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77" r:id="rId4"/>
    <p:sldMasterId id="2147483706" r:id="rId5"/>
    <p:sldMasterId id="214748372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y="6858000" cx="12192000"/>
  <p:notesSz cx="6858000" cy="9144000"/>
  <p:embeddedFontLst>
    <p:embeddedFont>
      <p:font typeface="Amatic SC"/>
      <p:regular r:id="rId70"/>
      <p:bold r:id="rId71"/>
    </p:embeddedFont>
    <p:embeddedFont>
      <p:font typeface="Bebas Neue"/>
      <p:regular r:id="rId72"/>
    </p:embeddedFont>
    <p:embeddedFont>
      <p:font typeface="Mallanna"/>
      <p:regular r:id="rId73"/>
    </p:embeddedFont>
    <p:embeddedFont>
      <p:font typeface="Arima Madurai Black"/>
      <p:bold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5" roundtripDataSignature="AMtx7mibh1OBWVPdVn9+chwmJ1eHsLwy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Mallanna-regular.fntdata"/><Relationship Id="rId72" Type="http://schemas.openxmlformats.org/officeDocument/2006/relationships/font" Target="fonts/BebasNeue-regular.fntdata"/><Relationship Id="rId31" Type="http://schemas.openxmlformats.org/officeDocument/2006/relationships/slide" Target="slides/slide24.xml"/><Relationship Id="rId75" Type="http://customschemas.google.com/relationships/presentationmetadata" Target="metadata"/><Relationship Id="rId30" Type="http://schemas.openxmlformats.org/officeDocument/2006/relationships/slide" Target="slides/slide23.xml"/><Relationship Id="rId74" Type="http://schemas.openxmlformats.org/officeDocument/2006/relationships/font" Target="fonts/ArimaMaduraiBlack-bold.fntdata"/><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AmaticSC-bold.fntdata"/><Relationship Id="rId70" Type="http://schemas.openxmlformats.org/officeDocument/2006/relationships/font" Target="fonts/AmaticSC-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7" name="Google Shape;160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5" name="Google Shape;172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6" name="Google Shape;173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4" name="Google Shape;174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3" name="Google Shape;175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4" name="Google Shape;176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0" name="Shape 1770"/>
        <p:cNvGrpSpPr/>
        <p:nvPr/>
      </p:nvGrpSpPr>
      <p:grpSpPr>
        <a:xfrm>
          <a:off x="0" y="0"/>
          <a:ext cx="0" cy="0"/>
          <a:chOff x="0" y="0"/>
          <a:chExt cx="0" cy="0"/>
        </a:xfrm>
      </p:grpSpPr>
      <p:sp>
        <p:nvSpPr>
          <p:cNvPr id="1771" name="Google Shape;177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2" name="Google Shape;177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1" name="Shape 1781"/>
        <p:cNvGrpSpPr/>
        <p:nvPr/>
      </p:nvGrpSpPr>
      <p:grpSpPr>
        <a:xfrm>
          <a:off x="0" y="0"/>
          <a:ext cx="0" cy="0"/>
          <a:chOff x="0" y="0"/>
          <a:chExt cx="0" cy="0"/>
        </a:xfrm>
      </p:grpSpPr>
      <p:sp>
        <p:nvSpPr>
          <p:cNvPr id="1782" name="Google Shape;178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3" name="Google Shape;178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1" name="Google Shape;179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0" name="Google Shape;180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9" name="Google Shape;180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5" name="Google Shape;161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8" name="Google Shape;181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6" name="Google Shape;182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8" name="Google Shape;183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0" name="Google Shape;185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5" name="Google Shape;186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7" name="Google Shape;187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3" name="Shape 1883"/>
        <p:cNvGrpSpPr/>
        <p:nvPr/>
      </p:nvGrpSpPr>
      <p:grpSpPr>
        <a:xfrm>
          <a:off x="0" y="0"/>
          <a:ext cx="0" cy="0"/>
          <a:chOff x="0" y="0"/>
          <a:chExt cx="0" cy="0"/>
        </a:xfrm>
      </p:grpSpPr>
      <p:sp>
        <p:nvSpPr>
          <p:cNvPr id="1884" name="Google Shape;188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5" name="Google Shape;188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5" name="Google Shape;189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4" name="Shape 1904"/>
        <p:cNvGrpSpPr/>
        <p:nvPr/>
      </p:nvGrpSpPr>
      <p:grpSpPr>
        <a:xfrm>
          <a:off x="0" y="0"/>
          <a:ext cx="0" cy="0"/>
          <a:chOff x="0" y="0"/>
          <a:chExt cx="0" cy="0"/>
        </a:xfrm>
      </p:grpSpPr>
      <p:sp>
        <p:nvSpPr>
          <p:cNvPr id="1905" name="Google Shape;190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6" name="Google Shape;190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3" name="Shape 1913"/>
        <p:cNvGrpSpPr/>
        <p:nvPr/>
      </p:nvGrpSpPr>
      <p:grpSpPr>
        <a:xfrm>
          <a:off x="0" y="0"/>
          <a:ext cx="0" cy="0"/>
          <a:chOff x="0" y="0"/>
          <a:chExt cx="0" cy="0"/>
        </a:xfrm>
      </p:grpSpPr>
      <p:sp>
        <p:nvSpPr>
          <p:cNvPr id="1914" name="Google Shape;191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5" name="Google Shape;191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3" name="Google Shape;162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6" name="Google Shape;192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2" name="Shape 1932"/>
        <p:cNvGrpSpPr/>
        <p:nvPr/>
      </p:nvGrpSpPr>
      <p:grpSpPr>
        <a:xfrm>
          <a:off x="0" y="0"/>
          <a:ext cx="0" cy="0"/>
          <a:chOff x="0" y="0"/>
          <a:chExt cx="0" cy="0"/>
        </a:xfrm>
      </p:grpSpPr>
      <p:sp>
        <p:nvSpPr>
          <p:cNvPr id="1933" name="Google Shape;193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4" name="Google Shape;193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2" name="Shape 1942"/>
        <p:cNvGrpSpPr/>
        <p:nvPr/>
      </p:nvGrpSpPr>
      <p:grpSpPr>
        <a:xfrm>
          <a:off x="0" y="0"/>
          <a:ext cx="0" cy="0"/>
          <a:chOff x="0" y="0"/>
          <a:chExt cx="0" cy="0"/>
        </a:xfrm>
      </p:grpSpPr>
      <p:sp>
        <p:nvSpPr>
          <p:cNvPr id="1943" name="Google Shape;194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4" name="Google Shape;194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1" name="Google Shape;195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9" name="Google Shape;195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9" name="Shape 1969"/>
        <p:cNvGrpSpPr/>
        <p:nvPr/>
      </p:nvGrpSpPr>
      <p:grpSpPr>
        <a:xfrm>
          <a:off x="0" y="0"/>
          <a:ext cx="0" cy="0"/>
          <a:chOff x="0" y="0"/>
          <a:chExt cx="0" cy="0"/>
        </a:xfrm>
      </p:grpSpPr>
      <p:sp>
        <p:nvSpPr>
          <p:cNvPr id="1970" name="Google Shape;197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1" name="Google Shape;197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9" name="Google Shape;197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9" name="Shape 1989"/>
        <p:cNvGrpSpPr/>
        <p:nvPr/>
      </p:nvGrpSpPr>
      <p:grpSpPr>
        <a:xfrm>
          <a:off x="0" y="0"/>
          <a:ext cx="0" cy="0"/>
          <a:chOff x="0" y="0"/>
          <a:chExt cx="0" cy="0"/>
        </a:xfrm>
      </p:grpSpPr>
      <p:sp>
        <p:nvSpPr>
          <p:cNvPr id="1990" name="Google Shape;1990;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1" name="Google Shape;199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8" name="Google Shape;199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8" name="Google Shape;200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8" name="Google Shape;167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5" name="Shape 2015"/>
        <p:cNvGrpSpPr/>
        <p:nvPr/>
      </p:nvGrpSpPr>
      <p:grpSpPr>
        <a:xfrm>
          <a:off x="0" y="0"/>
          <a:ext cx="0" cy="0"/>
          <a:chOff x="0" y="0"/>
          <a:chExt cx="0" cy="0"/>
        </a:xfrm>
      </p:grpSpPr>
      <p:sp>
        <p:nvSpPr>
          <p:cNvPr id="2016" name="Google Shape;201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7" name="Google Shape;201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5" name="Google Shape;202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1" name="Shape 2031"/>
        <p:cNvGrpSpPr/>
        <p:nvPr/>
      </p:nvGrpSpPr>
      <p:grpSpPr>
        <a:xfrm>
          <a:off x="0" y="0"/>
          <a:ext cx="0" cy="0"/>
          <a:chOff x="0" y="0"/>
          <a:chExt cx="0" cy="0"/>
        </a:xfrm>
      </p:grpSpPr>
      <p:sp>
        <p:nvSpPr>
          <p:cNvPr id="2032" name="Google Shape;2032;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3" name="Google Shape;203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8" name="Shape 2038"/>
        <p:cNvGrpSpPr/>
        <p:nvPr/>
      </p:nvGrpSpPr>
      <p:grpSpPr>
        <a:xfrm>
          <a:off x="0" y="0"/>
          <a:ext cx="0" cy="0"/>
          <a:chOff x="0" y="0"/>
          <a:chExt cx="0" cy="0"/>
        </a:xfrm>
      </p:grpSpPr>
      <p:sp>
        <p:nvSpPr>
          <p:cNvPr id="2039" name="Google Shape;203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0" name="Google Shape;204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7" name="Google Shape;204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4" name="Shape 2054"/>
        <p:cNvGrpSpPr/>
        <p:nvPr/>
      </p:nvGrpSpPr>
      <p:grpSpPr>
        <a:xfrm>
          <a:off x="0" y="0"/>
          <a:ext cx="0" cy="0"/>
          <a:chOff x="0" y="0"/>
          <a:chExt cx="0" cy="0"/>
        </a:xfrm>
      </p:grpSpPr>
      <p:sp>
        <p:nvSpPr>
          <p:cNvPr id="2055" name="Google Shape;2055;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6" name="Google Shape;205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3" name="Shape 2063"/>
        <p:cNvGrpSpPr/>
        <p:nvPr/>
      </p:nvGrpSpPr>
      <p:grpSpPr>
        <a:xfrm>
          <a:off x="0" y="0"/>
          <a:ext cx="0" cy="0"/>
          <a:chOff x="0" y="0"/>
          <a:chExt cx="0" cy="0"/>
        </a:xfrm>
      </p:grpSpPr>
      <p:sp>
        <p:nvSpPr>
          <p:cNvPr id="2064" name="Google Shape;2064;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5" name="Google Shape;206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3" name="Google Shape;207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1" name="Google Shape;208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9" name="Google Shape;208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5" name="Google Shape;168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6" name="Google Shape;209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3" name="Google Shape;210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3" name="Shape 2113"/>
        <p:cNvGrpSpPr/>
        <p:nvPr/>
      </p:nvGrpSpPr>
      <p:grpSpPr>
        <a:xfrm>
          <a:off x="0" y="0"/>
          <a:ext cx="0" cy="0"/>
          <a:chOff x="0" y="0"/>
          <a:chExt cx="0" cy="0"/>
        </a:xfrm>
      </p:grpSpPr>
      <p:sp>
        <p:nvSpPr>
          <p:cNvPr id="2114" name="Google Shape;2114;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5" name="Google Shape;211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3" name="Shape 2123"/>
        <p:cNvGrpSpPr/>
        <p:nvPr/>
      </p:nvGrpSpPr>
      <p:grpSpPr>
        <a:xfrm>
          <a:off x="0" y="0"/>
          <a:ext cx="0" cy="0"/>
          <a:chOff x="0" y="0"/>
          <a:chExt cx="0" cy="0"/>
        </a:xfrm>
      </p:grpSpPr>
      <p:sp>
        <p:nvSpPr>
          <p:cNvPr id="2124" name="Google Shape;2124;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5" name="Google Shape;212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7" name="Google Shape;213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3" name="Shape 2143"/>
        <p:cNvGrpSpPr/>
        <p:nvPr/>
      </p:nvGrpSpPr>
      <p:grpSpPr>
        <a:xfrm>
          <a:off x="0" y="0"/>
          <a:ext cx="0" cy="0"/>
          <a:chOff x="0" y="0"/>
          <a:chExt cx="0" cy="0"/>
        </a:xfrm>
      </p:grpSpPr>
      <p:sp>
        <p:nvSpPr>
          <p:cNvPr id="2144" name="Google Shape;2144;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5" name="Google Shape;214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5" name="Google Shape;215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1" name="Shape 2161"/>
        <p:cNvGrpSpPr/>
        <p:nvPr/>
      </p:nvGrpSpPr>
      <p:grpSpPr>
        <a:xfrm>
          <a:off x="0" y="0"/>
          <a:ext cx="0" cy="0"/>
          <a:chOff x="0" y="0"/>
          <a:chExt cx="0" cy="0"/>
        </a:xfrm>
      </p:grpSpPr>
      <p:sp>
        <p:nvSpPr>
          <p:cNvPr id="2162" name="Google Shape;2162;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3" name="Google Shape;216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71" name="Google Shape;2171;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Times New Roman"/>
              <a:buNone/>
            </a:pPr>
            <a:r>
              <a:rPr b="0" i="0" lang="en-US" sz="1200" u="none" cap="none" strike="noStrike">
                <a:solidFill>
                  <a:srgbClr val="000000"/>
                </a:solidFill>
                <a:latin typeface="Times New Roman"/>
                <a:ea typeface="Times New Roman"/>
                <a:cs typeface="Times New Roman"/>
                <a:sym typeface="Times New Roman"/>
              </a:rPr>
              <a:t>Trong bài học hôm nay cô trò chúng ta sẽ cùng thực hành đọc bản đồ, xác định vị trí của đối tượng trên bản đồ và tìm đường đi trên bản đồ.</a:t>
            </a:r>
            <a:endParaRPr b="0" i="0" sz="1200" u="none" cap="none" strike="noStrike">
              <a:solidFill>
                <a:srgbClr val="000000"/>
              </a:solidFill>
              <a:latin typeface="Calibri"/>
              <a:ea typeface="Calibri"/>
              <a:cs typeface="Calibri"/>
              <a:sym typeface="Calibri"/>
            </a:endParaRPr>
          </a:p>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9" name="Google Shape;2199;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3" name="Google Shape;16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9" name="Google Shape;220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6" name="Shape 2216"/>
        <p:cNvGrpSpPr/>
        <p:nvPr/>
      </p:nvGrpSpPr>
      <p:grpSpPr>
        <a:xfrm>
          <a:off x="0" y="0"/>
          <a:ext cx="0" cy="0"/>
          <a:chOff x="0" y="0"/>
          <a:chExt cx="0" cy="0"/>
        </a:xfrm>
      </p:grpSpPr>
      <p:sp>
        <p:nvSpPr>
          <p:cNvPr id="2217" name="Google Shape;2217;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8" name="Google Shape;221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5" name="Google Shape;222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1" name="Google Shape;170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9" name="Google Shape;170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7" name="Google Shape;171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grpSp>
        <p:nvGrpSpPr>
          <p:cNvPr id="13" name="Google Shape;13;p64"/>
          <p:cNvGrpSpPr/>
          <p:nvPr/>
        </p:nvGrpSpPr>
        <p:grpSpPr>
          <a:xfrm>
            <a:off x="11" y="10"/>
            <a:ext cx="12192004" cy="6860124"/>
            <a:chOff x="8" y="7"/>
            <a:chExt cx="9144003" cy="5145093"/>
          </a:xfrm>
        </p:grpSpPr>
        <p:grpSp>
          <p:nvGrpSpPr>
            <p:cNvPr id="14" name="Google Shape;14;p64"/>
            <p:cNvGrpSpPr/>
            <p:nvPr/>
          </p:nvGrpSpPr>
          <p:grpSpPr>
            <a:xfrm flipH="1" rot="5400000">
              <a:off x="-525343" y="2297373"/>
              <a:ext cx="3366902" cy="2316200"/>
              <a:chOff x="529875" y="3526025"/>
              <a:chExt cx="1175225" cy="808475"/>
            </a:xfrm>
          </p:grpSpPr>
          <p:sp>
            <p:nvSpPr>
              <p:cNvPr id="15" name="Google Shape;15;p64"/>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 name="Google Shape;16;p64"/>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 name="Google Shape;17;p64"/>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 name="Google Shape;18;p64"/>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 name="Google Shape;19;p64"/>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20" name="Google Shape;20;p64"/>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21" name="Google Shape;21;p64"/>
            <p:cNvGrpSpPr/>
            <p:nvPr/>
          </p:nvGrpSpPr>
          <p:grpSpPr>
            <a:xfrm flipH="1">
              <a:off x="5671275" y="7"/>
              <a:ext cx="3472736" cy="2184757"/>
              <a:chOff x="5223150" y="2771850"/>
              <a:chExt cx="1210350" cy="761425"/>
            </a:xfrm>
          </p:grpSpPr>
          <p:sp>
            <p:nvSpPr>
              <p:cNvPr id="22" name="Google Shape;22;p64"/>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3" name="Google Shape;23;p64"/>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sp>
        <p:nvSpPr>
          <p:cNvPr id="24" name="Google Shape;24;p64"/>
          <p:cNvSpPr txBox="1"/>
          <p:nvPr>
            <p:ph type="ctrTitle"/>
          </p:nvPr>
        </p:nvSpPr>
        <p:spPr>
          <a:xfrm>
            <a:off x="2898400" y="719333"/>
            <a:ext cx="6395200" cy="36232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rgbClr val="EA8C6D"/>
              </a:buClr>
              <a:buSzPts val="8300"/>
              <a:buFont typeface="Amatic SC"/>
              <a:buNone/>
              <a:defRPr b="1" sz="8666">
                <a:solidFill>
                  <a:srgbClr val="EA8C6D"/>
                </a:solidFill>
                <a:latin typeface="Amatic SC"/>
                <a:ea typeface="Amatic SC"/>
                <a:cs typeface="Amatic SC"/>
                <a:sym typeface="Amatic SC"/>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25" name="Google Shape;25;p64"/>
          <p:cNvSpPr txBox="1"/>
          <p:nvPr>
            <p:ph idx="1" type="subTitle"/>
          </p:nvPr>
        </p:nvSpPr>
        <p:spPr>
          <a:xfrm>
            <a:off x="3529600" y="4422567"/>
            <a:ext cx="5132800" cy="1710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1">
  <p:cSld name="Title design 1">
    <p:spTree>
      <p:nvGrpSpPr>
        <p:cNvPr id="122" name="Shape 122"/>
        <p:cNvGrpSpPr/>
        <p:nvPr/>
      </p:nvGrpSpPr>
      <p:grpSpPr>
        <a:xfrm>
          <a:off x="0" y="0"/>
          <a:ext cx="0" cy="0"/>
          <a:chOff x="0" y="0"/>
          <a:chExt cx="0" cy="0"/>
        </a:xfrm>
      </p:grpSpPr>
      <p:sp>
        <p:nvSpPr>
          <p:cNvPr id="123" name="Google Shape;123;p106"/>
          <p:cNvSpPr txBox="1"/>
          <p:nvPr>
            <p:ph type="title"/>
          </p:nvPr>
        </p:nvSpPr>
        <p:spPr>
          <a:xfrm>
            <a:off x="2687800" y="720000"/>
            <a:ext cx="6816400" cy="57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ctr">
              <a:lnSpc>
                <a:spcPct val="100000"/>
              </a:lnSpc>
              <a:spcBef>
                <a:spcPts val="0"/>
              </a:spcBef>
              <a:spcAft>
                <a:spcPts val="0"/>
              </a:spcAft>
              <a:buSzPts val="2800"/>
              <a:buNone/>
              <a:defRPr b="1" sz="4667">
                <a:solidFill>
                  <a:srgbClr val="EA8C6D"/>
                </a:solidFill>
              </a:defRPr>
            </a:lvl2pPr>
            <a:lvl3pPr lvl="2" algn="ctr">
              <a:lnSpc>
                <a:spcPct val="100000"/>
              </a:lnSpc>
              <a:spcBef>
                <a:spcPts val="0"/>
              </a:spcBef>
              <a:spcAft>
                <a:spcPts val="0"/>
              </a:spcAft>
              <a:buSzPts val="2800"/>
              <a:buNone/>
              <a:defRPr b="1" sz="4667">
                <a:solidFill>
                  <a:srgbClr val="EA8C6D"/>
                </a:solidFill>
              </a:defRPr>
            </a:lvl3pPr>
            <a:lvl4pPr lvl="3" algn="ctr">
              <a:lnSpc>
                <a:spcPct val="100000"/>
              </a:lnSpc>
              <a:spcBef>
                <a:spcPts val="0"/>
              </a:spcBef>
              <a:spcAft>
                <a:spcPts val="0"/>
              </a:spcAft>
              <a:buSzPts val="2800"/>
              <a:buNone/>
              <a:defRPr b="1" sz="4667">
                <a:solidFill>
                  <a:srgbClr val="EA8C6D"/>
                </a:solidFill>
              </a:defRPr>
            </a:lvl4pPr>
            <a:lvl5pPr lvl="4" algn="ctr">
              <a:lnSpc>
                <a:spcPct val="100000"/>
              </a:lnSpc>
              <a:spcBef>
                <a:spcPts val="0"/>
              </a:spcBef>
              <a:spcAft>
                <a:spcPts val="0"/>
              </a:spcAft>
              <a:buSzPts val="2800"/>
              <a:buNone/>
              <a:defRPr b="1" sz="4667">
                <a:solidFill>
                  <a:srgbClr val="EA8C6D"/>
                </a:solidFill>
              </a:defRPr>
            </a:lvl5pPr>
            <a:lvl6pPr lvl="5" algn="ctr">
              <a:lnSpc>
                <a:spcPct val="100000"/>
              </a:lnSpc>
              <a:spcBef>
                <a:spcPts val="0"/>
              </a:spcBef>
              <a:spcAft>
                <a:spcPts val="0"/>
              </a:spcAft>
              <a:buSzPts val="2800"/>
              <a:buNone/>
              <a:defRPr b="1" sz="4667">
                <a:solidFill>
                  <a:srgbClr val="EA8C6D"/>
                </a:solidFill>
              </a:defRPr>
            </a:lvl6pPr>
            <a:lvl7pPr lvl="6" algn="ctr">
              <a:lnSpc>
                <a:spcPct val="100000"/>
              </a:lnSpc>
              <a:spcBef>
                <a:spcPts val="0"/>
              </a:spcBef>
              <a:spcAft>
                <a:spcPts val="0"/>
              </a:spcAft>
              <a:buSzPts val="2800"/>
              <a:buNone/>
              <a:defRPr b="1" sz="4667">
                <a:solidFill>
                  <a:srgbClr val="EA8C6D"/>
                </a:solidFill>
              </a:defRPr>
            </a:lvl7pPr>
            <a:lvl8pPr lvl="7" algn="ctr">
              <a:lnSpc>
                <a:spcPct val="100000"/>
              </a:lnSpc>
              <a:spcBef>
                <a:spcPts val="0"/>
              </a:spcBef>
              <a:spcAft>
                <a:spcPts val="0"/>
              </a:spcAft>
              <a:buSzPts val="2800"/>
              <a:buNone/>
              <a:defRPr b="1" sz="4667">
                <a:solidFill>
                  <a:srgbClr val="EA8C6D"/>
                </a:solidFill>
              </a:defRPr>
            </a:lvl8pPr>
            <a:lvl9pPr lvl="8" algn="ctr">
              <a:lnSpc>
                <a:spcPct val="100000"/>
              </a:lnSpc>
              <a:spcBef>
                <a:spcPts val="0"/>
              </a:spcBef>
              <a:spcAft>
                <a:spcPts val="0"/>
              </a:spcAft>
              <a:buSzPts val="2800"/>
              <a:buNone/>
              <a:defRPr b="1" sz="4667">
                <a:solidFill>
                  <a:srgbClr val="EA8C6D"/>
                </a:solidFill>
              </a:defRPr>
            </a:lvl9pPr>
          </a:lstStyle>
          <a:p/>
        </p:txBody>
      </p:sp>
      <p:grpSp>
        <p:nvGrpSpPr>
          <p:cNvPr id="124" name="Google Shape;124;p106"/>
          <p:cNvGrpSpPr/>
          <p:nvPr/>
        </p:nvGrpSpPr>
        <p:grpSpPr>
          <a:xfrm>
            <a:off x="-409833" y="-304800"/>
            <a:ext cx="12601833" cy="7164933"/>
            <a:chOff x="-307375" y="-228600"/>
            <a:chExt cx="9451375" cy="5373700"/>
          </a:xfrm>
        </p:grpSpPr>
        <p:sp>
          <p:nvSpPr>
            <p:cNvPr id="125" name="Google Shape;125;p106"/>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26" name="Google Shape;126;p106"/>
            <p:cNvGrpSpPr/>
            <p:nvPr/>
          </p:nvGrpSpPr>
          <p:grpSpPr>
            <a:xfrm>
              <a:off x="-307375" y="-228600"/>
              <a:ext cx="2868133" cy="1881076"/>
              <a:chOff x="5116918" y="2692176"/>
              <a:chExt cx="999628" cy="655587"/>
            </a:xfrm>
          </p:grpSpPr>
          <p:sp>
            <p:nvSpPr>
              <p:cNvPr id="127" name="Google Shape;127;p106"/>
              <p:cNvSpPr/>
              <p:nvPr/>
            </p:nvSpPr>
            <p:spPr>
              <a:xfrm>
                <a:off x="5116918" y="2692176"/>
                <a:ext cx="822658" cy="398428"/>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 name="Google Shape;128;p106"/>
              <p:cNvSpPr/>
              <p:nvPr/>
            </p:nvSpPr>
            <p:spPr>
              <a:xfrm>
                <a:off x="5116918" y="2692176"/>
                <a:ext cx="999628" cy="655587"/>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2">
  <p:cSld name="Title design 2">
    <p:spTree>
      <p:nvGrpSpPr>
        <p:cNvPr id="129" name="Shape 129"/>
        <p:cNvGrpSpPr/>
        <p:nvPr/>
      </p:nvGrpSpPr>
      <p:grpSpPr>
        <a:xfrm>
          <a:off x="0" y="0"/>
          <a:ext cx="0" cy="0"/>
          <a:chOff x="0" y="0"/>
          <a:chExt cx="0" cy="0"/>
        </a:xfrm>
      </p:grpSpPr>
      <p:grpSp>
        <p:nvGrpSpPr>
          <p:cNvPr id="130" name="Google Shape;130;p107"/>
          <p:cNvGrpSpPr/>
          <p:nvPr/>
        </p:nvGrpSpPr>
        <p:grpSpPr>
          <a:xfrm flipH="1">
            <a:off x="-3433" y="-203200"/>
            <a:ext cx="12805033" cy="7063333"/>
            <a:chOff x="-459775" y="-152400"/>
            <a:chExt cx="9603775" cy="5297500"/>
          </a:xfrm>
        </p:grpSpPr>
        <p:grpSp>
          <p:nvGrpSpPr>
            <p:cNvPr id="131" name="Google Shape;131;p107"/>
            <p:cNvGrpSpPr/>
            <p:nvPr/>
          </p:nvGrpSpPr>
          <p:grpSpPr>
            <a:xfrm>
              <a:off x="-459775" y="-152400"/>
              <a:ext cx="2665672" cy="2184757"/>
              <a:chOff x="5063802" y="2718733"/>
              <a:chExt cx="929065" cy="761425"/>
            </a:xfrm>
          </p:grpSpPr>
          <p:sp>
            <p:nvSpPr>
              <p:cNvPr id="132" name="Google Shape;132;p107"/>
              <p:cNvSpPr/>
              <p:nvPr/>
            </p:nvSpPr>
            <p:spPr>
              <a:xfrm>
                <a:off x="5063802" y="2718733"/>
                <a:ext cx="929065"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 name="Google Shape;133;p107"/>
              <p:cNvSpPr/>
              <p:nvPr/>
            </p:nvSpPr>
            <p:spPr>
              <a:xfrm>
                <a:off x="5063802" y="2718733"/>
                <a:ext cx="764587"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34" name="Google Shape;134;p107"/>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35" name="Google Shape;135;p107"/>
          <p:cNvSpPr txBox="1"/>
          <p:nvPr>
            <p:ph type="title"/>
          </p:nvPr>
        </p:nvSpPr>
        <p:spPr>
          <a:xfrm>
            <a:off x="2687800" y="725400"/>
            <a:ext cx="6816400" cy="567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ctr">
              <a:lnSpc>
                <a:spcPct val="100000"/>
              </a:lnSpc>
              <a:spcBef>
                <a:spcPts val="0"/>
              </a:spcBef>
              <a:spcAft>
                <a:spcPts val="0"/>
              </a:spcAft>
              <a:buSzPts val="2800"/>
              <a:buNone/>
              <a:defRPr b="1" sz="4667">
                <a:solidFill>
                  <a:srgbClr val="EA8C6D"/>
                </a:solidFill>
              </a:defRPr>
            </a:lvl2pPr>
            <a:lvl3pPr lvl="2" algn="ctr">
              <a:lnSpc>
                <a:spcPct val="100000"/>
              </a:lnSpc>
              <a:spcBef>
                <a:spcPts val="0"/>
              </a:spcBef>
              <a:spcAft>
                <a:spcPts val="0"/>
              </a:spcAft>
              <a:buSzPts val="2800"/>
              <a:buNone/>
              <a:defRPr b="1" sz="4667">
                <a:solidFill>
                  <a:srgbClr val="EA8C6D"/>
                </a:solidFill>
              </a:defRPr>
            </a:lvl3pPr>
            <a:lvl4pPr lvl="3" algn="ctr">
              <a:lnSpc>
                <a:spcPct val="100000"/>
              </a:lnSpc>
              <a:spcBef>
                <a:spcPts val="0"/>
              </a:spcBef>
              <a:spcAft>
                <a:spcPts val="0"/>
              </a:spcAft>
              <a:buSzPts val="2800"/>
              <a:buNone/>
              <a:defRPr b="1" sz="4667">
                <a:solidFill>
                  <a:srgbClr val="EA8C6D"/>
                </a:solidFill>
              </a:defRPr>
            </a:lvl4pPr>
            <a:lvl5pPr lvl="4" algn="ctr">
              <a:lnSpc>
                <a:spcPct val="100000"/>
              </a:lnSpc>
              <a:spcBef>
                <a:spcPts val="0"/>
              </a:spcBef>
              <a:spcAft>
                <a:spcPts val="0"/>
              </a:spcAft>
              <a:buSzPts val="2800"/>
              <a:buNone/>
              <a:defRPr b="1" sz="4667">
                <a:solidFill>
                  <a:srgbClr val="EA8C6D"/>
                </a:solidFill>
              </a:defRPr>
            </a:lvl5pPr>
            <a:lvl6pPr lvl="5" algn="ctr">
              <a:lnSpc>
                <a:spcPct val="100000"/>
              </a:lnSpc>
              <a:spcBef>
                <a:spcPts val="0"/>
              </a:spcBef>
              <a:spcAft>
                <a:spcPts val="0"/>
              </a:spcAft>
              <a:buSzPts val="2800"/>
              <a:buNone/>
              <a:defRPr b="1" sz="4667">
                <a:solidFill>
                  <a:srgbClr val="EA8C6D"/>
                </a:solidFill>
              </a:defRPr>
            </a:lvl6pPr>
            <a:lvl7pPr lvl="6" algn="ctr">
              <a:lnSpc>
                <a:spcPct val="100000"/>
              </a:lnSpc>
              <a:spcBef>
                <a:spcPts val="0"/>
              </a:spcBef>
              <a:spcAft>
                <a:spcPts val="0"/>
              </a:spcAft>
              <a:buSzPts val="2800"/>
              <a:buNone/>
              <a:defRPr b="1" sz="4667">
                <a:solidFill>
                  <a:srgbClr val="EA8C6D"/>
                </a:solidFill>
              </a:defRPr>
            </a:lvl7pPr>
            <a:lvl8pPr lvl="7" algn="ctr">
              <a:lnSpc>
                <a:spcPct val="100000"/>
              </a:lnSpc>
              <a:spcBef>
                <a:spcPts val="0"/>
              </a:spcBef>
              <a:spcAft>
                <a:spcPts val="0"/>
              </a:spcAft>
              <a:buSzPts val="2800"/>
              <a:buNone/>
              <a:defRPr b="1" sz="4667">
                <a:solidFill>
                  <a:srgbClr val="EA8C6D"/>
                </a:solidFill>
              </a:defRPr>
            </a:lvl8pPr>
            <a:lvl9pPr lvl="8" algn="ctr">
              <a:lnSpc>
                <a:spcPct val="100000"/>
              </a:lnSpc>
              <a:spcBef>
                <a:spcPts val="0"/>
              </a:spcBef>
              <a:spcAft>
                <a:spcPts val="0"/>
              </a:spcAft>
              <a:buSzPts val="2800"/>
              <a:buNone/>
              <a:defRPr b="1" sz="4667">
                <a:solidFill>
                  <a:srgbClr val="EA8C6D"/>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36" name="Shape 136"/>
        <p:cNvGrpSpPr/>
        <p:nvPr/>
      </p:nvGrpSpPr>
      <p:grpSpPr>
        <a:xfrm>
          <a:off x="0" y="0"/>
          <a:ext cx="0" cy="0"/>
          <a:chOff x="0" y="0"/>
          <a:chExt cx="0" cy="0"/>
        </a:xfrm>
      </p:grpSpPr>
      <p:grpSp>
        <p:nvGrpSpPr>
          <p:cNvPr id="137" name="Google Shape;137;p108"/>
          <p:cNvGrpSpPr/>
          <p:nvPr/>
        </p:nvGrpSpPr>
        <p:grpSpPr>
          <a:xfrm>
            <a:off x="-19545" y="-8244"/>
            <a:ext cx="12211545" cy="6890281"/>
            <a:chOff x="-14659" y="-6183"/>
            <a:chExt cx="9158659" cy="5167711"/>
          </a:xfrm>
        </p:grpSpPr>
        <p:sp>
          <p:nvSpPr>
            <p:cNvPr id="138" name="Google Shape;138;p108"/>
            <p:cNvSpPr/>
            <p:nvPr/>
          </p:nvSpPr>
          <p:spPr>
            <a:xfrm>
              <a:off x="708089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39" name="Google Shape;139;p108"/>
            <p:cNvGrpSpPr/>
            <p:nvPr/>
          </p:nvGrpSpPr>
          <p:grpSpPr>
            <a:xfrm>
              <a:off x="-14659" y="2815576"/>
              <a:ext cx="3410268" cy="2345952"/>
              <a:chOff x="529875" y="3526025"/>
              <a:chExt cx="1175225" cy="808475"/>
            </a:xfrm>
          </p:grpSpPr>
          <p:sp>
            <p:nvSpPr>
              <p:cNvPr id="140" name="Google Shape;140;p108"/>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 name="Google Shape;141;p108"/>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 name="Google Shape;142;p108"/>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 name="Google Shape;143;p108"/>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4" name="Google Shape;144;p108"/>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145" name="Google Shape;145;p108"/>
          <p:cNvSpPr txBox="1"/>
          <p:nvPr>
            <p:ph type="ctrTitle"/>
          </p:nvPr>
        </p:nvSpPr>
        <p:spPr>
          <a:xfrm>
            <a:off x="950967" y="719333"/>
            <a:ext cx="4010400" cy="186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EA8C6D"/>
              </a:buClr>
              <a:buSzPts val="8300"/>
              <a:buFont typeface="Amatic SC"/>
              <a:buNone/>
              <a:defRPr b="1" sz="6533">
                <a:solidFill>
                  <a:srgbClr val="EA8C6D"/>
                </a:solidFill>
                <a:latin typeface="Amatic SC"/>
                <a:ea typeface="Amatic SC"/>
                <a:cs typeface="Amatic SC"/>
                <a:sym typeface="Amatic SC"/>
              </a:defRPr>
            </a:lvl1pPr>
            <a:lvl2pPr lvl="1" algn="l">
              <a:lnSpc>
                <a:spcPct val="100000"/>
              </a:lnSpc>
              <a:spcBef>
                <a:spcPts val="0"/>
              </a:spcBef>
              <a:spcAft>
                <a:spcPts val="0"/>
              </a:spcAft>
              <a:buSzPts val="5200"/>
              <a:buNone/>
              <a:defRPr sz="6933"/>
            </a:lvl2pPr>
            <a:lvl3pPr lvl="2" algn="l">
              <a:lnSpc>
                <a:spcPct val="100000"/>
              </a:lnSpc>
              <a:spcBef>
                <a:spcPts val="0"/>
              </a:spcBef>
              <a:spcAft>
                <a:spcPts val="0"/>
              </a:spcAft>
              <a:buSzPts val="5200"/>
              <a:buNone/>
              <a:defRPr sz="6933"/>
            </a:lvl3pPr>
            <a:lvl4pPr lvl="3" algn="l">
              <a:lnSpc>
                <a:spcPct val="100000"/>
              </a:lnSpc>
              <a:spcBef>
                <a:spcPts val="0"/>
              </a:spcBef>
              <a:spcAft>
                <a:spcPts val="0"/>
              </a:spcAft>
              <a:buSzPts val="5200"/>
              <a:buNone/>
              <a:defRPr sz="6933"/>
            </a:lvl4pPr>
            <a:lvl5pPr lvl="4" algn="l">
              <a:lnSpc>
                <a:spcPct val="100000"/>
              </a:lnSpc>
              <a:spcBef>
                <a:spcPts val="0"/>
              </a:spcBef>
              <a:spcAft>
                <a:spcPts val="0"/>
              </a:spcAft>
              <a:buSzPts val="5200"/>
              <a:buNone/>
              <a:defRPr sz="6933"/>
            </a:lvl5pPr>
            <a:lvl6pPr lvl="5" algn="l">
              <a:lnSpc>
                <a:spcPct val="100000"/>
              </a:lnSpc>
              <a:spcBef>
                <a:spcPts val="0"/>
              </a:spcBef>
              <a:spcAft>
                <a:spcPts val="0"/>
              </a:spcAft>
              <a:buSzPts val="5200"/>
              <a:buNone/>
              <a:defRPr sz="6933"/>
            </a:lvl6pPr>
            <a:lvl7pPr lvl="6" algn="l">
              <a:lnSpc>
                <a:spcPct val="100000"/>
              </a:lnSpc>
              <a:spcBef>
                <a:spcPts val="0"/>
              </a:spcBef>
              <a:spcAft>
                <a:spcPts val="0"/>
              </a:spcAft>
              <a:buSzPts val="5200"/>
              <a:buNone/>
              <a:defRPr sz="6933"/>
            </a:lvl7pPr>
            <a:lvl8pPr lvl="7" algn="l">
              <a:lnSpc>
                <a:spcPct val="100000"/>
              </a:lnSpc>
              <a:spcBef>
                <a:spcPts val="0"/>
              </a:spcBef>
              <a:spcAft>
                <a:spcPts val="0"/>
              </a:spcAft>
              <a:buSzPts val="5200"/>
              <a:buNone/>
              <a:defRPr sz="6933"/>
            </a:lvl8pPr>
            <a:lvl9pPr lvl="8" algn="l">
              <a:lnSpc>
                <a:spcPct val="100000"/>
              </a:lnSpc>
              <a:spcBef>
                <a:spcPts val="0"/>
              </a:spcBef>
              <a:spcAft>
                <a:spcPts val="0"/>
              </a:spcAft>
              <a:buSzPts val="5200"/>
              <a:buNone/>
              <a:defRPr sz="6933"/>
            </a:lvl9pPr>
          </a:lstStyle>
          <a:p/>
        </p:txBody>
      </p:sp>
      <p:sp>
        <p:nvSpPr>
          <p:cNvPr id="146" name="Google Shape;146;p108"/>
          <p:cNvSpPr txBox="1"/>
          <p:nvPr>
            <p:ph idx="1" type="body"/>
          </p:nvPr>
        </p:nvSpPr>
        <p:spPr>
          <a:xfrm>
            <a:off x="5197067" y="2640000"/>
            <a:ext cx="6044000" cy="3492400"/>
          </a:xfrm>
          <a:prstGeom prst="rect">
            <a:avLst/>
          </a:prstGeom>
          <a:noFill/>
          <a:ln>
            <a:noFill/>
          </a:ln>
        </p:spPr>
        <p:txBody>
          <a:bodyPr anchorCtr="0" anchor="t" bIns="0" lIns="0" spcFirstLastPara="1" rIns="0" wrap="square" tIns="0">
            <a:noAutofit/>
          </a:bodyPr>
          <a:lstStyle>
            <a:lvl1pPr indent="-323850" lvl="0" marL="457200" algn="l">
              <a:lnSpc>
                <a:spcPct val="100000"/>
              </a:lnSpc>
              <a:spcBef>
                <a:spcPts val="0"/>
              </a:spcBef>
              <a:spcAft>
                <a:spcPts val="0"/>
              </a:spcAft>
              <a:buClr>
                <a:srgbClr val="EA8C6D"/>
              </a:buClr>
              <a:buSzPts val="1500"/>
              <a:buChar char="●"/>
              <a:defRPr sz="2267"/>
            </a:lvl1pPr>
            <a:lvl2pPr indent="-323850" lvl="1" marL="914400" algn="l">
              <a:lnSpc>
                <a:spcPct val="100000"/>
              </a:lnSpc>
              <a:spcBef>
                <a:spcPts val="0"/>
              </a:spcBef>
              <a:spcAft>
                <a:spcPts val="0"/>
              </a:spcAft>
              <a:buClr>
                <a:srgbClr val="999999"/>
              </a:buClr>
              <a:buSzPts val="1500"/>
              <a:buChar char="○"/>
              <a:defRPr sz="2000"/>
            </a:lvl2pPr>
            <a:lvl3pPr indent="-323850" lvl="2" marL="1371600" algn="l">
              <a:lnSpc>
                <a:spcPct val="100000"/>
              </a:lnSpc>
              <a:spcBef>
                <a:spcPts val="2133"/>
              </a:spcBef>
              <a:spcAft>
                <a:spcPts val="0"/>
              </a:spcAft>
              <a:buClr>
                <a:srgbClr val="999999"/>
              </a:buClr>
              <a:buSzPts val="1500"/>
              <a:buChar char="■"/>
              <a:defRPr sz="2000"/>
            </a:lvl3pPr>
            <a:lvl4pPr indent="-323850" lvl="3" marL="1828800" algn="l">
              <a:lnSpc>
                <a:spcPct val="100000"/>
              </a:lnSpc>
              <a:spcBef>
                <a:spcPts val="2133"/>
              </a:spcBef>
              <a:spcAft>
                <a:spcPts val="0"/>
              </a:spcAft>
              <a:buClr>
                <a:srgbClr val="999999"/>
              </a:buClr>
              <a:buSzPts val="1500"/>
              <a:buChar char="●"/>
              <a:defRPr sz="2000"/>
            </a:lvl4pPr>
            <a:lvl5pPr indent="-323850" lvl="4" marL="2286000" algn="l">
              <a:lnSpc>
                <a:spcPct val="100000"/>
              </a:lnSpc>
              <a:spcBef>
                <a:spcPts val="2133"/>
              </a:spcBef>
              <a:spcAft>
                <a:spcPts val="0"/>
              </a:spcAft>
              <a:buClr>
                <a:srgbClr val="999999"/>
              </a:buClr>
              <a:buSzPts val="1500"/>
              <a:buChar char="○"/>
              <a:defRPr sz="2000"/>
            </a:lvl5pPr>
            <a:lvl6pPr indent="-323850" lvl="5" marL="2743200" algn="l">
              <a:lnSpc>
                <a:spcPct val="100000"/>
              </a:lnSpc>
              <a:spcBef>
                <a:spcPts val="2133"/>
              </a:spcBef>
              <a:spcAft>
                <a:spcPts val="0"/>
              </a:spcAft>
              <a:buClr>
                <a:srgbClr val="999999"/>
              </a:buClr>
              <a:buSzPts val="1500"/>
              <a:buChar char="■"/>
              <a:defRPr sz="2000"/>
            </a:lvl6pPr>
            <a:lvl7pPr indent="-323850" lvl="6" marL="3200400" algn="l">
              <a:lnSpc>
                <a:spcPct val="100000"/>
              </a:lnSpc>
              <a:spcBef>
                <a:spcPts val="2133"/>
              </a:spcBef>
              <a:spcAft>
                <a:spcPts val="0"/>
              </a:spcAft>
              <a:buClr>
                <a:srgbClr val="999999"/>
              </a:buClr>
              <a:buSzPts val="1500"/>
              <a:buChar char="●"/>
              <a:defRPr sz="2000"/>
            </a:lvl7pPr>
            <a:lvl8pPr indent="-323850" lvl="7" marL="3657600" algn="l">
              <a:lnSpc>
                <a:spcPct val="100000"/>
              </a:lnSpc>
              <a:spcBef>
                <a:spcPts val="2133"/>
              </a:spcBef>
              <a:spcAft>
                <a:spcPts val="0"/>
              </a:spcAft>
              <a:buClr>
                <a:srgbClr val="999999"/>
              </a:buClr>
              <a:buSzPts val="1500"/>
              <a:buChar char="○"/>
              <a:defRPr sz="2000"/>
            </a:lvl8pPr>
            <a:lvl9pPr indent="-323850" lvl="8" marL="4114800" algn="l">
              <a:lnSpc>
                <a:spcPct val="100000"/>
              </a:lnSpc>
              <a:spcBef>
                <a:spcPts val="2133"/>
              </a:spcBef>
              <a:spcAft>
                <a:spcPts val="2133"/>
              </a:spcAft>
              <a:buClr>
                <a:srgbClr val="999999"/>
              </a:buClr>
              <a:buSzPts val="1500"/>
              <a:buChar char="■"/>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47" name="Shape 147"/>
        <p:cNvGrpSpPr/>
        <p:nvPr/>
      </p:nvGrpSpPr>
      <p:grpSpPr>
        <a:xfrm>
          <a:off x="0" y="0"/>
          <a:ext cx="0" cy="0"/>
          <a:chOff x="0" y="0"/>
          <a:chExt cx="0" cy="0"/>
        </a:xfrm>
      </p:grpSpPr>
      <p:sp>
        <p:nvSpPr>
          <p:cNvPr id="148" name="Google Shape;148;p109"/>
          <p:cNvSpPr/>
          <p:nvPr/>
        </p:nvSpPr>
        <p:spPr>
          <a:xfrm flipH="1" rot="10800000">
            <a:off x="9441194" y="5404989"/>
            <a:ext cx="2750807" cy="1455144"/>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 name="Google Shape;149;p109"/>
          <p:cNvSpPr txBox="1"/>
          <p:nvPr>
            <p:ph type="title"/>
          </p:nvPr>
        </p:nvSpPr>
        <p:spPr>
          <a:xfrm>
            <a:off x="6096000" y="1295400"/>
            <a:ext cx="5145200" cy="4436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2800"/>
              <a:buNone/>
              <a:defRPr b="1" sz="7333"/>
            </a:lvl1pPr>
            <a:lvl2pPr lvl="1" algn="r">
              <a:lnSpc>
                <a:spcPct val="100000"/>
              </a:lnSpc>
              <a:spcBef>
                <a:spcPts val="0"/>
              </a:spcBef>
              <a:spcAft>
                <a:spcPts val="0"/>
              </a:spcAft>
              <a:buSzPts val="2800"/>
              <a:buNone/>
              <a:defRPr b="1" sz="7333"/>
            </a:lvl2pPr>
            <a:lvl3pPr lvl="2" algn="r">
              <a:lnSpc>
                <a:spcPct val="100000"/>
              </a:lnSpc>
              <a:spcBef>
                <a:spcPts val="0"/>
              </a:spcBef>
              <a:spcAft>
                <a:spcPts val="0"/>
              </a:spcAft>
              <a:buSzPts val="2800"/>
              <a:buNone/>
              <a:defRPr b="1" sz="7333"/>
            </a:lvl3pPr>
            <a:lvl4pPr lvl="3" algn="r">
              <a:lnSpc>
                <a:spcPct val="100000"/>
              </a:lnSpc>
              <a:spcBef>
                <a:spcPts val="0"/>
              </a:spcBef>
              <a:spcAft>
                <a:spcPts val="0"/>
              </a:spcAft>
              <a:buSzPts val="2800"/>
              <a:buNone/>
              <a:defRPr b="1" sz="7333"/>
            </a:lvl4pPr>
            <a:lvl5pPr lvl="4" algn="r">
              <a:lnSpc>
                <a:spcPct val="100000"/>
              </a:lnSpc>
              <a:spcBef>
                <a:spcPts val="0"/>
              </a:spcBef>
              <a:spcAft>
                <a:spcPts val="0"/>
              </a:spcAft>
              <a:buSzPts val="2800"/>
              <a:buNone/>
              <a:defRPr b="1" sz="7333"/>
            </a:lvl5pPr>
            <a:lvl6pPr lvl="5" algn="r">
              <a:lnSpc>
                <a:spcPct val="100000"/>
              </a:lnSpc>
              <a:spcBef>
                <a:spcPts val="0"/>
              </a:spcBef>
              <a:spcAft>
                <a:spcPts val="0"/>
              </a:spcAft>
              <a:buSzPts val="2800"/>
              <a:buNone/>
              <a:defRPr b="1" sz="7333"/>
            </a:lvl6pPr>
            <a:lvl7pPr lvl="6" algn="r">
              <a:lnSpc>
                <a:spcPct val="100000"/>
              </a:lnSpc>
              <a:spcBef>
                <a:spcPts val="0"/>
              </a:spcBef>
              <a:spcAft>
                <a:spcPts val="0"/>
              </a:spcAft>
              <a:buSzPts val="2800"/>
              <a:buNone/>
              <a:defRPr b="1" sz="7333"/>
            </a:lvl7pPr>
            <a:lvl8pPr lvl="7" algn="r">
              <a:lnSpc>
                <a:spcPct val="100000"/>
              </a:lnSpc>
              <a:spcBef>
                <a:spcPts val="0"/>
              </a:spcBef>
              <a:spcAft>
                <a:spcPts val="0"/>
              </a:spcAft>
              <a:buSzPts val="2800"/>
              <a:buNone/>
              <a:defRPr b="1" sz="7333"/>
            </a:lvl8pPr>
            <a:lvl9pPr lvl="8" algn="r">
              <a:lnSpc>
                <a:spcPct val="100000"/>
              </a:lnSpc>
              <a:spcBef>
                <a:spcPts val="0"/>
              </a:spcBef>
              <a:spcAft>
                <a:spcPts val="0"/>
              </a:spcAft>
              <a:buSzPts val="2800"/>
              <a:buNone/>
              <a:defRPr b="1" sz="7333"/>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 and text 1">
    <p:spTree>
      <p:nvGrpSpPr>
        <p:cNvPr id="150" name="Shape 150"/>
        <p:cNvGrpSpPr/>
        <p:nvPr/>
      </p:nvGrpSpPr>
      <p:grpSpPr>
        <a:xfrm>
          <a:off x="0" y="0"/>
          <a:ext cx="0" cy="0"/>
          <a:chOff x="0" y="0"/>
          <a:chExt cx="0" cy="0"/>
        </a:xfrm>
      </p:grpSpPr>
      <p:grpSp>
        <p:nvGrpSpPr>
          <p:cNvPr id="151" name="Google Shape;151;p110"/>
          <p:cNvGrpSpPr/>
          <p:nvPr/>
        </p:nvGrpSpPr>
        <p:grpSpPr>
          <a:xfrm flipH="1" rot="10800000">
            <a:off x="-320148" y="5413953"/>
            <a:ext cx="3295541" cy="1437875"/>
            <a:chOff x="5223150" y="2771850"/>
            <a:chExt cx="1210350" cy="761425"/>
          </a:xfrm>
        </p:grpSpPr>
        <p:sp>
          <p:nvSpPr>
            <p:cNvPr id="152" name="Google Shape;152;p110"/>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3" name="Google Shape;153;p110"/>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54" name="Google Shape;154;p110"/>
          <p:cNvSpPr txBox="1"/>
          <p:nvPr>
            <p:ph type="title"/>
          </p:nvPr>
        </p:nvSpPr>
        <p:spPr>
          <a:xfrm>
            <a:off x="950967" y="720000"/>
            <a:ext cx="3828400" cy="270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2800"/>
              <a:buNone/>
              <a:defRPr b="1" sz="4667"/>
            </a:lvl1pPr>
            <a:lvl2pPr lvl="1" algn="l">
              <a:lnSpc>
                <a:spcPct val="115000"/>
              </a:lnSpc>
              <a:spcBef>
                <a:spcPts val="0"/>
              </a:spcBef>
              <a:spcAft>
                <a:spcPts val="0"/>
              </a:spcAft>
              <a:buSzPts val="2800"/>
              <a:buNone/>
              <a:defRPr sz="4667">
                <a:latin typeface="Mallanna"/>
                <a:ea typeface="Mallanna"/>
                <a:cs typeface="Mallanna"/>
                <a:sym typeface="Mallanna"/>
              </a:defRPr>
            </a:lvl2pPr>
            <a:lvl3pPr lvl="2" algn="l">
              <a:lnSpc>
                <a:spcPct val="115000"/>
              </a:lnSpc>
              <a:spcBef>
                <a:spcPts val="0"/>
              </a:spcBef>
              <a:spcAft>
                <a:spcPts val="0"/>
              </a:spcAft>
              <a:buSzPts val="2800"/>
              <a:buNone/>
              <a:defRPr sz="4667">
                <a:latin typeface="Mallanna"/>
                <a:ea typeface="Mallanna"/>
                <a:cs typeface="Mallanna"/>
                <a:sym typeface="Mallanna"/>
              </a:defRPr>
            </a:lvl3pPr>
            <a:lvl4pPr lvl="3" algn="l">
              <a:lnSpc>
                <a:spcPct val="115000"/>
              </a:lnSpc>
              <a:spcBef>
                <a:spcPts val="0"/>
              </a:spcBef>
              <a:spcAft>
                <a:spcPts val="0"/>
              </a:spcAft>
              <a:buSzPts val="2800"/>
              <a:buNone/>
              <a:defRPr sz="4667">
                <a:latin typeface="Mallanna"/>
                <a:ea typeface="Mallanna"/>
                <a:cs typeface="Mallanna"/>
                <a:sym typeface="Mallanna"/>
              </a:defRPr>
            </a:lvl4pPr>
            <a:lvl5pPr lvl="4" algn="l">
              <a:lnSpc>
                <a:spcPct val="115000"/>
              </a:lnSpc>
              <a:spcBef>
                <a:spcPts val="0"/>
              </a:spcBef>
              <a:spcAft>
                <a:spcPts val="0"/>
              </a:spcAft>
              <a:buSzPts val="2800"/>
              <a:buNone/>
              <a:defRPr sz="4667">
                <a:latin typeface="Mallanna"/>
                <a:ea typeface="Mallanna"/>
                <a:cs typeface="Mallanna"/>
                <a:sym typeface="Mallanna"/>
              </a:defRPr>
            </a:lvl5pPr>
            <a:lvl6pPr lvl="5" algn="l">
              <a:lnSpc>
                <a:spcPct val="115000"/>
              </a:lnSpc>
              <a:spcBef>
                <a:spcPts val="0"/>
              </a:spcBef>
              <a:spcAft>
                <a:spcPts val="0"/>
              </a:spcAft>
              <a:buSzPts val="2800"/>
              <a:buNone/>
              <a:defRPr sz="4667">
                <a:latin typeface="Mallanna"/>
                <a:ea typeface="Mallanna"/>
                <a:cs typeface="Mallanna"/>
                <a:sym typeface="Mallanna"/>
              </a:defRPr>
            </a:lvl6pPr>
            <a:lvl7pPr lvl="6" algn="l">
              <a:lnSpc>
                <a:spcPct val="115000"/>
              </a:lnSpc>
              <a:spcBef>
                <a:spcPts val="0"/>
              </a:spcBef>
              <a:spcAft>
                <a:spcPts val="0"/>
              </a:spcAft>
              <a:buSzPts val="2800"/>
              <a:buNone/>
              <a:defRPr sz="4667">
                <a:latin typeface="Mallanna"/>
                <a:ea typeface="Mallanna"/>
                <a:cs typeface="Mallanna"/>
                <a:sym typeface="Mallanna"/>
              </a:defRPr>
            </a:lvl7pPr>
            <a:lvl8pPr lvl="7" algn="l">
              <a:lnSpc>
                <a:spcPct val="115000"/>
              </a:lnSpc>
              <a:spcBef>
                <a:spcPts val="0"/>
              </a:spcBef>
              <a:spcAft>
                <a:spcPts val="0"/>
              </a:spcAft>
              <a:buSzPts val="2800"/>
              <a:buNone/>
              <a:defRPr sz="4667">
                <a:latin typeface="Mallanna"/>
                <a:ea typeface="Mallanna"/>
                <a:cs typeface="Mallanna"/>
                <a:sym typeface="Mallanna"/>
              </a:defRPr>
            </a:lvl8pPr>
            <a:lvl9pPr lvl="8" algn="l">
              <a:lnSpc>
                <a:spcPct val="115000"/>
              </a:lnSpc>
              <a:spcBef>
                <a:spcPts val="0"/>
              </a:spcBef>
              <a:spcAft>
                <a:spcPts val="0"/>
              </a:spcAft>
              <a:buSzPts val="2800"/>
              <a:buNone/>
              <a:defRPr sz="4667">
                <a:latin typeface="Mallanna"/>
                <a:ea typeface="Mallanna"/>
                <a:cs typeface="Mallanna"/>
                <a:sym typeface="Mallanna"/>
              </a:defRPr>
            </a:lvl9pPr>
          </a:lstStyle>
          <a:p/>
        </p:txBody>
      </p:sp>
      <p:sp>
        <p:nvSpPr>
          <p:cNvPr id="155" name="Google Shape;155;p110"/>
          <p:cNvSpPr txBox="1"/>
          <p:nvPr>
            <p:ph idx="1" type="subTitle"/>
          </p:nvPr>
        </p:nvSpPr>
        <p:spPr>
          <a:xfrm>
            <a:off x="950967" y="3429000"/>
            <a:ext cx="5145200" cy="270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56" name="Shape 156"/>
        <p:cNvGrpSpPr/>
        <p:nvPr/>
      </p:nvGrpSpPr>
      <p:grpSpPr>
        <a:xfrm>
          <a:off x="0" y="0"/>
          <a:ext cx="0" cy="0"/>
          <a:chOff x="0" y="0"/>
          <a:chExt cx="0" cy="0"/>
        </a:xfrm>
      </p:grpSpPr>
      <p:grpSp>
        <p:nvGrpSpPr>
          <p:cNvPr id="157" name="Google Shape;157;p111"/>
          <p:cNvGrpSpPr/>
          <p:nvPr/>
        </p:nvGrpSpPr>
        <p:grpSpPr>
          <a:xfrm>
            <a:off x="-7" y="-8244"/>
            <a:ext cx="12192005" cy="6860143"/>
            <a:chOff x="-5" y="-6183"/>
            <a:chExt cx="9144004" cy="5145107"/>
          </a:xfrm>
        </p:grpSpPr>
        <p:sp>
          <p:nvSpPr>
            <p:cNvPr id="158" name="Google Shape;158;p111"/>
            <p:cNvSpPr/>
            <p:nvPr/>
          </p:nvSpPr>
          <p:spPr>
            <a:xfrm flipH="1">
              <a:off x="-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59" name="Google Shape;159;p111"/>
            <p:cNvGrpSpPr/>
            <p:nvPr/>
          </p:nvGrpSpPr>
          <p:grpSpPr>
            <a:xfrm flipH="1" rot="5400000">
              <a:off x="-525343" y="2297373"/>
              <a:ext cx="3366902" cy="2316200"/>
              <a:chOff x="529875" y="3526025"/>
              <a:chExt cx="1175225" cy="808475"/>
            </a:xfrm>
          </p:grpSpPr>
          <p:sp>
            <p:nvSpPr>
              <p:cNvPr id="160" name="Google Shape;160;p111"/>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1" name="Google Shape;161;p111"/>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2" name="Google Shape;162;p111"/>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3" name="Google Shape;163;p111"/>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4" name="Google Shape;164;p111"/>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65" name="Google Shape;165;p111"/>
            <p:cNvGrpSpPr/>
            <p:nvPr/>
          </p:nvGrpSpPr>
          <p:grpSpPr>
            <a:xfrm rot="5400000">
              <a:off x="6289362" y="643764"/>
              <a:ext cx="3504568" cy="2204706"/>
              <a:chOff x="5223150" y="2771850"/>
              <a:chExt cx="1210350" cy="761425"/>
            </a:xfrm>
          </p:grpSpPr>
          <p:sp>
            <p:nvSpPr>
              <p:cNvPr id="166" name="Google Shape;166;p111"/>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7" name="Google Shape;167;p111"/>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168" name="Google Shape;168;p111"/>
          <p:cNvSpPr txBox="1"/>
          <p:nvPr>
            <p:ph type="title"/>
          </p:nvPr>
        </p:nvSpPr>
        <p:spPr>
          <a:xfrm>
            <a:off x="2687800" y="3917200"/>
            <a:ext cx="6816400" cy="7764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Clr>
                <a:srgbClr val="EA8C6D"/>
              </a:buClr>
              <a:buSzPts val="5800"/>
              <a:buFont typeface="Amatic SC"/>
              <a:buNone/>
              <a:defRPr b="1" sz="7733">
                <a:solidFill>
                  <a:srgbClr val="EA8C6D"/>
                </a:solidFill>
                <a:latin typeface="Amatic SC"/>
                <a:ea typeface="Amatic SC"/>
                <a:cs typeface="Amatic SC"/>
                <a:sym typeface="Amatic SC"/>
              </a:defRPr>
            </a:lvl1pPr>
            <a:lvl2pPr lvl="1" algn="ctr">
              <a:lnSpc>
                <a:spcPct val="100000"/>
              </a:lnSpc>
              <a:spcBef>
                <a:spcPts val="0"/>
              </a:spcBef>
              <a:spcAft>
                <a:spcPts val="0"/>
              </a:spcAft>
              <a:buSzPts val="4800"/>
              <a:buFont typeface="Amatic SC"/>
              <a:buNone/>
              <a:defRPr sz="6400">
                <a:latin typeface="Amatic SC"/>
                <a:ea typeface="Amatic SC"/>
                <a:cs typeface="Amatic SC"/>
                <a:sym typeface="Amatic SC"/>
              </a:defRPr>
            </a:lvl2pPr>
            <a:lvl3pPr lvl="2" algn="ctr">
              <a:lnSpc>
                <a:spcPct val="100000"/>
              </a:lnSpc>
              <a:spcBef>
                <a:spcPts val="0"/>
              </a:spcBef>
              <a:spcAft>
                <a:spcPts val="0"/>
              </a:spcAft>
              <a:buSzPts val="4800"/>
              <a:buFont typeface="Amatic SC"/>
              <a:buNone/>
              <a:defRPr sz="6400">
                <a:latin typeface="Amatic SC"/>
                <a:ea typeface="Amatic SC"/>
                <a:cs typeface="Amatic SC"/>
                <a:sym typeface="Amatic SC"/>
              </a:defRPr>
            </a:lvl3pPr>
            <a:lvl4pPr lvl="3" algn="ctr">
              <a:lnSpc>
                <a:spcPct val="100000"/>
              </a:lnSpc>
              <a:spcBef>
                <a:spcPts val="0"/>
              </a:spcBef>
              <a:spcAft>
                <a:spcPts val="0"/>
              </a:spcAft>
              <a:buSzPts val="4800"/>
              <a:buFont typeface="Amatic SC"/>
              <a:buNone/>
              <a:defRPr sz="6400">
                <a:latin typeface="Amatic SC"/>
                <a:ea typeface="Amatic SC"/>
                <a:cs typeface="Amatic SC"/>
                <a:sym typeface="Amatic SC"/>
              </a:defRPr>
            </a:lvl4pPr>
            <a:lvl5pPr lvl="4" algn="ctr">
              <a:lnSpc>
                <a:spcPct val="100000"/>
              </a:lnSpc>
              <a:spcBef>
                <a:spcPts val="0"/>
              </a:spcBef>
              <a:spcAft>
                <a:spcPts val="0"/>
              </a:spcAft>
              <a:buSzPts val="4800"/>
              <a:buFont typeface="Amatic SC"/>
              <a:buNone/>
              <a:defRPr sz="6400">
                <a:latin typeface="Amatic SC"/>
                <a:ea typeface="Amatic SC"/>
                <a:cs typeface="Amatic SC"/>
                <a:sym typeface="Amatic SC"/>
              </a:defRPr>
            </a:lvl5pPr>
            <a:lvl6pPr lvl="5" algn="ctr">
              <a:lnSpc>
                <a:spcPct val="100000"/>
              </a:lnSpc>
              <a:spcBef>
                <a:spcPts val="0"/>
              </a:spcBef>
              <a:spcAft>
                <a:spcPts val="0"/>
              </a:spcAft>
              <a:buSzPts val="4800"/>
              <a:buFont typeface="Amatic SC"/>
              <a:buNone/>
              <a:defRPr sz="6400">
                <a:latin typeface="Amatic SC"/>
                <a:ea typeface="Amatic SC"/>
                <a:cs typeface="Amatic SC"/>
                <a:sym typeface="Amatic SC"/>
              </a:defRPr>
            </a:lvl6pPr>
            <a:lvl7pPr lvl="6" algn="ctr">
              <a:lnSpc>
                <a:spcPct val="100000"/>
              </a:lnSpc>
              <a:spcBef>
                <a:spcPts val="0"/>
              </a:spcBef>
              <a:spcAft>
                <a:spcPts val="0"/>
              </a:spcAft>
              <a:buSzPts val="4800"/>
              <a:buFont typeface="Amatic SC"/>
              <a:buNone/>
              <a:defRPr sz="6400">
                <a:latin typeface="Amatic SC"/>
                <a:ea typeface="Amatic SC"/>
                <a:cs typeface="Amatic SC"/>
                <a:sym typeface="Amatic SC"/>
              </a:defRPr>
            </a:lvl7pPr>
            <a:lvl8pPr lvl="7" algn="ctr">
              <a:lnSpc>
                <a:spcPct val="100000"/>
              </a:lnSpc>
              <a:spcBef>
                <a:spcPts val="0"/>
              </a:spcBef>
              <a:spcAft>
                <a:spcPts val="0"/>
              </a:spcAft>
              <a:buSzPts val="4800"/>
              <a:buFont typeface="Amatic SC"/>
              <a:buNone/>
              <a:defRPr sz="6400">
                <a:latin typeface="Amatic SC"/>
                <a:ea typeface="Amatic SC"/>
                <a:cs typeface="Amatic SC"/>
                <a:sym typeface="Amatic SC"/>
              </a:defRPr>
            </a:lvl8pPr>
            <a:lvl9pPr lvl="8" algn="ctr">
              <a:lnSpc>
                <a:spcPct val="100000"/>
              </a:lnSpc>
              <a:spcBef>
                <a:spcPts val="0"/>
              </a:spcBef>
              <a:spcAft>
                <a:spcPts val="0"/>
              </a:spcAft>
              <a:buSzPts val="4800"/>
              <a:buFont typeface="Amatic SC"/>
              <a:buNone/>
              <a:defRPr sz="6400">
                <a:latin typeface="Amatic SC"/>
                <a:ea typeface="Amatic SC"/>
                <a:cs typeface="Amatic SC"/>
                <a:sym typeface="Amatic SC"/>
              </a:defRPr>
            </a:lvl9pPr>
          </a:lstStyle>
          <a:p/>
        </p:txBody>
      </p:sp>
      <p:sp>
        <p:nvSpPr>
          <p:cNvPr id="169" name="Google Shape;169;p111"/>
          <p:cNvSpPr txBox="1"/>
          <p:nvPr>
            <p:ph idx="2" type="title"/>
          </p:nvPr>
        </p:nvSpPr>
        <p:spPr>
          <a:xfrm>
            <a:off x="4669200" y="984800"/>
            <a:ext cx="2853600" cy="2932400"/>
          </a:xfrm>
          <a:prstGeom prst="rect">
            <a:avLst/>
          </a:prstGeom>
          <a:noFill/>
          <a:ln>
            <a:noFill/>
          </a:ln>
        </p:spPr>
        <p:txBody>
          <a:bodyPr anchorCtr="0" anchor="b" bIns="0" lIns="91425" spcFirstLastPara="1" rIns="91425" wrap="square" tIns="0">
            <a:noAutofit/>
          </a:bodyPr>
          <a:lstStyle>
            <a:lvl1pPr lvl="0" algn="ctr">
              <a:lnSpc>
                <a:spcPct val="100000"/>
              </a:lnSpc>
              <a:spcBef>
                <a:spcPts val="0"/>
              </a:spcBef>
              <a:spcAft>
                <a:spcPts val="0"/>
              </a:spcAft>
              <a:buClr>
                <a:srgbClr val="EA8C6D"/>
              </a:buClr>
              <a:buSzPts val="14100"/>
              <a:buFont typeface="Amatic SC"/>
              <a:buNone/>
              <a:defRPr b="1" sz="18800">
                <a:solidFill>
                  <a:srgbClr val="EA8C6D"/>
                </a:solidFill>
                <a:latin typeface="Amatic SC"/>
                <a:ea typeface="Amatic SC"/>
                <a:cs typeface="Amatic SC"/>
                <a:sym typeface="Amatic SC"/>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170" name="Google Shape;170;p111"/>
          <p:cNvSpPr txBox="1"/>
          <p:nvPr>
            <p:ph idx="1" type="subTitle"/>
          </p:nvPr>
        </p:nvSpPr>
        <p:spPr>
          <a:xfrm>
            <a:off x="2687800" y="4915033"/>
            <a:ext cx="6816400" cy="1217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71" name="Shape 171"/>
        <p:cNvGrpSpPr/>
        <p:nvPr/>
      </p:nvGrpSpPr>
      <p:grpSpPr>
        <a:xfrm>
          <a:off x="0" y="0"/>
          <a:ext cx="0" cy="0"/>
          <a:chOff x="0" y="0"/>
          <a:chExt cx="0" cy="0"/>
        </a:xfrm>
      </p:grpSpPr>
      <p:sp>
        <p:nvSpPr>
          <p:cNvPr id="172" name="Google Shape;172;p112"/>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73" name="Shape 173"/>
        <p:cNvGrpSpPr/>
        <p:nvPr/>
      </p:nvGrpSpPr>
      <p:grpSpPr>
        <a:xfrm>
          <a:off x="0" y="0"/>
          <a:ext cx="0" cy="0"/>
          <a:chOff x="0" y="0"/>
          <a:chExt cx="0" cy="0"/>
        </a:xfrm>
      </p:grpSpPr>
      <p:grpSp>
        <p:nvGrpSpPr>
          <p:cNvPr id="174" name="Google Shape;174;p113"/>
          <p:cNvGrpSpPr/>
          <p:nvPr/>
        </p:nvGrpSpPr>
        <p:grpSpPr>
          <a:xfrm flipH="1">
            <a:off x="-19545" y="-8244"/>
            <a:ext cx="12211545" cy="6890281"/>
            <a:chOff x="-14659" y="-6183"/>
            <a:chExt cx="9158659" cy="5167711"/>
          </a:xfrm>
        </p:grpSpPr>
        <p:sp>
          <p:nvSpPr>
            <p:cNvPr id="175" name="Google Shape;175;p113"/>
            <p:cNvSpPr/>
            <p:nvPr/>
          </p:nvSpPr>
          <p:spPr>
            <a:xfrm>
              <a:off x="708089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76" name="Google Shape;176;p113"/>
            <p:cNvGrpSpPr/>
            <p:nvPr/>
          </p:nvGrpSpPr>
          <p:grpSpPr>
            <a:xfrm>
              <a:off x="-14659" y="2815576"/>
              <a:ext cx="3410268" cy="2345952"/>
              <a:chOff x="529875" y="3526025"/>
              <a:chExt cx="1175225" cy="808475"/>
            </a:xfrm>
          </p:grpSpPr>
          <p:sp>
            <p:nvSpPr>
              <p:cNvPr id="177" name="Google Shape;177;p113"/>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8" name="Google Shape;178;p113"/>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9" name="Google Shape;179;p113"/>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0" name="Google Shape;180;p113"/>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1" name="Google Shape;181;p113"/>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182" name="Google Shape;182;p113"/>
          <p:cNvSpPr txBox="1"/>
          <p:nvPr>
            <p:ph idx="1" type="subTitle"/>
          </p:nvPr>
        </p:nvSpPr>
        <p:spPr>
          <a:xfrm>
            <a:off x="1297004" y="3833767"/>
            <a:ext cx="6241600" cy="229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183" name="Google Shape;183;p113"/>
          <p:cNvSpPr txBox="1"/>
          <p:nvPr>
            <p:ph type="title"/>
          </p:nvPr>
        </p:nvSpPr>
        <p:spPr>
          <a:xfrm>
            <a:off x="1069237" y="1818633"/>
            <a:ext cx="7717600" cy="20152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Clr>
                <a:srgbClr val="EA8C6D"/>
              </a:buClr>
              <a:buSzPts val="10900"/>
              <a:buFont typeface="Amatic SC"/>
              <a:buNone/>
              <a:defRPr b="1" sz="12533">
                <a:solidFill>
                  <a:srgbClr val="EA8C6D"/>
                </a:solidFill>
                <a:latin typeface="Amatic SC"/>
                <a:ea typeface="Amatic SC"/>
                <a:cs typeface="Amatic SC"/>
                <a:sym typeface="Amatic SC"/>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Numbers and text">
    <p:spTree>
      <p:nvGrpSpPr>
        <p:cNvPr id="184" name="Shape 184"/>
        <p:cNvGrpSpPr/>
        <p:nvPr/>
      </p:nvGrpSpPr>
      <p:grpSpPr>
        <a:xfrm>
          <a:off x="0" y="0"/>
          <a:ext cx="0" cy="0"/>
          <a:chOff x="0" y="0"/>
          <a:chExt cx="0" cy="0"/>
        </a:xfrm>
      </p:grpSpPr>
      <p:grpSp>
        <p:nvGrpSpPr>
          <p:cNvPr id="185" name="Google Shape;185;p114"/>
          <p:cNvGrpSpPr/>
          <p:nvPr/>
        </p:nvGrpSpPr>
        <p:grpSpPr>
          <a:xfrm>
            <a:off x="-19545" y="-8244"/>
            <a:ext cx="12211545" cy="6890281"/>
            <a:chOff x="-14659" y="-6183"/>
            <a:chExt cx="9158659" cy="5167711"/>
          </a:xfrm>
        </p:grpSpPr>
        <p:sp>
          <p:nvSpPr>
            <p:cNvPr id="186" name="Google Shape;186;p114"/>
            <p:cNvSpPr/>
            <p:nvPr/>
          </p:nvSpPr>
          <p:spPr>
            <a:xfrm>
              <a:off x="708089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87" name="Google Shape;187;p114"/>
            <p:cNvGrpSpPr/>
            <p:nvPr/>
          </p:nvGrpSpPr>
          <p:grpSpPr>
            <a:xfrm>
              <a:off x="-14659" y="2815576"/>
              <a:ext cx="3410268" cy="2345952"/>
              <a:chOff x="529875" y="3526025"/>
              <a:chExt cx="1175225" cy="808475"/>
            </a:xfrm>
          </p:grpSpPr>
          <p:sp>
            <p:nvSpPr>
              <p:cNvPr id="188" name="Google Shape;188;p114"/>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 name="Google Shape;189;p114"/>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 name="Google Shape;190;p114"/>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 name="Google Shape;191;p114"/>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 name="Google Shape;192;p114"/>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193" name="Google Shape;193;p114"/>
          <p:cNvSpPr txBox="1"/>
          <p:nvPr>
            <p:ph idx="1" type="subTitle"/>
          </p:nvPr>
        </p:nvSpPr>
        <p:spPr>
          <a:xfrm>
            <a:off x="6556316" y="2435433"/>
            <a:ext cx="4073600" cy="94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a:lnSpc>
                <a:spcPct val="100000"/>
              </a:lnSpc>
              <a:spcBef>
                <a:spcPts val="0"/>
              </a:spcBef>
              <a:spcAft>
                <a:spcPts val="0"/>
              </a:spcAft>
              <a:buSzPts val="1800"/>
              <a:buNone/>
              <a:defRPr sz="2400"/>
            </a:lvl2pPr>
            <a:lvl3pPr lvl="2" algn="r">
              <a:lnSpc>
                <a:spcPct val="100000"/>
              </a:lnSpc>
              <a:spcBef>
                <a:spcPts val="0"/>
              </a:spcBef>
              <a:spcAft>
                <a:spcPts val="0"/>
              </a:spcAft>
              <a:buSzPts val="1800"/>
              <a:buNone/>
              <a:defRPr sz="2400"/>
            </a:lvl3pPr>
            <a:lvl4pPr lvl="3" algn="r">
              <a:lnSpc>
                <a:spcPct val="100000"/>
              </a:lnSpc>
              <a:spcBef>
                <a:spcPts val="0"/>
              </a:spcBef>
              <a:spcAft>
                <a:spcPts val="0"/>
              </a:spcAft>
              <a:buSzPts val="1800"/>
              <a:buNone/>
              <a:defRPr sz="2400"/>
            </a:lvl4pPr>
            <a:lvl5pPr lvl="4" algn="r">
              <a:lnSpc>
                <a:spcPct val="100000"/>
              </a:lnSpc>
              <a:spcBef>
                <a:spcPts val="0"/>
              </a:spcBef>
              <a:spcAft>
                <a:spcPts val="0"/>
              </a:spcAft>
              <a:buSzPts val="1800"/>
              <a:buNone/>
              <a:defRPr sz="2400"/>
            </a:lvl5pPr>
            <a:lvl6pPr lvl="5" algn="r">
              <a:lnSpc>
                <a:spcPct val="100000"/>
              </a:lnSpc>
              <a:spcBef>
                <a:spcPts val="0"/>
              </a:spcBef>
              <a:spcAft>
                <a:spcPts val="0"/>
              </a:spcAft>
              <a:buSzPts val="1800"/>
              <a:buNone/>
              <a:defRPr sz="2400"/>
            </a:lvl6pPr>
            <a:lvl7pPr lvl="6" algn="r">
              <a:lnSpc>
                <a:spcPct val="100000"/>
              </a:lnSpc>
              <a:spcBef>
                <a:spcPts val="0"/>
              </a:spcBef>
              <a:spcAft>
                <a:spcPts val="0"/>
              </a:spcAft>
              <a:buSzPts val="1800"/>
              <a:buNone/>
              <a:defRPr sz="2400"/>
            </a:lvl7pPr>
            <a:lvl8pPr lvl="7" algn="r">
              <a:lnSpc>
                <a:spcPct val="100000"/>
              </a:lnSpc>
              <a:spcBef>
                <a:spcPts val="0"/>
              </a:spcBef>
              <a:spcAft>
                <a:spcPts val="0"/>
              </a:spcAft>
              <a:buSzPts val="1800"/>
              <a:buNone/>
              <a:defRPr sz="2400"/>
            </a:lvl8pPr>
            <a:lvl9pPr lvl="8" algn="r">
              <a:lnSpc>
                <a:spcPct val="100000"/>
              </a:lnSpc>
              <a:spcBef>
                <a:spcPts val="0"/>
              </a:spcBef>
              <a:spcAft>
                <a:spcPts val="0"/>
              </a:spcAft>
              <a:buSzPts val="1800"/>
              <a:buNone/>
              <a:defRPr sz="2400"/>
            </a:lvl9pPr>
          </a:lstStyle>
          <a:p/>
        </p:txBody>
      </p:sp>
      <p:sp>
        <p:nvSpPr>
          <p:cNvPr id="194" name="Google Shape;194;p114"/>
          <p:cNvSpPr txBox="1"/>
          <p:nvPr>
            <p:ph type="title"/>
          </p:nvPr>
        </p:nvSpPr>
        <p:spPr>
          <a:xfrm>
            <a:off x="6556244" y="861933"/>
            <a:ext cx="4241600" cy="1471600"/>
          </a:xfrm>
          <a:prstGeom prst="rect">
            <a:avLst/>
          </a:prstGeom>
          <a:noFill/>
          <a:ln>
            <a:noFill/>
          </a:ln>
        </p:spPr>
        <p:txBody>
          <a:bodyPr anchorCtr="0" anchor="b" bIns="0" lIns="91425" spcFirstLastPara="1" rIns="91425" wrap="square" tIns="0">
            <a:noAutofit/>
          </a:bodyPr>
          <a:lstStyle>
            <a:lvl1pPr lvl="0" algn="r">
              <a:lnSpc>
                <a:spcPct val="100000"/>
              </a:lnSpc>
              <a:spcBef>
                <a:spcPts val="0"/>
              </a:spcBef>
              <a:spcAft>
                <a:spcPts val="0"/>
              </a:spcAft>
              <a:buClr>
                <a:srgbClr val="EA8C6D"/>
              </a:buClr>
              <a:buSzPts val="10900"/>
              <a:buFont typeface="Amatic SC"/>
              <a:buNone/>
              <a:defRPr b="1" sz="8000">
                <a:solidFill>
                  <a:srgbClr val="EA8C6D"/>
                </a:solidFill>
                <a:latin typeface="Amatic SC"/>
                <a:ea typeface="Amatic SC"/>
                <a:cs typeface="Amatic SC"/>
                <a:sym typeface="Amatic SC"/>
              </a:defRPr>
            </a:lvl1pPr>
            <a:lvl2pPr lvl="1" algn="r">
              <a:lnSpc>
                <a:spcPct val="100000"/>
              </a:lnSpc>
              <a:spcBef>
                <a:spcPts val="0"/>
              </a:spcBef>
              <a:spcAft>
                <a:spcPts val="0"/>
              </a:spcAft>
              <a:buSzPts val="12000"/>
              <a:buNone/>
              <a:defRPr sz="16000"/>
            </a:lvl2pPr>
            <a:lvl3pPr lvl="2" algn="r">
              <a:lnSpc>
                <a:spcPct val="100000"/>
              </a:lnSpc>
              <a:spcBef>
                <a:spcPts val="0"/>
              </a:spcBef>
              <a:spcAft>
                <a:spcPts val="0"/>
              </a:spcAft>
              <a:buSzPts val="12000"/>
              <a:buNone/>
              <a:defRPr sz="16000"/>
            </a:lvl3pPr>
            <a:lvl4pPr lvl="3" algn="r">
              <a:lnSpc>
                <a:spcPct val="100000"/>
              </a:lnSpc>
              <a:spcBef>
                <a:spcPts val="0"/>
              </a:spcBef>
              <a:spcAft>
                <a:spcPts val="0"/>
              </a:spcAft>
              <a:buSzPts val="12000"/>
              <a:buNone/>
              <a:defRPr sz="16000"/>
            </a:lvl4pPr>
            <a:lvl5pPr lvl="4" algn="r">
              <a:lnSpc>
                <a:spcPct val="100000"/>
              </a:lnSpc>
              <a:spcBef>
                <a:spcPts val="0"/>
              </a:spcBef>
              <a:spcAft>
                <a:spcPts val="0"/>
              </a:spcAft>
              <a:buSzPts val="12000"/>
              <a:buNone/>
              <a:defRPr sz="16000"/>
            </a:lvl5pPr>
            <a:lvl6pPr lvl="5" algn="r">
              <a:lnSpc>
                <a:spcPct val="100000"/>
              </a:lnSpc>
              <a:spcBef>
                <a:spcPts val="0"/>
              </a:spcBef>
              <a:spcAft>
                <a:spcPts val="0"/>
              </a:spcAft>
              <a:buSzPts val="12000"/>
              <a:buNone/>
              <a:defRPr sz="16000"/>
            </a:lvl6pPr>
            <a:lvl7pPr lvl="6" algn="r">
              <a:lnSpc>
                <a:spcPct val="100000"/>
              </a:lnSpc>
              <a:spcBef>
                <a:spcPts val="0"/>
              </a:spcBef>
              <a:spcAft>
                <a:spcPts val="0"/>
              </a:spcAft>
              <a:buSzPts val="12000"/>
              <a:buNone/>
              <a:defRPr sz="16000"/>
            </a:lvl7pPr>
            <a:lvl8pPr lvl="7" algn="r">
              <a:lnSpc>
                <a:spcPct val="100000"/>
              </a:lnSpc>
              <a:spcBef>
                <a:spcPts val="0"/>
              </a:spcBef>
              <a:spcAft>
                <a:spcPts val="0"/>
              </a:spcAft>
              <a:buSzPts val="12000"/>
              <a:buNone/>
              <a:defRPr sz="16000"/>
            </a:lvl8pPr>
            <a:lvl9pPr lvl="8" algn="r">
              <a:lnSpc>
                <a:spcPct val="100000"/>
              </a:lnSpc>
              <a:spcBef>
                <a:spcPts val="0"/>
              </a:spcBef>
              <a:spcAft>
                <a:spcPts val="0"/>
              </a:spcAft>
              <a:buSzPts val="12000"/>
              <a:buNone/>
              <a:defRPr sz="16000"/>
            </a:lvl9pPr>
          </a:lstStyle>
          <a:p/>
        </p:txBody>
      </p:sp>
      <p:sp>
        <p:nvSpPr>
          <p:cNvPr id="195" name="Google Shape;195;p114"/>
          <p:cNvSpPr txBox="1"/>
          <p:nvPr>
            <p:ph idx="2" type="subTitle"/>
          </p:nvPr>
        </p:nvSpPr>
        <p:spPr>
          <a:xfrm>
            <a:off x="1367249" y="2422033"/>
            <a:ext cx="4241600" cy="944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a:lnSpc>
                <a:spcPct val="100000"/>
              </a:lnSpc>
              <a:spcBef>
                <a:spcPts val="0"/>
              </a:spcBef>
              <a:spcAft>
                <a:spcPts val="0"/>
              </a:spcAft>
              <a:buSzPts val="1800"/>
              <a:buNone/>
              <a:defRPr sz="2400"/>
            </a:lvl2pPr>
            <a:lvl3pPr lvl="2" algn="r">
              <a:lnSpc>
                <a:spcPct val="100000"/>
              </a:lnSpc>
              <a:spcBef>
                <a:spcPts val="0"/>
              </a:spcBef>
              <a:spcAft>
                <a:spcPts val="0"/>
              </a:spcAft>
              <a:buSzPts val="1800"/>
              <a:buNone/>
              <a:defRPr sz="2400"/>
            </a:lvl3pPr>
            <a:lvl4pPr lvl="3" algn="r">
              <a:lnSpc>
                <a:spcPct val="100000"/>
              </a:lnSpc>
              <a:spcBef>
                <a:spcPts val="0"/>
              </a:spcBef>
              <a:spcAft>
                <a:spcPts val="0"/>
              </a:spcAft>
              <a:buSzPts val="1800"/>
              <a:buNone/>
              <a:defRPr sz="2400"/>
            </a:lvl4pPr>
            <a:lvl5pPr lvl="4" algn="r">
              <a:lnSpc>
                <a:spcPct val="100000"/>
              </a:lnSpc>
              <a:spcBef>
                <a:spcPts val="0"/>
              </a:spcBef>
              <a:spcAft>
                <a:spcPts val="0"/>
              </a:spcAft>
              <a:buSzPts val="1800"/>
              <a:buNone/>
              <a:defRPr sz="2400"/>
            </a:lvl5pPr>
            <a:lvl6pPr lvl="5" algn="r">
              <a:lnSpc>
                <a:spcPct val="100000"/>
              </a:lnSpc>
              <a:spcBef>
                <a:spcPts val="0"/>
              </a:spcBef>
              <a:spcAft>
                <a:spcPts val="0"/>
              </a:spcAft>
              <a:buSzPts val="1800"/>
              <a:buNone/>
              <a:defRPr sz="2400"/>
            </a:lvl6pPr>
            <a:lvl7pPr lvl="6" algn="r">
              <a:lnSpc>
                <a:spcPct val="100000"/>
              </a:lnSpc>
              <a:spcBef>
                <a:spcPts val="0"/>
              </a:spcBef>
              <a:spcAft>
                <a:spcPts val="0"/>
              </a:spcAft>
              <a:buSzPts val="1800"/>
              <a:buNone/>
              <a:defRPr sz="2400"/>
            </a:lvl7pPr>
            <a:lvl8pPr lvl="7" algn="r">
              <a:lnSpc>
                <a:spcPct val="100000"/>
              </a:lnSpc>
              <a:spcBef>
                <a:spcPts val="0"/>
              </a:spcBef>
              <a:spcAft>
                <a:spcPts val="0"/>
              </a:spcAft>
              <a:buSzPts val="1800"/>
              <a:buNone/>
              <a:defRPr sz="2400"/>
            </a:lvl8pPr>
            <a:lvl9pPr lvl="8" algn="r">
              <a:lnSpc>
                <a:spcPct val="100000"/>
              </a:lnSpc>
              <a:spcBef>
                <a:spcPts val="0"/>
              </a:spcBef>
              <a:spcAft>
                <a:spcPts val="0"/>
              </a:spcAft>
              <a:buSzPts val="1800"/>
              <a:buNone/>
              <a:defRPr sz="2400"/>
            </a:lvl9pPr>
          </a:lstStyle>
          <a:p/>
        </p:txBody>
      </p:sp>
      <p:sp>
        <p:nvSpPr>
          <p:cNvPr id="196" name="Google Shape;196;p114"/>
          <p:cNvSpPr txBox="1"/>
          <p:nvPr>
            <p:ph idx="3" type="title"/>
          </p:nvPr>
        </p:nvSpPr>
        <p:spPr>
          <a:xfrm>
            <a:off x="1233449" y="861933"/>
            <a:ext cx="4584800" cy="14716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Clr>
                <a:srgbClr val="EA8C6D"/>
              </a:buClr>
              <a:buSzPts val="10900"/>
              <a:buFont typeface="Amatic SC"/>
              <a:buNone/>
              <a:defRPr b="1" sz="8000">
                <a:solidFill>
                  <a:srgbClr val="EA8C6D"/>
                </a:solidFill>
                <a:latin typeface="Amatic SC"/>
                <a:ea typeface="Amatic SC"/>
                <a:cs typeface="Amatic SC"/>
                <a:sym typeface="Amatic SC"/>
              </a:defRPr>
            </a:lvl1pPr>
            <a:lvl2pPr lvl="1" algn="r">
              <a:lnSpc>
                <a:spcPct val="100000"/>
              </a:lnSpc>
              <a:spcBef>
                <a:spcPts val="0"/>
              </a:spcBef>
              <a:spcAft>
                <a:spcPts val="0"/>
              </a:spcAft>
              <a:buSzPts val="12000"/>
              <a:buNone/>
              <a:defRPr sz="16000"/>
            </a:lvl2pPr>
            <a:lvl3pPr lvl="2" algn="r">
              <a:lnSpc>
                <a:spcPct val="100000"/>
              </a:lnSpc>
              <a:spcBef>
                <a:spcPts val="0"/>
              </a:spcBef>
              <a:spcAft>
                <a:spcPts val="0"/>
              </a:spcAft>
              <a:buSzPts val="12000"/>
              <a:buNone/>
              <a:defRPr sz="16000"/>
            </a:lvl3pPr>
            <a:lvl4pPr lvl="3" algn="r">
              <a:lnSpc>
                <a:spcPct val="100000"/>
              </a:lnSpc>
              <a:spcBef>
                <a:spcPts val="0"/>
              </a:spcBef>
              <a:spcAft>
                <a:spcPts val="0"/>
              </a:spcAft>
              <a:buSzPts val="12000"/>
              <a:buNone/>
              <a:defRPr sz="16000"/>
            </a:lvl4pPr>
            <a:lvl5pPr lvl="4" algn="r">
              <a:lnSpc>
                <a:spcPct val="100000"/>
              </a:lnSpc>
              <a:spcBef>
                <a:spcPts val="0"/>
              </a:spcBef>
              <a:spcAft>
                <a:spcPts val="0"/>
              </a:spcAft>
              <a:buSzPts val="12000"/>
              <a:buNone/>
              <a:defRPr sz="16000"/>
            </a:lvl5pPr>
            <a:lvl6pPr lvl="5" algn="r">
              <a:lnSpc>
                <a:spcPct val="100000"/>
              </a:lnSpc>
              <a:spcBef>
                <a:spcPts val="0"/>
              </a:spcBef>
              <a:spcAft>
                <a:spcPts val="0"/>
              </a:spcAft>
              <a:buSzPts val="12000"/>
              <a:buNone/>
              <a:defRPr sz="16000"/>
            </a:lvl6pPr>
            <a:lvl7pPr lvl="6" algn="r">
              <a:lnSpc>
                <a:spcPct val="100000"/>
              </a:lnSpc>
              <a:spcBef>
                <a:spcPts val="0"/>
              </a:spcBef>
              <a:spcAft>
                <a:spcPts val="0"/>
              </a:spcAft>
              <a:buSzPts val="12000"/>
              <a:buNone/>
              <a:defRPr sz="16000"/>
            </a:lvl7pPr>
            <a:lvl8pPr lvl="7" algn="r">
              <a:lnSpc>
                <a:spcPct val="100000"/>
              </a:lnSpc>
              <a:spcBef>
                <a:spcPts val="0"/>
              </a:spcBef>
              <a:spcAft>
                <a:spcPts val="0"/>
              </a:spcAft>
              <a:buSzPts val="12000"/>
              <a:buNone/>
              <a:defRPr sz="16000"/>
            </a:lvl8pPr>
            <a:lvl9pPr lvl="8" algn="r">
              <a:lnSpc>
                <a:spcPct val="100000"/>
              </a:lnSpc>
              <a:spcBef>
                <a:spcPts val="0"/>
              </a:spcBef>
              <a:spcAft>
                <a:spcPts val="0"/>
              </a:spcAft>
              <a:buSzPts val="12000"/>
              <a:buNone/>
              <a:defRPr sz="16000"/>
            </a:lvl9pPr>
          </a:lstStyle>
          <a:p/>
        </p:txBody>
      </p:sp>
      <p:sp>
        <p:nvSpPr>
          <p:cNvPr id="197" name="Google Shape;197;p114"/>
          <p:cNvSpPr txBox="1"/>
          <p:nvPr>
            <p:ph idx="4" type="subTitle"/>
          </p:nvPr>
        </p:nvSpPr>
        <p:spPr>
          <a:xfrm>
            <a:off x="6556516" y="5187667"/>
            <a:ext cx="4241600" cy="94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a:lnSpc>
                <a:spcPct val="100000"/>
              </a:lnSpc>
              <a:spcBef>
                <a:spcPts val="0"/>
              </a:spcBef>
              <a:spcAft>
                <a:spcPts val="0"/>
              </a:spcAft>
              <a:buSzPts val="1800"/>
              <a:buNone/>
              <a:defRPr sz="2400"/>
            </a:lvl2pPr>
            <a:lvl3pPr lvl="2" algn="r">
              <a:lnSpc>
                <a:spcPct val="100000"/>
              </a:lnSpc>
              <a:spcBef>
                <a:spcPts val="0"/>
              </a:spcBef>
              <a:spcAft>
                <a:spcPts val="0"/>
              </a:spcAft>
              <a:buSzPts val="1800"/>
              <a:buNone/>
              <a:defRPr sz="2400"/>
            </a:lvl3pPr>
            <a:lvl4pPr lvl="3" algn="r">
              <a:lnSpc>
                <a:spcPct val="100000"/>
              </a:lnSpc>
              <a:spcBef>
                <a:spcPts val="0"/>
              </a:spcBef>
              <a:spcAft>
                <a:spcPts val="0"/>
              </a:spcAft>
              <a:buSzPts val="1800"/>
              <a:buNone/>
              <a:defRPr sz="2400"/>
            </a:lvl4pPr>
            <a:lvl5pPr lvl="4" algn="r">
              <a:lnSpc>
                <a:spcPct val="100000"/>
              </a:lnSpc>
              <a:spcBef>
                <a:spcPts val="0"/>
              </a:spcBef>
              <a:spcAft>
                <a:spcPts val="0"/>
              </a:spcAft>
              <a:buSzPts val="1800"/>
              <a:buNone/>
              <a:defRPr sz="2400"/>
            </a:lvl5pPr>
            <a:lvl6pPr lvl="5" algn="r">
              <a:lnSpc>
                <a:spcPct val="100000"/>
              </a:lnSpc>
              <a:spcBef>
                <a:spcPts val="0"/>
              </a:spcBef>
              <a:spcAft>
                <a:spcPts val="0"/>
              </a:spcAft>
              <a:buSzPts val="1800"/>
              <a:buNone/>
              <a:defRPr sz="2400"/>
            </a:lvl6pPr>
            <a:lvl7pPr lvl="6" algn="r">
              <a:lnSpc>
                <a:spcPct val="100000"/>
              </a:lnSpc>
              <a:spcBef>
                <a:spcPts val="0"/>
              </a:spcBef>
              <a:spcAft>
                <a:spcPts val="0"/>
              </a:spcAft>
              <a:buSzPts val="1800"/>
              <a:buNone/>
              <a:defRPr sz="2400"/>
            </a:lvl7pPr>
            <a:lvl8pPr lvl="7" algn="r">
              <a:lnSpc>
                <a:spcPct val="100000"/>
              </a:lnSpc>
              <a:spcBef>
                <a:spcPts val="0"/>
              </a:spcBef>
              <a:spcAft>
                <a:spcPts val="0"/>
              </a:spcAft>
              <a:buSzPts val="1800"/>
              <a:buNone/>
              <a:defRPr sz="2400"/>
            </a:lvl8pPr>
            <a:lvl9pPr lvl="8" algn="r">
              <a:lnSpc>
                <a:spcPct val="100000"/>
              </a:lnSpc>
              <a:spcBef>
                <a:spcPts val="0"/>
              </a:spcBef>
              <a:spcAft>
                <a:spcPts val="0"/>
              </a:spcAft>
              <a:buSzPts val="1800"/>
              <a:buNone/>
              <a:defRPr sz="2400"/>
            </a:lvl9pPr>
          </a:lstStyle>
          <a:p/>
        </p:txBody>
      </p:sp>
      <p:sp>
        <p:nvSpPr>
          <p:cNvPr id="198" name="Google Shape;198;p114"/>
          <p:cNvSpPr txBox="1"/>
          <p:nvPr>
            <p:ph idx="5" type="title"/>
          </p:nvPr>
        </p:nvSpPr>
        <p:spPr>
          <a:xfrm>
            <a:off x="6534551" y="3716067"/>
            <a:ext cx="4424000" cy="1471600"/>
          </a:xfrm>
          <a:prstGeom prst="rect">
            <a:avLst/>
          </a:prstGeom>
          <a:noFill/>
          <a:ln>
            <a:noFill/>
          </a:ln>
        </p:spPr>
        <p:txBody>
          <a:bodyPr anchorCtr="0" anchor="b" bIns="0" lIns="91425" spcFirstLastPara="1" rIns="91425" wrap="square" tIns="0">
            <a:noAutofit/>
          </a:bodyPr>
          <a:lstStyle>
            <a:lvl1pPr lvl="0" algn="r">
              <a:lnSpc>
                <a:spcPct val="100000"/>
              </a:lnSpc>
              <a:spcBef>
                <a:spcPts val="0"/>
              </a:spcBef>
              <a:spcAft>
                <a:spcPts val="0"/>
              </a:spcAft>
              <a:buClr>
                <a:srgbClr val="EA8C6D"/>
              </a:buClr>
              <a:buSzPts val="10900"/>
              <a:buFont typeface="Amatic SC"/>
              <a:buNone/>
              <a:defRPr b="1" sz="8000">
                <a:solidFill>
                  <a:srgbClr val="EA8C6D"/>
                </a:solidFill>
                <a:latin typeface="Amatic SC"/>
                <a:ea typeface="Amatic SC"/>
                <a:cs typeface="Amatic SC"/>
                <a:sym typeface="Amatic SC"/>
              </a:defRPr>
            </a:lvl1pPr>
            <a:lvl2pPr lvl="1" algn="r">
              <a:lnSpc>
                <a:spcPct val="100000"/>
              </a:lnSpc>
              <a:spcBef>
                <a:spcPts val="0"/>
              </a:spcBef>
              <a:spcAft>
                <a:spcPts val="0"/>
              </a:spcAft>
              <a:buSzPts val="12000"/>
              <a:buNone/>
              <a:defRPr sz="16000"/>
            </a:lvl2pPr>
            <a:lvl3pPr lvl="2" algn="r">
              <a:lnSpc>
                <a:spcPct val="100000"/>
              </a:lnSpc>
              <a:spcBef>
                <a:spcPts val="0"/>
              </a:spcBef>
              <a:spcAft>
                <a:spcPts val="0"/>
              </a:spcAft>
              <a:buSzPts val="12000"/>
              <a:buNone/>
              <a:defRPr sz="16000"/>
            </a:lvl3pPr>
            <a:lvl4pPr lvl="3" algn="r">
              <a:lnSpc>
                <a:spcPct val="100000"/>
              </a:lnSpc>
              <a:spcBef>
                <a:spcPts val="0"/>
              </a:spcBef>
              <a:spcAft>
                <a:spcPts val="0"/>
              </a:spcAft>
              <a:buSzPts val="12000"/>
              <a:buNone/>
              <a:defRPr sz="16000"/>
            </a:lvl4pPr>
            <a:lvl5pPr lvl="4" algn="r">
              <a:lnSpc>
                <a:spcPct val="100000"/>
              </a:lnSpc>
              <a:spcBef>
                <a:spcPts val="0"/>
              </a:spcBef>
              <a:spcAft>
                <a:spcPts val="0"/>
              </a:spcAft>
              <a:buSzPts val="12000"/>
              <a:buNone/>
              <a:defRPr sz="16000"/>
            </a:lvl5pPr>
            <a:lvl6pPr lvl="5" algn="r">
              <a:lnSpc>
                <a:spcPct val="100000"/>
              </a:lnSpc>
              <a:spcBef>
                <a:spcPts val="0"/>
              </a:spcBef>
              <a:spcAft>
                <a:spcPts val="0"/>
              </a:spcAft>
              <a:buSzPts val="12000"/>
              <a:buNone/>
              <a:defRPr sz="16000"/>
            </a:lvl6pPr>
            <a:lvl7pPr lvl="6" algn="r">
              <a:lnSpc>
                <a:spcPct val="100000"/>
              </a:lnSpc>
              <a:spcBef>
                <a:spcPts val="0"/>
              </a:spcBef>
              <a:spcAft>
                <a:spcPts val="0"/>
              </a:spcAft>
              <a:buSzPts val="12000"/>
              <a:buNone/>
              <a:defRPr sz="16000"/>
            </a:lvl7pPr>
            <a:lvl8pPr lvl="7" algn="r">
              <a:lnSpc>
                <a:spcPct val="100000"/>
              </a:lnSpc>
              <a:spcBef>
                <a:spcPts val="0"/>
              </a:spcBef>
              <a:spcAft>
                <a:spcPts val="0"/>
              </a:spcAft>
              <a:buSzPts val="12000"/>
              <a:buNone/>
              <a:defRPr sz="16000"/>
            </a:lvl8pPr>
            <a:lvl9pPr lvl="8" algn="r">
              <a:lnSpc>
                <a:spcPct val="100000"/>
              </a:lnSpc>
              <a:spcBef>
                <a:spcPts val="0"/>
              </a:spcBef>
              <a:spcAft>
                <a:spcPts val="0"/>
              </a:spcAft>
              <a:buSzPts val="12000"/>
              <a:buNone/>
              <a:defRPr sz="16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p:cSld name="Headline">
    <p:spTree>
      <p:nvGrpSpPr>
        <p:cNvPr id="199" name="Shape 199"/>
        <p:cNvGrpSpPr/>
        <p:nvPr/>
      </p:nvGrpSpPr>
      <p:grpSpPr>
        <a:xfrm>
          <a:off x="0" y="0"/>
          <a:ext cx="0" cy="0"/>
          <a:chOff x="0" y="0"/>
          <a:chExt cx="0" cy="0"/>
        </a:xfrm>
      </p:grpSpPr>
      <p:grpSp>
        <p:nvGrpSpPr>
          <p:cNvPr id="200" name="Google Shape;200;p115"/>
          <p:cNvGrpSpPr/>
          <p:nvPr/>
        </p:nvGrpSpPr>
        <p:grpSpPr>
          <a:xfrm flipH="1">
            <a:off x="-508007" y="-414622"/>
            <a:ext cx="12700005" cy="7266521"/>
            <a:chOff x="-5" y="-310967"/>
            <a:chExt cx="9525004" cy="5449891"/>
          </a:xfrm>
        </p:grpSpPr>
        <p:sp>
          <p:nvSpPr>
            <p:cNvPr id="201" name="Google Shape;201;p115"/>
            <p:cNvSpPr/>
            <p:nvPr/>
          </p:nvSpPr>
          <p:spPr>
            <a:xfrm flipH="1">
              <a:off x="-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202" name="Google Shape;202;p115"/>
            <p:cNvGrpSpPr/>
            <p:nvPr/>
          </p:nvGrpSpPr>
          <p:grpSpPr>
            <a:xfrm flipH="1" rot="5400000">
              <a:off x="-525343" y="2297373"/>
              <a:ext cx="3366902" cy="2316200"/>
              <a:chOff x="529875" y="3526025"/>
              <a:chExt cx="1175225" cy="808475"/>
            </a:xfrm>
          </p:grpSpPr>
          <p:sp>
            <p:nvSpPr>
              <p:cNvPr id="203" name="Google Shape;203;p115"/>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4" name="Google Shape;204;p115"/>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5" name="Google Shape;205;p115"/>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6" name="Google Shape;206;p115"/>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7" name="Google Shape;207;p115"/>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08" name="Google Shape;208;p115"/>
            <p:cNvGrpSpPr/>
            <p:nvPr/>
          </p:nvGrpSpPr>
          <p:grpSpPr>
            <a:xfrm rot="5400000">
              <a:off x="6670362" y="338964"/>
              <a:ext cx="3504568" cy="2204706"/>
              <a:chOff x="5117883" y="2640267"/>
              <a:chExt cx="1210350" cy="761425"/>
            </a:xfrm>
          </p:grpSpPr>
          <p:sp>
            <p:nvSpPr>
              <p:cNvPr id="209" name="Google Shape;209;p115"/>
              <p:cNvSpPr/>
              <p:nvPr/>
            </p:nvSpPr>
            <p:spPr>
              <a:xfrm>
                <a:off x="5117883" y="2640267"/>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10" name="Google Shape;210;p115"/>
              <p:cNvSpPr/>
              <p:nvPr/>
            </p:nvSpPr>
            <p:spPr>
              <a:xfrm>
                <a:off x="5117883" y="2640267"/>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211" name="Google Shape;211;p115"/>
          <p:cNvSpPr txBox="1"/>
          <p:nvPr>
            <p:ph type="title"/>
          </p:nvPr>
        </p:nvSpPr>
        <p:spPr>
          <a:xfrm>
            <a:off x="1776400" y="4045133"/>
            <a:ext cx="7728000" cy="616400"/>
          </a:xfrm>
          <a:prstGeom prst="rect">
            <a:avLst/>
          </a:prstGeom>
          <a:noFill/>
          <a:ln>
            <a:noFill/>
          </a:ln>
        </p:spPr>
        <p:txBody>
          <a:bodyPr anchorCtr="0" anchor="ctr" bIns="91425" lIns="91425" spcFirstLastPara="1" rIns="91425" wrap="square" tIns="91425">
            <a:noAutofit/>
          </a:bodyPr>
          <a:lstStyle>
            <a:lvl1pPr lvl="0" algn="l">
              <a:lnSpc>
                <a:spcPct val="80000"/>
              </a:lnSpc>
              <a:spcBef>
                <a:spcPts val="0"/>
              </a:spcBef>
              <a:spcAft>
                <a:spcPts val="0"/>
              </a:spcAft>
              <a:buClr>
                <a:srgbClr val="EA8C6D"/>
              </a:buClr>
              <a:buSzPts val="5800"/>
              <a:buFont typeface="Amatic SC"/>
              <a:buNone/>
              <a:defRPr b="1" sz="7733">
                <a:solidFill>
                  <a:srgbClr val="EA8C6D"/>
                </a:solidFill>
                <a:latin typeface="Amatic SC"/>
                <a:ea typeface="Amatic SC"/>
                <a:cs typeface="Amatic SC"/>
                <a:sym typeface="Amatic SC"/>
              </a:defRPr>
            </a:lvl1pPr>
            <a:lvl2pPr lvl="1" algn="l">
              <a:lnSpc>
                <a:spcPct val="100000"/>
              </a:lnSpc>
              <a:spcBef>
                <a:spcPts val="0"/>
              </a:spcBef>
              <a:spcAft>
                <a:spcPts val="0"/>
              </a:spcAft>
              <a:buSzPts val="4800"/>
              <a:buFont typeface="Amatic SC"/>
              <a:buNone/>
              <a:defRPr sz="6400">
                <a:latin typeface="Amatic SC"/>
                <a:ea typeface="Amatic SC"/>
                <a:cs typeface="Amatic SC"/>
                <a:sym typeface="Amatic SC"/>
              </a:defRPr>
            </a:lvl2pPr>
            <a:lvl3pPr lvl="2" algn="l">
              <a:lnSpc>
                <a:spcPct val="100000"/>
              </a:lnSpc>
              <a:spcBef>
                <a:spcPts val="0"/>
              </a:spcBef>
              <a:spcAft>
                <a:spcPts val="0"/>
              </a:spcAft>
              <a:buSzPts val="4800"/>
              <a:buFont typeface="Amatic SC"/>
              <a:buNone/>
              <a:defRPr sz="6400">
                <a:latin typeface="Amatic SC"/>
                <a:ea typeface="Amatic SC"/>
                <a:cs typeface="Amatic SC"/>
                <a:sym typeface="Amatic SC"/>
              </a:defRPr>
            </a:lvl3pPr>
            <a:lvl4pPr lvl="3" algn="l">
              <a:lnSpc>
                <a:spcPct val="100000"/>
              </a:lnSpc>
              <a:spcBef>
                <a:spcPts val="0"/>
              </a:spcBef>
              <a:spcAft>
                <a:spcPts val="0"/>
              </a:spcAft>
              <a:buSzPts val="4800"/>
              <a:buFont typeface="Amatic SC"/>
              <a:buNone/>
              <a:defRPr sz="6400">
                <a:latin typeface="Amatic SC"/>
                <a:ea typeface="Amatic SC"/>
                <a:cs typeface="Amatic SC"/>
                <a:sym typeface="Amatic SC"/>
              </a:defRPr>
            </a:lvl4pPr>
            <a:lvl5pPr lvl="4" algn="l">
              <a:lnSpc>
                <a:spcPct val="100000"/>
              </a:lnSpc>
              <a:spcBef>
                <a:spcPts val="0"/>
              </a:spcBef>
              <a:spcAft>
                <a:spcPts val="0"/>
              </a:spcAft>
              <a:buSzPts val="4800"/>
              <a:buFont typeface="Amatic SC"/>
              <a:buNone/>
              <a:defRPr sz="6400">
                <a:latin typeface="Amatic SC"/>
                <a:ea typeface="Amatic SC"/>
                <a:cs typeface="Amatic SC"/>
                <a:sym typeface="Amatic SC"/>
              </a:defRPr>
            </a:lvl5pPr>
            <a:lvl6pPr lvl="5" algn="l">
              <a:lnSpc>
                <a:spcPct val="100000"/>
              </a:lnSpc>
              <a:spcBef>
                <a:spcPts val="0"/>
              </a:spcBef>
              <a:spcAft>
                <a:spcPts val="0"/>
              </a:spcAft>
              <a:buSzPts val="4800"/>
              <a:buFont typeface="Amatic SC"/>
              <a:buNone/>
              <a:defRPr sz="6400">
                <a:latin typeface="Amatic SC"/>
                <a:ea typeface="Amatic SC"/>
                <a:cs typeface="Amatic SC"/>
                <a:sym typeface="Amatic SC"/>
              </a:defRPr>
            </a:lvl6pPr>
            <a:lvl7pPr lvl="6" algn="l">
              <a:lnSpc>
                <a:spcPct val="100000"/>
              </a:lnSpc>
              <a:spcBef>
                <a:spcPts val="0"/>
              </a:spcBef>
              <a:spcAft>
                <a:spcPts val="0"/>
              </a:spcAft>
              <a:buSzPts val="4800"/>
              <a:buFont typeface="Amatic SC"/>
              <a:buNone/>
              <a:defRPr sz="6400">
                <a:latin typeface="Amatic SC"/>
                <a:ea typeface="Amatic SC"/>
                <a:cs typeface="Amatic SC"/>
                <a:sym typeface="Amatic SC"/>
              </a:defRPr>
            </a:lvl7pPr>
            <a:lvl8pPr lvl="7" algn="l">
              <a:lnSpc>
                <a:spcPct val="100000"/>
              </a:lnSpc>
              <a:spcBef>
                <a:spcPts val="0"/>
              </a:spcBef>
              <a:spcAft>
                <a:spcPts val="0"/>
              </a:spcAft>
              <a:buSzPts val="4800"/>
              <a:buFont typeface="Amatic SC"/>
              <a:buNone/>
              <a:defRPr sz="6400">
                <a:latin typeface="Amatic SC"/>
                <a:ea typeface="Amatic SC"/>
                <a:cs typeface="Amatic SC"/>
                <a:sym typeface="Amatic SC"/>
              </a:defRPr>
            </a:lvl8pPr>
            <a:lvl9pPr lvl="8" algn="l">
              <a:lnSpc>
                <a:spcPct val="100000"/>
              </a:lnSpc>
              <a:spcBef>
                <a:spcPts val="0"/>
              </a:spcBef>
              <a:spcAft>
                <a:spcPts val="0"/>
              </a:spcAft>
              <a:buSzPts val="4800"/>
              <a:buFont typeface="Amatic SC"/>
              <a:buNone/>
              <a:defRPr sz="6400">
                <a:latin typeface="Amatic SC"/>
                <a:ea typeface="Amatic SC"/>
                <a:cs typeface="Amatic SC"/>
                <a:sym typeface="Amatic SC"/>
              </a:defRPr>
            </a:lvl9pPr>
          </a:lstStyle>
          <a:p/>
        </p:txBody>
      </p:sp>
      <p:sp>
        <p:nvSpPr>
          <p:cNvPr id="212" name="Google Shape;212;p115"/>
          <p:cNvSpPr txBox="1"/>
          <p:nvPr>
            <p:ph idx="2" type="title"/>
          </p:nvPr>
        </p:nvSpPr>
        <p:spPr>
          <a:xfrm>
            <a:off x="1736000" y="1492800"/>
            <a:ext cx="2469600" cy="24440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Clr>
                <a:srgbClr val="EA8C6D"/>
              </a:buClr>
              <a:buSzPts val="14100"/>
              <a:buFont typeface="Amatic SC"/>
              <a:buNone/>
              <a:defRPr b="1" sz="18800">
                <a:solidFill>
                  <a:srgbClr val="EA8C6D"/>
                </a:solidFill>
                <a:latin typeface="Amatic SC"/>
                <a:ea typeface="Amatic SC"/>
                <a:cs typeface="Amatic SC"/>
                <a:sym typeface="Amatic SC"/>
              </a:defRPr>
            </a:lvl1pPr>
            <a:lvl2pPr lvl="1" algn="l">
              <a:lnSpc>
                <a:spcPct val="100000"/>
              </a:lnSpc>
              <a:spcBef>
                <a:spcPts val="0"/>
              </a:spcBef>
              <a:spcAft>
                <a:spcPts val="0"/>
              </a:spcAft>
              <a:buSzPts val="12000"/>
              <a:buNone/>
              <a:defRPr sz="16000"/>
            </a:lvl2pPr>
            <a:lvl3pPr lvl="2" algn="l">
              <a:lnSpc>
                <a:spcPct val="100000"/>
              </a:lnSpc>
              <a:spcBef>
                <a:spcPts val="0"/>
              </a:spcBef>
              <a:spcAft>
                <a:spcPts val="0"/>
              </a:spcAft>
              <a:buSzPts val="12000"/>
              <a:buNone/>
              <a:defRPr sz="16000"/>
            </a:lvl3pPr>
            <a:lvl4pPr lvl="3" algn="l">
              <a:lnSpc>
                <a:spcPct val="100000"/>
              </a:lnSpc>
              <a:spcBef>
                <a:spcPts val="0"/>
              </a:spcBef>
              <a:spcAft>
                <a:spcPts val="0"/>
              </a:spcAft>
              <a:buSzPts val="12000"/>
              <a:buNone/>
              <a:defRPr sz="16000"/>
            </a:lvl4pPr>
            <a:lvl5pPr lvl="4" algn="l">
              <a:lnSpc>
                <a:spcPct val="100000"/>
              </a:lnSpc>
              <a:spcBef>
                <a:spcPts val="0"/>
              </a:spcBef>
              <a:spcAft>
                <a:spcPts val="0"/>
              </a:spcAft>
              <a:buSzPts val="12000"/>
              <a:buNone/>
              <a:defRPr sz="16000"/>
            </a:lvl5pPr>
            <a:lvl6pPr lvl="5" algn="l">
              <a:lnSpc>
                <a:spcPct val="100000"/>
              </a:lnSpc>
              <a:spcBef>
                <a:spcPts val="0"/>
              </a:spcBef>
              <a:spcAft>
                <a:spcPts val="0"/>
              </a:spcAft>
              <a:buSzPts val="12000"/>
              <a:buNone/>
              <a:defRPr sz="16000"/>
            </a:lvl6pPr>
            <a:lvl7pPr lvl="6" algn="l">
              <a:lnSpc>
                <a:spcPct val="100000"/>
              </a:lnSpc>
              <a:spcBef>
                <a:spcPts val="0"/>
              </a:spcBef>
              <a:spcAft>
                <a:spcPts val="0"/>
              </a:spcAft>
              <a:buSzPts val="12000"/>
              <a:buNone/>
              <a:defRPr sz="16000"/>
            </a:lvl7pPr>
            <a:lvl8pPr lvl="7" algn="l">
              <a:lnSpc>
                <a:spcPct val="100000"/>
              </a:lnSpc>
              <a:spcBef>
                <a:spcPts val="0"/>
              </a:spcBef>
              <a:spcAft>
                <a:spcPts val="0"/>
              </a:spcAft>
              <a:buSzPts val="12000"/>
              <a:buNone/>
              <a:defRPr sz="16000"/>
            </a:lvl8pPr>
            <a:lvl9pPr lvl="8" algn="l">
              <a:lnSpc>
                <a:spcPct val="100000"/>
              </a:lnSpc>
              <a:spcBef>
                <a:spcPts val="0"/>
              </a:spcBef>
              <a:spcAft>
                <a:spcPts val="0"/>
              </a:spcAft>
              <a:buSzPts val="12000"/>
              <a:buNone/>
              <a:defRPr sz="16000"/>
            </a:lvl9pPr>
          </a:lstStyle>
          <a:p/>
        </p:txBody>
      </p:sp>
      <p:sp>
        <p:nvSpPr>
          <p:cNvPr id="213" name="Google Shape;213;p115"/>
          <p:cNvSpPr txBox="1"/>
          <p:nvPr>
            <p:ph idx="1" type="subTitle"/>
          </p:nvPr>
        </p:nvSpPr>
        <p:spPr>
          <a:xfrm>
            <a:off x="1965600" y="4881067"/>
            <a:ext cx="7538800" cy="864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l">
              <a:lnSpc>
                <a:spcPct val="100000"/>
              </a:lnSpc>
              <a:spcBef>
                <a:spcPts val="0"/>
              </a:spcBef>
              <a:spcAft>
                <a:spcPts val="0"/>
              </a:spcAft>
              <a:buSzPts val="2100"/>
              <a:buNone/>
              <a:defRPr sz="2800"/>
            </a:lvl2pPr>
            <a:lvl3pPr lvl="2" algn="l">
              <a:lnSpc>
                <a:spcPct val="100000"/>
              </a:lnSpc>
              <a:spcBef>
                <a:spcPts val="0"/>
              </a:spcBef>
              <a:spcAft>
                <a:spcPts val="0"/>
              </a:spcAft>
              <a:buSzPts val="2100"/>
              <a:buNone/>
              <a:defRPr sz="2800"/>
            </a:lvl3pPr>
            <a:lvl4pPr lvl="3" algn="l">
              <a:lnSpc>
                <a:spcPct val="100000"/>
              </a:lnSpc>
              <a:spcBef>
                <a:spcPts val="0"/>
              </a:spcBef>
              <a:spcAft>
                <a:spcPts val="0"/>
              </a:spcAft>
              <a:buSzPts val="2100"/>
              <a:buNone/>
              <a:defRPr sz="2800"/>
            </a:lvl4pPr>
            <a:lvl5pPr lvl="4" algn="l">
              <a:lnSpc>
                <a:spcPct val="100000"/>
              </a:lnSpc>
              <a:spcBef>
                <a:spcPts val="0"/>
              </a:spcBef>
              <a:spcAft>
                <a:spcPts val="0"/>
              </a:spcAft>
              <a:buSzPts val="2100"/>
              <a:buNone/>
              <a:defRPr sz="2800"/>
            </a:lvl5pPr>
            <a:lvl6pPr lvl="5" algn="l">
              <a:lnSpc>
                <a:spcPct val="100000"/>
              </a:lnSpc>
              <a:spcBef>
                <a:spcPts val="0"/>
              </a:spcBef>
              <a:spcAft>
                <a:spcPts val="0"/>
              </a:spcAft>
              <a:buSzPts val="2100"/>
              <a:buNone/>
              <a:defRPr sz="2800"/>
            </a:lvl6pPr>
            <a:lvl7pPr lvl="6" algn="l">
              <a:lnSpc>
                <a:spcPct val="100000"/>
              </a:lnSpc>
              <a:spcBef>
                <a:spcPts val="0"/>
              </a:spcBef>
              <a:spcAft>
                <a:spcPts val="0"/>
              </a:spcAft>
              <a:buSzPts val="2100"/>
              <a:buNone/>
              <a:defRPr sz="2800"/>
            </a:lvl7pPr>
            <a:lvl8pPr lvl="7" algn="l">
              <a:lnSpc>
                <a:spcPct val="100000"/>
              </a:lnSpc>
              <a:spcBef>
                <a:spcPts val="0"/>
              </a:spcBef>
              <a:spcAft>
                <a:spcPts val="0"/>
              </a:spcAft>
              <a:buSzPts val="2100"/>
              <a:buNone/>
              <a:defRPr sz="2800"/>
            </a:lvl8pPr>
            <a:lvl9pPr lvl="8" algn="l">
              <a:lnSpc>
                <a:spcPct val="100000"/>
              </a:lnSpc>
              <a:spcBef>
                <a:spcPts val="0"/>
              </a:spcBef>
              <a:spcAft>
                <a:spcPts val="0"/>
              </a:spcAft>
              <a:buSzPts val="21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65"/>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65"/>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9" name="Google Shape;29;p6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 name="Google Shape;30;p6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 name="Google Shape;31;p6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Arial"/>
                <a:ea typeface="Arial"/>
                <a:cs typeface="Arial"/>
                <a:sym typeface="Arial"/>
              </a:defRPr>
            </a:lvl1pPr>
            <a:lvl2pPr indent="0" lvl="1" marL="0" marR="0" rtl="0" algn="l">
              <a:spcBef>
                <a:spcPts val="0"/>
              </a:spcBef>
              <a:buNone/>
              <a:defRPr b="0" i="0" sz="1800" u="none" cap="none" strike="noStrike">
                <a:solidFill>
                  <a:schemeClr val="dk1"/>
                </a:solidFill>
                <a:latin typeface="Arial"/>
                <a:ea typeface="Arial"/>
                <a:cs typeface="Arial"/>
                <a:sym typeface="Arial"/>
              </a:defRPr>
            </a:lvl2pPr>
            <a:lvl3pPr indent="0" lvl="2" marL="0" marR="0" rtl="0" algn="l">
              <a:spcBef>
                <a:spcPts val="0"/>
              </a:spcBef>
              <a:buNone/>
              <a:defRPr b="0" i="0" sz="1800" u="none" cap="none" strike="noStrike">
                <a:solidFill>
                  <a:schemeClr val="dk1"/>
                </a:solidFill>
                <a:latin typeface="Arial"/>
                <a:ea typeface="Arial"/>
                <a:cs typeface="Arial"/>
                <a:sym typeface="Arial"/>
              </a:defRPr>
            </a:lvl3pPr>
            <a:lvl4pPr indent="0" lvl="3" marL="0" marR="0" rtl="0" algn="l">
              <a:spcBef>
                <a:spcPts val="0"/>
              </a:spcBef>
              <a:buNone/>
              <a:defRPr b="0" i="0" sz="1800" u="none" cap="none" strike="noStrike">
                <a:solidFill>
                  <a:schemeClr val="dk1"/>
                </a:solidFill>
                <a:latin typeface="Arial"/>
                <a:ea typeface="Arial"/>
                <a:cs typeface="Arial"/>
                <a:sym typeface="Arial"/>
              </a:defRPr>
            </a:lvl4pPr>
            <a:lvl5pPr indent="0" lvl="4" marL="0" marR="0" rtl="0" algn="l">
              <a:spcBef>
                <a:spcPts val="0"/>
              </a:spcBef>
              <a:buNone/>
              <a:defRPr b="0" i="0" sz="1800" u="none" cap="none" strike="noStrike">
                <a:solidFill>
                  <a:schemeClr val="dk1"/>
                </a:solidFill>
                <a:latin typeface="Arial"/>
                <a:ea typeface="Arial"/>
                <a:cs typeface="Arial"/>
                <a:sym typeface="Arial"/>
              </a:defRPr>
            </a:lvl5pPr>
            <a:lvl6pPr indent="0" lvl="5" marL="0" marR="0" rtl="0" algn="l">
              <a:spcBef>
                <a:spcPts val="0"/>
              </a:spcBef>
              <a:buNone/>
              <a:defRPr b="0" i="0" sz="1800" u="none" cap="none" strike="noStrike">
                <a:solidFill>
                  <a:schemeClr val="dk1"/>
                </a:solidFill>
                <a:latin typeface="Arial"/>
                <a:ea typeface="Arial"/>
                <a:cs typeface="Arial"/>
                <a:sym typeface="Arial"/>
              </a:defRPr>
            </a:lvl6pPr>
            <a:lvl7pPr indent="0" lvl="6" marL="0" marR="0" rtl="0" algn="l">
              <a:spcBef>
                <a:spcPts val="0"/>
              </a:spcBef>
              <a:buNone/>
              <a:defRPr b="0" i="0" sz="1800" u="none" cap="none" strike="noStrike">
                <a:solidFill>
                  <a:schemeClr val="dk1"/>
                </a:solidFill>
                <a:latin typeface="Arial"/>
                <a:ea typeface="Arial"/>
                <a:cs typeface="Arial"/>
                <a:sym typeface="Arial"/>
              </a:defRPr>
            </a:lvl7pPr>
            <a:lvl8pPr indent="0" lvl="7" marL="0" marR="0" rtl="0" algn="l">
              <a:spcBef>
                <a:spcPts val="0"/>
              </a:spcBef>
              <a:buNone/>
              <a:defRPr b="0" i="0" sz="1800" u="none" cap="none" strike="noStrike">
                <a:solidFill>
                  <a:schemeClr val="dk1"/>
                </a:solidFill>
                <a:latin typeface="Arial"/>
                <a:ea typeface="Arial"/>
                <a:cs typeface="Arial"/>
                <a:sym typeface="Arial"/>
              </a:defRPr>
            </a:lvl8pPr>
            <a:lvl9pPr indent="0" lvl="8" marL="0" marR="0" rtl="0" algn="l">
              <a:spcBef>
                <a:spcPts val="0"/>
              </a:spcBef>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ig title">
    <p:spTree>
      <p:nvGrpSpPr>
        <p:cNvPr id="214" name="Shape 214"/>
        <p:cNvGrpSpPr/>
        <p:nvPr/>
      </p:nvGrpSpPr>
      <p:grpSpPr>
        <a:xfrm>
          <a:off x="0" y="0"/>
          <a:ext cx="0" cy="0"/>
          <a:chOff x="0" y="0"/>
          <a:chExt cx="0" cy="0"/>
        </a:xfrm>
      </p:grpSpPr>
      <p:grpSp>
        <p:nvGrpSpPr>
          <p:cNvPr id="215" name="Google Shape;215;p116"/>
          <p:cNvGrpSpPr/>
          <p:nvPr/>
        </p:nvGrpSpPr>
        <p:grpSpPr>
          <a:xfrm>
            <a:off x="195664" y="3388869"/>
            <a:ext cx="11996565" cy="3463148"/>
            <a:chOff x="1213475" y="1281350"/>
            <a:chExt cx="3125625" cy="902300"/>
          </a:xfrm>
        </p:grpSpPr>
        <p:sp>
          <p:nvSpPr>
            <p:cNvPr id="216" name="Google Shape;216;p116"/>
            <p:cNvSpPr/>
            <p:nvPr/>
          </p:nvSpPr>
          <p:spPr>
            <a:xfrm>
              <a:off x="1766875" y="1635550"/>
              <a:ext cx="2572225" cy="548100"/>
            </a:xfrm>
            <a:custGeom>
              <a:rect b="b" l="l" r="r" t="t"/>
              <a:pathLst>
                <a:path extrusionOk="0" h="21924" w="102889">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17" name="Google Shape;217;p116"/>
            <p:cNvSpPr/>
            <p:nvPr/>
          </p:nvSpPr>
          <p:spPr>
            <a:xfrm>
              <a:off x="1213475" y="1281350"/>
              <a:ext cx="3125625" cy="902300"/>
            </a:xfrm>
            <a:custGeom>
              <a:rect b="b" l="l" r="r" t="t"/>
              <a:pathLst>
                <a:path extrusionOk="0" h="36092" w="125025">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pic>
        <p:nvPicPr>
          <p:cNvPr id="218" name="Google Shape;218;p116"/>
          <p:cNvPicPr preferRelativeResize="0"/>
          <p:nvPr/>
        </p:nvPicPr>
        <p:blipFill rotWithShape="1">
          <a:blip r:embed="rId2">
            <a:alphaModFix/>
          </a:blip>
          <a:srcRect b="0" l="0" r="0" t="0"/>
          <a:stretch/>
        </p:blipFill>
        <p:spPr>
          <a:xfrm>
            <a:off x="227" y="0"/>
            <a:ext cx="12191996" cy="6855197"/>
          </a:xfrm>
          <a:prstGeom prst="rect">
            <a:avLst/>
          </a:prstGeom>
          <a:noFill/>
          <a:ln>
            <a:noFill/>
          </a:ln>
        </p:spPr>
      </p:pic>
      <p:sp>
        <p:nvSpPr>
          <p:cNvPr id="219" name="Google Shape;219;p116"/>
          <p:cNvSpPr txBox="1"/>
          <p:nvPr>
            <p:ph type="ctrTitle"/>
          </p:nvPr>
        </p:nvSpPr>
        <p:spPr>
          <a:xfrm>
            <a:off x="950967" y="720000"/>
            <a:ext cx="5145200" cy="3673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EA8C6D"/>
              </a:buClr>
              <a:buSzPts val="8300"/>
              <a:buFont typeface="Amatic SC"/>
              <a:buNone/>
              <a:defRPr b="1" sz="10666">
                <a:solidFill>
                  <a:srgbClr val="EA8C6D"/>
                </a:solidFill>
                <a:latin typeface="Amatic SC"/>
                <a:ea typeface="Amatic SC"/>
                <a:cs typeface="Amatic SC"/>
                <a:sym typeface="Amatic SC"/>
              </a:defRPr>
            </a:lvl1pPr>
            <a:lvl2pPr lvl="1" algn="l">
              <a:lnSpc>
                <a:spcPct val="100000"/>
              </a:lnSpc>
              <a:spcBef>
                <a:spcPts val="0"/>
              </a:spcBef>
              <a:spcAft>
                <a:spcPts val="0"/>
              </a:spcAft>
              <a:buSzPts val="5200"/>
              <a:buNone/>
              <a:defRPr sz="6933"/>
            </a:lvl2pPr>
            <a:lvl3pPr lvl="2" algn="l">
              <a:lnSpc>
                <a:spcPct val="100000"/>
              </a:lnSpc>
              <a:spcBef>
                <a:spcPts val="0"/>
              </a:spcBef>
              <a:spcAft>
                <a:spcPts val="0"/>
              </a:spcAft>
              <a:buSzPts val="5200"/>
              <a:buNone/>
              <a:defRPr sz="6933"/>
            </a:lvl3pPr>
            <a:lvl4pPr lvl="3" algn="l">
              <a:lnSpc>
                <a:spcPct val="100000"/>
              </a:lnSpc>
              <a:spcBef>
                <a:spcPts val="0"/>
              </a:spcBef>
              <a:spcAft>
                <a:spcPts val="0"/>
              </a:spcAft>
              <a:buSzPts val="5200"/>
              <a:buNone/>
              <a:defRPr sz="6933"/>
            </a:lvl4pPr>
            <a:lvl5pPr lvl="4" algn="l">
              <a:lnSpc>
                <a:spcPct val="100000"/>
              </a:lnSpc>
              <a:spcBef>
                <a:spcPts val="0"/>
              </a:spcBef>
              <a:spcAft>
                <a:spcPts val="0"/>
              </a:spcAft>
              <a:buSzPts val="5200"/>
              <a:buNone/>
              <a:defRPr sz="6933"/>
            </a:lvl5pPr>
            <a:lvl6pPr lvl="5" algn="l">
              <a:lnSpc>
                <a:spcPct val="100000"/>
              </a:lnSpc>
              <a:spcBef>
                <a:spcPts val="0"/>
              </a:spcBef>
              <a:spcAft>
                <a:spcPts val="0"/>
              </a:spcAft>
              <a:buSzPts val="5200"/>
              <a:buNone/>
              <a:defRPr sz="6933"/>
            </a:lvl6pPr>
            <a:lvl7pPr lvl="6" algn="l">
              <a:lnSpc>
                <a:spcPct val="100000"/>
              </a:lnSpc>
              <a:spcBef>
                <a:spcPts val="0"/>
              </a:spcBef>
              <a:spcAft>
                <a:spcPts val="0"/>
              </a:spcAft>
              <a:buSzPts val="5200"/>
              <a:buNone/>
              <a:defRPr sz="6933"/>
            </a:lvl7pPr>
            <a:lvl8pPr lvl="7" algn="l">
              <a:lnSpc>
                <a:spcPct val="100000"/>
              </a:lnSpc>
              <a:spcBef>
                <a:spcPts val="0"/>
              </a:spcBef>
              <a:spcAft>
                <a:spcPts val="0"/>
              </a:spcAft>
              <a:buSzPts val="5200"/>
              <a:buNone/>
              <a:defRPr sz="6933"/>
            </a:lvl8pPr>
            <a:lvl9pPr lvl="8" algn="l">
              <a:lnSpc>
                <a:spcPct val="100000"/>
              </a:lnSpc>
              <a:spcBef>
                <a:spcPts val="0"/>
              </a:spcBef>
              <a:spcAft>
                <a:spcPts val="0"/>
              </a:spcAft>
              <a:buSzPts val="5200"/>
              <a:buNone/>
              <a:defRPr sz="6933"/>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3">
  <p:cSld name="Title design 3">
    <p:spTree>
      <p:nvGrpSpPr>
        <p:cNvPr id="220" name="Shape 220"/>
        <p:cNvGrpSpPr/>
        <p:nvPr/>
      </p:nvGrpSpPr>
      <p:grpSpPr>
        <a:xfrm>
          <a:off x="0" y="0"/>
          <a:ext cx="0" cy="0"/>
          <a:chOff x="0" y="0"/>
          <a:chExt cx="0" cy="0"/>
        </a:xfrm>
      </p:grpSpPr>
      <p:grpSp>
        <p:nvGrpSpPr>
          <p:cNvPr id="221" name="Google Shape;221;p117"/>
          <p:cNvGrpSpPr/>
          <p:nvPr/>
        </p:nvGrpSpPr>
        <p:grpSpPr>
          <a:xfrm>
            <a:off x="-308233" y="-304800"/>
            <a:ext cx="12500233" cy="7186837"/>
            <a:chOff x="-231175" y="-228600"/>
            <a:chExt cx="9375175" cy="5390128"/>
          </a:xfrm>
        </p:grpSpPr>
        <p:grpSp>
          <p:nvGrpSpPr>
            <p:cNvPr id="222" name="Google Shape;222;p117"/>
            <p:cNvGrpSpPr/>
            <p:nvPr/>
          </p:nvGrpSpPr>
          <p:grpSpPr>
            <a:xfrm>
              <a:off x="-231175" y="-228600"/>
              <a:ext cx="2931337" cy="1894184"/>
              <a:chOff x="5143476" y="2692176"/>
              <a:chExt cx="1021656" cy="660155"/>
            </a:xfrm>
          </p:grpSpPr>
          <p:sp>
            <p:nvSpPr>
              <p:cNvPr id="223" name="Google Shape;223;p117"/>
              <p:cNvSpPr/>
              <p:nvPr/>
            </p:nvSpPr>
            <p:spPr>
              <a:xfrm>
                <a:off x="5143476" y="2692176"/>
                <a:ext cx="840787" cy="401204"/>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4" name="Google Shape;224;p117"/>
              <p:cNvSpPr/>
              <p:nvPr/>
            </p:nvSpPr>
            <p:spPr>
              <a:xfrm>
                <a:off x="5143476" y="2692176"/>
                <a:ext cx="1021656" cy="66015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25" name="Google Shape;225;p117"/>
            <p:cNvGrpSpPr/>
            <p:nvPr/>
          </p:nvGrpSpPr>
          <p:grpSpPr>
            <a:xfrm flipH="1">
              <a:off x="5733732" y="2815576"/>
              <a:ext cx="3410268" cy="2345952"/>
              <a:chOff x="529875" y="3526025"/>
              <a:chExt cx="1175225" cy="808475"/>
            </a:xfrm>
          </p:grpSpPr>
          <p:sp>
            <p:nvSpPr>
              <p:cNvPr id="226" name="Google Shape;226;p117"/>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7" name="Google Shape;227;p117"/>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8" name="Google Shape;228;p117"/>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9" name="Google Shape;229;p117"/>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30" name="Google Shape;230;p117"/>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231" name="Google Shape;231;p117"/>
          <p:cNvSpPr txBox="1"/>
          <p:nvPr>
            <p:ph type="title"/>
          </p:nvPr>
        </p:nvSpPr>
        <p:spPr>
          <a:xfrm>
            <a:off x="415600" y="720000"/>
            <a:ext cx="11360800" cy="858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ctr">
              <a:lnSpc>
                <a:spcPct val="100000"/>
              </a:lnSpc>
              <a:spcBef>
                <a:spcPts val="0"/>
              </a:spcBef>
              <a:spcAft>
                <a:spcPts val="0"/>
              </a:spcAft>
              <a:buSzPts val="2800"/>
              <a:buNone/>
              <a:defRPr b="1" sz="4667">
                <a:solidFill>
                  <a:srgbClr val="EA8C6D"/>
                </a:solidFill>
              </a:defRPr>
            </a:lvl2pPr>
            <a:lvl3pPr lvl="2" algn="ctr">
              <a:lnSpc>
                <a:spcPct val="100000"/>
              </a:lnSpc>
              <a:spcBef>
                <a:spcPts val="0"/>
              </a:spcBef>
              <a:spcAft>
                <a:spcPts val="0"/>
              </a:spcAft>
              <a:buSzPts val="2800"/>
              <a:buNone/>
              <a:defRPr b="1" sz="4667">
                <a:solidFill>
                  <a:srgbClr val="EA8C6D"/>
                </a:solidFill>
              </a:defRPr>
            </a:lvl3pPr>
            <a:lvl4pPr lvl="3" algn="ctr">
              <a:lnSpc>
                <a:spcPct val="100000"/>
              </a:lnSpc>
              <a:spcBef>
                <a:spcPts val="0"/>
              </a:spcBef>
              <a:spcAft>
                <a:spcPts val="0"/>
              </a:spcAft>
              <a:buSzPts val="2800"/>
              <a:buNone/>
              <a:defRPr b="1" sz="4667">
                <a:solidFill>
                  <a:srgbClr val="EA8C6D"/>
                </a:solidFill>
              </a:defRPr>
            </a:lvl4pPr>
            <a:lvl5pPr lvl="4" algn="ctr">
              <a:lnSpc>
                <a:spcPct val="100000"/>
              </a:lnSpc>
              <a:spcBef>
                <a:spcPts val="0"/>
              </a:spcBef>
              <a:spcAft>
                <a:spcPts val="0"/>
              </a:spcAft>
              <a:buSzPts val="2800"/>
              <a:buNone/>
              <a:defRPr b="1" sz="4667">
                <a:solidFill>
                  <a:srgbClr val="EA8C6D"/>
                </a:solidFill>
              </a:defRPr>
            </a:lvl5pPr>
            <a:lvl6pPr lvl="5" algn="ctr">
              <a:lnSpc>
                <a:spcPct val="100000"/>
              </a:lnSpc>
              <a:spcBef>
                <a:spcPts val="0"/>
              </a:spcBef>
              <a:spcAft>
                <a:spcPts val="0"/>
              </a:spcAft>
              <a:buSzPts val="2800"/>
              <a:buNone/>
              <a:defRPr b="1" sz="4667">
                <a:solidFill>
                  <a:srgbClr val="EA8C6D"/>
                </a:solidFill>
              </a:defRPr>
            </a:lvl6pPr>
            <a:lvl7pPr lvl="6" algn="ctr">
              <a:lnSpc>
                <a:spcPct val="100000"/>
              </a:lnSpc>
              <a:spcBef>
                <a:spcPts val="0"/>
              </a:spcBef>
              <a:spcAft>
                <a:spcPts val="0"/>
              </a:spcAft>
              <a:buSzPts val="2800"/>
              <a:buNone/>
              <a:defRPr b="1" sz="4667">
                <a:solidFill>
                  <a:srgbClr val="EA8C6D"/>
                </a:solidFill>
              </a:defRPr>
            </a:lvl7pPr>
            <a:lvl8pPr lvl="7" algn="ctr">
              <a:lnSpc>
                <a:spcPct val="100000"/>
              </a:lnSpc>
              <a:spcBef>
                <a:spcPts val="0"/>
              </a:spcBef>
              <a:spcAft>
                <a:spcPts val="0"/>
              </a:spcAft>
              <a:buSzPts val="2800"/>
              <a:buNone/>
              <a:defRPr b="1" sz="4667">
                <a:solidFill>
                  <a:srgbClr val="EA8C6D"/>
                </a:solidFill>
              </a:defRPr>
            </a:lvl8pPr>
            <a:lvl9pPr lvl="8" algn="ctr">
              <a:lnSpc>
                <a:spcPct val="100000"/>
              </a:lnSpc>
              <a:spcBef>
                <a:spcPts val="0"/>
              </a:spcBef>
              <a:spcAft>
                <a:spcPts val="0"/>
              </a:spcAft>
              <a:buSzPts val="2800"/>
              <a:buNone/>
              <a:defRPr b="1" sz="4667">
                <a:solidFill>
                  <a:srgbClr val="EA8C6D"/>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 and text 2">
    <p:spTree>
      <p:nvGrpSpPr>
        <p:cNvPr id="232" name="Shape 232"/>
        <p:cNvGrpSpPr/>
        <p:nvPr/>
      </p:nvGrpSpPr>
      <p:grpSpPr>
        <a:xfrm>
          <a:off x="0" y="0"/>
          <a:ext cx="0" cy="0"/>
          <a:chOff x="0" y="0"/>
          <a:chExt cx="0" cy="0"/>
        </a:xfrm>
      </p:grpSpPr>
      <p:grpSp>
        <p:nvGrpSpPr>
          <p:cNvPr id="233" name="Google Shape;233;p118"/>
          <p:cNvGrpSpPr/>
          <p:nvPr/>
        </p:nvGrpSpPr>
        <p:grpSpPr>
          <a:xfrm flipH="1">
            <a:off x="-3433" y="10"/>
            <a:ext cx="12195433" cy="6860124"/>
            <a:chOff x="-2575" y="7"/>
            <a:chExt cx="9146575" cy="5145093"/>
          </a:xfrm>
        </p:grpSpPr>
        <p:grpSp>
          <p:nvGrpSpPr>
            <p:cNvPr id="234" name="Google Shape;234;p118"/>
            <p:cNvGrpSpPr/>
            <p:nvPr/>
          </p:nvGrpSpPr>
          <p:grpSpPr>
            <a:xfrm>
              <a:off x="-2575" y="7"/>
              <a:ext cx="3472736" cy="2184757"/>
              <a:chOff x="5223150" y="2771850"/>
              <a:chExt cx="1210350" cy="761425"/>
            </a:xfrm>
          </p:grpSpPr>
          <p:sp>
            <p:nvSpPr>
              <p:cNvPr id="235" name="Google Shape;235;p118"/>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36" name="Google Shape;236;p118"/>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237" name="Google Shape;237;p118"/>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238" name="Google Shape;238;p118"/>
          <p:cNvSpPr txBox="1"/>
          <p:nvPr>
            <p:ph type="title"/>
          </p:nvPr>
        </p:nvSpPr>
        <p:spPr>
          <a:xfrm>
            <a:off x="950967" y="720000"/>
            <a:ext cx="7717600" cy="572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800"/>
              <a:buNone/>
              <a:defRPr b="1" sz="4667"/>
            </a:lvl1pPr>
            <a:lvl2pPr lvl="1" algn="l">
              <a:lnSpc>
                <a:spcPct val="115000"/>
              </a:lnSpc>
              <a:spcBef>
                <a:spcPts val="0"/>
              </a:spcBef>
              <a:spcAft>
                <a:spcPts val="0"/>
              </a:spcAft>
              <a:buSzPts val="2800"/>
              <a:buNone/>
              <a:defRPr sz="4667">
                <a:latin typeface="Mallanna"/>
                <a:ea typeface="Mallanna"/>
                <a:cs typeface="Mallanna"/>
                <a:sym typeface="Mallanna"/>
              </a:defRPr>
            </a:lvl2pPr>
            <a:lvl3pPr lvl="2" algn="l">
              <a:lnSpc>
                <a:spcPct val="115000"/>
              </a:lnSpc>
              <a:spcBef>
                <a:spcPts val="0"/>
              </a:spcBef>
              <a:spcAft>
                <a:spcPts val="0"/>
              </a:spcAft>
              <a:buSzPts val="2800"/>
              <a:buNone/>
              <a:defRPr sz="4667">
                <a:latin typeface="Mallanna"/>
                <a:ea typeface="Mallanna"/>
                <a:cs typeface="Mallanna"/>
                <a:sym typeface="Mallanna"/>
              </a:defRPr>
            </a:lvl3pPr>
            <a:lvl4pPr lvl="3" algn="l">
              <a:lnSpc>
                <a:spcPct val="115000"/>
              </a:lnSpc>
              <a:spcBef>
                <a:spcPts val="0"/>
              </a:spcBef>
              <a:spcAft>
                <a:spcPts val="0"/>
              </a:spcAft>
              <a:buSzPts val="2800"/>
              <a:buNone/>
              <a:defRPr sz="4667">
                <a:latin typeface="Mallanna"/>
                <a:ea typeface="Mallanna"/>
                <a:cs typeface="Mallanna"/>
                <a:sym typeface="Mallanna"/>
              </a:defRPr>
            </a:lvl4pPr>
            <a:lvl5pPr lvl="4" algn="l">
              <a:lnSpc>
                <a:spcPct val="115000"/>
              </a:lnSpc>
              <a:spcBef>
                <a:spcPts val="0"/>
              </a:spcBef>
              <a:spcAft>
                <a:spcPts val="0"/>
              </a:spcAft>
              <a:buSzPts val="2800"/>
              <a:buNone/>
              <a:defRPr sz="4667">
                <a:latin typeface="Mallanna"/>
                <a:ea typeface="Mallanna"/>
                <a:cs typeface="Mallanna"/>
                <a:sym typeface="Mallanna"/>
              </a:defRPr>
            </a:lvl5pPr>
            <a:lvl6pPr lvl="5" algn="l">
              <a:lnSpc>
                <a:spcPct val="115000"/>
              </a:lnSpc>
              <a:spcBef>
                <a:spcPts val="0"/>
              </a:spcBef>
              <a:spcAft>
                <a:spcPts val="0"/>
              </a:spcAft>
              <a:buSzPts val="2800"/>
              <a:buNone/>
              <a:defRPr sz="4667">
                <a:latin typeface="Mallanna"/>
                <a:ea typeface="Mallanna"/>
                <a:cs typeface="Mallanna"/>
                <a:sym typeface="Mallanna"/>
              </a:defRPr>
            </a:lvl6pPr>
            <a:lvl7pPr lvl="6" algn="l">
              <a:lnSpc>
                <a:spcPct val="115000"/>
              </a:lnSpc>
              <a:spcBef>
                <a:spcPts val="0"/>
              </a:spcBef>
              <a:spcAft>
                <a:spcPts val="0"/>
              </a:spcAft>
              <a:buSzPts val="2800"/>
              <a:buNone/>
              <a:defRPr sz="4667">
                <a:latin typeface="Mallanna"/>
                <a:ea typeface="Mallanna"/>
                <a:cs typeface="Mallanna"/>
                <a:sym typeface="Mallanna"/>
              </a:defRPr>
            </a:lvl7pPr>
            <a:lvl8pPr lvl="7" algn="l">
              <a:lnSpc>
                <a:spcPct val="115000"/>
              </a:lnSpc>
              <a:spcBef>
                <a:spcPts val="0"/>
              </a:spcBef>
              <a:spcAft>
                <a:spcPts val="0"/>
              </a:spcAft>
              <a:buSzPts val="2800"/>
              <a:buNone/>
              <a:defRPr sz="4667">
                <a:latin typeface="Mallanna"/>
                <a:ea typeface="Mallanna"/>
                <a:cs typeface="Mallanna"/>
                <a:sym typeface="Mallanna"/>
              </a:defRPr>
            </a:lvl8pPr>
            <a:lvl9pPr lvl="8" algn="l">
              <a:lnSpc>
                <a:spcPct val="115000"/>
              </a:lnSpc>
              <a:spcBef>
                <a:spcPts val="0"/>
              </a:spcBef>
              <a:spcAft>
                <a:spcPts val="0"/>
              </a:spcAft>
              <a:buSzPts val="2800"/>
              <a:buNone/>
              <a:defRPr sz="4667">
                <a:latin typeface="Mallanna"/>
                <a:ea typeface="Mallanna"/>
                <a:cs typeface="Mallanna"/>
                <a:sym typeface="Mallanna"/>
              </a:defRPr>
            </a:lvl9pPr>
          </a:lstStyle>
          <a:p/>
        </p:txBody>
      </p:sp>
      <p:sp>
        <p:nvSpPr>
          <p:cNvPr id="239" name="Google Shape;239;p118"/>
          <p:cNvSpPr txBox="1"/>
          <p:nvPr>
            <p:ph idx="2" type="title"/>
          </p:nvPr>
        </p:nvSpPr>
        <p:spPr>
          <a:xfrm>
            <a:off x="7432233" y="2370667"/>
            <a:ext cx="2072000" cy="1192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300"/>
              <a:buNone/>
              <a:defRPr b="1" sz="4000"/>
            </a:lvl1pPr>
            <a:lvl2pPr lvl="1" algn="l">
              <a:lnSpc>
                <a:spcPct val="100000"/>
              </a:lnSpc>
              <a:spcBef>
                <a:spcPts val="0"/>
              </a:spcBef>
              <a:spcAft>
                <a:spcPts val="0"/>
              </a:spcAft>
              <a:buClr>
                <a:srgbClr val="EA8C6D"/>
              </a:buClr>
              <a:buSzPts val="2800"/>
              <a:buNone/>
              <a:defRPr b="1">
                <a:solidFill>
                  <a:srgbClr val="EA8C6D"/>
                </a:solidFill>
              </a:defRPr>
            </a:lvl2pPr>
            <a:lvl3pPr lvl="2" algn="l">
              <a:lnSpc>
                <a:spcPct val="100000"/>
              </a:lnSpc>
              <a:spcBef>
                <a:spcPts val="0"/>
              </a:spcBef>
              <a:spcAft>
                <a:spcPts val="0"/>
              </a:spcAft>
              <a:buClr>
                <a:srgbClr val="EA8C6D"/>
              </a:buClr>
              <a:buSzPts val="2800"/>
              <a:buNone/>
              <a:defRPr b="1">
                <a:solidFill>
                  <a:srgbClr val="EA8C6D"/>
                </a:solidFill>
              </a:defRPr>
            </a:lvl3pPr>
            <a:lvl4pPr lvl="3" algn="l">
              <a:lnSpc>
                <a:spcPct val="100000"/>
              </a:lnSpc>
              <a:spcBef>
                <a:spcPts val="0"/>
              </a:spcBef>
              <a:spcAft>
                <a:spcPts val="0"/>
              </a:spcAft>
              <a:buClr>
                <a:srgbClr val="EA8C6D"/>
              </a:buClr>
              <a:buSzPts val="2800"/>
              <a:buNone/>
              <a:defRPr b="1">
                <a:solidFill>
                  <a:srgbClr val="EA8C6D"/>
                </a:solidFill>
              </a:defRPr>
            </a:lvl4pPr>
            <a:lvl5pPr lvl="4" algn="l">
              <a:lnSpc>
                <a:spcPct val="100000"/>
              </a:lnSpc>
              <a:spcBef>
                <a:spcPts val="0"/>
              </a:spcBef>
              <a:spcAft>
                <a:spcPts val="0"/>
              </a:spcAft>
              <a:buClr>
                <a:srgbClr val="EA8C6D"/>
              </a:buClr>
              <a:buSzPts val="2800"/>
              <a:buNone/>
              <a:defRPr b="1">
                <a:solidFill>
                  <a:srgbClr val="EA8C6D"/>
                </a:solidFill>
              </a:defRPr>
            </a:lvl5pPr>
            <a:lvl6pPr lvl="5" algn="l">
              <a:lnSpc>
                <a:spcPct val="100000"/>
              </a:lnSpc>
              <a:spcBef>
                <a:spcPts val="0"/>
              </a:spcBef>
              <a:spcAft>
                <a:spcPts val="0"/>
              </a:spcAft>
              <a:buClr>
                <a:srgbClr val="EA8C6D"/>
              </a:buClr>
              <a:buSzPts val="2800"/>
              <a:buNone/>
              <a:defRPr b="1">
                <a:solidFill>
                  <a:srgbClr val="EA8C6D"/>
                </a:solidFill>
              </a:defRPr>
            </a:lvl6pPr>
            <a:lvl7pPr lvl="6" algn="l">
              <a:lnSpc>
                <a:spcPct val="100000"/>
              </a:lnSpc>
              <a:spcBef>
                <a:spcPts val="0"/>
              </a:spcBef>
              <a:spcAft>
                <a:spcPts val="0"/>
              </a:spcAft>
              <a:buClr>
                <a:srgbClr val="EA8C6D"/>
              </a:buClr>
              <a:buSzPts val="2800"/>
              <a:buNone/>
              <a:defRPr b="1">
                <a:solidFill>
                  <a:srgbClr val="EA8C6D"/>
                </a:solidFill>
              </a:defRPr>
            </a:lvl7pPr>
            <a:lvl8pPr lvl="7" algn="l">
              <a:lnSpc>
                <a:spcPct val="100000"/>
              </a:lnSpc>
              <a:spcBef>
                <a:spcPts val="0"/>
              </a:spcBef>
              <a:spcAft>
                <a:spcPts val="0"/>
              </a:spcAft>
              <a:buClr>
                <a:srgbClr val="EA8C6D"/>
              </a:buClr>
              <a:buSzPts val="2800"/>
              <a:buNone/>
              <a:defRPr b="1">
                <a:solidFill>
                  <a:srgbClr val="EA8C6D"/>
                </a:solidFill>
              </a:defRPr>
            </a:lvl8pPr>
            <a:lvl9pPr lvl="8" algn="l">
              <a:lnSpc>
                <a:spcPct val="100000"/>
              </a:lnSpc>
              <a:spcBef>
                <a:spcPts val="0"/>
              </a:spcBef>
              <a:spcAft>
                <a:spcPts val="0"/>
              </a:spcAft>
              <a:buClr>
                <a:srgbClr val="EA8C6D"/>
              </a:buClr>
              <a:buSzPts val="2800"/>
              <a:buNone/>
              <a:defRPr b="1">
                <a:solidFill>
                  <a:srgbClr val="EA8C6D"/>
                </a:solidFill>
              </a:defRPr>
            </a:lvl9pPr>
          </a:lstStyle>
          <a:p/>
        </p:txBody>
      </p:sp>
      <p:sp>
        <p:nvSpPr>
          <p:cNvPr id="240" name="Google Shape;240;p118"/>
          <p:cNvSpPr txBox="1"/>
          <p:nvPr>
            <p:ph idx="1" type="subTitle"/>
          </p:nvPr>
        </p:nvSpPr>
        <p:spPr>
          <a:xfrm>
            <a:off x="7432233" y="3803633"/>
            <a:ext cx="3808800" cy="1540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Font typeface="Happy Monkey"/>
              <a:buNone/>
              <a:defRPr sz="2133"/>
            </a:lvl1pPr>
            <a:lvl2pPr lvl="1" algn="ctr">
              <a:lnSpc>
                <a:spcPct val="100000"/>
              </a:lnSpc>
              <a:spcBef>
                <a:spcPts val="0"/>
              </a:spcBef>
              <a:spcAft>
                <a:spcPts val="0"/>
              </a:spcAft>
              <a:buClr>
                <a:srgbClr val="EA8C6D"/>
              </a:buClr>
              <a:buSzPts val="2800"/>
              <a:buNone/>
              <a:defRPr sz="3733">
                <a:solidFill>
                  <a:srgbClr val="EA8C6D"/>
                </a:solidFill>
              </a:defRPr>
            </a:lvl2pPr>
            <a:lvl3pPr lvl="2" algn="ctr">
              <a:lnSpc>
                <a:spcPct val="100000"/>
              </a:lnSpc>
              <a:spcBef>
                <a:spcPts val="0"/>
              </a:spcBef>
              <a:spcAft>
                <a:spcPts val="0"/>
              </a:spcAft>
              <a:buClr>
                <a:srgbClr val="EA8C6D"/>
              </a:buClr>
              <a:buSzPts val="2800"/>
              <a:buNone/>
              <a:defRPr sz="3733">
                <a:solidFill>
                  <a:srgbClr val="EA8C6D"/>
                </a:solidFill>
              </a:defRPr>
            </a:lvl3pPr>
            <a:lvl4pPr lvl="3" algn="ctr">
              <a:lnSpc>
                <a:spcPct val="100000"/>
              </a:lnSpc>
              <a:spcBef>
                <a:spcPts val="0"/>
              </a:spcBef>
              <a:spcAft>
                <a:spcPts val="0"/>
              </a:spcAft>
              <a:buClr>
                <a:srgbClr val="EA8C6D"/>
              </a:buClr>
              <a:buSzPts val="2800"/>
              <a:buNone/>
              <a:defRPr sz="3733">
                <a:solidFill>
                  <a:srgbClr val="EA8C6D"/>
                </a:solidFill>
              </a:defRPr>
            </a:lvl4pPr>
            <a:lvl5pPr lvl="4" algn="ctr">
              <a:lnSpc>
                <a:spcPct val="100000"/>
              </a:lnSpc>
              <a:spcBef>
                <a:spcPts val="0"/>
              </a:spcBef>
              <a:spcAft>
                <a:spcPts val="0"/>
              </a:spcAft>
              <a:buClr>
                <a:srgbClr val="EA8C6D"/>
              </a:buClr>
              <a:buSzPts val="2800"/>
              <a:buNone/>
              <a:defRPr sz="3733">
                <a:solidFill>
                  <a:srgbClr val="EA8C6D"/>
                </a:solidFill>
              </a:defRPr>
            </a:lvl5pPr>
            <a:lvl6pPr lvl="5" algn="ctr">
              <a:lnSpc>
                <a:spcPct val="100000"/>
              </a:lnSpc>
              <a:spcBef>
                <a:spcPts val="0"/>
              </a:spcBef>
              <a:spcAft>
                <a:spcPts val="0"/>
              </a:spcAft>
              <a:buClr>
                <a:srgbClr val="EA8C6D"/>
              </a:buClr>
              <a:buSzPts val="2800"/>
              <a:buNone/>
              <a:defRPr sz="3733">
                <a:solidFill>
                  <a:srgbClr val="EA8C6D"/>
                </a:solidFill>
              </a:defRPr>
            </a:lvl6pPr>
            <a:lvl7pPr lvl="6" algn="ctr">
              <a:lnSpc>
                <a:spcPct val="100000"/>
              </a:lnSpc>
              <a:spcBef>
                <a:spcPts val="0"/>
              </a:spcBef>
              <a:spcAft>
                <a:spcPts val="0"/>
              </a:spcAft>
              <a:buClr>
                <a:srgbClr val="EA8C6D"/>
              </a:buClr>
              <a:buSzPts val="2800"/>
              <a:buNone/>
              <a:defRPr sz="3733">
                <a:solidFill>
                  <a:srgbClr val="EA8C6D"/>
                </a:solidFill>
              </a:defRPr>
            </a:lvl7pPr>
            <a:lvl8pPr lvl="7" algn="ctr">
              <a:lnSpc>
                <a:spcPct val="100000"/>
              </a:lnSpc>
              <a:spcBef>
                <a:spcPts val="0"/>
              </a:spcBef>
              <a:spcAft>
                <a:spcPts val="0"/>
              </a:spcAft>
              <a:buClr>
                <a:srgbClr val="EA8C6D"/>
              </a:buClr>
              <a:buSzPts val="2800"/>
              <a:buNone/>
              <a:defRPr sz="3733">
                <a:solidFill>
                  <a:srgbClr val="EA8C6D"/>
                </a:solidFill>
              </a:defRPr>
            </a:lvl8pPr>
            <a:lvl9pPr lvl="8" algn="ctr">
              <a:lnSpc>
                <a:spcPct val="100000"/>
              </a:lnSpc>
              <a:spcBef>
                <a:spcPts val="0"/>
              </a:spcBef>
              <a:spcAft>
                <a:spcPts val="0"/>
              </a:spcAft>
              <a:buClr>
                <a:srgbClr val="EA8C6D"/>
              </a:buClr>
              <a:buSzPts val="2800"/>
              <a:buNone/>
              <a:defRPr sz="3733">
                <a:solidFill>
                  <a:srgbClr val="EA8C6D"/>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 and text 3">
    <p:spTree>
      <p:nvGrpSpPr>
        <p:cNvPr id="241" name="Shape 241"/>
        <p:cNvGrpSpPr/>
        <p:nvPr/>
      </p:nvGrpSpPr>
      <p:grpSpPr>
        <a:xfrm>
          <a:off x="0" y="0"/>
          <a:ext cx="0" cy="0"/>
          <a:chOff x="0" y="0"/>
          <a:chExt cx="0" cy="0"/>
        </a:xfrm>
      </p:grpSpPr>
      <p:grpSp>
        <p:nvGrpSpPr>
          <p:cNvPr id="242" name="Google Shape;242;p119"/>
          <p:cNvGrpSpPr/>
          <p:nvPr/>
        </p:nvGrpSpPr>
        <p:grpSpPr>
          <a:xfrm flipH="1">
            <a:off x="-19545" y="-8244"/>
            <a:ext cx="12211545" cy="6890281"/>
            <a:chOff x="-14659" y="-6183"/>
            <a:chExt cx="9158659" cy="5167711"/>
          </a:xfrm>
        </p:grpSpPr>
        <p:sp>
          <p:nvSpPr>
            <p:cNvPr id="243" name="Google Shape;243;p119"/>
            <p:cNvSpPr/>
            <p:nvPr/>
          </p:nvSpPr>
          <p:spPr>
            <a:xfrm>
              <a:off x="708089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244" name="Google Shape;244;p119"/>
            <p:cNvGrpSpPr/>
            <p:nvPr/>
          </p:nvGrpSpPr>
          <p:grpSpPr>
            <a:xfrm>
              <a:off x="-14659" y="2815576"/>
              <a:ext cx="3410268" cy="2345952"/>
              <a:chOff x="529875" y="3526025"/>
              <a:chExt cx="1175225" cy="808475"/>
            </a:xfrm>
          </p:grpSpPr>
          <p:sp>
            <p:nvSpPr>
              <p:cNvPr id="245" name="Google Shape;245;p119"/>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46" name="Google Shape;246;p119"/>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47" name="Google Shape;247;p119"/>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48" name="Google Shape;248;p119"/>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49" name="Google Shape;249;p119"/>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250" name="Google Shape;250;p119"/>
          <p:cNvSpPr txBox="1"/>
          <p:nvPr>
            <p:ph type="title"/>
          </p:nvPr>
        </p:nvSpPr>
        <p:spPr>
          <a:xfrm>
            <a:off x="2687800" y="719333"/>
            <a:ext cx="8553200" cy="573200"/>
          </a:xfrm>
          <a:prstGeom prst="rect">
            <a:avLst/>
          </a:prstGeom>
          <a:noFill/>
          <a:ln>
            <a:noFill/>
          </a:ln>
        </p:spPr>
        <p:txBody>
          <a:bodyPr anchorCtr="0" anchor="t" bIns="0" lIns="0" spcFirstLastPara="1" rIns="0" wrap="square" tIns="0">
            <a:noAutofit/>
          </a:bodyPr>
          <a:lstStyle>
            <a:lvl1pPr lvl="0" algn="r">
              <a:lnSpc>
                <a:spcPct val="115000"/>
              </a:lnSpc>
              <a:spcBef>
                <a:spcPts val="0"/>
              </a:spcBef>
              <a:spcAft>
                <a:spcPts val="0"/>
              </a:spcAft>
              <a:buSzPts val="2800"/>
              <a:buNone/>
              <a:defRPr b="1" sz="4667"/>
            </a:lvl1pPr>
            <a:lvl2pPr lvl="1" algn="r">
              <a:lnSpc>
                <a:spcPct val="115000"/>
              </a:lnSpc>
              <a:spcBef>
                <a:spcPts val="0"/>
              </a:spcBef>
              <a:spcAft>
                <a:spcPts val="0"/>
              </a:spcAft>
              <a:buSzPts val="2800"/>
              <a:buNone/>
              <a:defRPr sz="4667">
                <a:latin typeface="Mallanna"/>
                <a:ea typeface="Mallanna"/>
                <a:cs typeface="Mallanna"/>
                <a:sym typeface="Mallanna"/>
              </a:defRPr>
            </a:lvl2pPr>
            <a:lvl3pPr lvl="2" algn="r">
              <a:lnSpc>
                <a:spcPct val="115000"/>
              </a:lnSpc>
              <a:spcBef>
                <a:spcPts val="0"/>
              </a:spcBef>
              <a:spcAft>
                <a:spcPts val="0"/>
              </a:spcAft>
              <a:buSzPts val="2800"/>
              <a:buNone/>
              <a:defRPr sz="4667">
                <a:latin typeface="Mallanna"/>
                <a:ea typeface="Mallanna"/>
                <a:cs typeface="Mallanna"/>
                <a:sym typeface="Mallanna"/>
              </a:defRPr>
            </a:lvl3pPr>
            <a:lvl4pPr lvl="3" algn="r">
              <a:lnSpc>
                <a:spcPct val="115000"/>
              </a:lnSpc>
              <a:spcBef>
                <a:spcPts val="0"/>
              </a:spcBef>
              <a:spcAft>
                <a:spcPts val="0"/>
              </a:spcAft>
              <a:buSzPts val="2800"/>
              <a:buNone/>
              <a:defRPr sz="4667">
                <a:latin typeface="Mallanna"/>
                <a:ea typeface="Mallanna"/>
                <a:cs typeface="Mallanna"/>
                <a:sym typeface="Mallanna"/>
              </a:defRPr>
            </a:lvl4pPr>
            <a:lvl5pPr lvl="4" algn="r">
              <a:lnSpc>
                <a:spcPct val="115000"/>
              </a:lnSpc>
              <a:spcBef>
                <a:spcPts val="0"/>
              </a:spcBef>
              <a:spcAft>
                <a:spcPts val="0"/>
              </a:spcAft>
              <a:buSzPts val="2800"/>
              <a:buNone/>
              <a:defRPr sz="4667">
                <a:latin typeface="Mallanna"/>
                <a:ea typeface="Mallanna"/>
                <a:cs typeface="Mallanna"/>
                <a:sym typeface="Mallanna"/>
              </a:defRPr>
            </a:lvl5pPr>
            <a:lvl6pPr lvl="5" algn="r">
              <a:lnSpc>
                <a:spcPct val="115000"/>
              </a:lnSpc>
              <a:spcBef>
                <a:spcPts val="0"/>
              </a:spcBef>
              <a:spcAft>
                <a:spcPts val="0"/>
              </a:spcAft>
              <a:buSzPts val="2800"/>
              <a:buNone/>
              <a:defRPr sz="4667">
                <a:latin typeface="Mallanna"/>
                <a:ea typeface="Mallanna"/>
                <a:cs typeface="Mallanna"/>
                <a:sym typeface="Mallanna"/>
              </a:defRPr>
            </a:lvl6pPr>
            <a:lvl7pPr lvl="6" algn="r">
              <a:lnSpc>
                <a:spcPct val="115000"/>
              </a:lnSpc>
              <a:spcBef>
                <a:spcPts val="0"/>
              </a:spcBef>
              <a:spcAft>
                <a:spcPts val="0"/>
              </a:spcAft>
              <a:buSzPts val="2800"/>
              <a:buNone/>
              <a:defRPr sz="4667">
                <a:latin typeface="Mallanna"/>
                <a:ea typeface="Mallanna"/>
                <a:cs typeface="Mallanna"/>
                <a:sym typeface="Mallanna"/>
              </a:defRPr>
            </a:lvl7pPr>
            <a:lvl8pPr lvl="7" algn="r">
              <a:lnSpc>
                <a:spcPct val="115000"/>
              </a:lnSpc>
              <a:spcBef>
                <a:spcPts val="0"/>
              </a:spcBef>
              <a:spcAft>
                <a:spcPts val="0"/>
              </a:spcAft>
              <a:buSzPts val="2800"/>
              <a:buNone/>
              <a:defRPr sz="4667">
                <a:latin typeface="Mallanna"/>
                <a:ea typeface="Mallanna"/>
                <a:cs typeface="Mallanna"/>
                <a:sym typeface="Mallanna"/>
              </a:defRPr>
            </a:lvl8pPr>
            <a:lvl9pPr lvl="8" algn="r">
              <a:lnSpc>
                <a:spcPct val="115000"/>
              </a:lnSpc>
              <a:spcBef>
                <a:spcPts val="0"/>
              </a:spcBef>
              <a:spcAft>
                <a:spcPts val="0"/>
              </a:spcAft>
              <a:buSzPts val="2800"/>
              <a:buNone/>
              <a:defRPr sz="4667">
                <a:latin typeface="Mallanna"/>
                <a:ea typeface="Mallanna"/>
                <a:cs typeface="Mallanna"/>
                <a:sym typeface="Mallanna"/>
              </a:defRPr>
            </a:lvl9pPr>
          </a:lstStyle>
          <a:p/>
        </p:txBody>
      </p:sp>
      <p:sp>
        <p:nvSpPr>
          <p:cNvPr id="251" name="Google Shape;251;p119"/>
          <p:cNvSpPr txBox="1"/>
          <p:nvPr>
            <p:ph idx="2" type="title"/>
          </p:nvPr>
        </p:nvSpPr>
        <p:spPr>
          <a:xfrm>
            <a:off x="3161100" y="2381600"/>
            <a:ext cx="1263200" cy="13616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3300"/>
              <a:buNone/>
              <a:defRPr b="1" sz="4000"/>
            </a:lvl1pPr>
            <a:lvl2pPr lvl="1" algn="l">
              <a:lnSpc>
                <a:spcPct val="100000"/>
              </a:lnSpc>
              <a:spcBef>
                <a:spcPts val="0"/>
              </a:spcBef>
              <a:spcAft>
                <a:spcPts val="0"/>
              </a:spcAft>
              <a:buClr>
                <a:srgbClr val="EA8C6D"/>
              </a:buClr>
              <a:buSzPts val="2800"/>
              <a:buNone/>
              <a:defRPr b="1">
                <a:solidFill>
                  <a:srgbClr val="EA8C6D"/>
                </a:solidFill>
              </a:defRPr>
            </a:lvl2pPr>
            <a:lvl3pPr lvl="2" algn="l">
              <a:lnSpc>
                <a:spcPct val="100000"/>
              </a:lnSpc>
              <a:spcBef>
                <a:spcPts val="0"/>
              </a:spcBef>
              <a:spcAft>
                <a:spcPts val="0"/>
              </a:spcAft>
              <a:buClr>
                <a:srgbClr val="EA8C6D"/>
              </a:buClr>
              <a:buSzPts val="2800"/>
              <a:buNone/>
              <a:defRPr b="1">
                <a:solidFill>
                  <a:srgbClr val="EA8C6D"/>
                </a:solidFill>
              </a:defRPr>
            </a:lvl3pPr>
            <a:lvl4pPr lvl="3" algn="l">
              <a:lnSpc>
                <a:spcPct val="100000"/>
              </a:lnSpc>
              <a:spcBef>
                <a:spcPts val="0"/>
              </a:spcBef>
              <a:spcAft>
                <a:spcPts val="0"/>
              </a:spcAft>
              <a:buClr>
                <a:srgbClr val="EA8C6D"/>
              </a:buClr>
              <a:buSzPts val="2800"/>
              <a:buNone/>
              <a:defRPr b="1">
                <a:solidFill>
                  <a:srgbClr val="EA8C6D"/>
                </a:solidFill>
              </a:defRPr>
            </a:lvl4pPr>
            <a:lvl5pPr lvl="4" algn="l">
              <a:lnSpc>
                <a:spcPct val="100000"/>
              </a:lnSpc>
              <a:spcBef>
                <a:spcPts val="0"/>
              </a:spcBef>
              <a:spcAft>
                <a:spcPts val="0"/>
              </a:spcAft>
              <a:buClr>
                <a:srgbClr val="EA8C6D"/>
              </a:buClr>
              <a:buSzPts val="2800"/>
              <a:buNone/>
              <a:defRPr b="1">
                <a:solidFill>
                  <a:srgbClr val="EA8C6D"/>
                </a:solidFill>
              </a:defRPr>
            </a:lvl5pPr>
            <a:lvl6pPr lvl="5" algn="l">
              <a:lnSpc>
                <a:spcPct val="100000"/>
              </a:lnSpc>
              <a:spcBef>
                <a:spcPts val="0"/>
              </a:spcBef>
              <a:spcAft>
                <a:spcPts val="0"/>
              </a:spcAft>
              <a:buClr>
                <a:srgbClr val="EA8C6D"/>
              </a:buClr>
              <a:buSzPts val="2800"/>
              <a:buNone/>
              <a:defRPr b="1">
                <a:solidFill>
                  <a:srgbClr val="EA8C6D"/>
                </a:solidFill>
              </a:defRPr>
            </a:lvl6pPr>
            <a:lvl7pPr lvl="6" algn="l">
              <a:lnSpc>
                <a:spcPct val="100000"/>
              </a:lnSpc>
              <a:spcBef>
                <a:spcPts val="0"/>
              </a:spcBef>
              <a:spcAft>
                <a:spcPts val="0"/>
              </a:spcAft>
              <a:buClr>
                <a:srgbClr val="EA8C6D"/>
              </a:buClr>
              <a:buSzPts val="2800"/>
              <a:buNone/>
              <a:defRPr b="1">
                <a:solidFill>
                  <a:srgbClr val="EA8C6D"/>
                </a:solidFill>
              </a:defRPr>
            </a:lvl7pPr>
            <a:lvl8pPr lvl="7" algn="l">
              <a:lnSpc>
                <a:spcPct val="100000"/>
              </a:lnSpc>
              <a:spcBef>
                <a:spcPts val="0"/>
              </a:spcBef>
              <a:spcAft>
                <a:spcPts val="0"/>
              </a:spcAft>
              <a:buClr>
                <a:srgbClr val="EA8C6D"/>
              </a:buClr>
              <a:buSzPts val="2800"/>
              <a:buNone/>
              <a:defRPr b="1">
                <a:solidFill>
                  <a:srgbClr val="EA8C6D"/>
                </a:solidFill>
              </a:defRPr>
            </a:lvl8pPr>
            <a:lvl9pPr lvl="8" algn="l">
              <a:lnSpc>
                <a:spcPct val="100000"/>
              </a:lnSpc>
              <a:spcBef>
                <a:spcPts val="0"/>
              </a:spcBef>
              <a:spcAft>
                <a:spcPts val="0"/>
              </a:spcAft>
              <a:buClr>
                <a:srgbClr val="EA8C6D"/>
              </a:buClr>
              <a:buSzPts val="2800"/>
              <a:buNone/>
              <a:defRPr b="1">
                <a:solidFill>
                  <a:srgbClr val="EA8C6D"/>
                </a:solidFill>
              </a:defRPr>
            </a:lvl9pPr>
          </a:lstStyle>
          <a:p/>
        </p:txBody>
      </p:sp>
      <p:sp>
        <p:nvSpPr>
          <p:cNvPr id="252" name="Google Shape;252;p119"/>
          <p:cNvSpPr txBox="1"/>
          <p:nvPr>
            <p:ph idx="1" type="subTitle"/>
          </p:nvPr>
        </p:nvSpPr>
        <p:spPr>
          <a:xfrm>
            <a:off x="950967" y="3814567"/>
            <a:ext cx="3473200" cy="1776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200"/>
              <a:buFont typeface="Happy Monkey"/>
              <a:buNone/>
              <a:defRPr sz="2133"/>
            </a:lvl1pPr>
            <a:lvl2pPr lvl="1" algn="ctr">
              <a:lnSpc>
                <a:spcPct val="100000"/>
              </a:lnSpc>
              <a:spcBef>
                <a:spcPts val="0"/>
              </a:spcBef>
              <a:spcAft>
                <a:spcPts val="0"/>
              </a:spcAft>
              <a:buClr>
                <a:srgbClr val="EA8C6D"/>
              </a:buClr>
              <a:buSzPts val="2800"/>
              <a:buNone/>
              <a:defRPr sz="3733">
                <a:solidFill>
                  <a:srgbClr val="EA8C6D"/>
                </a:solidFill>
              </a:defRPr>
            </a:lvl2pPr>
            <a:lvl3pPr lvl="2" algn="ctr">
              <a:lnSpc>
                <a:spcPct val="100000"/>
              </a:lnSpc>
              <a:spcBef>
                <a:spcPts val="0"/>
              </a:spcBef>
              <a:spcAft>
                <a:spcPts val="0"/>
              </a:spcAft>
              <a:buClr>
                <a:srgbClr val="EA8C6D"/>
              </a:buClr>
              <a:buSzPts val="2800"/>
              <a:buNone/>
              <a:defRPr sz="3733">
                <a:solidFill>
                  <a:srgbClr val="EA8C6D"/>
                </a:solidFill>
              </a:defRPr>
            </a:lvl3pPr>
            <a:lvl4pPr lvl="3" algn="ctr">
              <a:lnSpc>
                <a:spcPct val="100000"/>
              </a:lnSpc>
              <a:spcBef>
                <a:spcPts val="0"/>
              </a:spcBef>
              <a:spcAft>
                <a:spcPts val="0"/>
              </a:spcAft>
              <a:buClr>
                <a:srgbClr val="EA8C6D"/>
              </a:buClr>
              <a:buSzPts val="2800"/>
              <a:buNone/>
              <a:defRPr sz="3733">
                <a:solidFill>
                  <a:srgbClr val="EA8C6D"/>
                </a:solidFill>
              </a:defRPr>
            </a:lvl4pPr>
            <a:lvl5pPr lvl="4" algn="ctr">
              <a:lnSpc>
                <a:spcPct val="100000"/>
              </a:lnSpc>
              <a:spcBef>
                <a:spcPts val="0"/>
              </a:spcBef>
              <a:spcAft>
                <a:spcPts val="0"/>
              </a:spcAft>
              <a:buClr>
                <a:srgbClr val="EA8C6D"/>
              </a:buClr>
              <a:buSzPts val="2800"/>
              <a:buNone/>
              <a:defRPr sz="3733">
                <a:solidFill>
                  <a:srgbClr val="EA8C6D"/>
                </a:solidFill>
              </a:defRPr>
            </a:lvl5pPr>
            <a:lvl6pPr lvl="5" algn="ctr">
              <a:lnSpc>
                <a:spcPct val="100000"/>
              </a:lnSpc>
              <a:spcBef>
                <a:spcPts val="0"/>
              </a:spcBef>
              <a:spcAft>
                <a:spcPts val="0"/>
              </a:spcAft>
              <a:buClr>
                <a:srgbClr val="EA8C6D"/>
              </a:buClr>
              <a:buSzPts val="2800"/>
              <a:buNone/>
              <a:defRPr sz="3733">
                <a:solidFill>
                  <a:srgbClr val="EA8C6D"/>
                </a:solidFill>
              </a:defRPr>
            </a:lvl6pPr>
            <a:lvl7pPr lvl="6" algn="ctr">
              <a:lnSpc>
                <a:spcPct val="100000"/>
              </a:lnSpc>
              <a:spcBef>
                <a:spcPts val="0"/>
              </a:spcBef>
              <a:spcAft>
                <a:spcPts val="0"/>
              </a:spcAft>
              <a:buClr>
                <a:srgbClr val="EA8C6D"/>
              </a:buClr>
              <a:buSzPts val="2800"/>
              <a:buNone/>
              <a:defRPr sz="3733">
                <a:solidFill>
                  <a:srgbClr val="EA8C6D"/>
                </a:solidFill>
              </a:defRPr>
            </a:lvl7pPr>
            <a:lvl8pPr lvl="7" algn="ctr">
              <a:lnSpc>
                <a:spcPct val="100000"/>
              </a:lnSpc>
              <a:spcBef>
                <a:spcPts val="0"/>
              </a:spcBef>
              <a:spcAft>
                <a:spcPts val="0"/>
              </a:spcAft>
              <a:buClr>
                <a:srgbClr val="EA8C6D"/>
              </a:buClr>
              <a:buSzPts val="2800"/>
              <a:buNone/>
              <a:defRPr sz="3733">
                <a:solidFill>
                  <a:srgbClr val="EA8C6D"/>
                </a:solidFill>
              </a:defRPr>
            </a:lvl8pPr>
            <a:lvl9pPr lvl="8" algn="ctr">
              <a:lnSpc>
                <a:spcPct val="100000"/>
              </a:lnSpc>
              <a:spcBef>
                <a:spcPts val="0"/>
              </a:spcBef>
              <a:spcAft>
                <a:spcPts val="0"/>
              </a:spcAft>
              <a:buClr>
                <a:srgbClr val="EA8C6D"/>
              </a:buClr>
              <a:buSzPts val="2800"/>
              <a:buNone/>
              <a:defRPr sz="3733">
                <a:solidFill>
                  <a:srgbClr val="EA8C6D"/>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 and text 4">
    <p:spTree>
      <p:nvGrpSpPr>
        <p:cNvPr id="253" name="Shape 253"/>
        <p:cNvGrpSpPr/>
        <p:nvPr/>
      </p:nvGrpSpPr>
      <p:grpSpPr>
        <a:xfrm>
          <a:off x="0" y="0"/>
          <a:ext cx="0" cy="0"/>
          <a:chOff x="0" y="0"/>
          <a:chExt cx="0" cy="0"/>
        </a:xfrm>
      </p:grpSpPr>
      <p:grpSp>
        <p:nvGrpSpPr>
          <p:cNvPr id="254" name="Google Shape;254;p120"/>
          <p:cNvGrpSpPr/>
          <p:nvPr/>
        </p:nvGrpSpPr>
        <p:grpSpPr>
          <a:xfrm>
            <a:off x="-3433" y="10"/>
            <a:ext cx="12195433" cy="6860124"/>
            <a:chOff x="-2575" y="7"/>
            <a:chExt cx="9146575" cy="5145093"/>
          </a:xfrm>
        </p:grpSpPr>
        <p:grpSp>
          <p:nvGrpSpPr>
            <p:cNvPr id="255" name="Google Shape;255;p120"/>
            <p:cNvGrpSpPr/>
            <p:nvPr/>
          </p:nvGrpSpPr>
          <p:grpSpPr>
            <a:xfrm>
              <a:off x="-2575" y="7"/>
              <a:ext cx="3472736" cy="2184757"/>
              <a:chOff x="5223150" y="2771850"/>
              <a:chExt cx="1210350" cy="761425"/>
            </a:xfrm>
          </p:grpSpPr>
          <p:sp>
            <p:nvSpPr>
              <p:cNvPr id="256" name="Google Shape;256;p120"/>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57" name="Google Shape;257;p120"/>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258" name="Google Shape;258;p120"/>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259" name="Google Shape;259;p120"/>
          <p:cNvSpPr txBox="1"/>
          <p:nvPr>
            <p:ph type="title"/>
          </p:nvPr>
        </p:nvSpPr>
        <p:spPr>
          <a:xfrm>
            <a:off x="2692900" y="720000"/>
            <a:ext cx="8548000" cy="572800"/>
          </a:xfrm>
          <a:prstGeom prst="rect">
            <a:avLst/>
          </a:prstGeom>
          <a:noFill/>
          <a:ln>
            <a:noFill/>
          </a:ln>
        </p:spPr>
        <p:txBody>
          <a:bodyPr anchorCtr="0" anchor="t" bIns="0" lIns="0" spcFirstLastPara="1" rIns="0" wrap="square" tIns="0">
            <a:noAutofit/>
          </a:bodyPr>
          <a:lstStyle>
            <a:lvl1pPr lvl="0" algn="r">
              <a:lnSpc>
                <a:spcPct val="115000"/>
              </a:lnSpc>
              <a:spcBef>
                <a:spcPts val="0"/>
              </a:spcBef>
              <a:spcAft>
                <a:spcPts val="0"/>
              </a:spcAft>
              <a:buSzPts val="2800"/>
              <a:buNone/>
              <a:defRPr b="1" sz="4667"/>
            </a:lvl1pPr>
            <a:lvl2pPr lvl="1" algn="r">
              <a:lnSpc>
                <a:spcPct val="115000"/>
              </a:lnSpc>
              <a:spcBef>
                <a:spcPts val="0"/>
              </a:spcBef>
              <a:spcAft>
                <a:spcPts val="0"/>
              </a:spcAft>
              <a:buSzPts val="2800"/>
              <a:buNone/>
              <a:defRPr sz="4667">
                <a:latin typeface="Mallanna"/>
                <a:ea typeface="Mallanna"/>
                <a:cs typeface="Mallanna"/>
                <a:sym typeface="Mallanna"/>
              </a:defRPr>
            </a:lvl2pPr>
            <a:lvl3pPr lvl="2" algn="r">
              <a:lnSpc>
                <a:spcPct val="115000"/>
              </a:lnSpc>
              <a:spcBef>
                <a:spcPts val="0"/>
              </a:spcBef>
              <a:spcAft>
                <a:spcPts val="0"/>
              </a:spcAft>
              <a:buSzPts val="2800"/>
              <a:buNone/>
              <a:defRPr sz="4667">
                <a:latin typeface="Mallanna"/>
                <a:ea typeface="Mallanna"/>
                <a:cs typeface="Mallanna"/>
                <a:sym typeface="Mallanna"/>
              </a:defRPr>
            </a:lvl3pPr>
            <a:lvl4pPr lvl="3" algn="r">
              <a:lnSpc>
                <a:spcPct val="115000"/>
              </a:lnSpc>
              <a:spcBef>
                <a:spcPts val="0"/>
              </a:spcBef>
              <a:spcAft>
                <a:spcPts val="0"/>
              </a:spcAft>
              <a:buSzPts val="2800"/>
              <a:buNone/>
              <a:defRPr sz="4667">
                <a:latin typeface="Mallanna"/>
                <a:ea typeface="Mallanna"/>
                <a:cs typeface="Mallanna"/>
                <a:sym typeface="Mallanna"/>
              </a:defRPr>
            </a:lvl4pPr>
            <a:lvl5pPr lvl="4" algn="r">
              <a:lnSpc>
                <a:spcPct val="115000"/>
              </a:lnSpc>
              <a:spcBef>
                <a:spcPts val="0"/>
              </a:spcBef>
              <a:spcAft>
                <a:spcPts val="0"/>
              </a:spcAft>
              <a:buSzPts val="2800"/>
              <a:buNone/>
              <a:defRPr sz="4667">
                <a:latin typeface="Mallanna"/>
                <a:ea typeface="Mallanna"/>
                <a:cs typeface="Mallanna"/>
                <a:sym typeface="Mallanna"/>
              </a:defRPr>
            </a:lvl5pPr>
            <a:lvl6pPr lvl="5" algn="r">
              <a:lnSpc>
                <a:spcPct val="115000"/>
              </a:lnSpc>
              <a:spcBef>
                <a:spcPts val="0"/>
              </a:spcBef>
              <a:spcAft>
                <a:spcPts val="0"/>
              </a:spcAft>
              <a:buSzPts val="2800"/>
              <a:buNone/>
              <a:defRPr sz="4667">
                <a:latin typeface="Mallanna"/>
                <a:ea typeface="Mallanna"/>
                <a:cs typeface="Mallanna"/>
                <a:sym typeface="Mallanna"/>
              </a:defRPr>
            </a:lvl6pPr>
            <a:lvl7pPr lvl="6" algn="r">
              <a:lnSpc>
                <a:spcPct val="115000"/>
              </a:lnSpc>
              <a:spcBef>
                <a:spcPts val="0"/>
              </a:spcBef>
              <a:spcAft>
                <a:spcPts val="0"/>
              </a:spcAft>
              <a:buSzPts val="2800"/>
              <a:buNone/>
              <a:defRPr sz="4667">
                <a:latin typeface="Mallanna"/>
                <a:ea typeface="Mallanna"/>
                <a:cs typeface="Mallanna"/>
                <a:sym typeface="Mallanna"/>
              </a:defRPr>
            </a:lvl7pPr>
            <a:lvl8pPr lvl="7" algn="r">
              <a:lnSpc>
                <a:spcPct val="115000"/>
              </a:lnSpc>
              <a:spcBef>
                <a:spcPts val="0"/>
              </a:spcBef>
              <a:spcAft>
                <a:spcPts val="0"/>
              </a:spcAft>
              <a:buSzPts val="2800"/>
              <a:buNone/>
              <a:defRPr sz="4667">
                <a:latin typeface="Mallanna"/>
                <a:ea typeface="Mallanna"/>
                <a:cs typeface="Mallanna"/>
                <a:sym typeface="Mallanna"/>
              </a:defRPr>
            </a:lvl8pPr>
            <a:lvl9pPr lvl="8" algn="r">
              <a:lnSpc>
                <a:spcPct val="115000"/>
              </a:lnSpc>
              <a:spcBef>
                <a:spcPts val="0"/>
              </a:spcBef>
              <a:spcAft>
                <a:spcPts val="0"/>
              </a:spcAft>
              <a:buSzPts val="2800"/>
              <a:buNone/>
              <a:defRPr sz="4667">
                <a:latin typeface="Mallanna"/>
                <a:ea typeface="Mallanna"/>
                <a:cs typeface="Mallanna"/>
                <a:sym typeface="Mallanna"/>
              </a:defRPr>
            </a:lvl9pPr>
          </a:lstStyle>
          <a:p/>
        </p:txBody>
      </p:sp>
      <p:sp>
        <p:nvSpPr>
          <p:cNvPr id="260" name="Google Shape;260;p120"/>
          <p:cNvSpPr txBox="1"/>
          <p:nvPr>
            <p:ph idx="2" type="title"/>
          </p:nvPr>
        </p:nvSpPr>
        <p:spPr>
          <a:xfrm>
            <a:off x="5281000" y="2651933"/>
            <a:ext cx="1563600" cy="1361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300"/>
              <a:buNone/>
              <a:defRPr b="1" sz="4000"/>
            </a:lvl1pPr>
            <a:lvl2pPr lvl="1" algn="l">
              <a:lnSpc>
                <a:spcPct val="100000"/>
              </a:lnSpc>
              <a:spcBef>
                <a:spcPts val="0"/>
              </a:spcBef>
              <a:spcAft>
                <a:spcPts val="0"/>
              </a:spcAft>
              <a:buClr>
                <a:srgbClr val="EA8C6D"/>
              </a:buClr>
              <a:buSzPts val="2800"/>
              <a:buNone/>
              <a:defRPr b="1">
                <a:solidFill>
                  <a:srgbClr val="EA8C6D"/>
                </a:solidFill>
              </a:defRPr>
            </a:lvl2pPr>
            <a:lvl3pPr lvl="2" algn="l">
              <a:lnSpc>
                <a:spcPct val="100000"/>
              </a:lnSpc>
              <a:spcBef>
                <a:spcPts val="0"/>
              </a:spcBef>
              <a:spcAft>
                <a:spcPts val="0"/>
              </a:spcAft>
              <a:buClr>
                <a:srgbClr val="EA8C6D"/>
              </a:buClr>
              <a:buSzPts val="2800"/>
              <a:buNone/>
              <a:defRPr b="1">
                <a:solidFill>
                  <a:srgbClr val="EA8C6D"/>
                </a:solidFill>
              </a:defRPr>
            </a:lvl3pPr>
            <a:lvl4pPr lvl="3" algn="l">
              <a:lnSpc>
                <a:spcPct val="100000"/>
              </a:lnSpc>
              <a:spcBef>
                <a:spcPts val="0"/>
              </a:spcBef>
              <a:spcAft>
                <a:spcPts val="0"/>
              </a:spcAft>
              <a:buClr>
                <a:srgbClr val="EA8C6D"/>
              </a:buClr>
              <a:buSzPts val="2800"/>
              <a:buNone/>
              <a:defRPr b="1">
                <a:solidFill>
                  <a:srgbClr val="EA8C6D"/>
                </a:solidFill>
              </a:defRPr>
            </a:lvl4pPr>
            <a:lvl5pPr lvl="4" algn="l">
              <a:lnSpc>
                <a:spcPct val="100000"/>
              </a:lnSpc>
              <a:spcBef>
                <a:spcPts val="0"/>
              </a:spcBef>
              <a:spcAft>
                <a:spcPts val="0"/>
              </a:spcAft>
              <a:buClr>
                <a:srgbClr val="EA8C6D"/>
              </a:buClr>
              <a:buSzPts val="2800"/>
              <a:buNone/>
              <a:defRPr b="1">
                <a:solidFill>
                  <a:srgbClr val="EA8C6D"/>
                </a:solidFill>
              </a:defRPr>
            </a:lvl5pPr>
            <a:lvl6pPr lvl="5" algn="l">
              <a:lnSpc>
                <a:spcPct val="100000"/>
              </a:lnSpc>
              <a:spcBef>
                <a:spcPts val="0"/>
              </a:spcBef>
              <a:spcAft>
                <a:spcPts val="0"/>
              </a:spcAft>
              <a:buClr>
                <a:srgbClr val="EA8C6D"/>
              </a:buClr>
              <a:buSzPts val="2800"/>
              <a:buNone/>
              <a:defRPr b="1">
                <a:solidFill>
                  <a:srgbClr val="EA8C6D"/>
                </a:solidFill>
              </a:defRPr>
            </a:lvl6pPr>
            <a:lvl7pPr lvl="6" algn="l">
              <a:lnSpc>
                <a:spcPct val="100000"/>
              </a:lnSpc>
              <a:spcBef>
                <a:spcPts val="0"/>
              </a:spcBef>
              <a:spcAft>
                <a:spcPts val="0"/>
              </a:spcAft>
              <a:buClr>
                <a:srgbClr val="EA8C6D"/>
              </a:buClr>
              <a:buSzPts val="2800"/>
              <a:buNone/>
              <a:defRPr b="1">
                <a:solidFill>
                  <a:srgbClr val="EA8C6D"/>
                </a:solidFill>
              </a:defRPr>
            </a:lvl7pPr>
            <a:lvl8pPr lvl="7" algn="l">
              <a:lnSpc>
                <a:spcPct val="100000"/>
              </a:lnSpc>
              <a:spcBef>
                <a:spcPts val="0"/>
              </a:spcBef>
              <a:spcAft>
                <a:spcPts val="0"/>
              </a:spcAft>
              <a:buClr>
                <a:srgbClr val="EA8C6D"/>
              </a:buClr>
              <a:buSzPts val="2800"/>
              <a:buNone/>
              <a:defRPr b="1">
                <a:solidFill>
                  <a:srgbClr val="EA8C6D"/>
                </a:solidFill>
              </a:defRPr>
            </a:lvl8pPr>
            <a:lvl9pPr lvl="8" algn="l">
              <a:lnSpc>
                <a:spcPct val="100000"/>
              </a:lnSpc>
              <a:spcBef>
                <a:spcPts val="0"/>
              </a:spcBef>
              <a:spcAft>
                <a:spcPts val="0"/>
              </a:spcAft>
              <a:buClr>
                <a:srgbClr val="EA8C6D"/>
              </a:buClr>
              <a:buSzPts val="2800"/>
              <a:buNone/>
              <a:defRPr b="1">
                <a:solidFill>
                  <a:srgbClr val="EA8C6D"/>
                </a:solidFill>
              </a:defRPr>
            </a:lvl9pPr>
          </a:lstStyle>
          <a:p/>
        </p:txBody>
      </p:sp>
      <p:sp>
        <p:nvSpPr>
          <p:cNvPr id="261" name="Google Shape;261;p120"/>
          <p:cNvSpPr txBox="1"/>
          <p:nvPr>
            <p:ph idx="1" type="subTitle"/>
          </p:nvPr>
        </p:nvSpPr>
        <p:spPr>
          <a:xfrm>
            <a:off x="5281000" y="4084900"/>
            <a:ext cx="4223200" cy="1776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Font typeface="Happy Monkey"/>
              <a:buNone/>
              <a:defRPr sz="2133"/>
            </a:lvl1pPr>
            <a:lvl2pPr lvl="1" algn="ctr">
              <a:lnSpc>
                <a:spcPct val="100000"/>
              </a:lnSpc>
              <a:spcBef>
                <a:spcPts val="0"/>
              </a:spcBef>
              <a:spcAft>
                <a:spcPts val="0"/>
              </a:spcAft>
              <a:buClr>
                <a:srgbClr val="EA8C6D"/>
              </a:buClr>
              <a:buSzPts val="2800"/>
              <a:buNone/>
              <a:defRPr sz="3733">
                <a:solidFill>
                  <a:srgbClr val="EA8C6D"/>
                </a:solidFill>
              </a:defRPr>
            </a:lvl2pPr>
            <a:lvl3pPr lvl="2" algn="ctr">
              <a:lnSpc>
                <a:spcPct val="100000"/>
              </a:lnSpc>
              <a:spcBef>
                <a:spcPts val="0"/>
              </a:spcBef>
              <a:spcAft>
                <a:spcPts val="0"/>
              </a:spcAft>
              <a:buClr>
                <a:srgbClr val="EA8C6D"/>
              </a:buClr>
              <a:buSzPts val="2800"/>
              <a:buNone/>
              <a:defRPr sz="3733">
                <a:solidFill>
                  <a:srgbClr val="EA8C6D"/>
                </a:solidFill>
              </a:defRPr>
            </a:lvl3pPr>
            <a:lvl4pPr lvl="3" algn="ctr">
              <a:lnSpc>
                <a:spcPct val="100000"/>
              </a:lnSpc>
              <a:spcBef>
                <a:spcPts val="0"/>
              </a:spcBef>
              <a:spcAft>
                <a:spcPts val="0"/>
              </a:spcAft>
              <a:buClr>
                <a:srgbClr val="EA8C6D"/>
              </a:buClr>
              <a:buSzPts val="2800"/>
              <a:buNone/>
              <a:defRPr sz="3733">
                <a:solidFill>
                  <a:srgbClr val="EA8C6D"/>
                </a:solidFill>
              </a:defRPr>
            </a:lvl4pPr>
            <a:lvl5pPr lvl="4" algn="ctr">
              <a:lnSpc>
                <a:spcPct val="100000"/>
              </a:lnSpc>
              <a:spcBef>
                <a:spcPts val="0"/>
              </a:spcBef>
              <a:spcAft>
                <a:spcPts val="0"/>
              </a:spcAft>
              <a:buClr>
                <a:srgbClr val="EA8C6D"/>
              </a:buClr>
              <a:buSzPts val="2800"/>
              <a:buNone/>
              <a:defRPr sz="3733">
                <a:solidFill>
                  <a:srgbClr val="EA8C6D"/>
                </a:solidFill>
              </a:defRPr>
            </a:lvl5pPr>
            <a:lvl6pPr lvl="5" algn="ctr">
              <a:lnSpc>
                <a:spcPct val="100000"/>
              </a:lnSpc>
              <a:spcBef>
                <a:spcPts val="0"/>
              </a:spcBef>
              <a:spcAft>
                <a:spcPts val="0"/>
              </a:spcAft>
              <a:buClr>
                <a:srgbClr val="EA8C6D"/>
              </a:buClr>
              <a:buSzPts val="2800"/>
              <a:buNone/>
              <a:defRPr sz="3733">
                <a:solidFill>
                  <a:srgbClr val="EA8C6D"/>
                </a:solidFill>
              </a:defRPr>
            </a:lvl6pPr>
            <a:lvl7pPr lvl="6" algn="ctr">
              <a:lnSpc>
                <a:spcPct val="100000"/>
              </a:lnSpc>
              <a:spcBef>
                <a:spcPts val="0"/>
              </a:spcBef>
              <a:spcAft>
                <a:spcPts val="0"/>
              </a:spcAft>
              <a:buClr>
                <a:srgbClr val="EA8C6D"/>
              </a:buClr>
              <a:buSzPts val="2800"/>
              <a:buNone/>
              <a:defRPr sz="3733">
                <a:solidFill>
                  <a:srgbClr val="EA8C6D"/>
                </a:solidFill>
              </a:defRPr>
            </a:lvl7pPr>
            <a:lvl8pPr lvl="7" algn="ctr">
              <a:lnSpc>
                <a:spcPct val="100000"/>
              </a:lnSpc>
              <a:spcBef>
                <a:spcPts val="0"/>
              </a:spcBef>
              <a:spcAft>
                <a:spcPts val="0"/>
              </a:spcAft>
              <a:buClr>
                <a:srgbClr val="EA8C6D"/>
              </a:buClr>
              <a:buSzPts val="2800"/>
              <a:buNone/>
              <a:defRPr sz="3733">
                <a:solidFill>
                  <a:srgbClr val="EA8C6D"/>
                </a:solidFill>
              </a:defRPr>
            </a:lvl8pPr>
            <a:lvl9pPr lvl="8" algn="ctr">
              <a:lnSpc>
                <a:spcPct val="100000"/>
              </a:lnSpc>
              <a:spcBef>
                <a:spcPts val="0"/>
              </a:spcBef>
              <a:spcAft>
                <a:spcPts val="0"/>
              </a:spcAft>
              <a:buClr>
                <a:srgbClr val="EA8C6D"/>
              </a:buClr>
              <a:buSzPts val="2800"/>
              <a:buNone/>
              <a:defRPr sz="3733">
                <a:solidFill>
                  <a:srgbClr val="EA8C6D"/>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hanks">
    <p:spTree>
      <p:nvGrpSpPr>
        <p:cNvPr id="262" name="Shape 262"/>
        <p:cNvGrpSpPr/>
        <p:nvPr/>
      </p:nvGrpSpPr>
      <p:grpSpPr>
        <a:xfrm>
          <a:off x="0" y="0"/>
          <a:ext cx="0" cy="0"/>
          <a:chOff x="0" y="0"/>
          <a:chExt cx="0" cy="0"/>
        </a:xfrm>
      </p:grpSpPr>
      <p:grpSp>
        <p:nvGrpSpPr>
          <p:cNvPr id="263" name="Google Shape;263;p121"/>
          <p:cNvGrpSpPr/>
          <p:nvPr/>
        </p:nvGrpSpPr>
        <p:grpSpPr>
          <a:xfrm>
            <a:off x="-3434" y="10"/>
            <a:ext cx="12195418" cy="6851906"/>
            <a:chOff x="-2575" y="7"/>
            <a:chExt cx="9146563" cy="5138930"/>
          </a:xfrm>
        </p:grpSpPr>
        <p:grpSp>
          <p:nvGrpSpPr>
            <p:cNvPr id="264" name="Google Shape;264;p121"/>
            <p:cNvGrpSpPr/>
            <p:nvPr/>
          </p:nvGrpSpPr>
          <p:grpSpPr>
            <a:xfrm>
              <a:off x="-2575" y="7"/>
              <a:ext cx="3472736" cy="2184757"/>
              <a:chOff x="5223150" y="2771850"/>
              <a:chExt cx="1210350" cy="761425"/>
            </a:xfrm>
          </p:grpSpPr>
          <p:sp>
            <p:nvSpPr>
              <p:cNvPr id="265" name="Google Shape;265;p121"/>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66" name="Google Shape;266;p121"/>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67" name="Google Shape;267;p121"/>
            <p:cNvGrpSpPr/>
            <p:nvPr/>
          </p:nvGrpSpPr>
          <p:grpSpPr>
            <a:xfrm>
              <a:off x="146564" y="2541576"/>
              <a:ext cx="8997424" cy="2597361"/>
              <a:chOff x="1213475" y="1281350"/>
              <a:chExt cx="3125625" cy="902300"/>
            </a:xfrm>
          </p:grpSpPr>
          <p:sp>
            <p:nvSpPr>
              <p:cNvPr id="268" name="Google Shape;268;p121"/>
              <p:cNvSpPr/>
              <p:nvPr/>
            </p:nvSpPr>
            <p:spPr>
              <a:xfrm>
                <a:off x="1766875" y="1635550"/>
                <a:ext cx="2572225" cy="548100"/>
              </a:xfrm>
              <a:custGeom>
                <a:rect b="b" l="l" r="r" t="t"/>
                <a:pathLst>
                  <a:path extrusionOk="0" h="21924" w="102889">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69" name="Google Shape;269;p121"/>
              <p:cNvSpPr/>
              <p:nvPr/>
            </p:nvSpPr>
            <p:spPr>
              <a:xfrm>
                <a:off x="1213475" y="1281350"/>
                <a:ext cx="3125625" cy="902300"/>
              </a:xfrm>
              <a:custGeom>
                <a:rect b="b" l="l" r="r" t="t"/>
                <a:pathLst>
                  <a:path extrusionOk="0" h="36092" w="125025">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pic>
        <p:nvPicPr>
          <p:cNvPr id="270" name="Google Shape;270;p121"/>
          <p:cNvPicPr preferRelativeResize="0"/>
          <p:nvPr/>
        </p:nvPicPr>
        <p:blipFill rotWithShape="1">
          <a:blip r:embed="rId2">
            <a:alphaModFix/>
          </a:blip>
          <a:srcRect b="0" l="0" r="0" t="0"/>
          <a:stretch/>
        </p:blipFill>
        <p:spPr>
          <a:xfrm>
            <a:off x="1" y="1405"/>
            <a:ext cx="12191996" cy="6855187"/>
          </a:xfrm>
          <a:prstGeom prst="rect">
            <a:avLst/>
          </a:prstGeom>
          <a:noFill/>
          <a:ln>
            <a:noFill/>
          </a:ln>
        </p:spPr>
      </p:pic>
      <p:sp>
        <p:nvSpPr>
          <p:cNvPr id="271" name="Google Shape;271;p121"/>
          <p:cNvSpPr txBox="1"/>
          <p:nvPr>
            <p:ph type="title"/>
          </p:nvPr>
        </p:nvSpPr>
        <p:spPr>
          <a:xfrm>
            <a:off x="3596800" y="1394400"/>
            <a:ext cx="4998400" cy="97160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rgbClr val="FAF2DD"/>
              </a:buClr>
              <a:buSzPts val="7700"/>
              <a:buFont typeface="Amatic SC"/>
              <a:buNone/>
              <a:defRPr b="1" sz="8000">
                <a:solidFill>
                  <a:srgbClr val="FAF2DD"/>
                </a:solidFill>
                <a:latin typeface="Amatic SC"/>
                <a:ea typeface="Amatic SC"/>
                <a:cs typeface="Amatic SC"/>
                <a:sym typeface="Amatic SC"/>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272" name="Google Shape;272;p121"/>
          <p:cNvSpPr txBox="1"/>
          <p:nvPr>
            <p:ph idx="1" type="subTitle"/>
          </p:nvPr>
        </p:nvSpPr>
        <p:spPr>
          <a:xfrm>
            <a:off x="3596800" y="3041751"/>
            <a:ext cx="4998400" cy="144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273" name="Google Shape;273;p121"/>
          <p:cNvSpPr txBox="1"/>
          <p:nvPr/>
        </p:nvSpPr>
        <p:spPr>
          <a:xfrm>
            <a:off x="3134800" y="4576351"/>
            <a:ext cx="5922400" cy="7484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Clr>
                <a:srgbClr val="FAF2DD"/>
              </a:buClr>
              <a:buSzPts val="1600"/>
              <a:buFont typeface="Mallanna"/>
              <a:buNone/>
            </a:pPr>
            <a:r>
              <a:rPr lang="en-US" sz="1600">
                <a:solidFill>
                  <a:srgbClr val="FAF2DD"/>
                </a:solidFill>
                <a:latin typeface="Mallanna"/>
                <a:ea typeface="Mallanna"/>
                <a:cs typeface="Mallanna"/>
                <a:sym typeface="Mallanna"/>
              </a:rPr>
              <a:t>CREDITS: This presentation template was created by ​</a:t>
            </a:r>
            <a:r>
              <a:rPr b="1" lang="en-US" sz="1600">
                <a:solidFill>
                  <a:srgbClr val="FAF2DD"/>
                </a:solidFill>
                <a:latin typeface="Mallanna"/>
                <a:ea typeface="Mallanna"/>
                <a:cs typeface="Mallanna"/>
                <a:sym typeface="Mallanna"/>
              </a:rPr>
              <a:t>Slidesgo</a:t>
            </a:r>
            <a:r>
              <a:rPr lang="en-US" sz="1600">
                <a:solidFill>
                  <a:srgbClr val="FAF2DD"/>
                </a:solidFill>
                <a:latin typeface="Mallanna"/>
                <a:ea typeface="Mallanna"/>
                <a:cs typeface="Mallanna"/>
                <a:sym typeface="Mallanna"/>
              </a:rPr>
              <a:t>​,  including icons by </a:t>
            </a:r>
            <a:r>
              <a:rPr b="1" lang="en-US" sz="1600">
                <a:solidFill>
                  <a:srgbClr val="FAF2DD"/>
                </a:solidFill>
                <a:latin typeface="Mallanna"/>
                <a:ea typeface="Mallanna"/>
                <a:cs typeface="Mallanna"/>
                <a:sym typeface="Mallanna"/>
              </a:rPr>
              <a:t>Flaticon</a:t>
            </a:r>
            <a:r>
              <a:rPr lang="en-US" sz="1600">
                <a:solidFill>
                  <a:srgbClr val="FAF2DD"/>
                </a:solidFill>
                <a:latin typeface="Mallanna"/>
                <a:ea typeface="Mallanna"/>
                <a:cs typeface="Mallanna"/>
                <a:sym typeface="Mallanna"/>
              </a:rPr>
              <a:t>​, infographics &amp; images by </a:t>
            </a:r>
            <a:r>
              <a:rPr b="1" lang="en-US" sz="1600">
                <a:solidFill>
                  <a:srgbClr val="FAF2DD"/>
                </a:solidFill>
                <a:latin typeface="Mallanna"/>
                <a:ea typeface="Mallanna"/>
                <a:cs typeface="Mallanna"/>
                <a:sym typeface="Mallanna"/>
              </a:rPr>
              <a:t>​Freepik</a:t>
            </a:r>
            <a:endParaRPr b="1" sz="1600">
              <a:solidFill>
                <a:srgbClr val="FAF2DD"/>
              </a:solidFill>
              <a:latin typeface="Mallanna"/>
              <a:ea typeface="Mallanna"/>
              <a:cs typeface="Mallanna"/>
              <a:sym typeface="Mallanna"/>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74" name="Shape 27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275" name="Shape 275"/>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spTree>
      <p:nvGrpSpPr>
        <p:cNvPr id="276" name="Shape 276"/>
        <p:cNvGrpSpPr/>
        <p:nvPr/>
      </p:nvGrpSpPr>
      <p:grpSpPr>
        <a:xfrm>
          <a:off x="0" y="0"/>
          <a:ext cx="0" cy="0"/>
          <a:chOff x="0" y="0"/>
          <a:chExt cx="0" cy="0"/>
        </a:xfrm>
      </p:grpSpPr>
      <p:grpSp>
        <p:nvGrpSpPr>
          <p:cNvPr id="277" name="Google Shape;277;p124"/>
          <p:cNvGrpSpPr/>
          <p:nvPr/>
        </p:nvGrpSpPr>
        <p:grpSpPr>
          <a:xfrm>
            <a:off x="-14" y="-9"/>
            <a:ext cx="12192244" cy="6852025"/>
            <a:chOff x="-11" y="-7"/>
            <a:chExt cx="9144183" cy="5139019"/>
          </a:xfrm>
        </p:grpSpPr>
        <p:grpSp>
          <p:nvGrpSpPr>
            <p:cNvPr id="278" name="Google Shape;278;p124"/>
            <p:cNvGrpSpPr/>
            <p:nvPr/>
          </p:nvGrpSpPr>
          <p:grpSpPr>
            <a:xfrm>
              <a:off x="146748" y="2541651"/>
              <a:ext cx="8997424" cy="2597361"/>
              <a:chOff x="1213475" y="1281350"/>
              <a:chExt cx="3125625" cy="902300"/>
            </a:xfrm>
          </p:grpSpPr>
          <p:sp>
            <p:nvSpPr>
              <p:cNvPr id="279" name="Google Shape;279;p124"/>
              <p:cNvSpPr/>
              <p:nvPr/>
            </p:nvSpPr>
            <p:spPr>
              <a:xfrm>
                <a:off x="1766875" y="1635550"/>
                <a:ext cx="2572225" cy="548100"/>
              </a:xfrm>
              <a:custGeom>
                <a:rect b="b" l="l" r="r" t="t"/>
                <a:pathLst>
                  <a:path extrusionOk="0" h="21924" w="102889">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0" name="Google Shape;280;p124"/>
              <p:cNvSpPr/>
              <p:nvPr/>
            </p:nvSpPr>
            <p:spPr>
              <a:xfrm>
                <a:off x="1213475" y="1281350"/>
                <a:ext cx="3125625" cy="902300"/>
              </a:xfrm>
              <a:custGeom>
                <a:rect b="b" l="l" r="r" t="t"/>
                <a:pathLst>
                  <a:path extrusionOk="0" h="36092" w="125025">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81" name="Google Shape;281;p124"/>
            <p:cNvGrpSpPr/>
            <p:nvPr/>
          </p:nvGrpSpPr>
          <p:grpSpPr>
            <a:xfrm>
              <a:off x="-11" y="-7"/>
              <a:ext cx="3516067" cy="2211940"/>
              <a:chOff x="5223150" y="2771850"/>
              <a:chExt cx="1210350" cy="761425"/>
            </a:xfrm>
          </p:grpSpPr>
          <p:sp>
            <p:nvSpPr>
              <p:cNvPr id="282" name="Google Shape;282;p124"/>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3" name="Google Shape;283;p124"/>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pic>
        <p:nvPicPr>
          <p:cNvPr id="284" name="Google Shape;284;p124"/>
          <p:cNvPicPr preferRelativeResize="0"/>
          <p:nvPr/>
        </p:nvPicPr>
        <p:blipFill rotWithShape="1">
          <a:blip r:embed="rId2">
            <a:alphaModFix/>
          </a:blip>
          <a:srcRect b="0" l="0" r="0" t="0"/>
          <a:stretch/>
        </p:blipFill>
        <p:spPr>
          <a:xfrm flipH="1">
            <a:off x="1" y="0"/>
            <a:ext cx="12191999" cy="6856371"/>
          </a:xfrm>
          <a:prstGeom prst="rect">
            <a:avLst/>
          </a:prstGeom>
          <a:noFill/>
          <a:ln>
            <a:noFill/>
          </a:ln>
        </p:spPr>
      </p:pic>
      <p:grpSp>
        <p:nvGrpSpPr>
          <p:cNvPr id="285" name="Google Shape;285;p124"/>
          <p:cNvGrpSpPr/>
          <p:nvPr/>
        </p:nvGrpSpPr>
        <p:grpSpPr>
          <a:xfrm flipH="1" rot="10800000">
            <a:off x="-212062" y="-457497"/>
            <a:ext cx="3327935" cy="2927781"/>
            <a:chOff x="3312900" y="2468375"/>
            <a:chExt cx="1021800" cy="898975"/>
          </a:xfrm>
        </p:grpSpPr>
        <p:sp>
          <p:nvSpPr>
            <p:cNvPr id="286" name="Google Shape;286;p124"/>
            <p:cNvSpPr/>
            <p:nvPr/>
          </p:nvSpPr>
          <p:spPr>
            <a:xfrm>
              <a:off x="3799175" y="2641950"/>
              <a:ext cx="218375" cy="171725"/>
            </a:xfrm>
            <a:custGeom>
              <a:rect b="b" l="l" r="r" t="t"/>
              <a:pathLst>
                <a:path extrusionOk="0" h="6869" w="8735">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7" name="Google Shape;287;p124"/>
            <p:cNvSpPr/>
            <p:nvPr/>
          </p:nvSpPr>
          <p:spPr>
            <a:xfrm>
              <a:off x="3800500" y="2657400"/>
              <a:ext cx="154925" cy="107200"/>
            </a:xfrm>
            <a:custGeom>
              <a:rect b="b" l="l" r="r" t="t"/>
              <a:pathLst>
                <a:path extrusionOk="0" h="4288" w="6197">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8" name="Google Shape;288;p124"/>
            <p:cNvSpPr/>
            <p:nvPr/>
          </p:nvSpPr>
          <p:spPr>
            <a:xfrm>
              <a:off x="3803025" y="2662350"/>
              <a:ext cx="162750" cy="104125"/>
            </a:xfrm>
            <a:custGeom>
              <a:rect b="b" l="l" r="r" t="t"/>
              <a:pathLst>
                <a:path extrusionOk="0" h="4165" w="651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9" name="Google Shape;289;p124"/>
            <p:cNvSpPr/>
            <p:nvPr/>
          </p:nvSpPr>
          <p:spPr>
            <a:xfrm>
              <a:off x="3807150" y="2676725"/>
              <a:ext cx="162000" cy="95650"/>
            </a:xfrm>
            <a:custGeom>
              <a:rect b="b" l="l" r="r" t="t"/>
              <a:pathLst>
                <a:path extrusionOk="0" h="3826" w="648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0" name="Google Shape;290;p124"/>
            <p:cNvSpPr/>
            <p:nvPr/>
          </p:nvSpPr>
          <p:spPr>
            <a:xfrm>
              <a:off x="3811825" y="2691075"/>
              <a:ext cx="157250" cy="85850"/>
            </a:xfrm>
            <a:custGeom>
              <a:rect b="b" l="l" r="r" t="t"/>
              <a:pathLst>
                <a:path extrusionOk="0" h="3434" w="629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1" name="Google Shape;291;p124"/>
            <p:cNvSpPr/>
            <p:nvPr/>
          </p:nvSpPr>
          <p:spPr>
            <a:xfrm>
              <a:off x="3815800" y="2697550"/>
              <a:ext cx="162350" cy="84050"/>
            </a:xfrm>
            <a:custGeom>
              <a:rect b="b" l="l" r="r" t="t"/>
              <a:pathLst>
                <a:path extrusionOk="0" h="3362" w="6494">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2" name="Google Shape;292;p124"/>
            <p:cNvSpPr/>
            <p:nvPr/>
          </p:nvSpPr>
          <p:spPr>
            <a:xfrm>
              <a:off x="3821550" y="2707000"/>
              <a:ext cx="161650" cy="83225"/>
            </a:xfrm>
            <a:custGeom>
              <a:rect b="b" l="l" r="r" t="t"/>
              <a:pathLst>
                <a:path extrusionOk="0" h="3329" w="6466">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3" name="Google Shape;293;p124"/>
            <p:cNvSpPr/>
            <p:nvPr/>
          </p:nvSpPr>
          <p:spPr>
            <a:xfrm>
              <a:off x="3826325" y="2713450"/>
              <a:ext cx="162550" cy="89300"/>
            </a:xfrm>
            <a:custGeom>
              <a:rect b="b" l="l" r="r" t="t"/>
              <a:pathLst>
                <a:path extrusionOk="0" h="3572" w="6502">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4" name="Google Shape;294;p124"/>
            <p:cNvSpPr/>
            <p:nvPr/>
          </p:nvSpPr>
          <p:spPr>
            <a:xfrm>
              <a:off x="3529675" y="2773300"/>
              <a:ext cx="286775" cy="384675"/>
            </a:xfrm>
            <a:custGeom>
              <a:rect b="b" l="l" r="r" t="t"/>
              <a:pathLst>
                <a:path extrusionOk="0" h="15387" w="11471">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5" name="Google Shape;295;p124"/>
            <p:cNvSpPr/>
            <p:nvPr/>
          </p:nvSpPr>
          <p:spPr>
            <a:xfrm>
              <a:off x="3615950" y="2793500"/>
              <a:ext cx="60575" cy="147775"/>
            </a:xfrm>
            <a:custGeom>
              <a:rect b="b" l="l" r="r" t="t"/>
              <a:pathLst>
                <a:path extrusionOk="0" h="5911" w="2423">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6" name="Google Shape;296;p124"/>
            <p:cNvSpPr/>
            <p:nvPr/>
          </p:nvSpPr>
          <p:spPr>
            <a:xfrm>
              <a:off x="3532500" y="2868850"/>
              <a:ext cx="65275" cy="146150"/>
            </a:xfrm>
            <a:custGeom>
              <a:rect b="b" l="l" r="r" t="t"/>
              <a:pathLst>
                <a:path extrusionOk="0" h="5846" w="2611">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7" name="Google Shape;297;p124"/>
            <p:cNvSpPr/>
            <p:nvPr/>
          </p:nvSpPr>
          <p:spPr>
            <a:xfrm>
              <a:off x="3677750" y="2740175"/>
              <a:ext cx="55550" cy="132075"/>
            </a:xfrm>
            <a:custGeom>
              <a:rect b="b" l="l" r="r" t="t"/>
              <a:pathLst>
                <a:path extrusionOk="0" h="5283" w="2222">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8" name="Google Shape;298;p124"/>
            <p:cNvSpPr/>
            <p:nvPr/>
          </p:nvSpPr>
          <p:spPr>
            <a:xfrm>
              <a:off x="3736100" y="2710125"/>
              <a:ext cx="51925" cy="111000"/>
            </a:xfrm>
            <a:custGeom>
              <a:rect b="b" l="l" r="r" t="t"/>
              <a:pathLst>
                <a:path extrusionOk="0" h="4440" w="2077">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9" name="Google Shape;299;p124"/>
            <p:cNvSpPr/>
            <p:nvPr/>
          </p:nvSpPr>
          <p:spPr>
            <a:xfrm>
              <a:off x="3601825" y="2926575"/>
              <a:ext cx="155950" cy="39175"/>
            </a:xfrm>
            <a:custGeom>
              <a:rect b="b" l="l" r="r" t="t"/>
              <a:pathLst>
                <a:path extrusionOk="0" h="1567" w="6238">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0" name="Google Shape;300;p124"/>
            <p:cNvSpPr/>
            <p:nvPr/>
          </p:nvSpPr>
          <p:spPr>
            <a:xfrm>
              <a:off x="3647950" y="2868850"/>
              <a:ext cx="135875" cy="34475"/>
            </a:xfrm>
            <a:custGeom>
              <a:rect b="b" l="l" r="r" t="t"/>
              <a:pathLst>
                <a:path extrusionOk="0" h="1379" w="5435">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1" name="Google Shape;301;p124"/>
            <p:cNvSpPr/>
            <p:nvPr/>
          </p:nvSpPr>
          <p:spPr>
            <a:xfrm>
              <a:off x="3711950" y="2808800"/>
              <a:ext cx="112650" cy="33650"/>
            </a:xfrm>
            <a:custGeom>
              <a:rect b="b" l="l" r="r" t="t"/>
              <a:pathLst>
                <a:path extrusionOk="0" h="1346" w="4506">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2" name="Google Shape;302;p124"/>
            <p:cNvSpPr/>
            <p:nvPr/>
          </p:nvSpPr>
          <p:spPr>
            <a:xfrm>
              <a:off x="3795400" y="2752675"/>
              <a:ext cx="37675" cy="43725"/>
            </a:xfrm>
            <a:custGeom>
              <a:rect b="b" l="l" r="r" t="t"/>
              <a:pathLst>
                <a:path extrusionOk="0" h="1749" w="1507">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3" name="Google Shape;303;p124"/>
            <p:cNvSpPr/>
            <p:nvPr/>
          </p:nvSpPr>
          <p:spPr>
            <a:xfrm>
              <a:off x="3617725" y="2813825"/>
              <a:ext cx="31500" cy="128225"/>
            </a:xfrm>
            <a:custGeom>
              <a:rect b="b" l="l" r="r" t="t"/>
              <a:pathLst>
                <a:path extrusionOk="0" h="5129" w="126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4" name="Google Shape;304;p124"/>
            <p:cNvSpPr/>
            <p:nvPr/>
          </p:nvSpPr>
          <p:spPr>
            <a:xfrm>
              <a:off x="3551950" y="2888100"/>
              <a:ext cx="33900" cy="127900"/>
            </a:xfrm>
            <a:custGeom>
              <a:rect b="b" l="l" r="r" t="t"/>
              <a:pathLst>
                <a:path extrusionOk="0" h="5116" w="1356">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5" name="Google Shape;305;p124"/>
            <p:cNvSpPr/>
            <p:nvPr/>
          </p:nvSpPr>
          <p:spPr>
            <a:xfrm>
              <a:off x="3677525" y="2758000"/>
              <a:ext cx="32250" cy="117475"/>
            </a:xfrm>
            <a:custGeom>
              <a:rect b="b" l="l" r="r" t="t"/>
              <a:pathLst>
                <a:path extrusionOk="0" h="4699" w="129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6" name="Google Shape;306;p124"/>
            <p:cNvSpPr/>
            <p:nvPr/>
          </p:nvSpPr>
          <p:spPr>
            <a:xfrm>
              <a:off x="3736300" y="2724900"/>
              <a:ext cx="31525" cy="96925"/>
            </a:xfrm>
            <a:custGeom>
              <a:rect b="b" l="l" r="r" t="t"/>
              <a:pathLst>
                <a:path extrusionOk="0" h="3877" w="1261">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7" name="Google Shape;307;p124"/>
            <p:cNvSpPr/>
            <p:nvPr/>
          </p:nvSpPr>
          <p:spPr>
            <a:xfrm>
              <a:off x="3600725" y="2941350"/>
              <a:ext cx="133525" cy="25175"/>
            </a:xfrm>
            <a:custGeom>
              <a:rect b="b" l="l" r="r" t="t"/>
              <a:pathLst>
                <a:path extrusionOk="0" h="1007" w="5341">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8" name="Google Shape;308;p124"/>
            <p:cNvSpPr/>
            <p:nvPr/>
          </p:nvSpPr>
          <p:spPr>
            <a:xfrm>
              <a:off x="3648675" y="2880725"/>
              <a:ext cx="116625" cy="24525"/>
            </a:xfrm>
            <a:custGeom>
              <a:rect b="b" l="l" r="r" t="t"/>
              <a:pathLst>
                <a:path extrusionOk="0" h="981" w="4665">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9" name="Google Shape;309;p124"/>
            <p:cNvSpPr/>
            <p:nvPr/>
          </p:nvSpPr>
          <p:spPr>
            <a:xfrm>
              <a:off x="3716100" y="2818975"/>
              <a:ext cx="93000" cy="20700"/>
            </a:xfrm>
            <a:custGeom>
              <a:rect b="b" l="l" r="r" t="t"/>
              <a:pathLst>
                <a:path extrusionOk="0" h="828" w="372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0" name="Google Shape;310;p124"/>
            <p:cNvSpPr/>
            <p:nvPr/>
          </p:nvSpPr>
          <p:spPr>
            <a:xfrm>
              <a:off x="3559800" y="2639050"/>
              <a:ext cx="63825" cy="384575"/>
            </a:xfrm>
            <a:custGeom>
              <a:rect b="b" l="l" r="r" t="t"/>
              <a:pathLst>
                <a:path extrusionOk="0" h="15383" w="2553">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1" name="Google Shape;311;p124"/>
            <p:cNvSpPr/>
            <p:nvPr/>
          </p:nvSpPr>
          <p:spPr>
            <a:xfrm>
              <a:off x="3586775" y="2468375"/>
              <a:ext cx="133975" cy="174875"/>
            </a:xfrm>
            <a:custGeom>
              <a:rect b="b" l="l" r="r" t="t"/>
              <a:pathLst>
                <a:path extrusionOk="0" h="6995" w="5359">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2" name="Google Shape;312;p124"/>
            <p:cNvSpPr/>
            <p:nvPr/>
          </p:nvSpPr>
          <p:spPr>
            <a:xfrm>
              <a:off x="3633675" y="2513800"/>
              <a:ext cx="83625" cy="129900"/>
            </a:xfrm>
            <a:custGeom>
              <a:rect b="b" l="l" r="r" t="t"/>
              <a:pathLst>
                <a:path extrusionOk="0" h="5196" w="3345">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3" name="Google Shape;313;p124"/>
            <p:cNvSpPr/>
            <p:nvPr/>
          </p:nvSpPr>
          <p:spPr>
            <a:xfrm>
              <a:off x="3632100" y="2505725"/>
              <a:ext cx="72350" cy="136150"/>
            </a:xfrm>
            <a:custGeom>
              <a:rect b="b" l="l" r="r" t="t"/>
              <a:pathLst>
                <a:path extrusionOk="0" h="5446" w="2894">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4" name="Google Shape;314;p124"/>
            <p:cNvSpPr/>
            <p:nvPr/>
          </p:nvSpPr>
          <p:spPr>
            <a:xfrm>
              <a:off x="3627325" y="2504200"/>
              <a:ext cx="65400" cy="134850"/>
            </a:xfrm>
            <a:custGeom>
              <a:rect b="b" l="l" r="r" t="t"/>
              <a:pathLst>
                <a:path extrusionOk="0" h="5394" w="2616">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5" name="Google Shape;315;p124"/>
            <p:cNvSpPr/>
            <p:nvPr/>
          </p:nvSpPr>
          <p:spPr>
            <a:xfrm>
              <a:off x="3623275" y="2505275"/>
              <a:ext cx="58400" cy="130275"/>
            </a:xfrm>
            <a:custGeom>
              <a:rect b="b" l="l" r="r" t="t"/>
              <a:pathLst>
                <a:path extrusionOk="0" h="5211" w="2336">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6" name="Google Shape;316;p124"/>
            <p:cNvSpPr/>
            <p:nvPr/>
          </p:nvSpPr>
          <p:spPr>
            <a:xfrm>
              <a:off x="3619400" y="2498500"/>
              <a:ext cx="56450" cy="134275"/>
            </a:xfrm>
            <a:custGeom>
              <a:rect b="b" l="l" r="r" t="t"/>
              <a:pathLst>
                <a:path extrusionOk="0" h="5371" w="2258">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7" name="Google Shape;317;p124"/>
            <p:cNvSpPr/>
            <p:nvPr/>
          </p:nvSpPr>
          <p:spPr>
            <a:xfrm>
              <a:off x="3593675" y="2495250"/>
              <a:ext cx="74475" cy="133400"/>
            </a:xfrm>
            <a:custGeom>
              <a:rect b="b" l="l" r="r" t="t"/>
              <a:pathLst>
                <a:path extrusionOk="0" h="5336" w="2979">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8" name="Google Shape;318;p124"/>
            <p:cNvSpPr/>
            <p:nvPr/>
          </p:nvSpPr>
          <p:spPr>
            <a:xfrm>
              <a:off x="3578625" y="2491000"/>
              <a:ext cx="83700" cy="134250"/>
            </a:xfrm>
            <a:custGeom>
              <a:rect b="b" l="l" r="r" t="t"/>
              <a:pathLst>
                <a:path extrusionOk="0" h="5370" w="3348">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9" name="Google Shape;319;p124"/>
            <p:cNvSpPr/>
            <p:nvPr/>
          </p:nvSpPr>
          <p:spPr>
            <a:xfrm>
              <a:off x="3605600" y="2617150"/>
              <a:ext cx="43625" cy="31900"/>
            </a:xfrm>
            <a:custGeom>
              <a:rect b="b" l="l" r="r" t="t"/>
              <a:pathLst>
                <a:path extrusionOk="0" h="1276" w="1745">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0" name="Google Shape;320;p124"/>
            <p:cNvSpPr/>
            <p:nvPr/>
          </p:nvSpPr>
          <p:spPr>
            <a:xfrm>
              <a:off x="3566700" y="2710025"/>
              <a:ext cx="144950" cy="125525"/>
            </a:xfrm>
            <a:custGeom>
              <a:rect b="b" l="l" r="r" t="t"/>
              <a:pathLst>
                <a:path extrusionOk="0" h="5021" w="5798">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1" name="Google Shape;321;p124"/>
            <p:cNvSpPr/>
            <p:nvPr/>
          </p:nvSpPr>
          <p:spPr>
            <a:xfrm>
              <a:off x="3565025" y="2727850"/>
              <a:ext cx="122075" cy="108925"/>
            </a:xfrm>
            <a:custGeom>
              <a:rect b="b" l="l" r="r" t="t"/>
              <a:pathLst>
                <a:path extrusionOk="0" h="4357" w="4883">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2" name="Google Shape;322;p124"/>
            <p:cNvSpPr/>
            <p:nvPr/>
          </p:nvSpPr>
          <p:spPr>
            <a:xfrm>
              <a:off x="3565125" y="2782100"/>
              <a:ext cx="148725" cy="148200"/>
            </a:xfrm>
            <a:custGeom>
              <a:rect b="b" l="l" r="r" t="t"/>
              <a:pathLst>
                <a:path extrusionOk="0" h="5928" w="5949">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3" name="Google Shape;323;p124"/>
            <p:cNvSpPr/>
            <p:nvPr/>
          </p:nvSpPr>
          <p:spPr>
            <a:xfrm>
              <a:off x="3563775" y="2801950"/>
              <a:ext cx="123725" cy="129575"/>
            </a:xfrm>
            <a:custGeom>
              <a:rect b="b" l="l" r="r" t="t"/>
              <a:pathLst>
                <a:path extrusionOk="0" h="5183" w="4949">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4" name="Google Shape;324;p124"/>
            <p:cNvSpPr/>
            <p:nvPr/>
          </p:nvSpPr>
          <p:spPr>
            <a:xfrm>
              <a:off x="3561675" y="2865525"/>
              <a:ext cx="180100" cy="179275"/>
            </a:xfrm>
            <a:custGeom>
              <a:rect b="b" l="l" r="r" t="t"/>
              <a:pathLst>
                <a:path extrusionOk="0" h="7171" w="7204">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5" name="Google Shape;325;p124"/>
            <p:cNvSpPr/>
            <p:nvPr/>
          </p:nvSpPr>
          <p:spPr>
            <a:xfrm>
              <a:off x="3560525" y="2889750"/>
              <a:ext cx="149200" cy="156275"/>
            </a:xfrm>
            <a:custGeom>
              <a:rect b="b" l="l" r="r" t="t"/>
              <a:pathLst>
                <a:path extrusionOk="0" h="6251" w="5968">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6" name="Google Shape;326;p124"/>
            <p:cNvSpPr/>
            <p:nvPr/>
          </p:nvSpPr>
          <p:spPr>
            <a:xfrm>
              <a:off x="3468200" y="2674900"/>
              <a:ext cx="99475" cy="172250"/>
            </a:xfrm>
            <a:custGeom>
              <a:rect b="b" l="l" r="r" t="t"/>
              <a:pathLst>
                <a:path extrusionOk="0" h="6890" w="3979">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7" name="Google Shape;327;p124"/>
            <p:cNvSpPr/>
            <p:nvPr/>
          </p:nvSpPr>
          <p:spPr>
            <a:xfrm>
              <a:off x="3489925" y="2698375"/>
              <a:ext cx="78675" cy="149900"/>
            </a:xfrm>
            <a:custGeom>
              <a:rect b="b" l="l" r="r" t="t"/>
              <a:pathLst>
                <a:path extrusionOk="0" h="5996" w="3147">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8" name="Google Shape;328;p124"/>
            <p:cNvSpPr/>
            <p:nvPr/>
          </p:nvSpPr>
          <p:spPr>
            <a:xfrm>
              <a:off x="3502075" y="2613125"/>
              <a:ext cx="77825" cy="146200"/>
            </a:xfrm>
            <a:custGeom>
              <a:rect b="b" l="l" r="r" t="t"/>
              <a:pathLst>
                <a:path extrusionOk="0" h="5848" w="3113">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9" name="Google Shape;329;p124"/>
            <p:cNvSpPr/>
            <p:nvPr/>
          </p:nvSpPr>
          <p:spPr>
            <a:xfrm>
              <a:off x="3520325" y="2633100"/>
              <a:ext cx="60200" cy="127450"/>
            </a:xfrm>
            <a:custGeom>
              <a:rect b="b" l="l" r="r" t="t"/>
              <a:pathLst>
                <a:path extrusionOk="0" h="5098" w="2408">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0" name="Google Shape;330;p124"/>
            <p:cNvSpPr/>
            <p:nvPr/>
          </p:nvSpPr>
          <p:spPr>
            <a:xfrm>
              <a:off x="3582700" y="2658550"/>
              <a:ext cx="107625" cy="81625"/>
            </a:xfrm>
            <a:custGeom>
              <a:rect b="b" l="l" r="r" t="t"/>
              <a:pathLst>
                <a:path extrusionOk="0" h="3265" w="4305">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1" name="Google Shape;331;p124"/>
            <p:cNvSpPr/>
            <p:nvPr/>
          </p:nvSpPr>
          <p:spPr>
            <a:xfrm>
              <a:off x="3581300" y="2672025"/>
              <a:ext cx="91375" cy="69250"/>
            </a:xfrm>
            <a:custGeom>
              <a:rect b="b" l="l" r="r" t="t"/>
              <a:pathLst>
                <a:path extrusionOk="0" h="2770" w="3655">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2" name="Google Shape;332;p124"/>
            <p:cNvSpPr/>
            <p:nvPr/>
          </p:nvSpPr>
          <p:spPr>
            <a:xfrm>
              <a:off x="3426150" y="2770775"/>
              <a:ext cx="138700" cy="181800"/>
            </a:xfrm>
            <a:custGeom>
              <a:rect b="b" l="l" r="r" t="t"/>
              <a:pathLst>
                <a:path extrusionOk="0" h="7272" w="5548">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3" name="Google Shape;333;p124"/>
            <p:cNvSpPr/>
            <p:nvPr/>
          </p:nvSpPr>
          <p:spPr>
            <a:xfrm>
              <a:off x="3453500" y="2796225"/>
              <a:ext cx="112775" cy="157575"/>
            </a:xfrm>
            <a:custGeom>
              <a:rect b="b" l="l" r="r" t="t"/>
              <a:pathLst>
                <a:path extrusionOk="0" h="6303" w="4511">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4" name="Google Shape;334;p124"/>
            <p:cNvSpPr/>
            <p:nvPr/>
          </p:nvSpPr>
          <p:spPr>
            <a:xfrm>
              <a:off x="3380650" y="2857475"/>
              <a:ext cx="195800" cy="184825"/>
            </a:xfrm>
            <a:custGeom>
              <a:rect b="b" l="l" r="r" t="t"/>
              <a:pathLst>
                <a:path extrusionOk="0" h="7393" w="7832">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5" name="Google Shape;335;p124"/>
            <p:cNvSpPr/>
            <p:nvPr/>
          </p:nvSpPr>
          <p:spPr>
            <a:xfrm>
              <a:off x="3415475" y="2885100"/>
              <a:ext cx="162325" cy="158275"/>
            </a:xfrm>
            <a:custGeom>
              <a:rect b="b" l="l" r="r" t="t"/>
              <a:pathLst>
                <a:path extrusionOk="0" h="6331" w="6493">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6" name="Google Shape;336;p124"/>
            <p:cNvSpPr/>
            <p:nvPr/>
          </p:nvSpPr>
          <p:spPr>
            <a:xfrm>
              <a:off x="3565950" y="3120625"/>
              <a:ext cx="658950" cy="62400"/>
            </a:xfrm>
            <a:custGeom>
              <a:rect b="b" l="l" r="r" t="t"/>
              <a:pathLst>
                <a:path extrusionOk="0" h="2496" w="26358">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7" name="Google Shape;337;p124"/>
            <p:cNvSpPr/>
            <p:nvPr/>
          </p:nvSpPr>
          <p:spPr>
            <a:xfrm>
              <a:off x="3875700" y="3042150"/>
              <a:ext cx="266700" cy="130025"/>
            </a:xfrm>
            <a:custGeom>
              <a:rect b="b" l="l" r="r" t="t"/>
              <a:pathLst>
                <a:path extrusionOk="0" h="5201" w="10668">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8" name="Google Shape;338;p124"/>
            <p:cNvSpPr/>
            <p:nvPr/>
          </p:nvSpPr>
          <p:spPr>
            <a:xfrm>
              <a:off x="3873600" y="3067600"/>
              <a:ext cx="234175" cy="105850"/>
            </a:xfrm>
            <a:custGeom>
              <a:rect b="b" l="l" r="r" t="t"/>
              <a:pathLst>
                <a:path extrusionOk="0" h="4234" w="9367">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9" name="Google Shape;339;p124"/>
            <p:cNvSpPr/>
            <p:nvPr/>
          </p:nvSpPr>
          <p:spPr>
            <a:xfrm>
              <a:off x="3719175" y="3020625"/>
              <a:ext cx="306525" cy="130525"/>
            </a:xfrm>
            <a:custGeom>
              <a:rect b="b" l="l" r="r" t="t"/>
              <a:pathLst>
                <a:path extrusionOk="0" h="5221" w="12261">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0" name="Google Shape;340;p124"/>
            <p:cNvSpPr/>
            <p:nvPr/>
          </p:nvSpPr>
          <p:spPr>
            <a:xfrm>
              <a:off x="3716975" y="3047525"/>
              <a:ext cx="268775" cy="102700"/>
            </a:xfrm>
            <a:custGeom>
              <a:rect b="b" l="l" r="r" t="t"/>
              <a:pathLst>
                <a:path extrusionOk="0" h="4108" w="10751">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1" name="Google Shape;341;p124"/>
            <p:cNvSpPr/>
            <p:nvPr/>
          </p:nvSpPr>
          <p:spPr>
            <a:xfrm>
              <a:off x="3528725" y="2966975"/>
              <a:ext cx="370850" cy="157825"/>
            </a:xfrm>
            <a:custGeom>
              <a:rect b="b" l="l" r="r" t="t"/>
              <a:pathLst>
                <a:path extrusionOk="0" h="6313" w="14834">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2" name="Google Shape;342;p124"/>
            <p:cNvSpPr/>
            <p:nvPr/>
          </p:nvSpPr>
          <p:spPr>
            <a:xfrm>
              <a:off x="3526850" y="2999825"/>
              <a:ext cx="324625" cy="123725"/>
            </a:xfrm>
            <a:custGeom>
              <a:rect b="b" l="l" r="r" t="t"/>
              <a:pathLst>
                <a:path extrusionOk="0" h="4949" w="12985">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3" name="Google Shape;343;p124"/>
            <p:cNvSpPr/>
            <p:nvPr/>
          </p:nvSpPr>
          <p:spPr>
            <a:xfrm>
              <a:off x="3856900" y="3168375"/>
              <a:ext cx="252875" cy="151975"/>
            </a:xfrm>
            <a:custGeom>
              <a:rect b="b" l="l" r="r" t="t"/>
              <a:pathLst>
                <a:path extrusionOk="0" h="6079" w="10115">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4" name="Google Shape;344;p124"/>
            <p:cNvSpPr/>
            <p:nvPr/>
          </p:nvSpPr>
          <p:spPr>
            <a:xfrm>
              <a:off x="3854800" y="3166800"/>
              <a:ext cx="211900" cy="125475"/>
            </a:xfrm>
            <a:custGeom>
              <a:rect b="b" l="l" r="r" t="t"/>
              <a:pathLst>
                <a:path extrusionOk="0" h="5019" w="8476">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5" name="Google Shape;345;p124"/>
            <p:cNvSpPr/>
            <p:nvPr/>
          </p:nvSpPr>
          <p:spPr>
            <a:xfrm>
              <a:off x="4006225" y="3180000"/>
              <a:ext cx="213350" cy="118600"/>
            </a:xfrm>
            <a:custGeom>
              <a:rect b="b" l="l" r="r" t="t"/>
              <a:pathLst>
                <a:path extrusionOk="0" h="4744" w="8534">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6" name="Google Shape;346;p124"/>
            <p:cNvSpPr/>
            <p:nvPr/>
          </p:nvSpPr>
          <p:spPr>
            <a:xfrm>
              <a:off x="4004025" y="3178425"/>
              <a:ext cx="184425" cy="97675"/>
            </a:xfrm>
            <a:custGeom>
              <a:rect b="b" l="l" r="r" t="t"/>
              <a:pathLst>
                <a:path extrusionOk="0" h="3907" w="7377">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7" name="Google Shape;347;p124"/>
            <p:cNvSpPr/>
            <p:nvPr/>
          </p:nvSpPr>
          <p:spPr>
            <a:xfrm>
              <a:off x="4040425" y="3079875"/>
              <a:ext cx="177575" cy="99525"/>
            </a:xfrm>
            <a:custGeom>
              <a:rect b="b" l="l" r="r" t="t"/>
              <a:pathLst>
                <a:path extrusionOk="0" h="3981" w="7103">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8" name="Google Shape;348;p124"/>
            <p:cNvSpPr/>
            <p:nvPr/>
          </p:nvSpPr>
          <p:spPr>
            <a:xfrm>
              <a:off x="4038525" y="3098225"/>
              <a:ext cx="154625" cy="82725"/>
            </a:xfrm>
            <a:custGeom>
              <a:rect b="b" l="l" r="r" t="t"/>
              <a:pathLst>
                <a:path extrusionOk="0" h="3309" w="6185">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9" name="Google Shape;349;p124"/>
            <p:cNvSpPr/>
            <p:nvPr/>
          </p:nvSpPr>
          <p:spPr>
            <a:xfrm>
              <a:off x="4132975" y="3100000"/>
              <a:ext cx="201725" cy="75300"/>
            </a:xfrm>
            <a:custGeom>
              <a:rect b="b" l="l" r="r" t="t"/>
              <a:pathLst>
                <a:path extrusionOk="0" h="3012" w="8069">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0" name="Google Shape;350;p124"/>
            <p:cNvSpPr/>
            <p:nvPr/>
          </p:nvSpPr>
          <p:spPr>
            <a:xfrm>
              <a:off x="4130775" y="3116425"/>
              <a:ext cx="175875" cy="60225"/>
            </a:xfrm>
            <a:custGeom>
              <a:rect b="b" l="l" r="r" t="t"/>
              <a:pathLst>
                <a:path extrusionOk="0" h="2409" w="7035">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1" name="Google Shape;351;p124"/>
            <p:cNvSpPr/>
            <p:nvPr/>
          </p:nvSpPr>
          <p:spPr>
            <a:xfrm>
              <a:off x="3682150" y="3143275"/>
              <a:ext cx="270450" cy="197875"/>
            </a:xfrm>
            <a:custGeom>
              <a:rect b="b" l="l" r="r" t="t"/>
              <a:pathLst>
                <a:path extrusionOk="0" h="7915" w="10818">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2" name="Google Shape;352;p124"/>
            <p:cNvSpPr/>
            <p:nvPr/>
          </p:nvSpPr>
          <p:spPr>
            <a:xfrm>
              <a:off x="3680050" y="3141700"/>
              <a:ext cx="209075" cy="165325"/>
            </a:xfrm>
            <a:custGeom>
              <a:rect b="b" l="l" r="r" t="t"/>
              <a:pathLst>
                <a:path extrusionOk="0" h="6613" w="8363">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3" name="Google Shape;353;p124"/>
            <p:cNvSpPr/>
            <p:nvPr/>
          </p:nvSpPr>
          <p:spPr>
            <a:xfrm>
              <a:off x="3539725" y="3106900"/>
              <a:ext cx="278925" cy="260450"/>
            </a:xfrm>
            <a:custGeom>
              <a:rect b="b" l="l" r="r" t="t"/>
              <a:pathLst>
                <a:path extrusionOk="0" h="10418" w="11157">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4" name="Google Shape;354;p124"/>
            <p:cNvSpPr/>
            <p:nvPr/>
          </p:nvSpPr>
          <p:spPr>
            <a:xfrm>
              <a:off x="3537450" y="3105425"/>
              <a:ext cx="187700" cy="219875"/>
            </a:xfrm>
            <a:custGeom>
              <a:rect b="b" l="l" r="r" t="t"/>
              <a:pathLst>
                <a:path extrusionOk="0" h="8795" w="7508">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5" name="Google Shape;355;p124"/>
            <p:cNvSpPr/>
            <p:nvPr/>
          </p:nvSpPr>
          <p:spPr>
            <a:xfrm>
              <a:off x="4195700" y="3173625"/>
              <a:ext cx="52750" cy="26200"/>
            </a:xfrm>
            <a:custGeom>
              <a:rect b="b" l="l" r="r" t="t"/>
              <a:pathLst>
                <a:path extrusionOk="0" h="1048" w="211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6" name="Google Shape;356;p124"/>
            <p:cNvSpPr/>
            <p:nvPr/>
          </p:nvSpPr>
          <p:spPr>
            <a:xfrm>
              <a:off x="4190700" y="3180150"/>
              <a:ext cx="43300" cy="11675"/>
            </a:xfrm>
            <a:custGeom>
              <a:rect b="b" l="l" r="r" t="t"/>
              <a:pathLst>
                <a:path extrusionOk="0" h="467" w="1732">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7" name="Google Shape;357;p124"/>
            <p:cNvSpPr/>
            <p:nvPr/>
          </p:nvSpPr>
          <p:spPr>
            <a:xfrm>
              <a:off x="4191325" y="3144625"/>
              <a:ext cx="61200" cy="30375"/>
            </a:xfrm>
            <a:custGeom>
              <a:rect b="b" l="l" r="r" t="t"/>
              <a:pathLst>
                <a:path extrusionOk="0" h="1215" w="2448">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8" name="Google Shape;358;p124"/>
            <p:cNvSpPr/>
            <p:nvPr/>
          </p:nvSpPr>
          <p:spPr>
            <a:xfrm>
              <a:off x="4197900" y="3151125"/>
              <a:ext cx="42375" cy="13900"/>
            </a:xfrm>
            <a:custGeom>
              <a:rect b="b" l="l" r="r" t="t"/>
              <a:pathLst>
                <a:path extrusionOk="0" h="556" w="1695">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9" name="Google Shape;359;p124"/>
            <p:cNvSpPr/>
            <p:nvPr/>
          </p:nvSpPr>
          <p:spPr>
            <a:xfrm>
              <a:off x="4182850" y="3116750"/>
              <a:ext cx="66850" cy="32200"/>
            </a:xfrm>
            <a:custGeom>
              <a:rect b="b" l="l" r="r" t="t"/>
              <a:pathLst>
                <a:path extrusionOk="0" h="1288" w="2674">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0" name="Google Shape;360;p124"/>
            <p:cNvSpPr/>
            <p:nvPr/>
          </p:nvSpPr>
          <p:spPr>
            <a:xfrm>
              <a:off x="4191325" y="3121900"/>
              <a:ext cx="43000" cy="14275"/>
            </a:xfrm>
            <a:custGeom>
              <a:rect b="b" l="l" r="r" t="t"/>
              <a:pathLst>
                <a:path extrusionOk="0" h="571" w="172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1" name="Google Shape;361;p124"/>
            <p:cNvSpPr/>
            <p:nvPr/>
          </p:nvSpPr>
          <p:spPr>
            <a:xfrm>
              <a:off x="4171250" y="3089550"/>
              <a:ext cx="64325" cy="34000"/>
            </a:xfrm>
            <a:custGeom>
              <a:rect b="b" l="l" r="r" t="t"/>
              <a:pathLst>
                <a:path extrusionOk="0" h="1360" w="2573">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2" name="Google Shape;362;p124"/>
            <p:cNvSpPr/>
            <p:nvPr/>
          </p:nvSpPr>
          <p:spPr>
            <a:xfrm>
              <a:off x="4181275" y="3098975"/>
              <a:ext cx="41450" cy="16425"/>
            </a:xfrm>
            <a:custGeom>
              <a:rect b="b" l="l" r="r" t="t"/>
              <a:pathLst>
                <a:path extrusionOk="0" h="657" w="1658">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3" name="Google Shape;363;p124"/>
            <p:cNvSpPr/>
            <p:nvPr/>
          </p:nvSpPr>
          <p:spPr>
            <a:xfrm>
              <a:off x="4155550" y="3063300"/>
              <a:ext cx="60250" cy="39550"/>
            </a:xfrm>
            <a:custGeom>
              <a:rect b="b" l="l" r="r" t="t"/>
              <a:pathLst>
                <a:path extrusionOk="0" h="1582" w="241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4" name="Google Shape;364;p124"/>
            <p:cNvSpPr/>
            <p:nvPr/>
          </p:nvSpPr>
          <p:spPr>
            <a:xfrm>
              <a:off x="4165600" y="3071400"/>
              <a:ext cx="38925" cy="23275"/>
            </a:xfrm>
            <a:custGeom>
              <a:rect b="b" l="l" r="r" t="t"/>
              <a:pathLst>
                <a:path extrusionOk="0" h="931" w="1557">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5" name="Google Shape;365;p124"/>
            <p:cNvSpPr/>
            <p:nvPr/>
          </p:nvSpPr>
          <p:spPr>
            <a:xfrm>
              <a:off x="4196975" y="3185000"/>
              <a:ext cx="18500" cy="5450"/>
            </a:xfrm>
            <a:custGeom>
              <a:rect b="b" l="l" r="r" t="t"/>
              <a:pathLst>
                <a:path extrusionOk="0" h="218" w="74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6" name="Google Shape;366;p124"/>
            <p:cNvSpPr/>
            <p:nvPr/>
          </p:nvSpPr>
          <p:spPr>
            <a:xfrm>
              <a:off x="4201975" y="3176225"/>
              <a:ext cx="11000" cy="2625"/>
            </a:xfrm>
            <a:custGeom>
              <a:rect b="b" l="l" r="r" t="t"/>
              <a:pathLst>
                <a:path extrusionOk="0" h="105" w="44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7" name="Google Shape;367;p124"/>
            <p:cNvSpPr/>
            <p:nvPr/>
          </p:nvSpPr>
          <p:spPr>
            <a:xfrm>
              <a:off x="4198525" y="3160225"/>
              <a:ext cx="22000" cy="2525"/>
            </a:xfrm>
            <a:custGeom>
              <a:rect b="b" l="l" r="r" t="t"/>
              <a:pathLst>
                <a:path extrusionOk="0" h="101" w="88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8" name="Google Shape;368;p124"/>
            <p:cNvSpPr/>
            <p:nvPr/>
          </p:nvSpPr>
          <p:spPr>
            <a:xfrm>
              <a:off x="4196325" y="3148225"/>
              <a:ext cx="14775" cy="2475"/>
            </a:xfrm>
            <a:custGeom>
              <a:rect b="b" l="l" r="r" t="t"/>
              <a:pathLst>
                <a:path extrusionOk="0" h="99" w="591">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9" name="Google Shape;369;p124"/>
            <p:cNvSpPr/>
            <p:nvPr/>
          </p:nvSpPr>
          <p:spPr>
            <a:xfrm>
              <a:off x="4191000" y="3133875"/>
              <a:ext cx="26375" cy="5975"/>
            </a:xfrm>
            <a:custGeom>
              <a:rect b="b" l="l" r="r" t="t"/>
              <a:pathLst>
                <a:path extrusionOk="0" h="239" w="1055">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0" name="Google Shape;370;p124"/>
            <p:cNvSpPr/>
            <p:nvPr/>
          </p:nvSpPr>
          <p:spPr>
            <a:xfrm>
              <a:off x="4182225" y="3110575"/>
              <a:ext cx="17250" cy="4200"/>
            </a:xfrm>
            <a:custGeom>
              <a:rect b="b" l="l" r="r" t="t"/>
              <a:pathLst>
                <a:path extrusionOk="0" h="168" w="69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1" name="Google Shape;371;p124"/>
            <p:cNvSpPr/>
            <p:nvPr/>
          </p:nvSpPr>
          <p:spPr>
            <a:xfrm>
              <a:off x="4178825" y="3100000"/>
              <a:ext cx="25700" cy="11075"/>
            </a:xfrm>
            <a:custGeom>
              <a:rect b="b" l="l" r="r" t="t"/>
              <a:pathLst>
                <a:path extrusionOk="0" h="443" w="1028">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2" name="Google Shape;372;p124"/>
            <p:cNvSpPr/>
            <p:nvPr/>
          </p:nvSpPr>
          <p:spPr>
            <a:xfrm>
              <a:off x="4169100" y="3091450"/>
              <a:ext cx="21250" cy="8975"/>
            </a:xfrm>
            <a:custGeom>
              <a:rect b="b" l="l" r="r" t="t"/>
              <a:pathLst>
                <a:path extrusionOk="0" h="359" w="85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3" name="Google Shape;373;p124"/>
            <p:cNvSpPr/>
            <p:nvPr/>
          </p:nvSpPr>
          <p:spPr>
            <a:xfrm>
              <a:off x="4159625" y="3077625"/>
              <a:ext cx="26950" cy="17500"/>
            </a:xfrm>
            <a:custGeom>
              <a:rect b="b" l="l" r="r" t="t"/>
              <a:pathLst>
                <a:path extrusionOk="0" h="700" w="1078">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4" name="Google Shape;374;p124"/>
            <p:cNvSpPr/>
            <p:nvPr/>
          </p:nvSpPr>
          <p:spPr>
            <a:xfrm>
              <a:off x="4179700" y="3073800"/>
              <a:ext cx="10375" cy="9200"/>
            </a:xfrm>
            <a:custGeom>
              <a:rect b="b" l="l" r="r" t="t"/>
              <a:pathLst>
                <a:path extrusionOk="0" h="368" w="415">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5" name="Google Shape;375;p124"/>
            <p:cNvSpPr/>
            <p:nvPr/>
          </p:nvSpPr>
          <p:spPr>
            <a:xfrm>
              <a:off x="4178150" y="3087375"/>
              <a:ext cx="5650" cy="5200"/>
            </a:xfrm>
            <a:custGeom>
              <a:rect b="b" l="l" r="r" t="t"/>
              <a:pathLst>
                <a:path extrusionOk="0" h="208" w="226">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6" name="Google Shape;376;p124"/>
            <p:cNvSpPr/>
            <p:nvPr/>
          </p:nvSpPr>
          <p:spPr>
            <a:xfrm>
              <a:off x="4213600" y="3132000"/>
              <a:ext cx="5650" cy="5125"/>
            </a:xfrm>
            <a:custGeom>
              <a:rect b="b" l="l" r="r" t="t"/>
              <a:pathLst>
                <a:path extrusionOk="0" h="205" w="226">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7" name="Google Shape;377;p124"/>
            <p:cNvSpPr/>
            <p:nvPr/>
          </p:nvSpPr>
          <p:spPr>
            <a:xfrm>
              <a:off x="4212325" y="3187750"/>
              <a:ext cx="5675" cy="4900"/>
            </a:xfrm>
            <a:custGeom>
              <a:rect b="b" l="l" r="r" t="t"/>
              <a:pathLst>
                <a:path extrusionOk="0" h="196" w="227">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8" name="Google Shape;378;p124"/>
            <p:cNvSpPr/>
            <p:nvPr/>
          </p:nvSpPr>
          <p:spPr>
            <a:xfrm>
              <a:off x="4196025" y="3107200"/>
              <a:ext cx="8175" cy="7475"/>
            </a:xfrm>
            <a:custGeom>
              <a:rect b="b" l="l" r="r" t="t"/>
              <a:pathLst>
                <a:path extrusionOk="0" h="299" w="327">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9" name="Google Shape;379;p124"/>
            <p:cNvSpPr/>
            <p:nvPr/>
          </p:nvSpPr>
          <p:spPr>
            <a:xfrm>
              <a:off x="4205750" y="3138025"/>
              <a:ext cx="8500" cy="7725"/>
            </a:xfrm>
            <a:custGeom>
              <a:rect b="b" l="l" r="r" t="t"/>
              <a:pathLst>
                <a:path extrusionOk="0" h="309" w="34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0" name="Google Shape;380;p124"/>
            <p:cNvSpPr/>
            <p:nvPr/>
          </p:nvSpPr>
          <p:spPr>
            <a:xfrm>
              <a:off x="4209825" y="3172775"/>
              <a:ext cx="8500" cy="7475"/>
            </a:xfrm>
            <a:custGeom>
              <a:rect b="b" l="l" r="r" t="t"/>
              <a:pathLst>
                <a:path extrusionOk="0" h="299" w="34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1" name="Google Shape;381;p124"/>
            <p:cNvSpPr/>
            <p:nvPr/>
          </p:nvSpPr>
          <p:spPr>
            <a:xfrm>
              <a:off x="4200425" y="3098025"/>
              <a:ext cx="5350" cy="4900"/>
            </a:xfrm>
            <a:custGeom>
              <a:rect b="b" l="l" r="r" t="t"/>
              <a:pathLst>
                <a:path extrusionOk="0" h="196" w="214">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2" name="Google Shape;382;p124"/>
            <p:cNvSpPr/>
            <p:nvPr/>
          </p:nvSpPr>
          <p:spPr>
            <a:xfrm>
              <a:off x="4217050" y="3157950"/>
              <a:ext cx="5675" cy="5200"/>
            </a:xfrm>
            <a:custGeom>
              <a:rect b="b" l="l" r="r" t="t"/>
              <a:pathLst>
                <a:path extrusionOk="0" h="208" w="227">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3" name="Google Shape;383;p124"/>
            <p:cNvSpPr/>
            <p:nvPr/>
          </p:nvSpPr>
          <p:spPr>
            <a:xfrm>
              <a:off x="4227400" y="3180850"/>
              <a:ext cx="5350" cy="5200"/>
            </a:xfrm>
            <a:custGeom>
              <a:rect b="b" l="l" r="r" t="t"/>
              <a:pathLst>
                <a:path extrusionOk="0" h="208" w="214">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4" name="Google Shape;384;p124"/>
            <p:cNvSpPr/>
            <p:nvPr/>
          </p:nvSpPr>
          <p:spPr>
            <a:xfrm>
              <a:off x="4196650" y="3163775"/>
              <a:ext cx="16650" cy="1975"/>
            </a:xfrm>
            <a:custGeom>
              <a:rect b="b" l="l" r="r" t="t"/>
              <a:pathLst>
                <a:path extrusionOk="0" h="79" w="666">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5" name="Google Shape;385;p124"/>
            <p:cNvSpPr/>
            <p:nvPr/>
          </p:nvSpPr>
          <p:spPr>
            <a:xfrm>
              <a:off x="4195400" y="3138275"/>
              <a:ext cx="10050" cy="3150"/>
            </a:xfrm>
            <a:custGeom>
              <a:rect b="b" l="l" r="r" t="t"/>
              <a:pathLst>
                <a:path extrusionOk="0" h="126" w="402">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6" name="Google Shape;386;p124"/>
            <p:cNvSpPr/>
            <p:nvPr/>
          </p:nvSpPr>
          <p:spPr>
            <a:xfrm>
              <a:off x="4194450" y="3131675"/>
              <a:ext cx="14450" cy="4425"/>
            </a:xfrm>
            <a:custGeom>
              <a:rect b="b" l="l" r="r" t="t"/>
              <a:pathLst>
                <a:path extrusionOk="0" h="177" w="578">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7" name="Google Shape;387;p124"/>
            <p:cNvSpPr/>
            <p:nvPr/>
          </p:nvSpPr>
          <p:spPr>
            <a:xfrm>
              <a:off x="4179700" y="3108075"/>
              <a:ext cx="15700" cy="5125"/>
            </a:xfrm>
            <a:custGeom>
              <a:rect b="b" l="l" r="r" t="t"/>
              <a:pathLst>
                <a:path extrusionOk="0" h="205" w="628">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8" name="Google Shape;388;p124"/>
            <p:cNvSpPr/>
            <p:nvPr/>
          </p:nvSpPr>
          <p:spPr>
            <a:xfrm>
              <a:off x="4163800" y="3084925"/>
              <a:ext cx="15925" cy="10200"/>
            </a:xfrm>
            <a:custGeom>
              <a:rect b="b" l="l" r="r" t="t"/>
              <a:pathLst>
                <a:path extrusionOk="0" h="408" w="637">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9" name="Google Shape;389;p124"/>
            <p:cNvSpPr/>
            <p:nvPr/>
          </p:nvSpPr>
          <p:spPr>
            <a:xfrm>
              <a:off x="4199775" y="3182500"/>
              <a:ext cx="12900" cy="4425"/>
            </a:xfrm>
            <a:custGeom>
              <a:rect b="b" l="l" r="r" t="t"/>
              <a:pathLst>
                <a:path extrusionOk="0" h="177" w="516">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0" name="Google Shape;390;p124"/>
            <p:cNvSpPr/>
            <p:nvPr/>
          </p:nvSpPr>
          <p:spPr>
            <a:xfrm>
              <a:off x="4197025" y="3189000"/>
              <a:ext cx="15875" cy="6450"/>
            </a:xfrm>
            <a:custGeom>
              <a:rect b="b" l="l" r="r" t="t"/>
              <a:pathLst>
                <a:path extrusionOk="0" h="258" w="635">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1" name="Google Shape;391;p124"/>
            <p:cNvSpPr/>
            <p:nvPr/>
          </p:nvSpPr>
          <p:spPr>
            <a:xfrm>
              <a:off x="4133900" y="3086275"/>
              <a:ext cx="72175" cy="115725"/>
            </a:xfrm>
            <a:custGeom>
              <a:rect b="b" l="l" r="r" t="t"/>
              <a:pathLst>
                <a:path extrusionOk="0" h="4629" w="2887">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2" name="Google Shape;392;p124"/>
            <p:cNvSpPr/>
            <p:nvPr/>
          </p:nvSpPr>
          <p:spPr>
            <a:xfrm>
              <a:off x="4154300" y="3184375"/>
              <a:ext cx="75625" cy="34000"/>
            </a:xfrm>
            <a:custGeom>
              <a:rect b="b" l="l" r="r" t="t"/>
              <a:pathLst>
                <a:path extrusionOk="0" h="1360" w="3025">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3" name="Google Shape;393;p124"/>
            <p:cNvSpPr/>
            <p:nvPr/>
          </p:nvSpPr>
          <p:spPr>
            <a:xfrm>
              <a:off x="4152725" y="3166050"/>
              <a:ext cx="73450" cy="23700"/>
            </a:xfrm>
            <a:custGeom>
              <a:rect b="b" l="l" r="r" t="t"/>
              <a:pathLst>
                <a:path extrusionOk="0" h="948" w="2938">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4" name="Google Shape;394;p124"/>
            <p:cNvSpPr/>
            <p:nvPr/>
          </p:nvSpPr>
          <p:spPr>
            <a:xfrm>
              <a:off x="4143625" y="3140925"/>
              <a:ext cx="79725" cy="31875"/>
            </a:xfrm>
            <a:custGeom>
              <a:rect b="b" l="l" r="r" t="t"/>
              <a:pathLst>
                <a:path extrusionOk="0" h="1275" w="3189">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5" name="Google Shape;395;p124"/>
            <p:cNvSpPr/>
            <p:nvPr/>
          </p:nvSpPr>
          <p:spPr>
            <a:xfrm>
              <a:off x="4137675" y="3114100"/>
              <a:ext cx="75625" cy="34850"/>
            </a:xfrm>
            <a:custGeom>
              <a:rect b="b" l="l" r="r" t="t"/>
              <a:pathLst>
                <a:path extrusionOk="0" h="1394" w="3025">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6" name="Google Shape;396;p124"/>
            <p:cNvSpPr/>
            <p:nvPr/>
          </p:nvSpPr>
          <p:spPr>
            <a:xfrm>
              <a:off x="4136725" y="3085500"/>
              <a:ext cx="62775" cy="39925"/>
            </a:xfrm>
            <a:custGeom>
              <a:rect b="b" l="l" r="r" t="t"/>
              <a:pathLst>
                <a:path extrusionOk="0" h="1597" w="2511">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7" name="Google Shape;397;p124"/>
            <p:cNvSpPr/>
            <p:nvPr/>
          </p:nvSpPr>
          <p:spPr>
            <a:xfrm>
              <a:off x="4133600" y="3054825"/>
              <a:ext cx="53975" cy="53675"/>
            </a:xfrm>
            <a:custGeom>
              <a:rect b="b" l="l" r="r" t="t"/>
              <a:pathLst>
                <a:path extrusionOk="0" h="2147" w="2159">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8" name="Google Shape;398;p124"/>
            <p:cNvSpPr/>
            <p:nvPr/>
          </p:nvSpPr>
          <p:spPr>
            <a:xfrm>
              <a:off x="4144625" y="3068925"/>
              <a:ext cx="24750" cy="26150"/>
            </a:xfrm>
            <a:custGeom>
              <a:rect b="b" l="l" r="r" t="t"/>
              <a:pathLst>
                <a:path extrusionOk="0" h="1046" w="99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9" name="Google Shape;399;p124"/>
            <p:cNvSpPr/>
            <p:nvPr/>
          </p:nvSpPr>
          <p:spPr>
            <a:xfrm>
              <a:off x="4177500" y="3196750"/>
              <a:ext cx="33600" cy="11600"/>
            </a:xfrm>
            <a:custGeom>
              <a:rect b="b" l="l" r="r" t="t"/>
              <a:pathLst>
                <a:path extrusionOk="0" h="464" w="1344">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0" name="Google Shape;400;p124"/>
            <p:cNvSpPr/>
            <p:nvPr/>
          </p:nvSpPr>
          <p:spPr>
            <a:xfrm>
              <a:off x="4167775" y="3172700"/>
              <a:ext cx="42075" cy="11575"/>
            </a:xfrm>
            <a:custGeom>
              <a:rect b="b" l="l" r="r" t="t"/>
              <a:pathLst>
                <a:path extrusionOk="0" h="463" w="1683">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1" name="Google Shape;401;p124"/>
            <p:cNvSpPr/>
            <p:nvPr/>
          </p:nvSpPr>
          <p:spPr>
            <a:xfrm>
              <a:off x="4149050" y="3093675"/>
              <a:ext cx="36950" cy="23025"/>
            </a:xfrm>
            <a:custGeom>
              <a:rect b="b" l="l" r="r" t="t"/>
              <a:pathLst>
                <a:path extrusionOk="0" h="921" w="1478">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2" name="Google Shape;402;p124"/>
            <p:cNvSpPr/>
            <p:nvPr/>
          </p:nvSpPr>
          <p:spPr>
            <a:xfrm>
              <a:off x="4159625" y="3146375"/>
              <a:ext cx="50225" cy="12550"/>
            </a:xfrm>
            <a:custGeom>
              <a:rect b="b" l="l" r="r" t="t"/>
              <a:pathLst>
                <a:path extrusionOk="0" h="502" w="2009">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3" name="Google Shape;403;p124"/>
            <p:cNvSpPr/>
            <p:nvPr/>
          </p:nvSpPr>
          <p:spPr>
            <a:xfrm>
              <a:off x="4155875" y="3120050"/>
              <a:ext cx="47700" cy="17300"/>
            </a:xfrm>
            <a:custGeom>
              <a:rect b="b" l="l" r="r" t="t"/>
              <a:pathLst>
                <a:path extrusionOk="0" h="692" w="1908">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4" name="Google Shape;404;p124"/>
            <p:cNvSpPr/>
            <p:nvPr/>
          </p:nvSpPr>
          <p:spPr>
            <a:xfrm>
              <a:off x="4177200" y="3202575"/>
              <a:ext cx="7250" cy="3800"/>
            </a:xfrm>
            <a:custGeom>
              <a:rect b="b" l="l" r="r" t="t"/>
              <a:pathLst>
                <a:path extrusionOk="0" h="152" w="29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5" name="Google Shape;405;p124"/>
            <p:cNvSpPr/>
            <p:nvPr/>
          </p:nvSpPr>
          <p:spPr>
            <a:xfrm>
              <a:off x="4173425" y="3198200"/>
              <a:ext cx="6925" cy="2525"/>
            </a:xfrm>
            <a:custGeom>
              <a:rect b="b" l="l" r="r" t="t"/>
              <a:pathLst>
                <a:path extrusionOk="0" h="101" w="277">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6" name="Google Shape;406;p124"/>
            <p:cNvSpPr/>
            <p:nvPr/>
          </p:nvSpPr>
          <p:spPr>
            <a:xfrm>
              <a:off x="4169675" y="3193175"/>
              <a:ext cx="6925" cy="2225"/>
            </a:xfrm>
            <a:custGeom>
              <a:rect b="b" l="l" r="r" t="t"/>
              <a:pathLst>
                <a:path extrusionOk="0" h="89" w="277">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7" name="Google Shape;407;p124"/>
            <p:cNvSpPr/>
            <p:nvPr/>
          </p:nvSpPr>
          <p:spPr>
            <a:xfrm>
              <a:off x="4167150" y="3188775"/>
              <a:ext cx="6925" cy="1600"/>
            </a:xfrm>
            <a:custGeom>
              <a:rect b="b" l="l" r="r" t="t"/>
              <a:pathLst>
                <a:path extrusionOk="0" h="64" w="277">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8" name="Google Shape;408;p124"/>
            <p:cNvSpPr/>
            <p:nvPr/>
          </p:nvSpPr>
          <p:spPr>
            <a:xfrm>
              <a:off x="4164975" y="3185650"/>
              <a:ext cx="7225" cy="1325"/>
            </a:xfrm>
            <a:custGeom>
              <a:rect b="b" l="l" r="r" t="t"/>
              <a:pathLst>
                <a:path extrusionOk="0" h="53" w="289">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9" name="Google Shape;409;p124"/>
            <p:cNvSpPr/>
            <p:nvPr/>
          </p:nvSpPr>
          <p:spPr>
            <a:xfrm>
              <a:off x="4161525" y="3179725"/>
              <a:ext cx="10375" cy="1550"/>
            </a:xfrm>
            <a:custGeom>
              <a:rect b="b" l="l" r="r" t="t"/>
              <a:pathLst>
                <a:path extrusionOk="0" h="62" w="415">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0" name="Google Shape;410;p124"/>
            <p:cNvSpPr/>
            <p:nvPr/>
          </p:nvSpPr>
          <p:spPr>
            <a:xfrm>
              <a:off x="4157750" y="3173725"/>
              <a:ext cx="11000" cy="1900"/>
            </a:xfrm>
            <a:custGeom>
              <a:rect b="b" l="l" r="r" t="t"/>
              <a:pathLst>
                <a:path extrusionOk="0" h="76" w="44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1" name="Google Shape;411;p124"/>
            <p:cNvSpPr/>
            <p:nvPr/>
          </p:nvSpPr>
          <p:spPr>
            <a:xfrm>
              <a:off x="4154300" y="3167975"/>
              <a:ext cx="9050" cy="1500"/>
            </a:xfrm>
            <a:custGeom>
              <a:rect b="b" l="l" r="r" t="t"/>
              <a:pathLst>
                <a:path extrusionOk="0" h="60" w="362">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2" name="Google Shape;412;p124"/>
            <p:cNvSpPr/>
            <p:nvPr/>
          </p:nvSpPr>
          <p:spPr>
            <a:xfrm>
              <a:off x="4152725" y="3162675"/>
              <a:ext cx="10925" cy="2225"/>
            </a:xfrm>
            <a:custGeom>
              <a:rect b="b" l="l" r="r" t="t"/>
              <a:pathLst>
                <a:path extrusionOk="0" h="89" w="437">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3" name="Google Shape;413;p124"/>
            <p:cNvSpPr/>
            <p:nvPr/>
          </p:nvSpPr>
          <p:spPr>
            <a:xfrm>
              <a:off x="4150525" y="3157350"/>
              <a:ext cx="8800" cy="1650"/>
            </a:xfrm>
            <a:custGeom>
              <a:rect b="b" l="l" r="r" t="t"/>
              <a:pathLst>
                <a:path extrusionOk="0" h="66" w="352">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4" name="Google Shape;414;p124"/>
            <p:cNvSpPr/>
            <p:nvPr/>
          </p:nvSpPr>
          <p:spPr>
            <a:xfrm>
              <a:off x="4148025" y="3151125"/>
              <a:ext cx="11950" cy="2225"/>
            </a:xfrm>
            <a:custGeom>
              <a:rect b="b" l="l" r="r" t="t"/>
              <a:pathLst>
                <a:path extrusionOk="0" h="89" w="478">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5" name="Google Shape;415;p124"/>
            <p:cNvSpPr/>
            <p:nvPr/>
          </p:nvSpPr>
          <p:spPr>
            <a:xfrm>
              <a:off x="4145525" y="3145175"/>
              <a:ext cx="14750" cy="1975"/>
            </a:xfrm>
            <a:custGeom>
              <a:rect b="b" l="l" r="r" t="t"/>
              <a:pathLst>
                <a:path extrusionOk="0" h="79" w="59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6" name="Google Shape;416;p124"/>
            <p:cNvSpPr/>
            <p:nvPr/>
          </p:nvSpPr>
          <p:spPr>
            <a:xfrm>
              <a:off x="4144250" y="3141400"/>
              <a:ext cx="9125" cy="2000"/>
            </a:xfrm>
            <a:custGeom>
              <a:rect b="b" l="l" r="r" t="t"/>
              <a:pathLst>
                <a:path extrusionOk="0" h="80" w="365">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7" name="Google Shape;417;p124"/>
            <p:cNvSpPr/>
            <p:nvPr/>
          </p:nvSpPr>
          <p:spPr>
            <a:xfrm>
              <a:off x="4143000" y="3136375"/>
              <a:ext cx="8500" cy="2850"/>
            </a:xfrm>
            <a:custGeom>
              <a:rect b="b" l="l" r="r" t="t"/>
              <a:pathLst>
                <a:path extrusionOk="0" h="114" w="34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8" name="Google Shape;418;p124"/>
            <p:cNvSpPr/>
            <p:nvPr/>
          </p:nvSpPr>
          <p:spPr>
            <a:xfrm>
              <a:off x="4142700" y="3130750"/>
              <a:ext cx="9750" cy="2925"/>
            </a:xfrm>
            <a:custGeom>
              <a:rect b="b" l="l" r="r" t="t"/>
              <a:pathLst>
                <a:path extrusionOk="0" h="117" w="39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9" name="Google Shape;419;p124"/>
            <p:cNvSpPr/>
            <p:nvPr/>
          </p:nvSpPr>
          <p:spPr>
            <a:xfrm>
              <a:off x="4141425" y="3125950"/>
              <a:ext cx="12525" cy="4175"/>
            </a:xfrm>
            <a:custGeom>
              <a:rect b="b" l="l" r="r" t="t"/>
              <a:pathLst>
                <a:path extrusionOk="0" h="167" w="501">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0" name="Google Shape;420;p124"/>
            <p:cNvSpPr/>
            <p:nvPr/>
          </p:nvSpPr>
          <p:spPr>
            <a:xfrm>
              <a:off x="4139250" y="3123125"/>
              <a:ext cx="9000" cy="3250"/>
            </a:xfrm>
            <a:custGeom>
              <a:rect b="b" l="l" r="r" t="t"/>
              <a:pathLst>
                <a:path extrusionOk="0" h="130" w="36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1" name="Google Shape;421;p124"/>
            <p:cNvSpPr/>
            <p:nvPr/>
          </p:nvSpPr>
          <p:spPr>
            <a:xfrm>
              <a:off x="4138300" y="3118200"/>
              <a:ext cx="9750" cy="4100"/>
            </a:xfrm>
            <a:custGeom>
              <a:rect b="b" l="l" r="r" t="t"/>
              <a:pathLst>
                <a:path extrusionOk="0" h="164" w="39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2" name="Google Shape;422;p124"/>
            <p:cNvSpPr/>
            <p:nvPr/>
          </p:nvSpPr>
          <p:spPr>
            <a:xfrm>
              <a:off x="4137975" y="3115375"/>
              <a:ext cx="7250" cy="3200"/>
            </a:xfrm>
            <a:custGeom>
              <a:rect b="b" l="l" r="r" t="t"/>
              <a:pathLst>
                <a:path extrusionOk="0" h="128" w="29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3" name="Google Shape;423;p124"/>
            <p:cNvSpPr/>
            <p:nvPr/>
          </p:nvSpPr>
          <p:spPr>
            <a:xfrm>
              <a:off x="4137350" y="3106800"/>
              <a:ext cx="11575" cy="7025"/>
            </a:xfrm>
            <a:custGeom>
              <a:rect b="b" l="l" r="r" t="t"/>
              <a:pathLst>
                <a:path extrusionOk="0" h="281" w="463">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4" name="Google Shape;424;p124"/>
            <p:cNvSpPr/>
            <p:nvPr/>
          </p:nvSpPr>
          <p:spPr>
            <a:xfrm>
              <a:off x="4137050" y="3104375"/>
              <a:ext cx="9125" cy="6625"/>
            </a:xfrm>
            <a:custGeom>
              <a:rect b="b" l="l" r="r" t="t"/>
              <a:pathLst>
                <a:path extrusionOk="0" h="265" w="365">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5" name="Google Shape;425;p124"/>
            <p:cNvSpPr/>
            <p:nvPr/>
          </p:nvSpPr>
          <p:spPr>
            <a:xfrm>
              <a:off x="4136150" y="3098350"/>
              <a:ext cx="10900" cy="7725"/>
            </a:xfrm>
            <a:custGeom>
              <a:rect b="b" l="l" r="r" t="t"/>
              <a:pathLst>
                <a:path extrusionOk="0" h="309" w="436">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6" name="Google Shape;426;p124"/>
            <p:cNvSpPr/>
            <p:nvPr/>
          </p:nvSpPr>
          <p:spPr>
            <a:xfrm>
              <a:off x="4135150" y="3096150"/>
              <a:ext cx="7500" cy="5575"/>
            </a:xfrm>
            <a:custGeom>
              <a:rect b="b" l="l" r="r" t="t"/>
              <a:pathLst>
                <a:path extrusionOk="0" h="223" w="30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7" name="Google Shape;427;p124"/>
            <p:cNvSpPr/>
            <p:nvPr/>
          </p:nvSpPr>
          <p:spPr>
            <a:xfrm>
              <a:off x="4134225" y="3090175"/>
              <a:ext cx="8125" cy="6075"/>
            </a:xfrm>
            <a:custGeom>
              <a:rect b="b" l="l" r="r" t="t"/>
              <a:pathLst>
                <a:path extrusionOk="0" h="243" w="325">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8" name="Google Shape;428;p124"/>
            <p:cNvSpPr/>
            <p:nvPr/>
          </p:nvSpPr>
          <p:spPr>
            <a:xfrm>
              <a:off x="4099075" y="3089950"/>
              <a:ext cx="82550" cy="117675"/>
            </a:xfrm>
            <a:custGeom>
              <a:rect b="b" l="l" r="r" t="t"/>
              <a:pathLst>
                <a:path extrusionOk="0" h="4707" w="3302">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9" name="Google Shape;429;p124"/>
            <p:cNvSpPr/>
            <p:nvPr/>
          </p:nvSpPr>
          <p:spPr>
            <a:xfrm>
              <a:off x="4123875" y="3094525"/>
              <a:ext cx="51050" cy="112600"/>
            </a:xfrm>
            <a:custGeom>
              <a:rect b="b" l="l" r="r" t="t"/>
              <a:pathLst>
                <a:path extrusionOk="0" h="4504" w="2042">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0" name="Google Shape;430;p124"/>
            <p:cNvSpPr/>
            <p:nvPr/>
          </p:nvSpPr>
          <p:spPr>
            <a:xfrm>
              <a:off x="4131400" y="3089500"/>
              <a:ext cx="50525" cy="118125"/>
            </a:xfrm>
            <a:custGeom>
              <a:rect b="b" l="l" r="r" t="t"/>
              <a:pathLst>
                <a:path extrusionOk="0" h="4725" w="2021">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1" name="Google Shape;431;p124"/>
            <p:cNvSpPr/>
            <p:nvPr/>
          </p:nvSpPr>
          <p:spPr>
            <a:xfrm>
              <a:off x="4158050" y="3199375"/>
              <a:ext cx="6000" cy="5200"/>
            </a:xfrm>
            <a:custGeom>
              <a:rect b="b" l="l" r="r" t="t"/>
              <a:pathLst>
                <a:path extrusionOk="0" h="208" w="24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2" name="Google Shape;432;p124"/>
            <p:cNvSpPr/>
            <p:nvPr/>
          </p:nvSpPr>
          <p:spPr>
            <a:xfrm>
              <a:off x="4148025" y="3184300"/>
              <a:ext cx="5975" cy="5200"/>
            </a:xfrm>
            <a:custGeom>
              <a:rect b="b" l="l" r="r" t="t"/>
              <a:pathLst>
                <a:path extrusionOk="0" h="208" w="239">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3" name="Google Shape;433;p124"/>
            <p:cNvSpPr/>
            <p:nvPr/>
          </p:nvSpPr>
          <p:spPr>
            <a:xfrm>
              <a:off x="4137675" y="3163675"/>
              <a:ext cx="5675" cy="5350"/>
            </a:xfrm>
            <a:custGeom>
              <a:rect b="b" l="l" r="r" t="t"/>
              <a:pathLst>
                <a:path extrusionOk="0" h="214" w="227">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4" name="Google Shape;434;p124"/>
            <p:cNvSpPr/>
            <p:nvPr/>
          </p:nvSpPr>
          <p:spPr>
            <a:xfrm>
              <a:off x="4129200" y="3143200"/>
              <a:ext cx="5975" cy="5200"/>
            </a:xfrm>
            <a:custGeom>
              <a:rect b="b" l="l" r="r" t="t"/>
              <a:pathLst>
                <a:path extrusionOk="0" h="208" w="239">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5" name="Google Shape;435;p124"/>
            <p:cNvSpPr/>
            <p:nvPr/>
          </p:nvSpPr>
          <p:spPr>
            <a:xfrm>
              <a:off x="4123550" y="3121650"/>
              <a:ext cx="6000" cy="5350"/>
            </a:xfrm>
            <a:custGeom>
              <a:rect b="b" l="l" r="r" t="t"/>
              <a:pathLst>
                <a:path extrusionOk="0" h="214" w="24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6" name="Google Shape;436;p124"/>
            <p:cNvSpPr/>
            <p:nvPr/>
          </p:nvSpPr>
          <p:spPr>
            <a:xfrm>
              <a:off x="4119800" y="3103675"/>
              <a:ext cx="5650" cy="5200"/>
            </a:xfrm>
            <a:custGeom>
              <a:rect b="b" l="l" r="r" t="t"/>
              <a:pathLst>
                <a:path extrusionOk="0" h="208" w="226">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7" name="Google Shape;437;p124"/>
            <p:cNvSpPr/>
            <p:nvPr/>
          </p:nvSpPr>
          <p:spPr>
            <a:xfrm>
              <a:off x="4154600" y="3193875"/>
              <a:ext cx="2225" cy="2075"/>
            </a:xfrm>
            <a:custGeom>
              <a:rect b="b" l="l" r="r" t="t"/>
              <a:pathLst>
                <a:path extrusionOk="0" h="83" w="89">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8" name="Google Shape;438;p124"/>
            <p:cNvSpPr/>
            <p:nvPr/>
          </p:nvSpPr>
          <p:spPr>
            <a:xfrm>
              <a:off x="4143325" y="3174425"/>
              <a:ext cx="2200" cy="2075"/>
            </a:xfrm>
            <a:custGeom>
              <a:rect b="b" l="l" r="r" t="t"/>
              <a:pathLst>
                <a:path extrusionOk="0" h="83" w="88">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9" name="Google Shape;439;p124"/>
            <p:cNvSpPr/>
            <p:nvPr/>
          </p:nvSpPr>
          <p:spPr>
            <a:xfrm>
              <a:off x="4127950" y="3133325"/>
              <a:ext cx="1900" cy="2075"/>
            </a:xfrm>
            <a:custGeom>
              <a:rect b="b" l="l" r="r" t="t"/>
              <a:pathLst>
                <a:path extrusionOk="0" h="83" w="76">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0" name="Google Shape;440;p124"/>
            <p:cNvSpPr/>
            <p:nvPr/>
          </p:nvSpPr>
          <p:spPr>
            <a:xfrm>
              <a:off x="4122925" y="3112925"/>
              <a:ext cx="1900" cy="1750"/>
            </a:xfrm>
            <a:custGeom>
              <a:rect b="b" l="l" r="r" t="t"/>
              <a:pathLst>
                <a:path extrusionOk="0" h="70" w="76">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1" name="Google Shape;441;p124"/>
            <p:cNvSpPr/>
            <p:nvPr/>
          </p:nvSpPr>
          <p:spPr>
            <a:xfrm>
              <a:off x="4135150" y="3154975"/>
              <a:ext cx="1925" cy="1750"/>
            </a:xfrm>
            <a:custGeom>
              <a:rect b="b" l="l" r="r" t="t"/>
              <a:pathLst>
                <a:path extrusionOk="0" h="70" w="77">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2" name="Google Shape;442;p124"/>
            <p:cNvSpPr/>
            <p:nvPr/>
          </p:nvSpPr>
          <p:spPr>
            <a:xfrm>
              <a:off x="4128250" y="3189400"/>
              <a:ext cx="7200" cy="3875"/>
            </a:xfrm>
            <a:custGeom>
              <a:rect b="b" l="l" r="r" t="t"/>
              <a:pathLst>
                <a:path extrusionOk="0" h="155" w="288">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3" name="Google Shape;443;p124"/>
            <p:cNvSpPr/>
            <p:nvPr/>
          </p:nvSpPr>
          <p:spPr>
            <a:xfrm>
              <a:off x="4134550" y="3183350"/>
              <a:ext cx="9100" cy="3575"/>
            </a:xfrm>
            <a:custGeom>
              <a:rect b="b" l="l" r="r" t="t"/>
              <a:pathLst>
                <a:path extrusionOk="0" h="143" w="364">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4" name="Google Shape;444;p124"/>
            <p:cNvSpPr/>
            <p:nvPr/>
          </p:nvSpPr>
          <p:spPr>
            <a:xfrm>
              <a:off x="4123625" y="3181775"/>
              <a:ext cx="7800" cy="3575"/>
            </a:xfrm>
            <a:custGeom>
              <a:rect b="b" l="l" r="r" t="t"/>
              <a:pathLst>
                <a:path extrusionOk="0" h="143" w="312">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5" name="Google Shape;445;p124"/>
            <p:cNvSpPr/>
            <p:nvPr/>
          </p:nvSpPr>
          <p:spPr>
            <a:xfrm>
              <a:off x="4127375" y="3170500"/>
              <a:ext cx="7450" cy="2675"/>
            </a:xfrm>
            <a:custGeom>
              <a:rect b="b" l="l" r="r" t="t"/>
              <a:pathLst>
                <a:path extrusionOk="0" h="107" w="298">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6" name="Google Shape;446;p124"/>
            <p:cNvSpPr/>
            <p:nvPr/>
          </p:nvSpPr>
          <p:spPr>
            <a:xfrm>
              <a:off x="4125800" y="3175525"/>
              <a:ext cx="6875" cy="2300"/>
            </a:xfrm>
            <a:custGeom>
              <a:rect b="b" l="l" r="r" t="t"/>
              <a:pathLst>
                <a:path extrusionOk="0" h="92" w="275">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7" name="Google Shape;447;p124"/>
            <p:cNvSpPr/>
            <p:nvPr/>
          </p:nvSpPr>
          <p:spPr>
            <a:xfrm>
              <a:off x="4117650" y="3174875"/>
              <a:ext cx="6550" cy="2950"/>
            </a:xfrm>
            <a:custGeom>
              <a:rect b="b" l="l" r="r" t="t"/>
              <a:pathLst>
                <a:path extrusionOk="0" h="118" w="262">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8" name="Google Shape;448;p124"/>
            <p:cNvSpPr/>
            <p:nvPr/>
          </p:nvSpPr>
          <p:spPr>
            <a:xfrm>
              <a:off x="4116325" y="3168375"/>
              <a:ext cx="8175" cy="3525"/>
            </a:xfrm>
            <a:custGeom>
              <a:rect b="b" l="l" r="r" t="t"/>
              <a:pathLst>
                <a:path extrusionOk="0" h="141" w="327">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9" name="Google Shape;449;p124"/>
            <p:cNvSpPr/>
            <p:nvPr/>
          </p:nvSpPr>
          <p:spPr>
            <a:xfrm>
              <a:off x="4125425" y="3159925"/>
              <a:ext cx="7575" cy="1200"/>
            </a:xfrm>
            <a:custGeom>
              <a:rect b="b" l="l" r="r" t="t"/>
              <a:pathLst>
                <a:path extrusionOk="0" h="48" w="303">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0" name="Google Shape;450;p124"/>
            <p:cNvSpPr/>
            <p:nvPr/>
          </p:nvSpPr>
          <p:spPr>
            <a:xfrm>
              <a:off x="4126375" y="3165550"/>
              <a:ext cx="5675" cy="1300"/>
            </a:xfrm>
            <a:custGeom>
              <a:rect b="b" l="l" r="r" t="t"/>
              <a:pathLst>
                <a:path extrusionOk="0" h="52" w="227">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1" name="Google Shape;451;p124"/>
            <p:cNvSpPr/>
            <p:nvPr/>
          </p:nvSpPr>
          <p:spPr>
            <a:xfrm>
              <a:off x="4139550" y="3189400"/>
              <a:ext cx="7775" cy="3850"/>
            </a:xfrm>
            <a:custGeom>
              <a:rect b="b" l="l" r="r" t="t"/>
              <a:pathLst>
                <a:path extrusionOk="0" h="154" w="311">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2" name="Google Shape;452;p124"/>
            <p:cNvSpPr/>
            <p:nvPr/>
          </p:nvSpPr>
          <p:spPr>
            <a:xfrm>
              <a:off x="4114850" y="3178600"/>
              <a:ext cx="6475" cy="5275"/>
            </a:xfrm>
            <a:custGeom>
              <a:rect b="b" l="l" r="r" t="t"/>
              <a:pathLst>
                <a:path extrusionOk="0" h="211" w="259">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3" name="Google Shape;453;p124"/>
            <p:cNvSpPr/>
            <p:nvPr/>
          </p:nvSpPr>
          <p:spPr>
            <a:xfrm>
              <a:off x="4116650" y="3162050"/>
              <a:ext cx="6200" cy="1375"/>
            </a:xfrm>
            <a:custGeom>
              <a:rect b="b" l="l" r="r" t="t"/>
              <a:pathLst>
                <a:path extrusionOk="0" h="55" w="248">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4" name="Google Shape;454;p124"/>
            <p:cNvSpPr/>
            <p:nvPr/>
          </p:nvSpPr>
          <p:spPr>
            <a:xfrm>
              <a:off x="4121675" y="3148300"/>
              <a:ext cx="6925" cy="2850"/>
            </a:xfrm>
            <a:custGeom>
              <a:rect b="b" l="l" r="r" t="t"/>
              <a:pathLst>
                <a:path extrusionOk="0" h="114" w="277">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5" name="Google Shape;455;p124"/>
            <p:cNvSpPr/>
            <p:nvPr/>
          </p:nvSpPr>
          <p:spPr>
            <a:xfrm>
              <a:off x="4123550" y="3153900"/>
              <a:ext cx="5275" cy="1950"/>
            </a:xfrm>
            <a:custGeom>
              <a:rect b="b" l="l" r="r" t="t"/>
              <a:pathLst>
                <a:path extrusionOk="0" h="78" w="211">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6" name="Google Shape;456;p124"/>
            <p:cNvSpPr/>
            <p:nvPr/>
          </p:nvSpPr>
          <p:spPr>
            <a:xfrm>
              <a:off x="4116025" y="3155200"/>
              <a:ext cx="5350" cy="2550"/>
            </a:xfrm>
            <a:custGeom>
              <a:rect b="b" l="l" r="r" t="t"/>
              <a:pathLst>
                <a:path extrusionOk="0" h="102" w="214">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7" name="Google Shape;457;p124"/>
            <p:cNvSpPr/>
            <p:nvPr/>
          </p:nvSpPr>
          <p:spPr>
            <a:xfrm>
              <a:off x="4113200" y="3147250"/>
              <a:ext cx="4950" cy="4525"/>
            </a:xfrm>
            <a:custGeom>
              <a:rect b="b" l="l" r="r" t="t"/>
              <a:pathLst>
                <a:path extrusionOk="0" h="181" w="198">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8" name="Google Shape;458;p124"/>
            <p:cNvSpPr/>
            <p:nvPr/>
          </p:nvSpPr>
          <p:spPr>
            <a:xfrm>
              <a:off x="4121675" y="3142975"/>
              <a:ext cx="4400" cy="3150"/>
            </a:xfrm>
            <a:custGeom>
              <a:rect b="b" l="l" r="r" t="t"/>
              <a:pathLst>
                <a:path extrusionOk="0" h="126" w="176">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9" name="Google Shape;459;p124"/>
            <p:cNvSpPr/>
            <p:nvPr/>
          </p:nvSpPr>
          <p:spPr>
            <a:xfrm>
              <a:off x="4117275" y="3134050"/>
              <a:ext cx="5575" cy="4675"/>
            </a:xfrm>
            <a:custGeom>
              <a:rect b="b" l="l" r="r" t="t"/>
              <a:pathLst>
                <a:path extrusionOk="0" h="187" w="223">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0" name="Google Shape;460;p124"/>
            <p:cNvSpPr/>
            <p:nvPr/>
          </p:nvSpPr>
          <p:spPr>
            <a:xfrm>
              <a:off x="4112875" y="3141625"/>
              <a:ext cx="5625" cy="5450"/>
            </a:xfrm>
            <a:custGeom>
              <a:rect b="b" l="l" r="r" t="t"/>
              <a:pathLst>
                <a:path extrusionOk="0" h="218" w="225">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1" name="Google Shape;461;p124"/>
            <p:cNvSpPr/>
            <p:nvPr/>
          </p:nvSpPr>
          <p:spPr>
            <a:xfrm>
              <a:off x="4106300" y="3138000"/>
              <a:ext cx="3375" cy="7000"/>
            </a:xfrm>
            <a:custGeom>
              <a:rect b="b" l="l" r="r" t="t"/>
              <a:pathLst>
                <a:path extrusionOk="0" h="280" w="135">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2" name="Google Shape;462;p124"/>
            <p:cNvSpPr/>
            <p:nvPr/>
          </p:nvSpPr>
          <p:spPr>
            <a:xfrm>
              <a:off x="4113600" y="3131250"/>
              <a:ext cx="4550" cy="4350"/>
            </a:xfrm>
            <a:custGeom>
              <a:rect b="b" l="l" r="r" t="t"/>
              <a:pathLst>
                <a:path extrusionOk="0" h="174" w="182">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3" name="Google Shape;463;p124"/>
            <p:cNvSpPr/>
            <p:nvPr/>
          </p:nvSpPr>
          <p:spPr>
            <a:xfrm>
              <a:off x="4108800" y="3122275"/>
              <a:ext cx="4750" cy="6425"/>
            </a:xfrm>
            <a:custGeom>
              <a:rect b="b" l="l" r="r" t="t"/>
              <a:pathLst>
                <a:path extrusionOk="0" h="257" w="19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4" name="Google Shape;464;p124"/>
            <p:cNvSpPr/>
            <p:nvPr/>
          </p:nvSpPr>
          <p:spPr>
            <a:xfrm>
              <a:off x="4103150" y="3134375"/>
              <a:ext cx="3700" cy="7800"/>
            </a:xfrm>
            <a:custGeom>
              <a:rect b="b" l="l" r="r" t="t"/>
              <a:pathLst>
                <a:path extrusionOk="0" h="312" w="148">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5" name="Google Shape;465;p124"/>
            <p:cNvSpPr/>
            <p:nvPr/>
          </p:nvSpPr>
          <p:spPr>
            <a:xfrm>
              <a:off x="4111625" y="3168700"/>
              <a:ext cx="5000" cy="2900"/>
            </a:xfrm>
            <a:custGeom>
              <a:rect b="b" l="l" r="r" t="t"/>
              <a:pathLst>
                <a:path extrusionOk="0" h="116" w="20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6" name="Google Shape;466;p124"/>
            <p:cNvSpPr/>
            <p:nvPr/>
          </p:nvSpPr>
          <p:spPr>
            <a:xfrm>
              <a:off x="4109525" y="3171700"/>
              <a:ext cx="6150" cy="5275"/>
            </a:xfrm>
            <a:custGeom>
              <a:rect b="b" l="l" r="r" t="t"/>
              <a:pathLst>
                <a:path extrusionOk="0" h="211" w="246">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7" name="Google Shape;467;p124"/>
            <p:cNvSpPr/>
            <p:nvPr/>
          </p:nvSpPr>
          <p:spPr>
            <a:xfrm>
              <a:off x="4111000" y="3158350"/>
              <a:ext cx="7550" cy="2525"/>
            </a:xfrm>
            <a:custGeom>
              <a:rect b="b" l="l" r="r" t="t"/>
              <a:pathLst>
                <a:path extrusionOk="0" h="101" w="302">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8" name="Google Shape;468;p124"/>
            <p:cNvSpPr/>
            <p:nvPr/>
          </p:nvSpPr>
          <p:spPr>
            <a:xfrm>
              <a:off x="4110700" y="3151675"/>
              <a:ext cx="7100" cy="4825"/>
            </a:xfrm>
            <a:custGeom>
              <a:rect b="b" l="l" r="r" t="t"/>
              <a:pathLst>
                <a:path extrusionOk="0" h="193" w="284">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9" name="Google Shape;469;p124"/>
            <p:cNvSpPr/>
            <p:nvPr/>
          </p:nvSpPr>
          <p:spPr>
            <a:xfrm>
              <a:off x="4105675" y="3143200"/>
              <a:ext cx="5925" cy="9550"/>
            </a:xfrm>
            <a:custGeom>
              <a:rect b="b" l="l" r="r" t="t"/>
              <a:pathLst>
                <a:path extrusionOk="0" h="382" w="237">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0" name="Google Shape;470;p124"/>
            <p:cNvSpPr/>
            <p:nvPr/>
          </p:nvSpPr>
          <p:spPr>
            <a:xfrm>
              <a:off x="3983325" y="3141625"/>
              <a:ext cx="27300" cy="21775"/>
            </a:xfrm>
            <a:custGeom>
              <a:rect b="b" l="l" r="r" t="t"/>
              <a:pathLst>
                <a:path extrusionOk="0" h="871" w="1092">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1" name="Google Shape;471;p124"/>
            <p:cNvSpPr/>
            <p:nvPr/>
          </p:nvSpPr>
          <p:spPr>
            <a:xfrm>
              <a:off x="3984250" y="3147750"/>
              <a:ext cx="20425" cy="13450"/>
            </a:xfrm>
            <a:custGeom>
              <a:rect b="b" l="l" r="r" t="t"/>
              <a:pathLst>
                <a:path extrusionOk="0" h="538" w="817">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2" name="Google Shape;472;p124"/>
            <p:cNvSpPr/>
            <p:nvPr/>
          </p:nvSpPr>
          <p:spPr>
            <a:xfrm>
              <a:off x="3974850" y="3126650"/>
              <a:ext cx="28250" cy="27650"/>
            </a:xfrm>
            <a:custGeom>
              <a:rect b="b" l="l" r="r" t="t"/>
              <a:pathLst>
                <a:path extrusionOk="0" h="1106" w="113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3" name="Google Shape;473;p124"/>
            <p:cNvSpPr/>
            <p:nvPr/>
          </p:nvSpPr>
          <p:spPr>
            <a:xfrm>
              <a:off x="3981425" y="3132300"/>
              <a:ext cx="16975" cy="17600"/>
            </a:xfrm>
            <a:custGeom>
              <a:rect b="b" l="l" r="r" t="t"/>
              <a:pathLst>
                <a:path extrusionOk="0" h="704" w="679">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4" name="Google Shape;474;p124"/>
            <p:cNvSpPr/>
            <p:nvPr/>
          </p:nvSpPr>
          <p:spPr>
            <a:xfrm>
              <a:off x="3962300" y="3115050"/>
              <a:ext cx="30775" cy="27950"/>
            </a:xfrm>
            <a:custGeom>
              <a:rect b="b" l="l" r="r" t="t"/>
              <a:pathLst>
                <a:path extrusionOk="0" h="1118" w="1231">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5" name="Google Shape;475;p124"/>
            <p:cNvSpPr/>
            <p:nvPr/>
          </p:nvSpPr>
          <p:spPr>
            <a:xfrm>
              <a:off x="3969525" y="3121025"/>
              <a:ext cx="17275" cy="17900"/>
            </a:xfrm>
            <a:custGeom>
              <a:rect b="b" l="l" r="r" t="t"/>
              <a:pathLst>
                <a:path extrusionOk="0" h="716" w="691">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6" name="Google Shape;476;p124"/>
            <p:cNvSpPr/>
            <p:nvPr/>
          </p:nvSpPr>
          <p:spPr>
            <a:xfrm>
              <a:off x="3949750" y="3106450"/>
              <a:ext cx="28900" cy="28400"/>
            </a:xfrm>
            <a:custGeom>
              <a:rect b="b" l="l" r="r" t="t"/>
              <a:pathLst>
                <a:path extrusionOk="0" h="1136" w="1156">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7" name="Google Shape;477;p124"/>
            <p:cNvSpPr/>
            <p:nvPr/>
          </p:nvSpPr>
          <p:spPr>
            <a:xfrm>
              <a:off x="3958850" y="3114000"/>
              <a:ext cx="15700" cy="18650"/>
            </a:xfrm>
            <a:custGeom>
              <a:rect b="b" l="l" r="r" t="t"/>
              <a:pathLst>
                <a:path extrusionOk="0" h="746" w="628">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8" name="Google Shape;478;p124"/>
            <p:cNvSpPr/>
            <p:nvPr/>
          </p:nvSpPr>
          <p:spPr>
            <a:xfrm>
              <a:off x="3939400" y="3100500"/>
              <a:ext cx="21050" cy="28700"/>
            </a:xfrm>
            <a:custGeom>
              <a:rect b="b" l="l" r="r" t="t"/>
              <a:pathLst>
                <a:path extrusionOk="0" h="1148" w="842">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9" name="Google Shape;479;p124"/>
            <p:cNvSpPr/>
            <p:nvPr/>
          </p:nvSpPr>
          <p:spPr>
            <a:xfrm>
              <a:off x="3945350" y="3107075"/>
              <a:ext cx="12275" cy="21175"/>
            </a:xfrm>
            <a:custGeom>
              <a:rect b="b" l="l" r="r" t="t"/>
              <a:pathLst>
                <a:path extrusionOk="0" h="847" w="491">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0" name="Google Shape;480;p124"/>
            <p:cNvSpPr/>
            <p:nvPr/>
          </p:nvSpPr>
          <p:spPr>
            <a:xfrm>
              <a:off x="3987075" y="3155825"/>
              <a:ext cx="9750" cy="3475"/>
            </a:xfrm>
            <a:custGeom>
              <a:rect b="b" l="l" r="r" t="t"/>
              <a:pathLst>
                <a:path extrusionOk="0" h="139" w="39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1" name="Google Shape;481;p124"/>
            <p:cNvSpPr/>
            <p:nvPr/>
          </p:nvSpPr>
          <p:spPr>
            <a:xfrm>
              <a:off x="3986775" y="3151450"/>
              <a:ext cx="5675" cy="2525"/>
            </a:xfrm>
            <a:custGeom>
              <a:rect b="b" l="l" r="r" t="t"/>
              <a:pathLst>
                <a:path extrusionOk="0" h="101" w="227">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2" name="Google Shape;482;p124"/>
            <p:cNvSpPr/>
            <p:nvPr/>
          </p:nvSpPr>
          <p:spPr>
            <a:xfrm>
              <a:off x="3980800" y="3140950"/>
              <a:ext cx="9350" cy="7700"/>
            </a:xfrm>
            <a:custGeom>
              <a:rect b="b" l="l" r="r" t="t"/>
              <a:pathLst>
                <a:path extrusionOk="0" h="308" w="374">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3" name="Google Shape;483;p124"/>
            <p:cNvSpPr/>
            <p:nvPr/>
          </p:nvSpPr>
          <p:spPr>
            <a:xfrm>
              <a:off x="3976100" y="3138450"/>
              <a:ext cx="6200" cy="5500"/>
            </a:xfrm>
            <a:custGeom>
              <a:rect b="b" l="l" r="r" t="t"/>
              <a:pathLst>
                <a:path extrusionOk="0" h="220" w="248">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4" name="Google Shape;484;p124"/>
            <p:cNvSpPr/>
            <p:nvPr/>
          </p:nvSpPr>
          <p:spPr>
            <a:xfrm>
              <a:off x="3970450" y="3130100"/>
              <a:ext cx="10375" cy="10525"/>
            </a:xfrm>
            <a:custGeom>
              <a:rect b="b" l="l" r="r" t="t"/>
              <a:pathLst>
                <a:path extrusionOk="0" h="421" w="415">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5" name="Google Shape;485;p124"/>
            <p:cNvSpPr/>
            <p:nvPr/>
          </p:nvSpPr>
          <p:spPr>
            <a:xfrm>
              <a:off x="3958850" y="3125100"/>
              <a:ext cx="6925" cy="7050"/>
            </a:xfrm>
            <a:custGeom>
              <a:rect b="b" l="l" r="r" t="t"/>
              <a:pathLst>
                <a:path extrusionOk="0" h="282" w="277">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6" name="Google Shape;486;p124"/>
            <p:cNvSpPr/>
            <p:nvPr/>
          </p:nvSpPr>
          <p:spPr>
            <a:xfrm>
              <a:off x="3956125" y="3119000"/>
              <a:ext cx="8400" cy="12525"/>
            </a:xfrm>
            <a:custGeom>
              <a:rect b="b" l="l" r="r" t="t"/>
              <a:pathLst>
                <a:path extrusionOk="0" h="501" w="336">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7" name="Google Shape;487;p124"/>
            <p:cNvSpPr/>
            <p:nvPr/>
          </p:nvSpPr>
          <p:spPr>
            <a:xfrm>
              <a:off x="3948600" y="3119325"/>
              <a:ext cx="7050" cy="10325"/>
            </a:xfrm>
            <a:custGeom>
              <a:rect b="b" l="l" r="r" t="t"/>
              <a:pathLst>
                <a:path extrusionOk="0" h="413" w="282">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8" name="Google Shape;488;p124"/>
            <p:cNvSpPr/>
            <p:nvPr/>
          </p:nvSpPr>
          <p:spPr>
            <a:xfrm>
              <a:off x="3942850" y="3114275"/>
              <a:ext cx="6925" cy="15850"/>
            </a:xfrm>
            <a:custGeom>
              <a:rect b="b" l="l" r="r" t="t"/>
              <a:pathLst>
                <a:path extrusionOk="0" h="634" w="277">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9" name="Google Shape;489;p124"/>
            <p:cNvSpPr/>
            <p:nvPr/>
          </p:nvSpPr>
          <p:spPr>
            <a:xfrm>
              <a:off x="3946300" y="3112475"/>
              <a:ext cx="5675" cy="5175"/>
            </a:xfrm>
            <a:custGeom>
              <a:rect b="b" l="l" r="r" t="t"/>
              <a:pathLst>
                <a:path extrusionOk="0" h="207" w="227">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0" name="Google Shape;490;p124"/>
            <p:cNvSpPr/>
            <p:nvPr/>
          </p:nvSpPr>
          <p:spPr>
            <a:xfrm>
              <a:off x="3949425" y="3120075"/>
              <a:ext cx="3175" cy="2850"/>
            </a:xfrm>
            <a:custGeom>
              <a:rect b="b" l="l" r="r" t="t"/>
              <a:pathLst>
                <a:path extrusionOk="0" h="114" w="127">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1" name="Google Shape;491;p124"/>
            <p:cNvSpPr/>
            <p:nvPr/>
          </p:nvSpPr>
          <p:spPr>
            <a:xfrm>
              <a:off x="3978925" y="3129175"/>
              <a:ext cx="2850" cy="2850"/>
            </a:xfrm>
            <a:custGeom>
              <a:rect b="b" l="l" r="r" t="t"/>
              <a:pathLst>
                <a:path extrusionOk="0" h="114" w="114">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2" name="Google Shape;492;p124"/>
            <p:cNvSpPr/>
            <p:nvPr/>
          </p:nvSpPr>
          <p:spPr>
            <a:xfrm>
              <a:off x="3995250" y="3154575"/>
              <a:ext cx="2850" cy="2850"/>
            </a:xfrm>
            <a:custGeom>
              <a:rect b="b" l="l" r="r" t="t"/>
              <a:pathLst>
                <a:path extrusionOk="0" h="114" w="114">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3" name="Google Shape;493;p124"/>
            <p:cNvSpPr/>
            <p:nvPr/>
          </p:nvSpPr>
          <p:spPr>
            <a:xfrm>
              <a:off x="3963550" y="3122900"/>
              <a:ext cx="4425" cy="4150"/>
            </a:xfrm>
            <a:custGeom>
              <a:rect b="b" l="l" r="r" t="t"/>
              <a:pathLst>
                <a:path extrusionOk="0" h="166" w="177">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4" name="Google Shape;494;p124"/>
            <p:cNvSpPr/>
            <p:nvPr/>
          </p:nvSpPr>
          <p:spPr>
            <a:xfrm>
              <a:off x="3977350" y="3133825"/>
              <a:ext cx="4750" cy="4150"/>
            </a:xfrm>
            <a:custGeom>
              <a:rect b="b" l="l" r="r" t="t"/>
              <a:pathLst>
                <a:path extrusionOk="0" h="166" w="19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5" name="Google Shape;495;p124"/>
            <p:cNvSpPr/>
            <p:nvPr/>
          </p:nvSpPr>
          <p:spPr>
            <a:xfrm>
              <a:off x="3989900" y="3148000"/>
              <a:ext cx="4425" cy="4175"/>
            </a:xfrm>
            <a:custGeom>
              <a:rect b="b" l="l" r="r" t="t"/>
              <a:pathLst>
                <a:path extrusionOk="0" h="167" w="177">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6" name="Google Shape;496;p124"/>
            <p:cNvSpPr/>
            <p:nvPr/>
          </p:nvSpPr>
          <p:spPr>
            <a:xfrm>
              <a:off x="3962625" y="3118100"/>
              <a:ext cx="2825" cy="2700"/>
            </a:xfrm>
            <a:custGeom>
              <a:rect b="b" l="l" r="r" t="t"/>
              <a:pathLst>
                <a:path extrusionOk="0" h="108" w="113">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7" name="Google Shape;497;p124"/>
            <p:cNvSpPr/>
            <p:nvPr/>
          </p:nvSpPr>
          <p:spPr>
            <a:xfrm>
              <a:off x="3988350" y="3139825"/>
              <a:ext cx="2825" cy="2850"/>
            </a:xfrm>
            <a:custGeom>
              <a:rect b="b" l="l" r="r" t="t"/>
              <a:pathLst>
                <a:path extrusionOk="0" h="114" w="113">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8" name="Google Shape;498;p124"/>
            <p:cNvSpPr/>
            <p:nvPr/>
          </p:nvSpPr>
          <p:spPr>
            <a:xfrm>
              <a:off x="3999950" y="3147050"/>
              <a:ext cx="2850" cy="2850"/>
            </a:xfrm>
            <a:custGeom>
              <a:rect b="b" l="l" r="r" t="t"/>
              <a:pathLst>
                <a:path extrusionOk="0" h="114" w="114">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9" name="Google Shape;499;p124"/>
            <p:cNvSpPr/>
            <p:nvPr/>
          </p:nvSpPr>
          <p:spPr>
            <a:xfrm>
              <a:off x="3980500" y="3145175"/>
              <a:ext cx="7875" cy="5050"/>
            </a:xfrm>
            <a:custGeom>
              <a:rect b="b" l="l" r="r" t="t"/>
              <a:pathLst>
                <a:path extrusionOk="0" h="202" w="315">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0" name="Google Shape;500;p124"/>
            <p:cNvSpPr/>
            <p:nvPr/>
          </p:nvSpPr>
          <p:spPr>
            <a:xfrm>
              <a:off x="3972750" y="3135750"/>
              <a:ext cx="4000" cy="4250"/>
            </a:xfrm>
            <a:custGeom>
              <a:rect b="b" l="l" r="r" t="t"/>
              <a:pathLst>
                <a:path extrusionOk="0" h="170" w="16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1" name="Google Shape;501;p124"/>
            <p:cNvSpPr/>
            <p:nvPr/>
          </p:nvSpPr>
          <p:spPr>
            <a:xfrm>
              <a:off x="3970775" y="3131675"/>
              <a:ext cx="5350" cy="6300"/>
            </a:xfrm>
            <a:custGeom>
              <a:rect b="b" l="l" r="r" t="t"/>
              <a:pathLst>
                <a:path extrusionOk="0" h="252" w="214">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2" name="Google Shape;502;p124"/>
            <p:cNvSpPr/>
            <p:nvPr/>
          </p:nvSpPr>
          <p:spPr>
            <a:xfrm>
              <a:off x="3956975" y="3125275"/>
              <a:ext cx="5975" cy="6750"/>
            </a:xfrm>
            <a:custGeom>
              <a:rect b="b" l="l" r="r" t="t"/>
              <a:pathLst>
                <a:path extrusionOk="0" h="270" w="239">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3" name="Google Shape;503;p124"/>
            <p:cNvSpPr/>
            <p:nvPr/>
          </p:nvSpPr>
          <p:spPr>
            <a:xfrm>
              <a:off x="3944725" y="3119625"/>
              <a:ext cx="4325" cy="9250"/>
            </a:xfrm>
            <a:custGeom>
              <a:rect b="b" l="l" r="r" t="t"/>
              <a:pathLst>
                <a:path extrusionOk="0" h="370" w="173">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4" name="Google Shape;504;p124"/>
            <p:cNvSpPr/>
            <p:nvPr/>
          </p:nvSpPr>
          <p:spPr>
            <a:xfrm>
              <a:off x="3987700" y="3154900"/>
              <a:ext cx="6625" cy="2525"/>
            </a:xfrm>
            <a:custGeom>
              <a:rect b="b" l="l" r="r" t="t"/>
              <a:pathLst>
                <a:path extrusionOk="0" h="101" w="265">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5" name="Google Shape;505;p124"/>
            <p:cNvSpPr/>
            <p:nvPr/>
          </p:nvSpPr>
          <p:spPr>
            <a:xfrm>
              <a:off x="3988350" y="3158650"/>
              <a:ext cx="9100" cy="2550"/>
            </a:xfrm>
            <a:custGeom>
              <a:rect b="b" l="l" r="r" t="t"/>
              <a:pathLst>
                <a:path extrusionOk="0" h="102" w="364">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6" name="Google Shape;506;p124"/>
            <p:cNvSpPr/>
            <p:nvPr/>
          </p:nvSpPr>
          <p:spPr>
            <a:xfrm>
              <a:off x="3931875" y="3127275"/>
              <a:ext cx="59950" cy="47100"/>
            </a:xfrm>
            <a:custGeom>
              <a:rect b="b" l="l" r="r" t="t"/>
              <a:pathLst>
                <a:path extrusionOk="0" h="1884" w="2398">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7" name="Google Shape;507;p124"/>
            <p:cNvSpPr/>
            <p:nvPr/>
          </p:nvSpPr>
          <p:spPr>
            <a:xfrm>
              <a:off x="3967625" y="3158025"/>
              <a:ext cx="42700" cy="18550"/>
            </a:xfrm>
            <a:custGeom>
              <a:rect b="b" l="l" r="r" t="t"/>
              <a:pathLst>
                <a:path extrusionOk="0" h="742" w="1708">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8" name="Google Shape;508;p124"/>
            <p:cNvSpPr/>
            <p:nvPr/>
          </p:nvSpPr>
          <p:spPr>
            <a:xfrm>
              <a:off x="3962925" y="3145475"/>
              <a:ext cx="34850" cy="27025"/>
            </a:xfrm>
            <a:custGeom>
              <a:rect b="b" l="l" r="r" t="t"/>
              <a:pathLst>
                <a:path extrusionOk="0" h="1081" w="1394">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9" name="Google Shape;509;p124"/>
            <p:cNvSpPr/>
            <p:nvPr/>
          </p:nvSpPr>
          <p:spPr>
            <a:xfrm>
              <a:off x="3951950" y="3133825"/>
              <a:ext cx="36100" cy="32700"/>
            </a:xfrm>
            <a:custGeom>
              <a:rect b="b" l="l" r="r" t="t"/>
              <a:pathLst>
                <a:path extrusionOk="0" h="1308" w="1444">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0" name="Google Shape;510;p124"/>
            <p:cNvSpPr/>
            <p:nvPr/>
          </p:nvSpPr>
          <p:spPr>
            <a:xfrm>
              <a:off x="3942225" y="3124950"/>
              <a:ext cx="33600" cy="34350"/>
            </a:xfrm>
            <a:custGeom>
              <a:rect b="b" l="l" r="r" t="t"/>
              <a:pathLst>
                <a:path extrusionOk="0" h="1374" w="1344">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1" name="Google Shape;511;p124"/>
            <p:cNvSpPr/>
            <p:nvPr/>
          </p:nvSpPr>
          <p:spPr>
            <a:xfrm>
              <a:off x="3936575" y="3114975"/>
              <a:ext cx="23550" cy="35550"/>
            </a:xfrm>
            <a:custGeom>
              <a:rect b="b" l="l" r="r" t="t"/>
              <a:pathLst>
                <a:path extrusionOk="0" h="1422" w="942">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2" name="Google Shape;512;p124"/>
            <p:cNvSpPr/>
            <p:nvPr/>
          </p:nvSpPr>
          <p:spPr>
            <a:xfrm>
              <a:off x="3930625" y="3105300"/>
              <a:ext cx="16325" cy="37700"/>
            </a:xfrm>
            <a:custGeom>
              <a:rect b="b" l="l" r="r" t="t"/>
              <a:pathLst>
                <a:path extrusionOk="0" h="1508" w="653">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3" name="Google Shape;513;p124"/>
            <p:cNvSpPr/>
            <p:nvPr/>
          </p:nvSpPr>
          <p:spPr>
            <a:xfrm>
              <a:off x="3934075" y="3116500"/>
              <a:ext cx="6600" cy="17950"/>
            </a:xfrm>
            <a:custGeom>
              <a:rect b="b" l="l" r="r" t="t"/>
              <a:pathLst>
                <a:path extrusionOk="0" h="718" w="264">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4" name="Google Shape;514;p124"/>
            <p:cNvSpPr/>
            <p:nvPr/>
          </p:nvSpPr>
          <p:spPr>
            <a:xfrm>
              <a:off x="3982075" y="3162600"/>
              <a:ext cx="17900" cy="8325"/>
            </a:xfrm>
            <a:custGeom>
              <a:rect b="b" l="l" r="r" t="t"/>
              <a:pathLst>
                <a:path extrusionOk="0" h="333" w="716">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5" name="Google Shape;515;p124"/>
            <p:cNvSpPr/>
            <p:nvPr/>
          </p:nvSpPr>
          <p:spPr>
            <a:xfrm>
              <a:off x="3971400" y="3151825"/>
              <a:ext cx="20100" cy="13125"/>
            </a:xfrm>
            <a:custGeom>
              <a:rect b="b" l="l" r="r" t="t"/>
              <a:pathLst>
                <a:path extrusionOk="0" h="525" w="804">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6" name="Google Shape;516;p124"/>
            <p:cNvSpPr/>
            <p:nvPr/>
          </p:nvSpPr>
          <p:spPr>
            <a:xfrm>
              <a:off x="3944425" y="3122700"/>
              <a:ext cx="11625" cy="20200"/>
            </a:xfrm>
            <a:custGeom>
              <a:rect b="b" l="l" r="r" t="t"/>
              <a:pathLst>
                <a:path extrusionOk="0" h="808" w="465">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7" name="Google Shape;517;p124"/>
            <p:cNvSpPr/>
            <p:nvPr/>
          </p:nvSpPr>
          <p:spPr>
            <a:xfrm>
              <a:off x="3961100" y="3141025"/>
              <a:ext cx="22550" cy="16500"/>
            </a:xfrm>
            <a:custGeom>
              <a:rect b="b" l="l" r="r" t="t"/>
              <a:pathLst>
                <a:path extrusionOk="0" h="660" w="902">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8" name="Google Shape;518;p124"/>
            <p:cNvSpPr/>
            <p:nvPr/>
          </p:nvSpPr>
          <p:spPr>
            <a:xfrm>
              <a:off x="3953600" y="3130750"/>
              <a:ext cx="18450" cy="19100"/>
            </a:xfrm>
            <a:custGeom>
              <a:rect b="b" l="l" r="r" t="t"/>
              <a:pathLst>
                <a:path extrusionOk="0" h="764" w="738">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9" name="Google Shape;519;p124"/>
            <p:cNvSpPr/>
            <p:nvPr/>
          </p:nvSpPr>
          <p:spPr>
            <a:xfrm>
              <a:off x="3983625" y="3172375"/>
              <a:ext cx="4100" cy="1050"/>
            </a:xfrm>
            <a:custGeom>
              <a:rect b="b" l="l" r="r" t="t"/>
              <a:pathLst>
                <a:path extrusionOk="0" h="42" w="164">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0" name="Google Shape;520;p124"/>
            <p:cNvSpPr/>
            <p:nvPr/>
          </p:nvSpPr>
          <p:spPr>
            <a:xfrm>
              <a:off x="3980500" y="3171075"/>
              <a:ext cx="3700" cy="1425"/>
            </a:xfrm>
            <a:custGeom>
              <a:rect b="b" l="l" r="r" t="t"/>
              <a:pathLst>
                <a:path extrusionOk="0" h="57" w="148">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1" name="Google Shape;521;p124"/>
            <p:cNvSpPr/>
            <p:nvPr/>
          </p:nvSpPr>
          <p:spPr>
            <a:xfrm>
              <a:off x="3977350" y="3169825"/>
              <a:ext cx="3700" cy="1725"/>
            </a:xfrm>
            <a:custGeom>
              <a:rect b="b" l="l" r="r" t="t"/>
              <a:pathLst>
                <a:path extrusionOk="0" h="69" w="148">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2" name="Google Shape;522;p124"/>
            <p:cNvSpPr/>
            <p:nvPr/>
          </p:nvSpPr>
          <p:spPr>
            <a:xfrm>
              <a:off x="3974850" y="3168375"/>
              <a:ext cx="3475" cy="1925"/>
            </a:xfrm>
            <a:custGeom>
              <a:rect b="b" l="l" r="r" t="t"/>
              <a:pathLst>
                <a:path extrusionOk="0" h="77" w="139">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3" name="Google Shape;523;p124"/>
            <p:cNvSpPr/>
            <p:nvPr/>
          </p:nvSpPr>
          <p:spPr>
            <a:xfrm>
              <a:off x="3972975" y="3167125"/>
              <a:ext cx="3150" cy="2550"/>
            </a:xfrm>
            <a:custGeom>
              <a:rect b="b" l="l" r="r" t="t"/>
              <a:pathLst>
                <a:path extrusionOk="0" h="102" w="126">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4" name="Google Shape;524;p124"/>
            <p:cNvSpPr/>
            <p:nvPr/>
          </p:nvSpPr>
          <p:spPr>
            <a:xfrm>
              <a:off x="3969825" y="3164925"/>
              <a:ext cx="4725" cy="3175"/>
            </a:xfrm>
            <a:custGeom>
              <a:rect b="b" l="l" r="r" t="t"/>
              <a:pathLst>
                <a:path extrusionOk="0" h="127" w="189">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5" name="Google Shape;525;p124"/>
            <p:cNvSpPr/>
            <p:nvPr/>
          </p:nvSpPr>
          <p:spPr>
            <a:xfrm>
              <a:off x="3966075" y="3163375"/>
              <a:ext cx="5350" cy="2850"/>
            </a:xfrm>
            <a:custGeom>
              <a:rect b="b" l="l" r="r" t="t"/>
              <a:pathLst>
                <a:path extrusionOk="0" h="114" w="214">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6" name="Google Shape;526;p124"/>
            <p:cNvSpPr/>
            <p:nvPr/>
          </p:nvSpPr>
          <p:spPr>
            <a:xfrm>
              <a:off x="3962925" y="3161975"/>
              <a:ext cx="4100" cy="2975"/>
            </a:xfrm>
            <a:custGeom>
              <a:rect b="b" l="l" r="r" t="t"/>
              <a:pathLst>
                <a:path extrusionOk="0" h="119" w="164">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7" name="Google Shape;527;p124"/>
            <p:cNvSpPr/>
            <p:nvPr/>
          </p:nvSpPr>
          <p:spPr>
            <a:xfrm>
              <a:off x="3960725" y="3159475"/>
              <a:ext cx="4650" cy="3925"/>
            </a:xfrm>
            <a:custGeom>
              <a:rect b="b" l="l" r="r" t="t"/>
              <a:pathLst>
                <a:path extrusionOk="0" h="157" w="186">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8" name="Google Shape;528;p124"/>
            <p:cNvSpPr/>
            <p:nvPr/>
          </p:nvSpPr>
          <p:spPr>
            <a:xfrm>
              <a:off x="3957900" y="3158350"/>
              <a:ext cx="4100" cy="3150"/>
            </a:xfrm>
            <a:custGeom>
              <a:rect b="b" l="l" r="r" t="t"/>
              <a:pathLst>
                <a:path extrusionOk="0" h="126" w="164">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9" name="Google Shape;529;p124"/>
            <p:cNvSpPr/>
            <p:nvPr/>
          </p:nvSpPr>
          <p:spPr>
            <a:xfrm>
              <a:off x="3955400" y="3155400"/>
              <a:ext cx="4950" cy="4350"/>
            </a:xfrm>
            <a:custGeom>
              <a:rect b="b" l="l" r="r" t="t"/>
              <a:pathLst>
                <a:path extrusionOk="0" h="174" w="198">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0" name="Google Shape;530;p124"/>
            <p:cNvSpPr/>
            <p:nvPr/>
          </p:nvSpPr>
          <p:spPr>
            <a:xfrm>
              <a:off x="3952250" y="3152575"/>
              <a:ext cx="6300" cy="5175"/>
            </a:xfrm>
            <a:custGeom>
              <a:rect b="b" l="l" r="r" t="t"/>
              <a:pathLst>
                <a:path extrusionOk="0" h="207" w="252">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1" name="Google Shape;531;p124"/>
            <p:cNvSpPr/>
            <p:nvPr/>
          </p:nvSpPr>
          <p:spPr>
            <a:xfrm>
              <a:off x="3950375" y="3153200"/>
              <a:ext cx="4025" cy="3300"/>
            </a:xfrm>
            <a:custGeom>
              <a:rect b="b" l="l" r="r" t="t"/>
              <a:pathLst>
                <a:path extrusionOk="0" h="132" w="161">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2" name="Google Shape;532;p124"/>
            <p:cNvSpPr/>
            <p:nvPr/>
          </p:nvSpPr>
          <p:spPr>
            <a:xfrm>
              <a:off x="3948800" y="3151325"/>
              <a:ext cx="3175" cy="3725"/>
            </a:xfrm>
            <a:custGeom>
              <a:rect b="b" l="l" r="r" t="t"/>
              <a:pathLst>
                <a:path extrusionOk="0" h="149" w="127">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3" name="Google Shape;533;p124"/>
            <p:cNvSpPr/>
            <p:nvPr/>
          </p:nvSpPr>
          <p:spPr>
            <a:xfrm>
              <a:off x="3946625" y="3148500"/>
              <a:ext cx="4000" cy="4225"/>
            </a:xfrm>
            <a:custGeom>
              <a:rect b="b" l="l" r="r" t="t"/>
              <a:pathLst>
                <a:path extrusionOk="0" h="169" w="16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4" name="Google Shape;534;p124"/>
            <p:cNvSpPr/>
            <p:nvPr/>
          </p:nvSpPr>
          <p:spPr>
            <a:xfrm>
              <a:off x="3945150" y="3145800"/>
              <a:ext cx="4625" cy="5500"/>
            </a:xfrm>
            <a:custGeom>
              <a:rect b="b" l="l" r="r" t="t"/>
              <a:pathLst>
                <a:path extrusionOk="0" h="220" w="185">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5" name="Google Shape;535;p124"/>
            <p:cNvSpPr/>
            <p:nvPr/>
          </p:nvSpPr>
          <p:spPr>
            <a:xfrm>
              <a:off x="3943150" y="3146425"/>
              <a:ext cx="3500" cy="3925"/>
            </a:xfrm>
            <a:custGeom>
              <a:rect b="b" l="l" r="r" t="t"/>
              <a:pathLst>
                <a:path extrusionOk="0" h="157" w="14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6" name="Google Shape;536;p124"/>
            <p:cNvSpPr/>
            <p:nvPr/>
          </p:nvSpPr>
          <p:spPr>
            <a:xfrm>
              <a:off x="3941600" y="3144225"/>
              <a:ext cx="3150" cy="4725"/>
            </a:xfrm>
            <a:custGeom>
              <a:rect b="b" l="l" r="r" t="t"/>
              <a:pathLst>
                <a:path extrusionOk="0" h="189" w="126">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7" name="Google Shape;537;p124"/>
            <p:cNvSpPr/>
            <p:nvPr/>
          </p:nvSpPr>
          <p:spPr>
            <a:xfrm>
              <a:off x="3940350" y="3143775"/>
              <a:ext cx="2425" cy="3625"/>
            </a:xfrm>
            <a:custGeom>
              <a:rect b="b" l="l" r="r" t="t"/>
              <a:pathLst>
                <a:path extrusionOk="0" h="145" w="97">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8" name="Google Shape;538;p124"/>
            <p:cNvSpPr/>
            <p:nvPr/>
          </p:nvSpPr>
          <p:spPr>
            <a:xfrm>
              <a:off x="3938450" y="3138975"/>
              <a:ext cx="3175" cy="6350"/>
            </a:xfrm>
            <a:custGeom>
              <a:rect b="b" l="l" r="r" t="t"/>
              <a:pathLst>
                <a:path extrusionOk="0" h="254" w="127">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9" name="Google Shape;539;p124"/>
            <p:cNvSpPr/>
            <p:nvPr/>
          </p:nvSpPr>
          <p:spPr>
            <a:xfrm>
              <a:off x="3937525" y="3138650"/>
              <a:ext cx="2200" cy="5600"/>
            </a:xfrm>
            <a:custGeom>
              <a:rect b="b" l="l" r="r" t="t"/>
              <a:pathLst>
                <a:path extrusionOk="0" h="224" w="88">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0" name="Google Shape;540;p124"/>
            <p:cNvSpPr/>
            <p:nvPr/>
          </p:nvSpPr>
          <p:spPr>
            <a:xfrm>
              <a:off x="3935625" y="3135750"/>
              <a:ext cx="2850" cy="6450"/>
            </a:xfrm>
            <a:custGeom>
              <a:rect b="b" l="l" r="r" t="t"/>
              <a:pathLst>
                <a:path extrusionOk="0" h="258" w="114">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1" name="Google Shape;541;p124"/>
            <p:cNvSpPr/>
            <p:nvPr/>
          </p:nvSpPr>
          <p:spPr>
            <a:xfrm>
              <a:off x="3933750" y="3136075"/>
              <a:ext cx="1900" cy="4550"/>
            </a:xfrm>
            <a:custGeom>
              <a:rect b="b" l="l" r="r" t="t"/>
              <a:pathLst>
                <a:path extrusionOk="0" h="182" w="76">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2" name="Google Shape;542;p124"/>
            <p:cNvSpPr/>
            <p:nvPr/>
          </p:nvSpPr>
          <p:spPr>
            <a:xfrm>
              <a:off x="3931875" y="3133425"/>
              <a:ext cx="1900" cy="5000"/>
            </a:xfrm>
            <a:custGeom>
              <a:rect b="b" l="l" r="r" t="t"/>
              <a:pathLst>
                <a:path extrusionOk="0" h="200" w="76">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3" name="Google Shape;543;p124"/>
            <p:cNvSpPr/>
            <p:nvPr/>
          </p:nvSpPr>
          <p:spPr>
            <a:xfrm>
              <a:off x="3927175" y="3135125"/>
              <a:ext cx="59925" cy="48700"/>
            </a:xfrm>
            <a:custGeom>
              <a:rect b="b" l="l" r="r" t="t"/>
              <a:pathLst>
                <a:path extrusionOk="0" h="1948" w="2397">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4" name="Google Shape;544;p124"/>
            <p:cNvSpPr/>
            <p:nvPr/>
          </p:nvSpPr>
          <p:spPr>
            <a:xfrm>
              <a:off x="3929350" y="3138975"/>
              <a:ext cx="54625" cy="36975"/>
            </a:xfrm>
            <a:custGeom>
              <a:rect b="b" l="l" r="r" t="t"/>
              <a:pathLst>
                <a:path extrusionOk="0" h="1479" w="2185">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5" name="Google Shape;545;p124"/>
            <p:cNvSpPr/>
            <p:nvPr/>
          </p:nvSpPr>
          <p:spPr>
            <a:xfrm>
              <a:off x="3930400" y="3135000"/>
              <a:ext cx="56700" cy="39050"/>
            </a:xfrm>
            <a:custGeom>
              <a:rect b="b" l="l" r="r" t="t"/>
              <a:pathLst>
                <a:path extrusionOk="0" h="1562" w="2268">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6" name="Google Shape;546;p124"/>
            <p:cNvSpPr/>
            <p:nvPr/>
          </p:nvSpPr>
          <p:spPr>
            <a:xfrm>
              <a:off x="3974525" y="3176225"/>
              <a:ext cx="3175" cy="2925"/>
            </a:xfrm>
            <a:custGeom>
              <a:rect b="b" l="l" r="r" t="t"/>
              <a:pathLst>
                <a:path extrusionOk="0" h="117" w="127">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7" name="Google Shape;547;p124"/>
            <p:cNvSpPr/>
            <p:nvPr/>
          </p:nvSpPr>
          <p:spPr>
            <a:xfrm>
              <a:off x="3965425" y="3172475"/>
              <a:ext cx="3175" cy="2925"/>
            </a:xfrm>
            <a:custGeom>
              <a:rect b="b" l="l" r="r" t="t"/>
              <a:pathLst>
                <a:path extrusionOk="0" h="117" w="127">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8" name="Google Shape;548;p124"/>
            <p:cNvSpPr/>
            <p:nvPr/>
          </p:nvSpPr>
          <p:spPr>
            <a:xfrm>
              <a:off x="3954450" y="3166500"/>
              <a:ext cx="3175" cy="2925"/>
            </a:xfrm>
            <a:custGeom>
              <a:rect b="b" l="l" r="r" t="t"/>
              <a:pathLst>
                <a:path extrusionOk="0" h="117" w="127">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9" name="Google Shape;549;p124"/>
            <p:cNvSpPr/>
            <p:nvPr/>
          </p:nvSpPr>
          <p:spPr>
            <a:xfrm>
              <a:off x="3944425" y="3159925"/>
              <a:ext cx="3150" cy="2925"/>
            </a:xfrm>
            <a:custGeom>
              <a:rect b="b" l="l" r="r" t="t"/>
              <a:pathLst>
                <a:path extrusionOk="0" h="117" w="126">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0" name="Google Shape;550;p124"/>
            <p:cNvSpPr/>
            <p:nvPr/>
          </p:nvSpPr>
          <p:spPr>
            <a:xfrm>
              <a:off x="3935325" y="3152000"/>
              <a:ext cx="3150" cy="2925"/>
            </a:xfrm>
            <a:custGeom>
              <a:rect b="b" l="l" r="r" t="t"/>
              <a:pathLst>
                <a:path extrusionOk="0" h="117" w="126">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1" name="Google Shape;551;p124"/>
            <p:cNvSpPr/>
            <p:nvPr/>
          </p:nvSpPr>
          <p:spPr>
            <a:xfrm>
              <a:off x="3928100" y="3145075"/>
              <a:ext cx="3175" cy="2950"/>
            </a:xfrm>
            <a:custGeom>
              <a:rect b="b" l="l" r="r" t="t"/>
              <a:pathLst>
                <a:path extrusionOk="0" h="118" w="127">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2" name="Google Shape;552;p124"/>
            <p:cNvSpPr/>
            <p:nvPr/>
          </p:nvSpPr>
          <p:spPr>
            <a:xfrm>
              <a:off x="3971075" y="3175600"/>
              <a:ext cx="975" cy="1275"/>
            </a:xfrm>
            <a:custGeom>
              <a:rect b="b" l="l" r="r" t="t"/>
              <a:pathLst>
                <a:path extrusionOk="0" h="51" w="39">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3" name="Google Shape;553;p124"/>
            <p:cNvSpPr/>
            <p:nvPr/>
          </p:nvSpPr>
          <p:spPr>
            <a:xfrm>
              <a:off x="3959800" y="3170450"/>
              <a:ext cx="1275" cy="1100"/>
            </a:xfrm>
            <a:custGeom>
              <a:rect b="b" l="l" r="r" t="t"/>
              <a:pathLst>
                <a:path extrusionOk="0" h="44" w="51">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4" name="Google Shape;554;p124"/>
            <p:cNvSpPr/>
            <p:nvPr/>
          </p:nvSpPr>
          <p:spPr>
            <a:xfrm>
              <a:off x="3940650" y="3156775"/>
              <a:ext cx="975" cy="975"/>
            </a:xfrm>
            <a:custGeom>
              <a:rect b="b" l="l" r="r" t="t"/>
              <a:pathLst>
                <a:path extrusionOk="0" h="39" w="39">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5" name="Google Shape;555;p124"/>
            <p:cNvSpPr/>
            <p:nvPr/>
          </p:nvSpPr>
          <p:spPr>
            <a:xfrm>
              <a:off x="3931875" y="3148925"/>
              <a:ext cx="1275" cy="1100"/>
            </a:xfrm>
            <a:custGeom>
              <a:rect b="b" l="l" r="r" t="t"/>
              <a:pathLst>
                <a:path extrusionOk="0" h="44" w="51">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6" name="Google Shape;556;p124"/>
            <p:cNvSpPr/>
            <p:nvPr/>
          </p:nvSpPr>
          <p:spPr>
            <a:xfrm>
              <a:off x="3950375" y="3164000"/>
              <a:ext cx="975" cy="1275"/>
            </a:xfrm>
            <a:custGeom>
              <a:rect b="b" l="l" r="r" t="t"/>
              <a:pathLst>
                <a:path extrusionOk="0" h="51" w="39">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7" name="Google Shape;557;p124"/>
            <p:cNvSpPr/>
            <p:nvPr/>
          </p:nvSpPr>
          <p:spPr>
            <a:xfrm>
              <a:off x="3957600" y="3181475"/>
              <a:ext cx="4400" cy="750"/>
            </a:xfrm>
            <a:custGeom>
              <a:rect b="b" l="l" r="r" t="t"/>
              <a:pathLst>
                <a:path extrusionOk="0" h="30" w="176">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8" name="Google Shape;558;p124"/>
            <p:cNvSpPr/>
            <p:nvPr/>
          </p:nvSpPr>
          <p:spPr>
            <a:xfrm>
              <a:off x="3958525" y="3176150"/>
              <a:ext cx="5050" cy="1675"/>
            </a:xfrm>
            <a:custGeom>
              <a:rect b="b" l="l" r="r" t="t"/>
              <a:pathLst>
                <a:path extrusionOk="0" h="67" w="202">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9" name="Google Shape;559;p124"/>
            <p:cNvSpPr/>
            <p:nvPr/>
          </p:nvSpPr>
          <p:spPr>
            <a:xfrm>
              <a:off x="3953200" y="3179050"/>
              <a:ext cx="4425" cy="1275"/>
            </a:xfrm>
            <a:custGeom>
              <a:rect b="b" l="l" r="r" t="t"/>
              <a:pathLst>
                <a:path extrusionOk="0" h="51" w="177">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0" name="Google Shape;560;p124"/>
            <p:cNvSpPr/>
            <p:nvPr/>
          </p:nvSpPr>
          <p:spPr>
            <a:xfrm>
              <a:off x="3951325" y="3172475"/>
              <a:ext cx="4100" cy="1575"/>
            </a:xfrm>
            <a:custGeom>
              <a:rect b="b" l="l" r="r" t="t"/>
              <a:pathLst>
                <a:path extrusionOk="0" h="63" w="164">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1" name="Google Shape;561;p124"/>
            <p:cNvSpPr/>
            <p:nvPr/>
          </p:nvSpPr>
          <p:spPr>
            <a:xfrm>
              <a:off x="3952250" y="3175275"/>
              <a:ext cx="3800" cy="1600"/>
            </a:xfrm>
            <a:custGeom>
              <a:rect b="b" l="l" r="r" t="t"/>
              <a:pathLst>
                <a:path extrusionOk="0" h="64" w="152">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2" name="Google Shape;562;p124"/>
            <p:cNvSpPr/>
            <p:nvPr/>
          </p:nvSpPr>
          <p:spPr>
            <a:xfrm>
              <a:off x="3948500" y="3177800"/>
              <a:ext cx="3475" cy="1275"/>
            </a:xfrm>
            <a:custGeom>
              <a:rect b="b" l="l" r="r" t="t"/>
              <a:pathLst>
                <a:path extrusionOk="0" h="51" w="139">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3" name="Google Shape;563;p124"/>
            <p:cNvSpPr/>
            <p:nvPr/>
          </p:nvSpPr>
          <p:spPr>
            <a:xfrm>
              <a:off x="3945975" y="3174975"/>
              <a:ext cx="4425" cy="1600"/>
            </a:xfrm>
            <a:custGeom>
              <a:rect b="b" l="l" r="r" t="t"/>
              <a:pathLst>
                <a:path extrusionOk="0" h="64" w="177">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4" name="Google Shape;564;p124"/>
            <p:cNvSpPr/>
            <p:nvPr/>
          </p:nvSpPr>
          <p:spPr>
            <a:xfrm>
              <a:off x="3947325" y="3167450"/>
              <a:ext cx="3700" cy="2650"/>
            </a:xfrm>
            <a:custGeom>
              <a:rect b="b" l="l" r="r" t="t"/>
              <a:pathLst>
                <a:path extrusionOk="0" h="106" w="148">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5" name="Google Shape;565;p124"/>
            <p:cNvSpPr/>
            <p:nvPr/>
          </p:nvSpPr>
          <p:spPr>
            <a:xfrm>
              <a:off x="3949425" y="3170500"/>
              <a:ext cx="2800" cy="1675"/>
            </a:xfrm>
            <a:custGeom>
              <a:rect b="b" l="l" r="r" t="t"/>
              <a:pathLst>
                <a:path extrusionOk="0" h="67" w="112">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6" name="Google Shape;566;p124"/>
            <p:cNvSpPr/>
            <p:nvPr/>
          </p:nvSpPr>
          <p:spPr>
            <a:xfrm>
              <a:off x="3962625" y="3177800"/>
              <a:ext cx="4725" cy="950"/>
            </a:xfrm>
            <a:custGeom>
              <a:rect b="b" l="l" r="r" t="t"/>
              <a:pathLst>
                <a:path extrusionOk="0" h="38" w="189">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7" name="Google Shape;567;p124"/>
            <p:cNvSpPr/>
            <p:nvPr/>
          </p:nvSpPr>
          <p:spPr>
            <a:xfrm>
              <a:off x="3948175" y="3181250"/>
              <a:ext cx="4425" cy="650"/>
            </a:xfrm>
            <a:custGeom>
              <a:rect b="b" l="l" r="r" t="t"/>
              <a:pathLst>
                <a:path extrusionOk="0" h="26" w="177">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8" name="Google Shape;568;p124"/>
            <p:cNvSpPr/>
            <p:nvPr/>
          </p:nvSpPr>
          <p:spPr>
            <a:xfrm>
              <a:off x="3944100" y="3171700"/>
              <a:ext cx="2750" cy="2050"/>
            </a:xfrm>
            <a:custGeom>
              <a:rect b="b" l="l" r="r" t="t"/>
              <a:pathLst>
                <a:path extrusionOk="0" h="82" w="11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9" name="Google Shape;569;p124"/>
            <p:cNvSpPr/>
            <p:nvPr/>
          </p:nvSpPr>
          <p:spPr>
            <a:xfrm>
              <a:off x="3942850" y="3163675"/>
              <a:ext cx="2525" cy="3175"/>
            </a:xfrm>
            <a:custGeom>
              <a:rect b="b" l="l" r="r" t="t"/>
              <a:pathLst>
                <a:path extrusionOk="0" h="127" w="101">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0" name="Google Shape;570;p124"/>
            <p:cNvSpPr/>
            <p:nvPr/>
          </p:nvSpPr>
          <p:spPr>
            <a:xfrm>
              <a:off x="3945050" y="3166050"/>
              <a:ext cx="2125" cy="2175"/>
            </a:xfrm>
            <a:custGeom>
              <a:rect b="b" l="l" r="r" t="t"/>
              <a:pathLst>
                <a:path extrusionOk="0" h="87" w="85">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1" name="Google Shape;571;p124"/>
            <p:cNvSpPr/>
            <p:nvPr/>
          </p:nvSpPr>
          <p:spPr>
            <a:xfrm>
              <a:off x="3942225" y="3169100"/>
              <a:ext cx="1900" cy="2450"/>
            </a:xfrm>
            <a:custGeom>
              <a:rect b="b" l="l" r="r" t="t"/>
              <a:pathLst>
                <a:path extrusionOk="0" h="98" w="76">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2" name="Google Shape;572;p124"/>
            <p:cNvSpPr/>
            <p:nvPr/>
          </p:nvSpPr>
          <p:spPr>
            <a:xfrm>
              <a:off x="3939075" y="3166375"/>
              <a:ext cx="1300" cy="3300"/>
            </a:xfrm>
            <a:custGeom>
              <a:rect b="b" l="l" r="r" t="t"/>
              <a:pathLst>
                <a:path extrusionOk="0" h="132" w="52">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3" name="Google Shape;573;p124"/>
            <p:cNvSpPr/>
            <p:nvPr/>
          </p:nvSpPr>
          <p:spPr>
            <a:xfrm>
              <a:off x="3941275" y="3162100"/>
              <a:ext cx="1275" cy="2475"/>
            </a:xfrm>
            <a:custGeom>
              <a:rect b="b" l="l" r="r" t="t"/>
              <a:pathLst>
                <a:path extrusionOk="0" h="99" w="51">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4" name="Google Shape;574;p124"/>
            <p:cNvSpPr/>
            <p:nvPr/>
          </p:nvSpPr>
          <p:spPr>
            <a:xfrm>
              <a:off x="3936900" y="3159050"/>
              <a:ext cx="1425" cy="3625"/>
            </a:xfrm>
            <a:custGeom>
              <a:rect b="b" l="l" r="r" t="t"/>
              <a:pathLst>
                <a:path extrusionOk="0" h="145" w="57">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5" name="Google Shape;575;p124"/>
            <p:cNvSpPr/>
            <p:nvPr/>
          </p:nvSpPr>
          <p:spPr>
            <a:xfrm>
              <a:off x="3937525" y="3163750"/>
              <a:ext cx="1275" cy="3950"/>
            </a:xfrm>
            <a:custGeom>
              <a:rect b="b" l="l" r="r" t="t"/>
              <a:pathLst>
                <a:path extrusionOk="0" h="158" w="51">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6" name="Google Shape;576;p124"/>
            <p:cNvSpPr/>
            <p:nvPr/>
          </p:nvSpPr>
          <p:spPr>
            <a:xfrm>
              <a:off x="3933125" y="3164800"/>
              <a:ext cx="1275" cy="4075"/>
            </a:xfrm>
            <a:custGeom>
              <a:rect b="b" l="l" r="r" t="t"/>
              <a:pathLst>
                <a:path extrusionOk="0" h="163" w="51">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7" name="Google Shape;577;p124"/>
            <p:cNvSpPr/>
            <p:nvPr/>
          </p:nvSpPr>
          <p:spPr>
            <a:xfrm>
              <a:off x="3934375" y="3159150"/>
              <a:ext cx="975" cy="3225"/>
            </a:xfrm>
            <a:custGeom>
              <a:rect b="b" l="l" r="r" t="t"/>
              <a:pathLst>
                <a:path extrusionOk="0" h="129" w="39">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8" name="Google Shape;578;p124"/>
            <p:cNvSpPr/>
            <p:nvPr/>
          </p:nvSpPr>
          <p:spPr>
            <a:xfrm>
              <a:off x="3929675" y="3156550"/>
              <a:ext cx="975" cy="4250"/>
            </a:xfrm>
            <a:custGeom>
              <a:rect b="b" l="l" r="r" t="t"/>
              <a:pathLst>
                <a:path extrusionOk="0" h="170" w="39">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9" name="Google Shape;579;p124"/>
            <p:cNvSpPr/>
            <p:nvPr/>
          </p:nvSpPr>
          <p:spPr>
            <a:xfrm>
              <a:off x="3930775" y="3164075"/>
              <a:ext cx="1425" cy="4475"/>
            </a:xfrm>
            <a:custGeom>
              <a:rect b="b" l="l" r="r" t="t"/>
              <a:pathLst>
                <a:path extrusionOk="0" h="179" w="57">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0" name="Google Shape;580;p124"/>
            <p:cNvSpPr/>
            <p:nvPr/>
          </p:nvSpPr>
          <p:spPr>
            <a:xfrm>
              <a:off x="3943800" y="3177475"/>
              <a:ext cx="3150" cy="650"/>
            </a:xfrm>
            <a:custGeom>
              <a:rect b="b" l="l" r="r" t="t"/>
              <a:pathLst>
                <a:path extrusionOk="0" h="26" w="126">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1" name="Google Shape;581;p124"/>
            <p:cNvSpPr/>
            <p:nvPr/>
          </p:nvSpPr>
          <p:spPr>
            <a:xfrm>
              <a:off x="3943800" y="3179675"/>
              <a:ext cx="4100" cy="975"/>
            </a:xfrm>
            <a:custGeom>
              <a:rect b="b" l="l" r="r" t="t"/>
              <a:pathLst>
                <a:path extrusionOk="0" h="39" w="164">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2" name="Google Shape;582;p124"/>
            <p:cNvSpPr/>
            <p:nvPr/>
          </p:nvSpPr>
          <p:spPr>
            <a:xfrm>
              <a:off x="3940975" y="3171375"/>
              <a:ext cx="2850" cy="3125"/>
            </a:xfrm>
            <a:custGeom>
              <a:rect b="b" l="l" r="r" t="t"/>
              <a:pathLst>
                <a:path extrusionOk="0" h="125" w="114">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3" name="Google Shape;583;p124"/>
            <p:cNvSpPr/>
            <p:nvPr/>
          </p:nvSpPr>
          <p:spPr>
            <a:xfrm>
              <a:off x="3939400" y="3168550"/>
              <a:ext cx="2125" cy="4075"/>
            </a:xfrm>
            <a:custGeom>
              <a:rect b="b" l="l" r="r" t="t"/>
              <a:pathLst>
                <a:path extrusionOk="0" h="163" w="85">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4" name="Google Shape;584;p124"/>
            <p:cNvSpPr/>
            <p:nvPr/>
          </p:nvSpPr>
          <p:spPr>
            <a:xfrm>
              <a:off x="3935625" y="3166575"/>
              <a:ext cx="975" cy="5825"/>
            </a:xfrm>
            <a:custGeom>
              <a:rect b="b" l="l" r="r" t="t"/>
              <a:pathLst>
                <a:path extrusionOk="0" h="233" w="39">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5" name="Google Shape;585;p124"/>
            <p:cNvSpPr/>
            <p:nvPr/>
          </p:nvSpPr>
          <p:spPr>
            <a:xfrm>
              <a:off x="3507100" y="2693375"/>
              <a:ext cx="66825" cy="57675"/>
            </a:xfrm>
            <a:custGeom>
              <a:rect b="b" l="l" r="r" t="t"/>
              <a:pathLst>
                <a:path extrusionOk="0" h="2307" w="2673">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6" name="Google Shape;586;p124"/>
            <p:cNvSpPr/>
            <p:nvPr/>
          </p:nvSpPr>
          <p:spPr>
            <a:xfrm>
              <a:off x="3544100" y="2720275"/>
              <a:ext cx="7725" cy="4850"/>
            </a:xfrm>
            <a:custGeom>
              <a:rect b="b" l="l" r="r" t="t"/>
              <a:pathLst>
                <a:path extrusionOk="0" h="194" w="309">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7" name="Google Shape;587;p124"/>
            <p:cNvSpPr/>
            <p:nvPr/>
          </p:nvSpPr>
          <p:spPr>
            <a:xfrm>
              <a:off x="3540350" y="2717350"/>
              <a:ext cx="5825" cy="8300"/>
            </a:xfrm>
            <a:custGeom>
              <a:rect b="b" l="l" r="r" t="t"/>
              <a:pathLst>
                <a:path extrusionOk="0" h="332" w="233">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8" name="Google Shape;588;p124"/>
            <p:cNvSpPr/>
            <p:nvPr/>
          </p:nvSpPr>
          <p:spPr>
            <a:xfrm>
              <a:off x="3538150" y="2709475"/>
              <a:ext cx="3775" cy="9400"/>
            </a:xfrm>
            <a:custGeom>
              <a:rect b="b" l="l" r="r" t="t"/>
              <a:pathLst>
                <a:path extrusionOk="0" h="376" w="151">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9" name="Google Shape;589;p124"/>
            <p:cNvSpPr/>
            <p:nvPr/>
          </p:nvSpPr>
          <p:spPr>
            <a:xfrm>
              <a:off x="3535175" y="2716300"/>
              <a:ext cx="8650" cy="10400"/>
            </a:xfrm>
            <a:custGeom>
              <a:rect b="b" l="l" r="r" t="t"/>
              <a:pathLst>
                <a:path extrusionOk="0" h="416" w="346">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0" name="Google Shape;590;p124"/>
            <p:cNvSpPr/>
            <p:nvPr/>
          </p:nvSpPr>
          <p:spPr>
            <a:xfrm>
              <a:off x="3527025" y="2717400"/>
              <a:ext cx="5675" cy="4800"/>
            </a:xfrm>
            <a:custGeom>
              <a:rect b="b" l="l" r="r" t="t"/>
              <a:pathLst>
                <a:path extrusionOk="0" h="192" w="227">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1" name="Google Shape;591;p124"/>
            <p:cNvSpPr/>
            <p:nvPr/>
          </p:nvSpPr>
          <p:spPr>
            <a:xfrm>
              <a:off x="3532175" y="2723075"/>
              <a:ext cx="9675" cy="7500"/>
            </a:xfrm>
            <a:custGeom>
              <a:rect b="b" l="l" r="r" t="t"/>
              <a:pathLst>
                <a:path extrusionOk="0" h="300" w="387">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2" name="Google Shape;592;p124"/>
            <p:cNvSpPr/>
            <p:nvPr/>
          </p:nvSpPr>
          <p:spPr>
            <a:xfrm>
              <a:off x="3539725" y="2722575"/>
              <a:ext cx="7325" cy="8825"/>
            </a:xfrm>
            <a:custGeom>
              <a:rect b="b" l="l" r="r" t="t"/>
              <a:pathLst>
                <a:path extrusionOk="0" h="353" w="293">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3" name="Google Shape;593;p124"/>
            <p:cNvSpPr/>
            <p:nvPr/>
          </p:nvSpPr>
          <p:spPr>
            <a:xfrm>
              <a:off x="3541650" y="2724475"/>
              <a:ext cx="10650" cy="7000"/>
            </a:xfrm>
            <a:custGeom>
              <a:rect b="b" l="l" r="r" t="t"/>
              <a:pathLst>
                <a:path extrusionOk="0" h="280" w="426">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4" name="Google Shape;594;p124"/>
            <p:cNvSpPr/>
            <p:nvPr/>
          </p:nvSpPr>
          <p:spPr>
            <a:xfrm>
              <a:off x="3447475" y="2503125"/>
              <a:ext cx="41125" cy="39300"/>
            </a:xfrm>
            <a:custGeom>
              <a:rect b="b" l="l" r="r" t="t"/>
              <a:pathLst>
                <a:path extrusionOk="0" h="1572" w="1645">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5" name="Google Shape;595;p124"/>
            <p:cNvSpPr/>
            <p:nvPr/>
          </p:nvSpPr>
          <p:spPr>
            <a:xfrm>
              <a:off x="3471000" y="2516625"/>
              <a:ext cx="5500" cy="5200"/>
            </a:xfrm>
            <a:custGeom>
              <a:rect b="b" l="l" r="r" t="t"/>
              <a:pathLst>
                <a:path extrusionOk="0" h="208" w="22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6" name="Google Shape;596;p124"/>
            <p:cNvSpPr/>
            <p:nvPr/>
          </p:nvSpPr>
          <p:spPr>
            <a:xfrm>
              <a:off x="3469125" y="2516300"/>
              <a:ext cx="3475" cy="6150"/>
            </a:xfrm>
            <a:custGeom>
              <a:rect b="b" l="l" r="r" t="t"/>
              <a:pathLst>
                <a:path extrusionOk="0" h="246" w="139">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7" name="Google Shape;597;p124"/>
            <p:cNvSpPr/>
            <p:nvPr/>
          </p:nvSpPr>
          <p:spPr>
            <a:xfrm>
              <a:off x="3464325" y="2513200"/>
              <a:ext cx="4525" cy="6150"/>
            </a:xfrm>
            <a:custGeom>
              <a:rect b="b" l="l" r="r" t="t"/>
              <a:pathLst>
                <a:path extrusionOk="0" h="246" w="181">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8" name="Google Shape;598;p124"/>
            <p:cNvSpPr/>
            <p:nvPr/>
          </p:nvSpPr>
          <p:spPr>
            <a:xfrm>
              <a:off x="3464275" y="2517925"/>
              <a:ext cx="7700" cy="5500"/>
            </a:xfrm>
            <a:custGeom>
              <a:rect b="b" l="l" r="r" t="t"/>
              <a:pathLst>
                <a:path extrusionOk="0" h="220" w="308">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9" name="Google Shape;599;p124"/>
            <p:cNvSpPr/>
            <p:nvPr/>
          </p:nvSpPr>
          <p:spPr>
            <a:xfrm>
              <a:off x="3459400" y="2520550"/>
              <a:ext cx="5675" cy="3175"/>
            </a:xfrm>
            <a:custGeom>
              <a:rect b="b" l="l" r="r" t="t"/>
              <a:pathLst>
                <a:path extrusionOk="0" h="127" w="227">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0" name="Google Shape;600;p124"/>
            <p:cNvSpPr/>
            <p:nvPr/>
          </p:nvSpPr>
          <p:spPr>
            <a:xfrm>
              <a:off x="3464175" y="2522200"/>
              <a:ext cx="8750" cy="4025"/>
            </a:xfrm>
            <a:custGeom>
              <a:rect b="b" l="l" r="r" t="t"/>
              <a:pathLst>
                <a:path extrusionOk="0" h="161" w="35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1" name="Google Shape;601;p124"/>
            <p:cNvSpPr/>
            <p:nvPr/>
          </p:nvSpPr>
          <p:spPr>
            <a:xfrm>
              <a:off x="3469750" y="2519150"/>
              <a:ext cx="4325" cy="7200"/>
            </a:xfrm>
            <a:custGeom>
              <a:rect b="b" l="l" r="r" t="t"/>
              <a:pathLst>
                <a:path extrusionOk="0" h="288" w="173">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2" name="Google Shape;602;p124"/>
            <p:cNvSpPr/>
            <p:nvPr/>
          </p:nvSpPr>
          <p:spPr>
            <a:xfrm>
              <a:off x="3471325" y="2518925"/>
              <a:ext cx="6475" cy="7100"/>
            </a:xfrm>
            <a:custGeom>
              <a:rect b="b" l="l" r="r" t="t"/>
              <a:pathLst>
                <a:path extrusionOk="0" h="284" w="259">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3" name="Google Shape;603;p124"/>
            <p:cNvSpPr/>
            <p:nvPr/>
          </p:nvSpPr>
          <p:spPr>
            <a:xfrm>
              <a:off x="3477275" y="2620000"/>
              <a:ext cx="75950" cy="67875"/>
            </a:xfrm>
            <a:custGeom>
              <a:rect b="b" l="l" r="r" t="t"/>
              <a:pathLst>
                <a:path extrusionOk="0" h="2715" w="3038">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4" name="Google Shape;604;p124"/>
            <p:cNvSpPr/>
            <p:nvPr/>
          </p:nvSpPr>
          <p:spPr>
            <a:xfrm>
              <a:off x="3520275" y="2649050"/>
              <a:ext cx="8300" cy="6425"/>
            </a:xfrm>
            <a:custGeom>
              <a:rect b="b" l="l" r="r" t="t"/>
              <a:pathLst>
                <a:path extrusionOk="0" h="257" w="332">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5" name="Google Shape;605;p124"/>
            <p:cNvSpPr/>
            <p:nvPr/>
          </p:nvSpPr>
          <p:spPr>
            <a:xfrm>
              <a:off x="3516200" y="2646600"/>
              <a:ext cx="5475" cy="9625"/>
            </a:xfrm>
            <a:custGeom>
              <a:rect b="b" l="l" r="r" t="t"/>
              <a:pathLst>
                <a:path extrusionOk="0" h="385" w="219">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6" name="Google Shape;606;p124"/>
            <p:cNvSpPr/>
            <p:nvPr/>
          </p:nvSpPr>
          <p:spPr>
            <a:xfrm>
              <a:off x="3511800" y="2638775"/>
              <a:ext cx="4400" cy="10550"/>
            </a:xfrm>
            <a:custGeom>
              <a:rect b="b" l="l" r="r" t="t"/>
              <a:pathLst>
                <a:path extrusionOk="0" h="422" w="176">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7" name="Google Shape;607;p124"/>
            <p:cNvSpPr/>
            <p:nvPr/>
          </p:nvSpPr>
          <p:spPr>
            <a:xfrm>
              <a:off x="3509250" y="2647325"/>
              <a:ext cx="10100" cy="10350"/>
            </a:xfrm>
            <a:custGeom>
              <a:rect b="b" l="l" r="r" t="t"/>
              <a:pathLst>
                <a:path extrusionOk="0" h="414" w="404">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8" name="Google Shape;608;p124"/>
            <p:cNvSpPr/>
            <p:nvPr/>
          </p:nvSpPr>
          <p:spPr>
            <a:xfrm>
              <a:off x="3500375" y="2649625"/>
              <a:ext cx="6650" cy="4650"/>
            </a:xfrm>
            <a:custGeom>
              <a:rect b="b" l="l" r="r" t="t"/>
              <a:pathLst>
                <a:path extrusionOk="0" h="186" w="266">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9" name="Google Shape;609;p124"/>
            <p:cNvSpPr/>
            <p:nvPr/>
          </p:nvSpPr>
          <p:spPr>
            <a:xfrm>
              <a:off x="3506850" y="2655225"/>
              <a:ext cx="11875" cy="7100"/>
            </a:xfrm>
            <a:custGeom>
              <a:rect b="b" l="l" r="r" t="t"/>
              <a:pathLst>
                <a:path extrusionOk="0" h="284" w="475">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0" name="Google Shape;610;p124"/>
            <p:cNvSpPr/>
            <p:nvPr/>
          </p:nvSpPr>
          <p:spPr>
            <a:xfrm>
              <a:off x="3516500" y="2652475"/>
              <a:ext cx="7000" cy="10500"/>
            </a:xfrm>
            <a:custGeom>
              <a:rect b="b" l="l" r="r" t="t"/>
              <a:pathLst>
                <a:path extrusionOk="0" h="420" w="28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1" name="Google Shape;611;p124"/>
            <p:cNvSpPr/>
            <p:nvPr/>
          </p:nvSpPr>
          <p:spPr>
            <a:xfrm>
              <a:off x="3519000" y="2653850"/>
              <a:ext cx="10925" cy="9100"/>
            </a:xfrm>
            <a:custGeom>
              <a:rect b="b" l="l" r="r" t="t"/>
              <a:pathLst>
                <a:path extrusionOk="0" h="364" w="437">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2" name="Google Shape;612;p124"/>
            <p:cNvSpPr/>
            <p:nvPr/>
          </p:nvSpPr>
          <p:spPr>
            <a:xfrm>
              <a:off x="3424275" y="2699700"/>
              <a:ext cx="73750" cy="67850"/>
            </a:xfrm>
            <a:custGeom>
              <a:rect b="b" l="l" r="r" t="t"/>
              <a:pathLst>
                <a:path extrusionOk="0" h="2714" w="295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3" name="Google Shape;613;p124"/>
            <p:cNvSpPr/>
            <p:nvPr/>
          </p:nvSpPr>
          <p:spPr>
            <a:xfrm>
              <a:off x="3463475" y="2733550"/>
              <a:ext cx="9450" cy="3625"/>
            </a:xfrm>
            <a:custGeom>
              <a:rect b="b" l="l" r="r" t="t"/>
              <a:pathLst>
                <a:path extrusionOk="0" h="145" w="378">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4" name="Google Shape;614;p124"/>
            <p:cNvSpPr/>
            <p:nvPr/>
          </p:nvSpPr>
          <p:spPr>
            <a:xfrm>
              <a:off x="3460025" y="2728400"/>
              <a:ext cx="8025" cy="8375"/>
            </a:xfrm>
            <a:custGeom>
              <a:rect b="b" l="l" r="r" t="t"/>
              <a:pathLst>
                <a:path extrusionOk="0" h="335" w="321">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5" name="Google Shape;615;p124"/>
            <p:cNvSpPr/>
            <p:nvPr/>
          </p:nvSpPr>
          <p:spPr>
            <a:xfrm>
              <a:off x="3460350" y="2717825"/>
              <a:ext cx="4400" cy="10450"/>
            </a:xfrm>
            <a:custGeom>
              <a:rect b="b" l="l" r="r" t="t"/>
              <a:pathLst>
                <a:path extrusionOk="0" h="418" w="176">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6" name="Google Shape;616;p124"/>
            <p:cNvSpPr/>
            <p:nvPr/>
          </p:nvSpPr>
          <p:spPr>
            <a:xfrm>
              <a:off x="3456675" y="2724500"/>
              <a:ext cx="5900" cy="12775"/>
            </a:xfrm>
            <a:custGeom>
              <a:rect b="b" l="l" r="r" t="t"/>
              <a:pathLst>
                <a:path extrusionOk="0" h="511" w="236">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7" name="Google Shape;617;p124"/>
            <p:cNvSpPr/>
            <p:nvPr/>
          </p:nvSpPr>
          <p:spPr>
            <a:xfrm>
              <a:off x="3447575" y="2722450"/>
              <a:ext cx="4550" cy="6200"/>
            </a:xfrm>
            <a:custGeom>
              <a:rect b="b" l="l" r="r" t="t"/>
              <a:pathLst>
                <a:path extrusionOk="0" h="248" w="182">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8" name="Google Shape;618;p124"/>
            <p:cNvSpPr/>
            <p:nvPr/>
          </p:nvSpPr>
          <p:spPr>
            <a:xfrm>
              <a:off x="3450625" y="2730750"/>
              <a:ext cx="9125" cy="10500"/>
            </a:xfrm>
            <a:custGeom>
              <a:rect b="b" l="l" r="r" t="t"/>
              <a:pathLst>
                <a:path extrusionOk="0" h="420" w="365">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9" name="Google Shape;619;p124"/>
            <p:cNvSpPr/>
            <p:nvPr/>
          </p:nvSpPr>
          <p:spPr>
            <a:xfrm>
              <a:off x="3457525" y="2734150"/>
              <a:ext cx="9350" cy="8025"/>
            </a:xfrm>
            <a:custGeom>
              <a:rect b="b" l="l" r="r" t="t"/>
              <a:pathLst>
                <a:path extrusionOk="0" h="321" w="374">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0" name="Google Shape;620;p124"/>
            <p:cNvSpPr/>
            <p:nvPr/>
          </p:nvSpPr>
          <p:spPr>
            <a:xfrm>
              <a:off x="3458475" y="2738125"/>
              <a:ext cx="13500" cy="4875"/>
            </a:xfrm>
            <a:custGeom>
              <a:rect b="b" l="l" r="r" t="t"/>
              <a:pathLst>
                <a:path extrusionOk="0" h="195" w="54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1" name="Google Shape;621;p124"/>
            <p:cNvSpPr/>
            <p:nvPr/>
          </p:nvSpPr>
          <p:spPr>
            <a:xfrm>
              <a:off x="3407950" y="2621175"/>
              <a:ext cx="54625" cy="51675"/>
            </a:xfrm>
            <a:custGeom>
              <a:rect b="b" l="l" r="r" t="t"/>
              <a:pathLst>
                <a:path extrusionOk="0" h="2067" w="2185">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2" name="Google Shape;622;p124"/>
            <p:cNvSpPr/>
            <p:nvPr/>
          </p:nvSpPr>
          <p:spPr>
            <a:xfrm>
              <a:off x="3439325" y="2638525"/>
              <a:ext cx="6100" cy="6425"/>
            </a:xfrm>
            <a:custGeom>
              <a:rect b="b" l="l" r="r" t="t"/>
              <a:pathLst>
                <a:path extrusionOk="0" h="257" w="244">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3" name="Google Shape;623;p124"/>
            <p:cNvSpPr/>
            <p:nvPr/>
          </p:nvSpPr>
          <p:spPr>
            <a:xfrm>
              <a:off x="3436825" y="2638425"/>
              <a:ext cx="3775" cy="7650"/>
            </a:xfrm>
            <a:custGeom>
              <a:rect b="b" l="l" r="r" t="t"/>
              <a:pathLst>
                <a:path extrusionOk="0" h="306" w="151">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4" name="Google Shape;624;p124"/>
            <p:cNvSpPr/>
            <p:nvPr/>
          </p:nvSpPr>
          <p:spPr>
            <a:xfrm>
              <a:off x="3430125" y="2634600"/>
              <a:ext cx="5450" cy="7500"/>
            </a:xfrm>
            <a:custGeom>
              <a:rect b="b" l="l" r="r" t="t"/>
              <a:pathLst>
                <a:path extrusionOk="0" h="300" w="218">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5" name="Google Shape;625;p124"/>
            <p:cNvSpPr/>
            <p:nvPr/>
          </p:nvSpPr>
          <p:spPr>
            <a:xfrm>
              <a:off x="3430650" y="2640900"/>
              <a:ext cx="9325" cy="6425"/>
            </a:xfrm>
            <a:custGeom>
              <a:rect b="b" l="l" r="r" t="t"/>
              <a:pathLst>
                <a:path extrusionOk="0" h="257" w="373">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6" name="Google Shape;626;p124"/>
            <p:cNvSpPr/>
            <p:nvPr/>
          </p:nvSpPr>
          <p:spPr>
            <a:xfrm>
              <a:off x="3424650" y="2644750"/>
              <a:ext cx="6225" cy="3200"/>
            </a:xfrm>
            <a:custGeom>
              <a:rect b="b" l="l" r="r" t="t"/>
              <a:pathLst>
                <a:path extrusionOk="0" h="128" w="249">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7" name="Google Shape;627;p124"/>
            <p:cNvSpPr/>
            <p:nvPr/>
          </p:nvSpPr>
          <p:spPr>
            <a:xfrm>
              <a:off x="3430700" y="2646400"/>
              <a:ext cx="10225" cy="4375"/>
            </a:xfrm>
            <a:custGeom>
              <a:rect b="b" l="l" r="r" t="t"/>
              <a:pathLst>
                <a:path extrusionOk="0" h="175" w="409">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8" name="Google Shape;628;p124"/>
            <p:cNvSpPr/>
            <p:nvPr/>
          </p:nvSpPr>
          <p:spPr>
            <a:xfrm>
              <a:off x="3438075" y="2642125"/>
              <a:ext cx="4300" cy="9000"/>
            </a:xfrm>
            <a:custGeom>
              <a:rect b="b" l="l" r="r" t="t"/>
              <a:pathLst>
                <a:path extrusionOk="0" h="360" w="172">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9" name="Google Shape;629;p124"/>
            <p:cNvSpPr/>
            <p:nvPr/>
          </p:nvSpPr>
          <p:spPr>
            <a:xfrm>
              <a:off x="3440275" y="2641575"/>
              <a:ext cx="7150" cy="9000"/>
            </a:xfrm>
            <a:custGeom>
              <a:rect b="b" l="l" r="r" t="t"/>
              <a:pathLst>
                <a:path extrusionOk="0" h="360" w="286">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0" name="Google Shape;630;p124"/>
            <p:cNvSpPr/>
            <p:nvPr/>
          </p:nvSpPr>
          <p:spPr>
            <a:xfrm>
              <a:off x="3438075" y="2570050"/>
              <a:ext cx="46850" cy="45300"/>
            </a:xfrm>
            <a:custGeom>
              <a:rect b="b" l="l" r="r" t="t"/>
              <a:pathLst>
                <a:path extrusionOk="0" h="1812" w="1874">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1" name="Google Shape;631;p124"/>
            <p:cNvSpPr/>
            <p:nvPr/>
          </p:nvSpPr>
          <p:spPr>
            <a:xfrm>
              <a:off x="3463175" y="2583875"/>
              <a:ext cx="4475" cy="6275"/>
            </a:xfrm>
            <a:custGeom>
              <a:rect b="b" l="l" r="r" t="t"/>
              <a:pathLst>
                <a:path extrusionOk="0" h="251" w="179">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2" name="Google Shape;632;p124"/>
            <p:cNvSpPr/>
            <p:nvPr/>
          </p:nvSpPr>
          <p:spPr>
            <a:xfrm>
              <a:off x="3460975" y="2584975"/>
              <a:ext cx="4100" cy="6200"/>
            </a:xfrm>
            <a:custGeom>
              <a:rect b="b" l="l" r="r" t="t"/>
              <a:pathLst>
                <a:path extrusionOk="0" h="248" w="164">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3" name="Google Shape;633;p124"/>
            <p:cNvSpPr/>
            <p:nvPr/>
          </p:nvSpPr>
          <p:spPr>
            <a:xfrm>
              <a:off x="3453650" y="2583625"/>
              <a:ext cx="6650" cy="5750"/>
            </a:xfrm>
            <a:custGeom>
              <a:rect b="b" l="l" r="r" t="t"/>
              <a:pathLst>
                <a:path extrusionOk="0" h="230" w="266">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4" name="Google Shape;634;p124"/>
            <p:cNvSpPr/>
            <p:nvPr/>
          </p:nvSpPr>
          <p:spPr>
            <a:xfrm>
              <a:off x="3455650" y="2588625"/>
              <a:ext cx="9425" cy="4050"/>
            </a:xfrm>
            <a:custGeom>
              <a:rect b="b" l="l" r="r" t="t"/>
              <a:pathLst>
                <a:path extrusionOk="0" h="162" w="377">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5" name="Google Shape;635;p124"/>
            <p:cNvSpPr/>
            <p:nvPr/>
          </p:nvSpPr>
          <p:spPr>
            <a:xfrm>
              <a:off x="3451875" y="2593125"/>
              <a:ext cx="5675" cy="2675"/>
            </a:xfrm>
            <a:custGeom>
              <a:rect b="b" l="l" r="r" t="t"/>
              <a:pathLst>
                <a:path extrusionOk="0" h="107" w="227">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6" name="Google Shape;636;p124"/>
            <p:cNvSpPr/>
            <p:nvPr/>
          </p:nvSpPr>
          <p:spPr>
            <a:xfrm>
              <a:off x="3457375" y="2592325"/>
              <a:ext cx="9275" cy="3875"/>
            </a:xfrm>
            <a:custGeom>
              <a:rect b="b" l="l" r="r" t="t"/>
              <a:pathLst>
                <a:path extrusionOk="0" h="155" w="371">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7" name="Google Shape;637;p124"/>
            <p:cNvSpPr/>
            <p:nvPr/>
          </p:nvSpPr>
          <p:spPr>
            <a:xfrm>
              <a:off x="3463475" y="2587575"/>
              <a:ext cx="3800" cy="7750"/>
            </a:xfrm>
            <a:custGeom>
              <a:rect b="b" l="l" r="r" t="t"/>
              <a:pathLst>
                <a:path extrusionOk="0" h="310" w="152">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8" name="Google Shape;638;p124"/>
            <p:cNvSpPr/>
            <p:nvPr/>
          </p:nvSpPr>
          <p:spPr>
            <a:xfrm>
              <a:off x="3464725" y="2585875"/>
              <a:ext cx="5200" cy="8875"/>
            </a:xfrm>
            <a:custGeom>
              <a:rect b="b" l="l" r="r" t="t"/>
              <a:pathLst>
                <a:path extrusionOk="0" h="355" w="208">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9" name="Google Shape;639;p124"/>
            <p:cNvSpPr/>
            <p:nvPr/>
          </p:nvSpPr>
          <p:spPr>
            <a:xfrm>
              <a:off x="3428025" y="2889800"/>
              <a:ext cx="627800" cy="382200"/>
            </a:xfrm>
            <a:custGeom>
              <a:rect b="b" l="l" r="r" t="t"/>
              <a:pathLst>
                <a:path extrusionOk="0" h="15288" w="25112">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0" name="Google Shape;640;p124"/>
            <p:cNvSpPr/>
            <p:nvPr/>
          </p:nvSpPr>
          <p:spPr>
            <a:xfrm>
              <a:off x="3426775" y="2900475"/>
              <a:ext cx="631850" cy="327225"/>
            </a:xfrm>
            <a:custGeom>
              <a:rect b="b" l="l" r="r" t="t"/>
              <a:pathLst>
                <a:path extrusionOk="0" h="13089" w="25274">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1" name="Google Shape;641;p124"/>
            <p:cNvSpPr/>
            <p:nvPr/>
          </p:nvSpPr>
          <p:spPr>
            <a:xfrm>
              <a:off x="3970775" y="2894825"/>
              <a:ext cx="39550" cy="66225"/>
            </a:xfrm>
            <a:custGeom>
              <a:rect b="b" l="l" r="r" t="t"/>
              <a:pathLst>
                <a:path extrusionOk="0" h="2649" w="1582">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2" name="Google Shape;642;p124"/>
            <p:cNvSpPr/>
            <p:nvPr/>
          </p:nvSpPr>
          <p:spPr>
            <a:xfrm>
              <a:off x="3915875" y="2891375"/>
              <a:ext cx="59950" cy="104175"/>
            </a:xfrm>
            <a:custGeom>
              <a:rect b="b" l="l" r="r" t="t"/>
              <a:pathLst>
                <a:path extrusionOk="0" h="4167" w="2398">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3" name="Google Shape;643;p124"/>
            <p:cNvSpPr/>
            <p:nvPr/>
          </p:nvSpPr>
          <p:spPr>
            <a:xfrm>
              <a:off x="3869450" y="2889800"/>
              <a:ext cx="70275" cy="133050"/>
            </a:xfrm>
            <a:custGeom>
              <a:rect b="b" l="l" r="r" t="t"/>
              <a:pathLst>
                <a:path extrusionOk="0" h="5322" w="2811">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4" name="Google Shape;644;p124"/>
            <p:cNvSpPr/>
            <p:nvPr/>
          </p:nvSpPr>
          <p:spPr>
            <a:xfrm>
              <a:off x="3807000" y="2890750"/>
              <a:ext cx="84100" cy="164725"/>
            </a:xfrm>
            <a:custGeom>
              <a:rect b="b" l="l" r="r" t="t"/>
              <a:pathLst>
                <a:path extrusionOk="0" h="6589" w="3364">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5" name="Google Shape;645;p124"/>
            <p:cNvSpPr/>
            <p:nvPr/>
          </p:nvSpPr>
          <p:spPr>
            <a:xfrm>
              <a:off x="3759625" y="2894825"/>
              <a:ext cx="86000" cy="189825"/>
            </a:xfrm>
            <a:custGeom>
              <a:rect b="b" l="l" r="r" t="t"/>
              <a:pathLst>
                <a:path extrusionOk="0" h="7593" w="344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6" name="Google Shape;646;p124"/>
            <p:cNvSpPr/>
            <p:nvPr/>
          </p:nvSpPr>
          <p:spPr>
            <a:xfrm>
              <a:off x="3698450" y="2902350"/>
              <a:ext cx="104500" cy="214300"/>
            </a:xfrm>
            <a:custGeom>
              <a:rect b="b" l="l" r="r" t="t"/>
              <a:pathLst>
                <a:path extrusionOk="0" h="8572" w="418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7" name="Google Shape;647;p124"/>
            <p:cNvSpPr/>
            <p:nvPr/>
          </p:nvSpPr>
          <p:spPr>
            <a:xfrm>
              <a:off x="3643875" y="2917400"/>
              <a:ext cx="100725" cy="223725"/>
            </a:xfrm>
            <a:custGeom>
              <a:rect b="b" l="l" r="r" t="t"/>
              <a:pathLst>
                <a:path extrusionOk="0" h="8949" w="4029">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8" name="Google Shape;648;p124"/>
            <p:cNvSpPr/>
            <p:nvPr/>
          </p:nvSpPr>
          <p:spPr>
            <a:xfrm>
              <a:off x="3593675" y="2937175"/>
              <a:ext cx="97600" cy="224325"/>
            </a:xfrm>
            <a:custGeom>
              <a:rect b="b" l="l" r="r" t="t"/>
              <a:pathLst>
                <a:path extrusionOk="0" h="8973" w="3904">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9" name="Google Shape;649;p124"/>
            <p:cNvSpPr/>
            <p:nvPr/>
          </p:nvSpPr>
          <p:spPr>
            <a:xfrm>
              <a:off x="3533125" y="2968850"/>
              <a:ext cx="94450" cy="217450"/>
            </a:xfrm>
            <a:custGeom>
              <a:rect b="b" l="l" r="r" t="t"/>
              <a:pathLst>
                <a:path extrusionOk="0" h="8698" w="3778">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0" name="Google Shape;650;p124"/>
            <p:cNvSpPr/>
            <p:nvPr/>
          </p:nvSpPr>
          <p:spPr>
            <a:xfrm>
              <a:off x="3499550" y="3023125"/>
              <a:ext cx="69050" cy="174150"/>
            </a:xfrm>
            <a:custGeom>
              <a:rect b="b" l="l" r="r" t="t"/>
              <a:pathLst>
                <a:path extrusionOk="0" h="6966" w="2762">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1" name="Google Shape;651;p124"/>
            <p:cNvSpPr/>
            <p:nvPr/>
          </p:nvSpPr>
          <p:spPr>
            <a:xfrm>
              <a:off x="3461925" y="3084000"/>
              <a:ext cx="56800" cy="128025"/>
            </a:xfrm>
            <a:custGeom>
              <a:rect b="b" l="l" r="r" t="t"/>
              <a:pathLst>
                <a:path extrusionOk="0" h="5121" w="2272">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2" name="Google Shape;652;p124"/>
            <p:cNvSpPr/>
            <p:nvPr/>
          </p:nvSpPr>
          <p:spPr>
            <a:xfrm>
              <a:off x="3999625" y="2897650"/>
              <a:ext cx="30150" cy="42050"/>
            </a:xfrm>
            <a:custGeom>
              <a:rect b="b" l="l" r="r" t="t"/>
              <a:pathLst>
                <a:path extrusionOk="0" h="1682" w="1206">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3" name="Google Shape;653;p124"/>
            <p:cNvSpPr/>
            <p:nvPr/>
          </p:nvSpPr>
          <p:spPr>
            <a:xfrm>
              <a:off x="4002450" y="2934975"/>
              <a:ext cx="36100" cy="17275"/>
            </a:xfrm>
            <a:custGeom>
              <a:rect b="b" l="l" r="r" t="t"/>
              <a:pathLst>
                <a:path extrusionOk="0" h="691" w="1444">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4" name="Google Shape;654;p124"/>
            <p:cNvSpPr/>
            <p:nvPr/>
          </p:nvSpPr>
          <p:spPr>
            <a:xfrm>
              <a:off x="3978300" y="2948775"/>
              <a:ext cx="49900" cy="23875"/>
            </a:xfrm>
            <a:custGeom>
              <a:rect b="b" l="l" r="r" t="t"/>
              <a:pathLst>
                <a:path extrusionOk="0" h="955" w="1996">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5" name="Google Shape;655;p124"/>
            <p:cNvSpPr/>
            <p:nvPr/>
          </p:nvSpPr>
          <p:spPr>
            <a:xfrm>
              <a:off x="3923400" y="2986750"/>
              <a:ext cx="88175" cy="19150"/>
            </a:xfrm>
            <a:custGeom>
              <a:rect b="b" l="l" r="r" t="t"/>
              <a:pathLst>
                <a:path extrusionOk="0" h="766" w="3527">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6" name="Google Shape;656;p124"/>
            <p:cNvSpPr/>
            <p:nvPr/>
          </p:nvSpPr>
          <p:spPr>
            <a:xfrm>
              <a:off x="3873825" y="3014350"/>
              <a:ext cx="116725" cy="27000"/>
            </a:xfrm>
            <a:custGeom>
              <a:rect b="b" l="l" r="r" t="t"/>
              <a:pathLst>
                <a:path extrusionOk="0" h="1080" w="4669">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7" name="Google Shape;657;p124"/>
            <p:cNvSpPr/>
            <p:nvPr/>
          </p:nvSpPr>
          <p:spPr>
            <a:xfrm>
              <a:off x="3809825" y="3049175"/>
              <a:ext cx="153125" cy="33600"/>
            </a:xfrm>
            <a:custGeom>
              <a:rect b="b" l="l" r="r" t="t"/>
              <a:pathLst>
                <a:path extrusionOk="0" h="1344" w="6125">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8" name="Google Shape;658;p124"/>
            <p:cNvSpPr/>
            <p:nvPr/>
          </p:nvSpPr>
          <p:spPr>
            <a:xfrm>
              <a:off x="3762450" y="3079925"/>
              <a:ext cx="170075" cy="42050"/>
            </a:xfrm>
            <a:custGeom>
              <a:rect b="b" l="l" r="r" t="t"/>
              <a:pathLst>
                <a:path extrusionOk="0" h="1682" w="6803">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9" name="Google Shape;659;p124"/>
            <p:cNvSpPr/>
            <p:nvPr/>
          </p:nvSpPr>
          <p:spPr>
            <a:xfrm>
              <a:off x="3704100" y="3105025"/>
              <a:ext cx="188275" cy="59925"/>
            </a:xfrm>
            <a:custGeom>
              <a:rect b="b" l="l" r="r" t="t"/>
              <a:pathLst>
                <a:path extrusionOk="0" h="2397" w="7531">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0" name="Google Shape;660;p124"/>
            <p:cNvSpPr/>
            <p:nvPr/>
          </p:nvSpPr>
          <p:spPr>
            <a:xfrm>
              <a:off x="3649825" y="3132925"/>
              <a:ext cx="195475" cy="70300"/>
            </a:xfrm>
            <a:custGeom>
              <a:rect b="b" l="l" r="r" t="t"/>
              <a:pathLst>
                <a:path extrusionOk="0" h="2812" w="7819">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1" name="Google Shape;661;p124"/>
            <p:cNvSpPr/>
            <p:nvPr/>
          </p:nvSpPr>
          <p:spPr>
            <a:xfrm>
              <a:off x="3590550" y="3157100"/>
              <a:ext cx="213650" cy="73100"/>
            </a:xfrm>
            <a:custGeom>
              <a:rect b="b" l="l" r="r" t="t"/>
              <a:pathLst>
                <a:path extrusionOk="0" h="2924" w="8546">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2" name="Google Shape;662;p124"/>
            <p:cNvSpPr/>
            <p:nvPr/>
          </p:nvSpPr>
          <p:spPr>
            <a:xfrm>
              <a:off x="3536575" y="3179375"/>
              <a:ext cx="223075" cy="71850"/>
            </a:xfrm>
            <a:custGeom>
              <a:rect b="b" l="l" r="r" t="t"/>
              <a:pathLst>
                <a:path extrusionOk="0" h="2874" w="8923">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3" name="Google Shape;663;p124"/>
            <p:cNvSpPr/>
            <p:nvPr/>
          </p:nvSpPr>
          <p:spPr>
            <a:xfrm>
              <a:off x="3502375" y="3193475"/>
              <a:ext cx="187950" cy="75325"/>
            </a:xfrm>
            <a:custGeom>
              <a:rect b="b" l="l" r="r" t="t"/>
              <a:pathLst>
                <a:path extrusionOk="0" h="3013" w="7518">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4" name="Google Shape;664;p124"/>
            <p:cNvSpPr/>
            <p:nvPr/>
          </p:nvSpPr>
          <p:spPr>
            <a:xfrm>
              <a:off x="3462850" y="3204775"/>
              <a:ext cx="169450" cy="67150"/>
            </a:xfrm>
            <a:custGeom>
              <a:rect b="b" l="l" r="r" t="t"/>
              <a:pathLst>
                <a:path extrusionOk="0" h="2686" w="6778">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5" name="Google Shape;665;p124"/>
            <p:cNvSpPr/>
            <p:nvPr/>
          </p:nvSpPr>
          <p:spPr>
            <a:xfrm>
              <a:off x="3312900" y="2750825"/>
              <a:ext cx="215225" cy="529575"/>
            </a:xfrm>
            <a:custGeom>
              <a:rect b="b" l="l" r="r" t="t"/>
              <a:pathLst>
                <a:path extrusionOk="0" h="21183" w="8609">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6" name="Google Shape;666;p124"/>
            <p:cNvSpPr/>
            <p:nvPr/>
          </p:nvSpPr>
          <p:spPr>
            <a:xfrm>
              <a:off x="3391650" y="2750500"/>
              <a:ext cx="61825" cy="530525"/>
            </a:xfrm>
            <a:custGeom>
              <a:rect b="b" l="l" r="r" t="t"/>
              <a:pathLst>
                <a:path extrusionOk="0" h="21221" w="2473">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7" name="Google Shape;667;p124"/>
            <p:cNvSpPr/>
            <p:nvPr/>
          </p:nvSpPr>
          <p:spPr>
            <a:xfrm>
              <a:off x="3402300" y="2778125"/>
              <a:ext cx="31100" cy="47075"/>
            </a:xfrm>
            <a:custGeom>
              <a:rect b="b" l="l" r="r" t="t"/>
              <a:pathLst>
                <a:path extrusionOk="0" h="1883" w="1244">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8" name="Google Shape;668;p124"/>
            <p:cNvSpPr/>
            <p:nvPr/>
          </p:nvSpPr>
          <p:spPr>
            <a:xfrm>
              <a:off x="3387875" y="2799450"/>
              <a:ext cx="46775" cy="74375"/>
            </a:xfrm>
            <a:custGeom>
              <a:rect b="b" l="l" r="r" t="t"/>
              <a:pathLst>
                <a:path extrusionOk="0" h="2975" w="1871">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9" name="Google Shape;669;p124"/>
            <p:cNvSpPr/>
            <p:nvPr/>
          </p:nvSpPr>
          <p:spPr>
            <a:xfrm>
              <a:off x="3374375" y="2822350"/>
              <a:ext cx="59325" cy="92875"/>
            </a:xfrm>
            <a:custGeom>
              <a:rect b="b" l="l" r="r" t="t"/>
              <a:pathLst>
                <a:path extrusionOk="0" h="3715" w="2373">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0" name="Google Shape;670;p124"/>
            <p:cNvSpPr/>
            <p:nvPr/>
          </p:nvSpPr>
          <p:spPr>
            <a:xfrm>
              <a:off x="3434000" y="2912075"/>
              <a:ext cx="1575" cy="1275"/>
            </a:xfrm>
            <a:custGeom>
              <a:rect b="b" l="l" r="r" t="t"/>
              <a:pathLst>
                <a:path extrusionOk="0" h="51" w="63">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1" name="Google Shape;671;p124"/>
            <p:cNvSpPr/>
            <p:nvPr/>
          </p:nvSpPr>
          <p:spPr>
            <a:xfrm>
              <a:off x="3357750" y="2854350"/>
              <a:ext cx="73450" cy="113900"/>
            </a:xfrm>
            <a:custGeom>
              <a:rect b="b" l="l" r="r" t="t"/>
              <a:pathLst>
                <a:path extrusionOk="0" h="4556" w="2938">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2" name="Google Shape;672;p124"/>
            <p:cNvSpPr/>
            <p:nvPr/>
          </p:nvSpPr>
          <p:spPr>
            <a:xfrm>
              <a:off x="3344575" y="2886025"/>
              <a:ext cx="87250" cy="124275"/>
            </a:xfrm>
            <a:custGeom>
              <a:rect b="b" l="l" r="r" t="t"/>
              <a:pathLst>
                <a:path extrusionOk="0" h="4971" w="349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3" name="Google Shape;673;p124"/>
            <p:cNvSpPr/>
            <p:nvPr/>
          </p:nvSpPr>
          <p:spPr>
            <a:xfrm>
              <a:off x="3334225" y="2916775"/>
              <a:ext cx="95400" cy="144350"/>
            </a:xfrm>
            <a:custGeom>
              <a:rect b="b" l="l" r="r" t="t"/>
              <a:pathLst>
                <a:path extrusionOk="0" h="5774" w="3816">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4" name="Google Shape;674;p124"/>
            <p:cNvSpPr/>
            <p:nvPr/>
          </p:nvSpPr>
          <p:spPr>
            <a:xfrm>
              <a:off x="3322925" y="2960700"/>
              <a:ext cx="102925" cy="146225"/>
            </a:xfrm>
            <a:custGeom>
              <a:rect b="b" l="l" r="r" t="t"/>
              <a:pathLst>
                <a:path extrusionOk="0" h="5849" w="4117">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5" name="Google Shape;675;p124"/>
            <p:cNvSpPr/>
            <p:nvPr/>
          </p:nvSpPr>
          <p:spPr>
            <a:xfrm>
              <a:off x="3316650" y="3003050"/>
              <a:ext cx="103250" cy="144025"/>
            </a:xfrm>
            <a:custGeom>
              <a:rect b="b" l="l" r="r" t="t"/>
              <a:pathLst>
                <a:path extrusionOk="0" h="5761" w="413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6" name="Google Shape;676;p124"/>
            <p:cNvSpPr/>
            <p:nvPr/>
          </p:nvSpPr>
          <p:spPr>
            <a:xfrm>
              <a:off x="3313825" y="3056700"/>
              <a:ext cx="97925" cy="139950"/>
            </a:xfrm>
            <a:custGeom>
              <a:rect b="b" l="l" r="r" t="t"/>
              <a:pathLst>
                <a:path extrusionOk="0" h="5598" w="3917">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7" name="Google Shape;677;p124"/>
            <p:cNvSpPr/>
            <p:nvPr/>
          </p:nvSpPr>
          <p:spPr>
            <a:xfrm>
              <a:off x="3325750" y="3116000"/>
              <a:ext cx="81275" cy="106375"/>
            </a:xfrm>
            <a:custGeom>
              <a:rect b="b" l="l" r="r" t="t"/>
              <a:pathLst>
                <a:path extrusionOk="0" h="4255" w="3251">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8" name="Google Shape;678;p124"/>
            <p:cNvSpPr/>
            <p:nvPr/>
          </p:nvSpPr>
          <p:spPr>
            <a:xfrm>
              <a:off x="3344575" y="3171525"/>
              <a:ext cx="57450" cy="81600"/>
            </a:xfrm>
            <a:custGeom>
              <a:rect b="b" l="l" r="r" t="t"/>
              <a:pathLst>
                <a:path extrusionOk="0" h="3264" w="2298">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9" name="Google Shape;679;p124"/>
            <p:cNvSpPr/>
            <p:nvPr/>
          </p:nvSpPr>
          <p:spPr>
            <a:xfrm>
              <a:off x="3411100" y="2766500"/>
              <a:ext cx="19475" cy="32650"/>
            </a:xfrm>
            <a:custGeom>
              <a:rect b="b" l="l" r="r" t="t"/>
              <a:pathLst>
                <a:path extrusionOk="0" h="1306" w="779">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0" name="Google Shape;680;p124"/>
            <p:cNvSpPr/>
            <p:nvPr/>
          </p:nvSpPr>
          <p:spPr>
            <a:xfrm>
              <a:off x="3428025" y="2776850"/>
              <a:ext cx="19800" cy="22950"/>
            </a:xfrm>
            <a:custGeom>
              <a:rect b="b" l="l" r="r" t="t"/>
              <a:pathLst>
                <a:path extrusionOk="0" h="918" w="792">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1" name="Google Shape;681;p124"/>
            <p:cNvSpPr/>
            <p:nvPr/>
          </p:nvSpPr>
          <p:spPr>
            <a:xfrm>
              <a:off x="3427725" y="2791300"/>
              <a:ext cx="28575" cy="29500"/>
            </a:xfrm>
            <a:custGeom>
              <a:rect b="b" l="l" r="r" t="t"/>
              <a:pathLst>
                <a:path extrusionOk="0" h="1180" w="1143">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2" name="Google Shape;682;p124"/>
            <p:cNvSpPr/>
            <p:nvPr/>
          </p:nvSpPr>
          <p:spPr>
            <a:xfrm>
              <a:off x="3430550" y="2814200"/>
              <a:ext cx="39225" cy="56800"/>
            </a:xfrm>
            <a:custGeom>
              <a:rect b="b" l="l" r="r" t="t"/>
              <a:pathLst>
                <a:path extrusionOk="0" h="2272" w="1569">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3" name="Google Shape;683;p124"/>
            <p:cNvSpPr/>
            <p:nvPr/>
          </p:nvSpPr>
          <p:spPr>
            <a:xfrm>
              <a:off x="3429600" y="2841500"/>
              <a:ext cx="53675" cy="72175"/>
            </a:xfrm>
            <a:custGeom>
              <a:rect b="b" l="l" r="r" t="t"/>
              <a:pathLst>
                <a:path extrusionOk="0" h="2887" w="2147">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4" name="Google Shape;684;p124"/>
            <p:cNvSpPr/>
            <p:nvPr/>
          </p:nvSpPr>
          <p:spPr>
            <a:xfrm>
              <a:off x="3427725" y="2874750"/>
              <a:ext cx="70300" cy="93825"/>
            </a:xfrm>
            <a:custGeom>
              <a:rect b="b" l="l" r="r" t="t"/>
              <a:pathLst>
                <a:path extrusionOk="0" h="3753" w="2812">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5" name="Google Shape;685;p124"/>
            <p:cNvSpPr/>
            <p:nvPr/>
          </p:nvSpPr>
          <p:spPr>
            <a:xfrm>
              <a:off x="3429275" y="2909250"/>
              <a:ext cx="80975" cy="101675"/>
            </a:xfrm>
            <a:custGeom>
              <a:rect b="b" l="l" r="r" t="t"/>
              <a:pathLst>
                <a:path extrusionOk="0" h="4067" w="3239">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6" name="Google Shape;686;p124"/>
            <p:cNvSpPr/>
            <p:nvPr/>
          </p:nvSpPr>
          <p:spPr>
            <a:xfrm>
              <a:off x="3423950" y="2951925"/>
              <a:ext cx="96975" cy="106375"/>
            </a:xfrm>
            <a:custGeom>
              <a:rect b="b" l="l" r="r" t="t"/>
              <a:pathLst>
                <a:path extrusionOk="0" h="4255" w="3879">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7" name="Google Shape;687;p124"/>
            <p:cNvSpPr/>
            <p:nvPr/>
          </p:nvSpPr>
          <p:spPr>
            <a:xfrm>
              <a:off x="3421125" y="2997725"/>
              <a:ext cx="105750" cy="106375"/>
            </a:xfrm>
            <a:custGeom>
              <a:rect b="b" l="l" r="r" t="t"/>
              <a:pathLst>
                <a:path extrusionOk="0" h="4255" w="423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8" name="Google Shape;688;p124"/>
            <p:cNvSpPr/>
            <p:nvPr/>
          </p:nvSpPr>
          <p:spPr>
            <a:xfrm>
              <a:off x="3414850" y="3034750"/>
              <a:ext cx="112975" cy="117025"/>
            </a:xfrm>
            <a:custGeom>
              <a:rect b="b" l="l" r="r" t="t"/>
              <a:pathLst>
                <a:path extrusionOk="0" h="4681" w="4519">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9" name="Google Shape;689;p124"/>
            <p:cNvSpPr/>
            <p:nvPr/>
          </p:nvSpPr>
          <p:spPr>
            <a:xfrm>
              <a:off x="3408575" y="3072075"/>
              <a:ext cx="116100" cy="123325"/>
            </a:xfrm>
            <a:custGeom>
              <a:rect b="b" l="l" r="r" t="t"/>
              <a:pathLst>
                <a:path extrusionOk="0" h="4933" w="4644">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0" name="Google Shape;690;p124"/>
            <p:cNvSpPr/>
            <p:nvPr/>
          </p:nvSpPr>
          <p:spPr>
            <a:xfrm>
              <a:off x="3405125" y="3125725"/>
              <a:ext cx="106700" cy="97275"/>
            </a:xfrm>
            <a:custGeom>
              <a:rect b="b" l="l" r="r" t="t"/>
              <a:pathLst>
                <a:path extrusionOk="0" h="3891" w="4268">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1" name="Google Shape;691;p124"/>
            <p:cNvSpPr/>
            <p:nvPr/>
          </p:nvSpPr>
          <p:spPr>
            <a:xfrm>
              <a:off x="3398225" y="3166825"/>
              <a:ext cx="96650" cy="86300"/>
            </a:xfrm>
            <a:custGeom>
              <a:rect b="b" l="l" r="r" t="t"/>
              <a:pathLst>
                <a:path extrusionOk="0" h="3452" w="3866">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2" name="Google Shape;692;p124"/>
            <p:cNvSpPr/>
            <p:nvPr/>
          </p:nvSpPr>
          <p:spPr>
            <a:xfrm>
              <a:off x="3390375" y="2788150"/>
              <a:ext cx="15725" cy="15725"/>
            </a:xfrm>
            <a:custGeom>
              <a:rect b="b" l="l" r="r" t="t"/>
              <a:pathLst>
                <a:path extrusionOk="0" h="629" w="629">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3" name="Google Shape;693;p124"/>
            <p:cNvSpPr/>
            <p:nvPr/>
          </p:nvSpPr>
          <p:spPr>
            <a:xfrm>
              <a:off x="3548175" y="2771850"/>
              <a:ext cx="16025" cy="15700"/>
            </a:xfrm>
            <a:custGeom>
              <a:rect b="b" l="l" r="r" t="t"/>
              <a:pathLst>
                <a:path extrusionOk="0" h="628" w="641">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4" name="Google Shape;694;p124"/>
            <p:cNvSpPr/>
            <p:nvPr/>
          </p:nvSpPr>
          <p:spPr>
            <a:xfrm>
              <a:off x="3641675" y="2657950"/>
              <a:ext cx="16025" cy="16025"/>
            </a:xfrm>
            <a:custGeom>
              <a:rect b="b" l="l" r="r" t="t"/>
              <a:pathLst>
                <a:path extrusionOk="0" h="641" w="641">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5" name="Google Shape;695;p124"/>
            <p:cNvSpPr/>
            <p:nvPr/>
          </p:nvSpPr>
          <p:spPr>
            <a:xfrm>
              <a:off x="3545050" y="2555375"/>
              <a:ext cx="16025" cy="16025"/>
            </a:xfrm>
            <a:custGeom>
              <a:rect b="b" l="l" r="r" t="t"/>
              <a:pathLst>
                <a:path extrusionOk="0" h="641" w="641">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6" name="Google Shape;696;p124"/>
            <p:cNvSpPr/>
            <p:nvPr/>
          </p:nvSpPr>
          <p:spPr>
            <a:xfrm>
              <a:off x="3609050" y="2479150"/>
              <a:ext cx="9425" cy="9425"/>
            </a:xfrm>
            <a:custGeom>
              <a:rect b="b" l="l" r="r" t="t"/>
              <a:pathLst>
                <a:path extrusionOk="0" h="377" w="377">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7" name="Google Shape;697;p124"/>
            <p:cNvSpPr/>
            <p:nvPr/>
          </p:nvSpPr>
          <p:spPr>
            <a:xfrm>
              <a:off x="3831800" y="3010900"/>
              <a:ext cx="7550" cy="7550"/>
            </a:xfrm>
            <a:custGeom>
              <a:rect b="b" l="l" r="r" t="t"/>
              <a:pathLst>
                <a:path extrusionOk="0" h="302" w="302">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8" name="Google Shape;698;p124"/>
            <p:cNvSpPr/>
            <p:nvPr/>
          </p:nvSpPr>
          <p:spPr>
            <a:xfrm>
              <a:off x="3646375" y="2993650"/>
              <a:ext cx="7550" cy="7550"/>
            </a:xfrm>
            <a:custGeom>
              <a:rect b="b" l="l" r="r" t="t"/>
              <a:pathLst>
                <a:path extrusionOk="0" h="302" w="302">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9" name="Google Shape;699;p124"/>
            <p:cNvSpPr/>
            <p:nvPr/>
          </p:nvSpPr>
          <p:spPr>
            <a:xfrm>
              <a:off x="3453450" y="3137650"/>
              <a:ext cx="7550" cy="7550"/>
            </a:xfrm>
            <a:custGeom>
              <a:rect b="b" l="l" r="r" t="t"/>
              <a:pathLst>
                <a:path extrusionOk="0" h="302" w="302">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0" name="Google Shape;700;p124"/>
            <p:cNvSpPr/>
            <p:nvPr/>
          </p:nvSpPr>
          <p:spPr>
            <a:xfrm>
              <a:off x="3537525" y="3214500"/>
              <a:ext cx="7550" cy="7550"/>
            </a:xfrm>
            <a:custGeom>
              <a:rect b="b" l="l" r="r" t="t"/>
              <a:pathLst>
                <a:path extrusionOk="0" h="302" w="302">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1" name="Google Shape;701;p124"/>
            <p:cNvSpPr/>
            <p:nvPr/>
          </p:nvSpPr>
          <p:spPr>
            <a:xfrm>
              <a:off x="3391325" y="3223925"/>
              <a:ext cx="7550" cy="7550"/>
            </a:xfrm>
            <a:custGeom>
              <a:rect b="b" l="l" r="r" t="t"/>
              <a:pathLst>
                <a:path extrusionOk="0" h="302" w="302">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2" name="Google Shape;702;p124"/>
            <p:cNvSpPr/>
            <p:nvPr/>
          </p:nvSpPr>
          <p:spPr>
            <a:xfrm>
              <a:off x="3476025" y="2656700"/>
              <a:ext cx="9750" cy="9450"/>
            </a:xfrm>
            <a:custGeom>
              <a:rect b="b" l="l" r="r" t="t"/>
              <a:pathLst>
                <a:path extrusionOk="0" h="378" w="39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3" name="Google Shape;703;p124"/>
            <p:cNvSpPr/>
            <p:nvPr/>
          </p:nvSpPr>
          <p:spPr>
            <a:xfrm>
              <a:off x="3489525" y="2928400"/>
              <a:ext cx="9750" cy="9750"/>
            </a:xfrm>
            <a:custGeom>
              <a:rect b="b" l="l" r="r" t="t"/>
              <a:pathLst>
                <a:path extrusionOk="0" h="390" w="39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4" name="Google Shape;704;p124"/>
            <p:cNvSpPr/>
            <p:nvPr/>
          </p:nvSpPr>
          <p:spPr>
            <a:xfrm>
              <a:off x="3385375" y="2475700"/>
              <a:ext cx="9750" cy="9750"/>
            </a:xfrm>
            <a:custGeom>
              <a:rect b="b" l="l" r="r" t="t"/>
              <a:pathLst>
                <a:path extrusionOk="0" h="390" w="39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5" name="Google Shape;705;p124"/>
            <p:cNvSpPr/>
            <p:nvPr/>
          </p:nvSpPr>
          <p:spPr>
            <a:xfrm>
              <a:off x="3964175" y="3087750"/>
              <a:ext cx="9750" cy="9450"/>
            </a:xfrm>
            <a:custGeom>
              <a:rect b="b" l="l" r="r" t="t"/>
              <a:pathLst>
                <a:path extrusionOk="0" h="378" w="39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6" name="Google Shape;706;p124"/>
            <p:cNvSpPr/>
            <p:nvPr/>
          </p:nvSpPr>
          <p:spPr>
            <a:xfrm>
              <a:off x="3767175" y="2817650"/>
              <a:ext cx="9750" cy="9750"/>
            </a:xfrm>
            <a:custGeom>
              <a:rect b="b" l="l" r="r" t="t"/>
              <a:pathLst>
                <a:path extrusionOk="0" h="390" w="39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7" name="Google Shape;707;p124"/>
            <p:cNvSpPr/>
            <p:nvPr/>
          </p:nvSpPr>
          <p:spPr>
            <a:xfrm>
              <a:off x="4299875" y="3137325"/>
              <a:ext cx="9750" cy="9750"/>
            </a:xfrm>
            <a:custGeom>
              <a:rect b="b" l="l" r="r" t="t"/>
              <a:pathLst>
                <a:path extrusionOk="0" h="390" w="39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8" name="Google Shape;708;p124"/>
            <p:cNvSpPr/>
            <p:nvPr/>
          </p:nvSpPr>
          <p:spPr>
            <a:xfrm>
              <a:off x="3707550" y="3149250"/>
              <a:ext cx="9750" cy="9425"/>
            </a:xfrm>
            <a:custGeom>
              <a:rect b="b" l="l" r="r" t="t"/>
              <a:pathLst>
                <a:path extrusionOk="0" h="377" w="39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9" name="Google Shape;709;p124"/>
            <p:cNvSpPr/>
            <p:nvPr/>
          </p:nvSpPr>
          <p:spPr>
            <a:xfrm>
              <a:off x="4200100" y="2984850"/>
              <a:ext cx="9750" cy="9750"/>
            </a:xfrm>
            <a:custGeom>
              <a:rect b="b" l="l" r="r" t="t"/>
              <a:pathLst>
                <a:path extrusionOk="0" h="390" w="39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0" name="Google Shape;710;p124"/>
            <p:cNvSpPr/>
            <p:nvPr/>
          </p:nvSpPr>
          <p:spPr>
            <a:xfrm>
              <a:off x="3928425" y="2855300"/>
              <a:ext cx="9750" cy="9750"/>
            </a:xfrm>
            <a:custGeom>
              <a:rect b="b" l="l" r="r" t="t"/>
              <a:pathLst>
                <a:path extrusionOk="0" h="390" w="39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1" name="Google Shape;711;p124"/>
            <p:cNvSpPr/>
            <p:nvPr/>
          </p:nvSpPr>
          <p:spPr>
            <a:xfrm>
              <a:off x="4047950" y="2931850"/>
              <a:ext cx="9750" cy="9750"/>
            </a:xfrm>
            <a:custGeom>
              <a:rect b="b" l="l" r="r" t="t"/>
              <a:pathLst>
                <a:path extrusionOk="0" h="390" w="39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5" name="Shape 715"/>
        <p:cNvGrpSpPr/>
        <p:nvPr/>
      </p:nvGrpSpPr>
      <p:grpSpPr>
        <a:xfrm>
          <a:off x="0" y="0"/>
          <a:ext cx="0" cy="0"/>
          <a:chOff x="0" y="0"/>
          <a:chExt cx="0" cy="0"/>
        </a:xfrm>
      </p:grpSpPr>
      <p:sp>
        <p:nvSpPr>
          <p:cNvPr id="716" name="Google Shape;716;p67"/>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7" name="Google Shape;717;p67"/>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18" name="Google Shape;718;p6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19" name="Google Shape;719;p6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20" name="Google Shape;720;p6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grpSp>
        <p:nvGrpSpPr>
          <p:cNvPr id="33" name="Google Shape;33;p99"/>
          <p:cNvGrpSpPr/>
          <p:nvPr/>
        </p:nvGrpSpPr>
        <p:grpSpPr>
          <a:xfrm>
            <a:off x="24" y="-9"/>
            <a:ext cx="12191977" cy="6860859"/>
            <a:chOff x="17" y="-7"/>
            <a:chExt cx="9143983" cy="5145644"/>
          </a:xfrm>
        </p:grpSpPr>
        <p:grpSp>
          <p:nvGrpSpPr>
            <p:cNvPr id="34" name="Google Shape;34;p99"/>
            <p:cNvGrpSpPr/>
            <p:nvPr/>
          </p:nvGrpSpPr>
          <p:grpSpPr>
            <a:xfrm flipH="1">
              <a:off x="5713554" y="-7"/>
              <a:ext cx="3430446" cy="1998576"/>
              <a:chOff x="2387099" y="3646800"/>
              <a:chExt cx="1386375" cy="807701"/>
            </a:xfrm>
          </p:grpSpPr>
          <p:sp>
            <p:nvSpPr>
              <p:cNvPr id="35" name="Google Shape;35;p99"/>
              <p:cNvSpPr/>
              <p:nvPr/>
            </p:nvSpPr>
            <p:spPr>
              <a:xfrm>
                <a:off x="2387100" y="4186725"/>
                <a:ext cx="122700" cy="91000"/>
              </a:xfrm>
              <a:custGeom>
                <a:rect b="b" l="l" r="r" t="t"/>
                <a:pathLst>
                  <a:path extrusionOk="0" h="3640" w="4908">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 name="Google Shape;36;p99"/>
              <p:cNvSpPr/>
              <p:nvPr/>
            </p:nvSpPr>
            <p:spPr>
              <a:xfrm>
                <a:off x="3596828" y="3646803"/>
                <a:ext cx="128325" cy="225902"/>
              </a:xfrm>
              <a:custGeom>
                <a:rect b="b" l="l" r="r" t="t"/>
                <a:pathLst>
                  <a:path extrusionOk="0" h="10705" w="5133">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 name="Google Shape;37;p99"/>
              <p:cNvSpPr/>
              <p:nvPr/>
            </p:nvSpPr>
            <p:spPr>
              <a:xfrm>
                <a:off x="2387100" y="3646800"/>
                <a:ext cx="128650" cy="202075"/>
              </a:xfrm>
              <a:custGeom>
                <a:rect b="b" l="l" r="r" t="t"/>
                <a:pathLst>
                  <a:path extrusionOk="0" h="8083" w="5146">
                    <a:moveTo>
                      <a:pt x="1" y="1"/>
                    </a:moveTo>
                    <a:lnTo>
                      <a:pt x="1" y="8082"/>
                    </a:lnTo>
                    <a:cubicBezTo>
                      <a:pt x="1582" y="5309"/>
                      <a:pt x="3314" y="2548"/>
                      <a:pt x="5146"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 name="Google Shape;38;p99"/>
              <p:cNvSpPr/>
              <p:nvPr/>
            </p:nvSpPr>
            <p:spPr>
              <a:xfrm>
                <a:off x="2387099" y="3646803"/>
                <a:ext cx="1232950" cy="483564"/>
              </a:xfrm>
              <a:custGeom>
                <a:rect b="b" l="l" r="r" t="t"/>
                <a:pathLst>
                  <a:path extrusionOk="0" h="22915" w="49318">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 name="Google Shape;39;p99"/>
              <p:cNvSpPr/>
              <p:nvPr/>
            </p:nvSpPr>
            <p:spPr>
              <a:xfrm>
                <a:off x="2387099" y="3646803"/>
                <a:ext cx="1386375" cy="807698"/>
              </a:xfrm>
              <a:custGeom>
                <a:rect b="b" l="l" r="r" t="t"/>
                <a:pathLst>
                  <a:path extrusionOk="0" h="38275" w="55455">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 name="Google Shape;40;p99"/>
              <p:cNvSpPr/>
              <p:nvPr/>
            </p:nvSpPr>
            <p:spPr>
              <a:xfrm>
                <a:off x="2387100" y="4176675"/>
                <a:ext cx="135250" cy="48350"/>
              </a:xfrm>
              <a:custGeom>
                <a:rect b="b" l="l" r="r" t="t"/>
                <a:pathLst>
                  <a:path extrusionOk="0" h="1934" w="541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41" name="Google Shape;41;p99"/>
            <p:cNvSpPr/>
            <p:nvPr/>
          </p:nvSpPr>
          <p:spPr>
            <a:xfrm rot="10800000">
              <a:off x="17" y="4053222"/>
              <a:ext cx="2065033" cy="1092415"/>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42" name="Google Shape;42;p99"/>
          <p:cNvSpPr txBox="1"/>
          <p:nvPr>
            <p:ph type="title"/>
          </p:nvPr>
        </p:nvSpPr>
        <p:spPr>
          <a:xfrm>
            <a:off x="950967" y="719333"/>
            <a:ext cx="7702000" cy="573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4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 name="Google Shape;43;p99"/>
          <p:cNvSpPr txBox="1"/>
          <p:nvPr>
            <p:ph idx="1" type="body"/>
          </p:nvPr>
        </p:nvSpPr>
        <p:spPr>
          <a:xfrm>
            <a:off x="950967" y="1536633"/>
            <a:ext cx="10290000" cy="45552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Clr>
                <a:schemeClr val="lt1"/>
              </a:buClr>
              <a:buSzPts val="1200"/>
              <a:buFont typeface="Livvic"/>
              <a:buChar char="●"/>
              <a:defRPr sz="1600"/>
            </a:lvl1pPr>
            <a:lvl2pPr indent="-304800" lvl="1" marL="914400" algn="l">
              <a:lnSpc>
                <a:spcPct val="115000"/>
              </a:lnSpc>
              <a:spcBef>
                <a:spcPts val="2133"/>
              </a:spcBef>
              <a:spcAft>
                <a:spcPts val="0"/>
              </a:spcAft>
              <a:buClr>
                <a:srgbClr val="434343"/>
              </a:buClr>
              <a:buSzPts val="1200"/>
              <a:buFont typeface="Roboto Condensed Light"/>
              <a:buChar char="○"/>
              <a:defRPr/>
            </a:lvl2pPr>
            <a:lvl3pPr indent="-304800" lvl="2" marL="1371600" algn="l">
              <a:lnSpc>
                <a:spcPct val="115000"/>
              </a:lnSpc>
              <a:spcBef>
                <a:spcPts val="2133"/>
              </a:spcBef>
              <a:spcAft>
                <a:spcPts val="0"/>
              </a:spcAft>
              <a:buClr>
                <a:srgbClr val="434343"/>
              </a:buClr>
              <a:buSzPts val="1200"/>
              <a:buFont typeface="Roboto Condensed Light"/>
              <a:buChar char="■"/>
              <a:defRPr/>
            </a:lvl3pPr>
            <a:lvl4pPr indent="-304800" lvl="3" marL="1828800" algn="l">
              <a:lnSpc>
                <a:spcPct val="115000"/>
              </a:lnSpc>
              <a:spcBef>
                <a:spcPts val="2133"/>
              </a:spcBef>
              <a:spcAft>
                <a:spcPts val="0"/>
              </a:spcAft>
              <a:buClr>
                <a:srgbClr val="434343"/>
              </a:buClr>
              <a:buSzPts val="1200"/>
              <a:buFont typeface="Roboto Condensed Light"/>
              <a:buChar char="●"/>
              <a:defRPr/>
            </a:lvl4pPr>
            <a:lvl5pPr indent="-304800" lvl="4" marL="2286000" algn="l">
              <a:lnSpc>
                <a:spcPct val="115000"/>
              </a:lnSpc>
              <a:spcBef>
                <a:spcPts val="2133"/>
              </a:spcBef>
              <a:spcAft>
                <a:spcPts val="0"/>
              </a:spcAft>
              <a:buClr>
                <a:srgbClr val="434343"/>
              </a:buClr>
              <a:buSzPts val="1200"/>
              <a:buFont typeface="Roboto Condensed Light"/>
              <a:buChar char="○"/>
              <a:defRPr/>
            </a:lvl5pPr>
            <a:lvl6pPr indent="-304800" lvl="5" marL="2743200" algn="l">
              <a:lnSpc>
                <a:spcPct val="115000"/>
              </a:lnSpc>
              <a:spcBef>
                <a:spcPts val="2133"/>
              </a:spcBef>
              <a:spcAft>
                <a:spcPts val="0"/>
              </a:spcAft>
              <a:buClr>
                <a:srgbClr val="434343"/>
              </a:buClr>
              <a:buSzPts val="1200"/>
              <a:buFont typeface="Roboto Condensed Light"/>
              <a:buChar char="■"/>
              <a:defRPr/>
            </a:lvl6pPr>
            <a:lvl7pPr indent="-304800" lvl="6" marL="3200400" algn="l">
              <a:lnSpc>
                <a:spcPct val="115000"/>
              </a:lnSpc>
              <a:spcBef>
                <a:spcPts val="2133"/>
              </a:spcBef>
              <a:spcAft>
                <a:spcPts val="0"/>
              </a:spcAft>
              <a:buClr>
                <a:srgbClr val="434343"/>
              </a:buClr>
              <a:buSzPts val="1200"/>
              <a:buFont typeface="Roboto Condensed Light"/>
              <a:buChar char="●"/>
              <a:defRPr/>
            </a:lvl7pPr>
            <a:lvl8pPr indent="-304800" lvl="7" marL="3657600" algn="l">
              <a:lnSpc>
                <a:spcPct val="115000"/>
              </a:lnSpc>
              <a:spcBef>
                <a:spcPts val="2133"/>
              </a:spcBef>
              <a:spcAft>
                <a:spcPts val="0"/>
              </a:spcAft>
              <a:buClr>
                <a:srgbClr val="434343"/>
              </a:buClr>
              <a:buSzPts val="1200"/>
              <a:buFont typeface="Roboto Condensed Light"/>
              <a:buChar char="○"/>
              <a:defRPr/>
            </a:lvl8pPr>
            <a:lvl9pPr indent="-304800" lvl="8" marL="4114800" algn="l">
              <a:lnSpc>
                <a:spcPct val="115000"/>
              </a:lnSpc>
              <a:spcBef>
                <a:spcPts val="2133"/>
              </a:spcBef>
              <a:spcAft>
                <a:spcPts val="2133"/>
              </a:spcAft>
              <a:buClr>
                <a:srgbClr val="434343"/>
              </a:buClr>
              <a:buSzPts val="1200"/>
              <a:buFont typeface="Roboto Condensed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1" name="Shape 721"/>
        <p:cNvGrpSpPr/>
        <p:nvPr/>
      </p:nvGrpSpPr>
      <p:grpSpPr>
        <a:xfrm>
          <a:off x="0" y="0"/>
          <a:ext cx="0" cy="0"/>
          <a:chOff x="0" y="0"/>
          <a:chExt cx="0" cy="0"/>
        </a:xfrm>
      </p:grpSpPr>
      <p:grpSp>
        <p:nvGrpSpPr>
          <p:cNvPr id="722" name="Google Shape;722;p72"/>
          <p:cNvGrpSpPr/>
          <p:nvPr/>
        </p:nvGrpSpPr>
        <p:grpSpPr>
          <a:xfrm>
            <a:off x="11" y="10"/>
            <a:ext cx="12192004" cy="6860124"/>
            <a:chOff x="8" y="7"/>
            <a:chExt cx="9144003" cy="5145093"/>
          </a:xfrm>
        </p:grpSpPr>
        <p:grpSp>
          <p:nvGrpSpPr>
            <p:cNvPr id="723" name="Google Shape;723;p72"/>
            <p:cNvGrpSpPr/>
            <p:nvPr/>
          </p:nvGrpSpPr>
          <p:grpSpPr>
            <a:xfrm flipH="1" rot="5400000">
              <a:off x="-525343" y="2297373"/>
              <a:ext cx="3366902" cy="2316200"/>
              <a:chOff x="529875" y="3526025"/>
              <a:chExt cx="1175225" cy="808475"/>
            </a:xfrm>
          </p:grpSpPr>
          <p:sp>
            <p:nvSpPr>
              <p:cNvPr id="724" name="Google Shape;724;p72"/>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5" name="Google Shape;725;p72"/>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6" name="Google Shape;726;p72"/>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7" name="Google Shape;727;p72"/>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8" name="Google Shape;728;p72"/>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29" name="Google Shape;729;p72"/>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730" name="Google Shape;730;p72"/>
            <p:cNvGrpSpPr/>
            <p:nvPr/>
          </p:nvGrpSpPr>
          <p:grpSpPr>
            <a:xfrm flipH="1">
              <a:off x="5671275" y="7"/>
              <a:ext cx="3472736" cy="2184757"/>
              <a:chOff x="5223150" y="2771850"/>
              <a:chExt cx="1210350" cy="761425"/>
            </a:xfrm>
          </p:grpSpPr>
          <p:sp>
            <p:nvSpPr>
              <p:cNvPr id="731" name="Google Shape;731;p72"/>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2" name="Google Shape;732;p72"/>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733" name="Google Shape;733;p72"/>
          <p:cNvSpPr txBox="1"/>
          <p:nvPr>
            <p:ph type="ctrTitle"/>
          </p:nvPr>
        </p:nvSpPr>
        <p:spPr>
          <a:xfrm>
            <a:off x="2898400" y="719333"/>
            <a:ext cx="6395200" cy="36232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rgbClr val="EA8C6D"/>
              </a:buClr>
              <a:buSzPts val="8300"/>
              <a:buFont typeface="Amatic SC"/>
              <a:buNone/>
              <a:defRPr b="1" sz="8666">
                <a:solidFill>
                  <a:srgbClr val="EA8C6D"/>
                </a:solidFill>
                <a:latin typeface="Amatic SC"/>
                <a:ea typeface="Amatic SC"/>
                <a:cs typeface="Amatic SC"/>
                <a:sym typeface="Amatic SC"/>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734" name="Google Shape;734;p72"/>
          <p:cNvSpPr txBox="1"/>
          <p:nvPr>
            <p:ph idx="1" type="subTitle"/>
          </p:nvPr>
        </p:nvSpPr>
        <p:spPr>
          <a:xfrm>
            <a:off x="3529600" y="4422567"/>
            <a:ext cx="5132800" cy="1710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5" name="Shape 735"/>
        <p:cNvGrpSpPr/>
        <p:nvPr/>
      </p:nvGrpSpPr>
      <p:grpSpPr>
        <a:xfrm>
          <a:off x="0" y="0"/>
          <a:ext cx="0" cy="0"/>
          <a:chOff x="0" y="0"/>
          <a:chExt cx="0" cy="0"/>
        </a:xfrm>
      </p:grpSpPr>
      <p:grpSp>
        <p:nvGrpSpPr>
          <p:cNvPr id="736" name="Google Shape;736;p73"/>
          <p:cNvGrpSpPr/>
          <p:nvPr/>
        </p:nvGrpSpPr>
        <p:grpSpPr>
          <a:xfrm>
            <a:off x="24" y="-9"/>
            <a:ext cx="12191977" cy="6860859"/>
            <a:chOff x="17" y="-7"/>
            <a:chExt cx="9143983" cy="5145644"/>
          </a:xfrm>
        </p:grpSpPr>
        <p:grpSp>
          <p:nvGrpSpPr>
            <p:cNvPr id="737" name="Google Shape;737;p73"/>
            <p:cNvGrpSpPr/>
            <p:nvPr/>
          </p:nvGrpSpPr>
          <p:grpSpPr>
            <a:xfrm flipH="1">
              <a:off x="5713554" y="-7"/>
              <a:ext cx="3430446" cy="1998576"/>
              <a:chOff x="2387099" y="3646800"/>
              <a:chExt cx="1386375" cy="807701"/>
            </a:xfrm>
          </p:grpSpPr>
          <p:sp>
            <p:nvSpPr>
              <p:cNvPr id="738" name="Google Shape;738;p73"/>
              <p:cNvSpPr/>
              <p:nvPr/>
            </p:nvSpPr>
            <p:spPr>
              <a:xfrm>
                <a:off x="2387100" y="4186725"/>
                <a:ext cx="122700" cy="91000"/>
              </a:xfrm>
              <a:custGeom>
                <a:rect b="b" l="l" r="r" t="t"/>
                <a:pathLst>
                  <a:path extrusionOk="0" h="3640" w="4908">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9" name="Google Shape;739;p73"/>
              <p:cNvSpPr/>
              <p:nvPr/>
            </p:nvSpPr>
            <p:spPr>
              <a:xfrm>
                <a:off x="3596828" y="3646803"/>
                <a:ext cx="128325" cy="225902"/>
              </a:xfrm>
              <a:custGeom>
                <a:rect b="b" l="l" r="r" t="t"/>
                <a:pathLst>
                  <a:path extrusionOk="0" h="10705" w="5133">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0" name="Google Shape;740;p73"/>
              <p:cNvSpPr/>
              <p:nvPr/>
            </p:nvSpPr>
            <p:spPr>
              <a:xfrm>
                <a:off x="2387100" y="3646800"/>
                <a:ext cx="128650" cy="202075"/>
              </a:xfrm>
              <a:custGeom>
                <a:rect b="b" l="l" r="r" t="t"/>
                <a:pathLst>
                  <a:path extrusionOk="0" h="8083" w="5146">
                    <a:moveTo>
                      <a:pt x="1" y="1"/>
                    </a:moveTo>
                    <a:lnTo>
                      <a:pt x="1" y="8082"/>
                    </a:lnTo>
                    <a:cubicBezTo>
                      <a:pt x="1582" y="5309"/>
                      <a:pt x="3314" y="2548"/>
                      <a:pt x="5146"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1" name="Google Shape;741;p73"/>
              <p:cNvSpPr/>
              <p:nvPr/>
            </p:nvSpPr>
            <p:spPr>
              <a:xfrm>
                <a:off x="2387099" y="3646803"/>
                <a:ext cx="1232950" cy="483564"/>
              </a:xfrm>
              <a:custGeom>
                <a:rect b="b" l="l" r="r" t="t"/>
                <a:pathLst>
                  <a:path extrusionOk="0" h="22915" w="49318">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2" name="Google Shape;742;p73"/>
              <p:cNvSpPr/>
              <p:nvPr/>
            </p:nvSpPr>
            <p:spPr>
              <a:xfrm>
                <a:off x="2387099" y="3646803"/>
                <a:ext cx="1386375" cy="807698"/>
              </a:xfrm>
              <a:custGeom>
                <a:rect b="b" l="l" r="r" t="t"/>
                <a:pathLst>
                  <a:path extrusionOk="0" h="38275" w="55455">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3" name="Google Shape;743;p73"/>
              <p:cNvSpPr/>
              <p:nvPr/>
            </p:nvSpPr>
            <p:spPr>
              <a:xfrm>
                <a:off x="2387100" y="4176675"/>
                <a:ext cx="135250" cy="48350"/>
              </a:xfrm>
              <a:custGeom>
                <a:rect b="b" l="l" r="r" t="t"/>
                <a:pathLst>
                  <a:path extrusionOk="0" h="1934" w="541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44" name="Google Shape;744;p73"/>
            <p:cNvSpPr/>
            <p:nvPr/>
          </p:nvSpPr>
          <p:spPr>
            <a:xfrm rot="10800000">
              <a:off x="17" y="4053222"/>
              <a:ext cx="2065033" cy="1092415"/>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45" name="Google Shape;745;p73"/>
          <p:cNvSpPr txBox="1"/>
          <p:nvPr>
            <p:ph type="title"/>
          </p:nvPr>
        </p:nvSpPr>
        <p:spPr>
          <a:xfrm>
            <a:off x="950967" y="719333"/>
            <a:ext cx="7702000" cy="573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4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6" name="Google Shape;746;p73"/>
          <p:cNvSpPr txBox="1"/>
          <p:nvPr>
            <p:ph idx="1" type="body"/>
          </p:nvPr>
        </p:nvSpPr>
        <p:spPr>
          <a:xfrm>
            <a:off x="950967" y="1536633"/>
            <a:ext cx="10290000" cy="45552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Clr>
                <a:schemeClr val="lt1"/>
              </a:buClr>
              <a:buSzPts val="1200"/>
              <a:buFont typeface="Livvic"/>
              <a:buChar char="●"/>
              <a:defRPr sz="1600"/>
            </a:lvl1pPr>
            <a:lvl2pPr indent="-304800" lvl="1" marL="914400" algn="l">
              <a:lnSpc>
                <a:spcPct val="115000"/>
              </a:lnSpc>
              <a:spcBef>
                <a:spcPts val="2133"/>
              </a:spcBef>
              <a:spcAft>
                <a:spcPts val="0"/>
              </a:spcAft>
              <a:buClr>
                <a:srgbClr val="434343"/>
              </a:buClr>
              <a:buSzPts val="1200"/>
              <a:buFont typeface="Roboto Condensed Light"/>
              <a:buChar char="○"/>
              <a:defRPr/>
            </a:lvl2pPr>
            <a:lvl3pPr indent="-304800" lvl="2" marL="1371600" algn="l">
              <a:lnSpc>
                <a:spcPct val="115000"/>
              </a:lnSpc>
              <a:spcBef>
                <a:spcPts val="2133"/>
              </a:spcBef>
              <a:spcAft>
                <a:spcPts val="0"/>
              </a:spcAft>
              <a:buClr>
                <a:srgbClr val="434343"/>
              </a:buClr>
              <a:buSzPts val="1200"/>
              <a:buFont typeface="Roboto Condensed Light"/>
              <a:buChar char="■"/>
              <a:defRPr/>
            </a:lvl3pPr>
            <a:lvl4pPr indent="-304800" lvl="3" marL="1828800" algn="l">
              <a:lnSpc>
                <a:spcPct val="115000"/>
              </a:lnSpc>
              <a:spcBef>
                <a:spcPts val="2133"/>
              </a:spcBef>
              <a:spcAft>
                <a:spcPts val="0"/>
              </a:spcAft>
              <a:buClr>
                <a:srgbClr val="434343"/>
              </a:buClr>
              <a:buSzPts val="1200"/>
              <a:buFont typeface="Roboto Condensed Light"/>
              <a:buChar char="●"/>
              <a:defRPr/>
            </a:lvl4pPr>
            <a:lvl5pPr indent="-304800" lvl="4" marL="2286000" algn="l">
              <a:lnSpc>
                <a:spcPct val="115000"/>
              </a:lnSpc>
              <a:spcBef>
                <a:spcPts val="2133"/>
              </a:spcBef>
              <a:spcAft>
                <a:spcPts val="0"/>
              </a:spcAft>
              <a:buClr>
                <a:srgbClr val="434343"/>
              </a:buClr>
              <a:buSzPts val="1200"/>
              <a:buFont typeface="Roboto Condensed Light"/>
              <a:buChar char="○"/>
              <a:defRPr/>
            </a:lvl5pPr>
            <a:lvl6pPr indent="-304800" lvl="5" marL="2743200" algn="l">
              <a:lnSpc>
                <a:spcPct val="115000"/>
              </a:lnSpc>
              <a:spcBef>
                <a:spcPts val="2133"/>
              </a:spcBef>
              <a:spcAft>
                <a:spcPts val="0"/>
              </a:spcAft>
              <a:buClr>
                <a:srgbClr val="434343"/>
              </a:buClr>
              <a:buSzPts val="1200"/>
              <a:buFont typeface="Roboto Condensed Light"/>
              <a:buChar char="■"/>
              <a:defRPr/>
            </a:lvl6pPr>
            <a:lvl7pPr indent="-304800" lvl="6" marL="3200400" algn="l">
              <a:lnSpc>
                <a:spcPct val="115000"/>
              </a:lnSpc>
              <a:spcBef>
                <a:spcPts val="2133"/>
              </a:spcBef>
              <a:spcAft>
                <a:spcPts val="0"/>
              </a:spcAft>
              <a:buClr>
                <a:srgbClr val="434343"/>
              </a:buClr>
              <a:buSzPts val="1200"/>
              <a:buFont typeface="Roboto Condensed Light"/>
              <a:buChar char="●"/>
              <a:defRPr/>
            </a:lvl7pPr>
            <a:lvl8pPr indent="-304800" lvl="7" marL="3657600" algn="l">
              <a:lnSpc>
                <a:spcPct val="115000"/>
              </a:lnSpc>
              <a:spcBef>
                <a:spcPts val="2133"/>
              </a:spcBef>
              <a:spcAft>
                <a:spcPts val="0"/>
              </a:spcAft>
              <a:buClr>
                <a:srgbClr val="434343"/>
              </a:buClr>
              <a:buSzPts val="1200"/>
              <a:buFont typeface="Roboto Condensed Light"/>
              <a:buChar char="○"/>
              <a:defRPr/>
            </a:lvl8pPr>
            <a:lvl9pPr indent="-304800" lvl="8" marL="4114800" algn="l">
              <a:lnSpc>
                <a:spcPct val="115000"/>
              </a:lnSpc>
              <a:spcBef>
                <a:spcPts val="2133"/>
              </a:spcBef>
              <a:spcAft>
                <a:spcPts val="2133"/>
              </a:spcAft>
              <a:buClr>
                <a:srgbClr val="434343"/>
              </a:buClr>
              <a:buSzPts val="1200"/>
              <a:buFont typeface="Roboto Condensed Light"/>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and text 1">
  <p:cSld name="Título and text 1">
    <p:spTree>
      <p:nvGrpSpPr>
        <p:cNvPr id="747" name="Shape 747"/>
        <p:cNvGrpSpPr/>
        <p:nvPr/>
      </p:nvGrpSpPr>
      <p:grpSpPr>
        <a:xfrm>
          <a:off x="0" y="0"/>
          <a:ext cx="0" cy="0"/>
          <a:chOff x="0" y="0"/>
          <a:chExt cx="0" cy="0"/>
        </a:xfrm>
      </p:grpSpPr>
      <p:grpSp>
        <p:nvGrpSpPr>
          <p:cNvPr id="748" name="Google Shape;748;p74"/>
          <p:cNvGrpSpPr/>
          <p:nvPr/>
        </p:nvGrpSpPr>
        <p:grpSpPr>
          <a:xfrm>
            <a:off x="24" y="-9"/>
            <a:ext cx="12191977" cy="6860859"/>
            <a:chOff x="17" y="-7"/>
            <a:chExt cx="9143983" cy="5145644"/>
          </a:xfrm>
        </p:grpSpPr>
        <p:grpSp>
          <p:nvGrpSpPr>
            <p:cNvPr id="749" name="Google Shape;749;p74"/>
            <p:cNvGrpSpPr/>
            <p:nvPr/>
          </p:nvGrpSpPr>
          <p:grpSpPr>
            <a:xfrm flipH="1">
              <a:off x="5713554" y="-7"/>
              <a:ext cx="3430446" cy="1998576"/>
              <a:chOff x="2387099" y="3646800"/>
              <a:chExt cx="1386375" cy="807701"/>
            </a:xfrm>
          </p:grpSpPr>
          <p:sp>
            <p:nvSpPr>
              <p:cNvPr id="750" name="Google Shape;750;p74"/>
              <p:cNvSpPr/>
              <p:nvPr/>
            </p:nvSpPr>
            <p:spPr>
              <a:xfrm>
                <a:off x="2387100" y="4186725"/>
                <a:ext cx="122700" cy="91000"/>
              </a:xfrm>
              <a:custGeom>
                <a:rect b="b" l="l" r="r" t="t"/>
                <a:pathLst>
                  <a:path extrusionOk="0" h="3640" w="4908">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1" name="Google Shape;751;p74"/>
              <p:cNvSpPr/>
              <p:nvPr/>
            </p:nvSpPr>
            <p:spPr>
              <a:xfrm>
                <a:off x="3596828" y="3646803"/>
                <a:ext cx="128325" cy="225902"/>
              </a:xfrm>
              <a:custGeom>
                <a:rect b="b" l="l" r="r" t="t"/>
                <a:pathLst>
                  <a:path extrusionOk="0" h="10705" w="5133">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2" name="Google Shape;752;p74"/>
              <p:cNvSpPr/>
              <p:nvPr/>
            </p:nvSpPr>
            <p:spPr>
              <a:xfrm>
                <a:off x="2387100" y="3646800"/>
                <a:ext cx="128650" cy="202075"/>
              </a:xfrm>
              <a:custGeom>
                <a:rect b="b" l="l" r="r" t="t"/>
                <a:pathLst>
                  <a:path extrusionOk="0" h="8083" w="5146">
                    <a:moveTo>
                      <a:pt x="1" y="1"/>
                    </a:moveTo>
                    <a:lnTo>
                      <a:pt x="1" y="8082"/>
                    </a:lnTo>
                    <a:cubicBezTo>
                      <a:pt x="1582" y="5309"/>
                      <a:pt x="3314" y="2548"/>
                      <a:pt x="5146"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3" name="Google Shape;753;p74"/>
              <p:cNvSpPr/>
              <p:nvPr/>
            </p:nvSpPr>
            <p:spPr>
              <a:xfrm>
                <a:off x="2387099" y="3646803"/>
                <a:ext cx="1232950" cy="483564"/>
              </a:xfrm>
              <a:custGeom>
                <a:rect b="b" l="l" r="r" t="t"/>
                <a:pathLst>
                  <a:path extrusionOk="0" h="22915" w="49318">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4" name="Google Shape;754;p74"/>
              <p:cNvSpPr/>
              <p:nvPr/>
            </p:nvSpPr>
            <p:spPr>
              <a:xfrm>
                <a:off x="2387099" y="3646803"/>
                <a:ext cx="1386375" cy="807698"/>
              </a:xfrm>
              <a:custGeom>
                <a:rect b="b" l="l" r="r" t="t"/>
                <a:pathLst>
                  <a:path extrusionOk="0" h="38275" w="55455">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5" name="Google Shape;755;p74"/>
              <p:cNvSpPr/>
              <p:nvPr/>
            </p:nvSpPr>
            <p:spPr>
              <a:xfrm>
                <a:off x="2387100" y="4176675"/>
                <a:ext cx="135250" cy="48350"/>
              </a:xfrm>
              <a:custGeom>
                <a:rect b="b" l="l" r="r" t="t"/>
                <a:pathLst>
                  <a:path extrusionOk="0" h="1934" w="541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56" name="Google Shape;756;p74"/>
            <p:cNvSpPr/>
            <p:nvPr/>
          </p:nvSpPr>
          <p:spPr>
            <a:xfrm rot="10800000">
              <a:off x="17" y="4053222"/>
              <a:ext cx="2065033" cy="1092415"/>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57" name="Google Shape;757;p74"/>
          <p:cNvSpPr txBox="1"/>
          <p:nvPr>
            <p:ph type="title"/>
          </p:nvPr>
        </p:nvSpPr>
        <p:spPr>
          <a:xfrm>
            <a:off x="950967" y="719333"/>
            <a:ext cx="7702000" cy="573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4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8" name="Google Shape;758;p74"/>
          <p:cNvSpPr txBox="1"/>
          <p:nvPr>
            <p:ph idx="1" type="body"/>
          </p:nvPr>
        </p:nvSpPr>
        <p:spPr>
          <a:xfrm>
            <a:off x="950967" y="1841433"/>
            <a:ext cx="5317600" cy="3730800"/>
          </a:xfrm>
          <a:prstGeom prst="rect">
            <a:avLst/>
          </a:prstGeom>
          <a:noFill/>
          <a:ln>
            <a:noFill/>
          </a:ln>
        </p:spPr>
        <p:txBody>
          <a:bodyPr anchorCtr="0" anchor="t" bIns="91425" lIns="91425" spcFirstLastPara="1" rIns="91425" wrap="square" tIns="91425">
            <a:noAutofit/>
          </a:bodyPr>
          <a:lstStyle>
            <a:lvl1pPr indent="-304800" lvl="0" marL="457200" algn="l">
              <a:lnSpc>
                <a:spcPct val="92000"/>
              </a:lnSpc>
              <a:spcBef>
                <a:spcPts val="0"/>
              </a:spcBef>
              <a:spcAft>
                <a:spcPts val="0"/>
              </a:spcAft>
              <a:buClr>
                <a:schemeClr val="lt1"/>
              </a:buClr>
              <a:buSzPts val="1200"/>
              <a:buFont typeface="Livvic"/>
              <a:buChar char="●"/>
              <a:defRPr sz="1600"/>
            </a:lvl1pPr>
            <a:lvl2pPr indent="-304800" lvl="1" marL="914400" algn="l">
              <a:lnSpc>
                <a:spcPct val="115000"/>
              </a:lnSpc>
              <a:spcBef>
                <a:spcPts val="2133"/>
              </a:spcBef>
              <a:spcAft>
                <a:spcPts val="0"/>
              </a:spcAft>
              <a:buClr>
                <a:srgbClr val="434343"/>
              </a:buClr>
              <a:buSzPts val="1200"/>
              <a:buFont typeface="Roboto Condensed Light"/>
              <a:buChar char="○"/>
              <a:defRPr/>
            </a:lvl2pPr>
            <a:lvl3pPr indent="-304800" lvl="2" marL="1371600" algn="l">
              <a:lnSpc>
                <a:spcPct val="115000"/>
              </a:lnSpc>
              <a:spcBef>
                <a:spcPts val="2133"/>
              </a:spcBef>
              <a:spcAft>
                <a:spcPts val="0"/>
              </a:spcAft>
              <a:buClr>
                <a:srgbClr val="434343"/>
              </a:buClr>
              <a:buSzPts val="1200"/>
              <a:buFont typeface="Roboto Condensed Light"/>
              <a:buChar char="■"/>
              <a:defRPr/>
            </a:lvl3pPr>
            <a:lvl4pPr indent="-304800" lvl="3" marL="1828800" algn="l">
              <a:lnSpc>
                <a:spcPct val="115000"/>
              </a:lnSpc>
              <a:spcBef>
                <a:spcPts val="2133"/>
              </a:spcBef>
              <a:spcAft>
                <a:spcPts val="0"/>
              </a:spcAft>
              <a:buClr>
                <a:srgbClr val="434343"/>
              </a:buClr>
              <a:buSzPts val="1200"/>
              <a:buFont typeface="Roboto Condensed Light"/>
              <a:buChar char="●"/>
              <a:defRPr/>
            </a:lvl4pPr>
            <a:lvl5pPr indent="-304800" lvl="4" marL="2286000" algn="l">
              <a:lnSpc>
                <a:spcPct val="115000"/>
              </a:lnSpc>
              <a:spcBef>
                <a:spcPts val="2133"/>
              </a:spcBef>
              <a:spcAft>
                <a:spcPts val="0"/>
              </a:spcAft>
              <a:buClr>
                <a:srgbClr val="434343"/>
              </a:buClr>
              <a:buSzPts val="1200"/>
              <a:buFont typeface="Roboto Condensed Light"/>
              <a:buChar char="○"/>
              <a:defRPr/>
            </a:lvl5pPr>
            <a:lvl6pPr indent="-304800" lvl="5" marL="2743200" algn="l">
              <a:lnSpc>
                <a:spcPct val="115000"/>
              </a:lnSpc>
              <a:spcBef>
                <a:spcPts val="2133"/>
              </a:spcBef>
              <a:spcAft>
                <a:spcPts val="0"/>
              </a:spcAft>
              <a:buClr>
                <a:srgbClr val="434343"/>
              </a:buClr>
              <a:buSzPts val="1200"/>
              <a:buFont typeface="Roboto Condensed Light"/>
              <a:buChar char="■"/>
              <a:defRPr/>
            </a:lvl6pPr>
            <a:lvl7pPr indent="-304800" lvl="6" marL="3200400" algn="l">
              <a:lnSpc>
                <a:spcPct val="115000"/>
              </a:lnSpc>
              <a:spcBef>
                <a:spcPts val="2133"/>
              </a:spcBef>
              <a:spcAft>
                <a:spcPts val="0"/>
              </a:spcAft>
              <a:buClr>
                <a:srgbClr val="434343"/>
              </a:buClr>
              <a:buSzPts val="1200"/>
              <a:buFont typeface="Roboto Condensed Light"/>
              <a:buChar char="●"/>
              <a:defRPr/>
            </a:lvl7pPr>
            <a:lvl8pPr indent="-304800" lvl="7" marL="3657600" algn="l">
              <a:lnSpc>
                <a:spcPct val="115000"/>
              </a:lnSpc>
              <a:spcBef>
                <a:spcPts val="2133"/>
              </a:spcBef>
              <a:spcAft>
                <a:spcPts val="0"/>
              </a:spcAft>
              <a:buClr>
                <a:srgbClr val="434343"/>
              </a:buClr>
              <a:buSzPts val="1200"/>
              <a:buFont typeface="Roboto Condensed Light"/>
              <a:buChar char="○"/>
              <a:defRPr/>
            </a:lvl8pPr>
            <a:lvl9pPr indent="-304800" lvl="8" marL="4114800" algn="l">
              <a:lnSpc>
                <a:spcPct val="115000"/>
              </a:lnSpc>
              <a:spcBef>
                <a:spcPts val="2133"/>
              </a:spcBef>
              <a:spcAft>
                <a:spcPts val="2133"/>
              </a:spcAft>
              <a:buClr>
                <a:srgbClr val="434343"/>
              </a:buClr>
              <a:buSzPts val="1200"/>
              <a:buFont typeface="Roboto Condensed Light"/>
              <a:buChar char="■"/>
              <a:defRPr/>
            </a:lvl9pPr>
          </a:lstStyle>
          <a:p/>
        </p:txBody>
      </p:sp>
      <p:sp>
        <p:nvSpPr>
          <p:cNvPr id="759" name="Google Shape;759;p74"/>
          <p:cNvSpPr txBox="1"/>
          <p:nvPr>
            <p:ph idx="2" type="body"/>
          </p:nvPr>
        </p:nvSpPr>
        <p:spPr>
          <a:xfrm>
            <a:off x="6429333" y="1841433"/>
            <a:ext cx="4206000" cy="3730800"/>
          </a:xfrm>
          <a:prstGeom prst="rect">
            <a:avLst/>
          </a:prstGeom>
          <a:noFill/>
          <a:ln>
            <a:noFill/>
          </a:ln>
        </p:spPr>
        <p:txBody>
          <a:bodyPr anchorCtr="0" anchor="t" bIns="91425" lIns="91425" spcFirstLastPara="1" rIns="91425" wrap="square" tIns="91425">
            <a:noAutofit/>
          </a:bodyPr>
          <a:lstStyle>
            <a:lvl1pPr indent="-304800" lvl="0" marL="457200" algn="l">
              <a:lnSpc>
                <a:spcPct val="92000"/>
              </a:lnSpc>
              <a:spcBef>
                <a:spcPts val="0"/>
              </a:spcBef>
              <a:spcAft>
                <a:spcPts val="0"/>
              </a:spcAft>
              <a:buClr>
                <a:schemeClr val="lt1"/>
              </a:buClr>
              <a:buSzPts val="1200"/>
              <a:buFont typeface="Livvic"/>
              <a:buChar char="●"/>
              <a:defRPr sz="1600"/>
            </a:lvl1pPr>
            <a:lvl2pPr indent="-304800" lvl="1" marL="914400" algn="l">
              <a:lnSpc>
                <a:spcPct val="115000"/>
              </a:lnSpc>
              <a:spcBef>
                <a:spcPts val="2133"/>
              </a:spcBef>
              <a:spcAft>
                <a:spcPts val="0"/>
              </a:spcAft>
              <a:buClr>
                <a:srgbClr val="434343"/>
              </a:buClr>
              <a:buSzPts val="1200"/>
              <a:buFont typeface="Roboto Condensed Light"/>
              <a:buChar char="○"/>
              <a:defRPr/>
            </a:lvl2pPr>
            <a:lvl3pPr indent="-304800" lvl="2" marL="1371600" algn="l">
              <a:lnSpc>
                <a:spcPct val="115000"/>
              </a:lnSpc>
              <a:spcBef>
                <a:spcPts val="2133"/>
              </a:spcBef>
              <a:spcAft>
                <a:spcPts val="0"/>
              </a:spcAft>
              <a:buClr>
                <a:srgbClr val="434343"/>
              </a:buClr>
              <a:buSzPts val="1200"/>
              <a:buFont typeface="Roboto Condensed Light"/>
              <a:buChar char="■"/>
              <a:defRPr/>
            </a:lvl3pPr>
            <a:lvl4pPr indent="-304800" lvl="3" marL="1828800" algn="l">
              <a:lnSpc>
                <a:spcPct val="115000"/>
              </a:lnSpc>
              <a:spcBef>
                <a:spcPts val="2133"/>
              </a:spcBef>
              <a:spcAft>
                <a:spcPts val="0"/>
              </a:spcAft>
              <a:buClr>
                <a:srgbClr val="434343"/>
              </a:buClr>
              <a:buSzPts val="1200"/>
              <a:buFont typeface="Roboto Condensed Light"/>
              <a:buChar char="●"/>
              <a:defRPr/>
            </a:lvl4pPr>
            <a:lvl5pPr indent="-304800" lvl="4" marL="2286000" algn="l">
              <a:lnSpc>
                <a:spcPct val="115000"/>
              </a:lnSpc>
              <a:spcBef>
                <a:spcPts val="2133"/>
              </a:spcBef>
              <a:spcAft>
                <a:spcPts val="0"/>
              </a:spcAft>
              <a:buClr>
                <a:srgbClr val="434343"/>
              </a:buClr>
              <a:buSzPts val="1200"/>
              <a:buFont typeface="Roboto Condensed Light"/>
              <a:buChar char="○"/>
              <a:defRPr/>
            </a:lvl5pPr>
            <a:lvl6pPr indent="-304800" lvl="5" marL="2743200" algn="l">
              <a:lnSpc>
                <a:spcPct val="115000"/>
              </a:lnSpc>
              <a:spcBef>
                <a:spcPts val="2133"/>
              </a:spcBef>
              <a:spcAft>
                <a:spcPts val="0"/>
              </a:spcAft>
              <a:buClr>
                <a:srgbClr val="434343"/>
              </a:buClr>
              <a:buSzPts val="1200"/>
              <a:buFont typeface="Roboto Condensed Light"/>
              <a:buChar char="■"/>
              <a:defRPr/>
            </a:lvl6pPr>
            <a:lvl7pPr indent="-304800" lvl="6" marL="3200400" algn="l">
              <a:lnSpc>
                <a:spcPct val="115000"/>
              </a:lnSpc>
              <a:spcBef>
                <a:spcPts val="2133"/>
              </a:spcBef>
              <a:spcAft>
                <a:spcPts val="0"/>
              </a:spcAft>
              <a:buClr>
                <a:srgbClr val="434343"/>
              </a:buClr>
              <a:buSzPts val="1200"/>
              <a:buFont typeface="Roboto Condensed Light"/>
              <a:buChar char="●"/>
              <a:defRPr/>
            </a:lvl7pPr>
            <a:lvl8pPr indent="-304800" lvl="7" marL="3657600" algn="l">
              <a:lnSpc>
                <a:spcPct val="115000"/>
              </a:lnSpc>
              <a:spcBef>
                <a:spcPts val="2133"/>
              </a:spcBef>
              <a:spcAft>
                <a:spcPts val="0"/>
              </a:spcAft>
              <a:buClr>
                <a:srgbClr val="434343"/>
              </a:buClr>
              <a:buSzPts val="1200"/>
              <a:buFont typeface="Roboto Condensed Light"/>
              <a:buChar char="○"/>
              <a:defRPr/>
            </a:lvl8pPr>
            <a:lvl9pPr indent="-304800" lvl="8" marL="4114800" algn="l">
              <a:lnSpc>
                <a:spcPct val="115000"/>
              </a:lnSpc>
              <a:spcBef>
                <a:spcPts val="2133"/>
              </a:spcBef>
              <a:spcAft>
                <a:spcPts val="2133"/>
              </a:spcAft>
              <a:buClr>
                <a:srgbClr val="434343"/>
              </a:buClr>
              <a:buSzPts val="1200"/>
              <a:buFont typeface="Roboto Condensed Light"/>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760" name="Shape 760"/>
        <p:cNvGrpSpPr/>
        <p:nvPr/>
      </p:nvGrpSpPr>
      <p:grpSpPr>
        <a:xfrm>
          <a:off x="0" y="0"/>
          <a:ext cx="0" cy="0"/>
          <a:chOff x="0" y="0"/>
          <a:chExt cx="0" cy="0"/>
        </a:xfrm>
      </p:grpSpPr>
      <p:grpSp>
        <p:nvGrpSpPr>
          <p:cNvPr id="761" name="Google Shape;761;p75"/>
          <p:cNvGrpSpPr/>
          <p:nvPr/>
        </p:nvGrpSpPr>
        <p:grpSpPr>
          <a:xfrm flipH="1">
            <a:off x="-15" y="3388869"/>
            <a:ext cx="11996565" cy="3463148"/>
            <a:chOff x="1213475" y="1281350"/>
            <a:chExt cx="3125625" cy="902300"/>
          </a:xfrm>
        </p:grpSpPr>
        <p:sp>
          <p:nvSpPr>
            <p:cNvPr id="762" name="Google Shape;762;p75"/>
            <p:cNvSpPr/>
            <p:nvPr/>
          </p:nvSpPr>
          <p:spPr>
            <a:xfrm>
              <a:off x="1766875" y="1635550"/>
              <a:ext cx="2572225" cy="548100"/>
            </a:xfrm>
            <a:custGeom>
              <a:rect b="b" l="l" r="r" t="t"/>
              <a:pathLst>
                <a:path extrusionOk="0" h="21924" w="102889">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63" name="Google Shape;763;p75"/>
            <p:cNvSpPr/>
            <p:nvPr/>
          </p:nvSpPr>
          <p:spPr>
            <a:xfrm>
              <a:off x="1213475" y="1281350"/>
              <a:ext cx="3125625" cy="902300"/>
            </a:xfrm>
            <a:custGeom>
              <a:rect b="b" l="l" r="r" t="t"/>
              <a:pathLst>
                <a:path extrusionOk="0" h="36092" w="125025">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pic>
        <p:nvPicPr>
          <p:cNvPr id="764" name="Google Shape;764;p75"/>
          <p:cNvPicPr preferRelativeResize="0"/>
          <p:nvPr/>
        </p:nvPicPr>
        <p:blipFill rotWithShape="1">
          <a:blip r:embed="rId2">
            <a:alphaModFix/>
          </a:blip>
          <a:srcRect b="0" l="0" r="0" t="0"/>
          <a:stretch/>
        </p:blipFill>
        <p:spPr>
          <a:xfrm>
            <a:off x="1" y="0"/>
            <a:ext cx="12191999" cy="6856371"/>
          </a:xfrm>
          <a:prstGeom prst="rect">
            <a:avLst/>
          </a:prstGeom>
          <a:noFill/>
          <a:ln>
            <a:noFill/>
          </a:ln>
        </p:spPr>
      </p:pic>
      <p:sp>
        <p:nvSpPr>
          <p:cNvPr id="765" name="Google Shape;765;p75"/>
          <p:cNvSpPr txBox="1"/>
          <p:nvPr>
            <p:ph type="ctrTitle"/>
          </p:nvPr>
        </p:nvSpPr>
        <p:spPr>
          <a:xfrm>
            <a:off x="950967" y="719333"/>
            <a:ext cx="4599200" cy="1497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766" name="Google Shape;766;p75"/>
          <p:cNvSpPr txBox="1"/>
          <p:nvPr>
            <p:ph idx="1" type="subTitle"/>
          </p:nvPr>
        </p:nvSpPr>
        <p:spPr>
          <a:xfrm>
            <a:off x="6268233" y="790267"/>
            <a:ext cx="4972800" cy="2638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spTree>
      <p:nvGrpSpPr>
        <p:cNvPr id="767" name="Shape 767"/>
        <p:cNvGrpSpPr/>
        <p:nvPr/>
      </p:nvGrpSpPr>
      <p:grpSpPr>
        <a:xfrm>
          <a:off x="0" y="0"/>
          <a:ext cx="0" cy="0"/>
          <a:chOff x="0" y="0"/>
          <a:chExt cx="0" cy="0"/>
        </a:xfrm>
      </p:grpSpPr>
      <p:grpSp>
        <p:nvGrpSpPr>
          <p:cNvPr id="768" name="Google Shape;768;p76"/>
          <p:cNvGrpSpPr/>
          <p:nvPr/>
        </p:nvGrpSpPr>
        <p:grpSpPr>
          <a:xfrm>
            <a:off x="-914390" y="-101609"/>
            <a:ext cx="13106391" cy="6961743"/>
            <a:chOff x="-685793" y="-76207"/>
            <a:chExt cx="9829793" cy="5221307"/>
          </a:xfrm>
        </p:grpSpPr>
        <p:grpSp>
          <p:nvGrpSpPr>
            <p:cNvPr id="769" name="Google Shape;769;p76"/>
            <p:cNvGrpSpPr/>
            <p:nvPr/>
          </p:nvGrpSpPr>
          <p:grpSpPr>
            <a:xfrm>
              <a:off x="-685793" y="-76207"/>
              <a:ext cx="3430446" cy="2367692"/>
              <a:chOff x="2109942" y="3616005"/>
              <a:chExt cx="1386375" cy="956875"/>
            </a:xfrm>
          </p:grpSpPr>
          <p:sp>
            <p:nvSpPr>
              <p:cNvPr id="770" name="Google Shape;770;p76"/>
              <p:cNvSpPr/>
              <p:nvPr/>
            </p:nvSpPr>
            <p:spPr>
              <a:xfrm>
                <a:off x="2387100" y="4186725"/>
                <a:ext cx="122700" cy="91000"/>
              </a:xfrm>
              <a:custGeom>
                <a:rect b="b" l="l" r="r" t="t"/>
                <a:pathLst>
                  <a:path extrusionOk="0" h="3640" w="4908">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1" name="Google Shape;771;p76"/>
              <p:cNvSpPr/>
              <p:nvPr/>
            </p:nvSpPr>
            <p:spPr>
              <a:xfrm>
                <a:off x="3319667" y="3616005"/>
                <a:ext cx="128325" cy="267625"/>
              </a:xfrm>
              <a:custGeom>
                <a:rect b="b" l="l" r="r" t="t"/>
                <a:pathLst>
                  <a:path extrusionOk="0" h="10705" w="5133">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2" name="Google Shape;772;p76"/>
              <p:cNvSpPr/>
              <p:nvPr/>
            </p:nvSpPr>
            <p:spPr>
              <a:xfrm>
                <a:off x="2109942" y="3616005"/>
                <a:ext cx="128650" cy="202075"/>
              </a:xfrm>
              <a:custGeom>
                <a:rect b="b" l="l" r="r" t="t"/>
                <a:pathLst>
                  <a:path extrusionOk="0" h="8083" w="5146">
                    <a:moveTo>
                      <a:pt x="1" y="1"/>
                    </a:moveTo>
                    <a:lnTo>
                      <a:pt x="1" y="8082"/>
                    </a:lnTo>
                    <a:cubicBezTo>
                      <a:pt x="1582" y="5309"/>
                      <a:pt x="3314" y="2548"/>
                      <a:pt x="5146"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3" name="Google Shape;773;p76"/>
              <p:cNvSpPr/>
              <p:nvPr/>
            </p:nvSpPr>
            <p:spPr>
              <a:xfrm>
                <a:off x="2109942" y="3616005"/>
                <a:ext cx="1232950" cy="572875"/>
              </a:xfrm>
              <a:custGeom>
                <a:rect b="b" l="l" r="r" t="t"/>
                <a:pathLst>
                  <a:path extrusionOk="0" h="22915" w="49318">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4" name="Google Shape;774;p76"/>
              <p:cNvSpPr/>
              <p:nvPr/>
            </p:nvSpPr>
            <p:spPr>
              <a:xfrm>
                <a:off x="2109942" y="3616005"/>
                <a:ext cx="1386375" cy="956875"/>
              </a:xfrm>
              <a:custGeom>
                <a:rect b="b" l="l" r="r" t="t"/>
                <a:pathLst>
                  <a:path extrusionOk="0" h="38275" w="55455">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5" name="Google Shape;775;p76"/>
              <p:cNvSpPr/>
              <p:nvPr/>
            </p:nvSpPr>
            <p:spPr>
              <a:xfrm>
                <a:off x="2387100" y="4176675"/>
                <a:ext cx="135250" cy="48350"/>
              </a:xfrm>
              <a:custGeom>
                <a:rect b="b" l="l" r="r" t="t"/>
                <a:pathLst>
                  <a:path extrusionOk="0" h="1934" w="541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76" name="Google Shape;776;p76"/>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77" name="Google Shape;777;p76"/>
          <p:cNvSpPr txBox="1"/>
          <p:nvPr>
            <p:ph type="title"/>
          </p:nvPr>
        </p:nvSpPr>
        <p:spPr>
          <a:xfrm>
            <a:off x="2937567" y="2085500"/>
            <a:ext cx="2855200" cy="486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3500"/>
              <a:buNone/>
              <a:defRPr b="1" sz="4000"/>
            </a:lvl1pPr>
            <a:lvl2pPr lvl="1" algn="l">
              <a:lnSpc>
                <a:spcPct val="100000"/>
              </a:lnSpc>
              <a:spcBef>
                <a:spcPts val="0"/>
              </a:spcBef>
              <a:spcAft>
                <a:spcPts val="0"/>
              </a:spcAft>
              <a:buClr>
                <a:srgbClr val="EA8C6D"/>
              </a:buClr>
              <a:buSzPts val="3200"/>
              <a:buNone/>
              <a:defRPr b="1" sz="4267">
                <a:solidFill>
                  <a:srgbClr val="EA8C6D"/>
                </a:solidFill>
              </a:defRPr>
            </a:lvl2pPr>
            <a:lvl3pPr lvl="2" algn="l">
              <a:lnSpc>
                <a:spcPct val="100000"/>
              </a:lnSpc>
              <a:spcBef>
                <a:spcPts val="0"/>
              </a:spcBef>
              <a:spcAft>
                <a:spcPts val="0"/>
              </a:spcAft>
              <a:buClr>
                <a:srgbClr val="EA8C6D"/>
              </a:buClr>
              <a:buSzPts val="3200"/>
              <a:buNone/>
              <a:defRPr b="1" sz="4267">
                <a:solidFill>
                  <a:srgbClr val="EA8C6D"/>
                </a:solidFill>
              </a:defRPr>
            </a:lvl3pPr>
            <a:lvl4pPr lvl="3" algn="l">
              <a:lnSpc>
                <a:spcPct val="100000"/>
              </a:lnSpc>
              <a:spcBef>
                <a:spcPts val="0"/>
              </a:spcBef>
              <a:spcAft>
                <a:spcPts val="0"/>
              </a:spcAft>
              <a:buClr>
                <a:srgbClr val="EA8C6D"/>
              </a:buClr>
              <a:buSzPts val="3200"/>
              <a:buNone/>
              <a:defRPr b="1" sz="4267">
                <a:solidFill>
                  <a:srgbClr val="EA8C6D"/>
                </a:solidFill>
              </a:defRPr>
            </a:lvl4pPr>
            <a:lvl5pPr lvl="4" algn="l">
              <a:lnSpc>
                <a:spcPct val="100000"/>
              </a:lnSpc>
              <a:spcBef>
                <a:spcPts val="0"/>
              </a:spcBef>
              <a:spcAft>
                <a:spcPts val="0"/>
              </a:spcAft>
              <a:buClr>
                <a:srgbClr val="EA8C6D"/>
              </a:buClr>
              <a:buSzPts val="3200"/>
              <a:buNone/>
              <a:defRPr b="1" sz="4267">
                <a:solidFill>
                  <a:srgbClr val="EA8C6D"/>
                </a:solidFill>
              </a:defRPr>
            </a:lvl5pPr>
            <a:lvl6pPr lvl="5" algn="l">
              <a:lnSpc>
                <a:spcPct val="100000"/>
              </a:lnSpc>
              <a:spcBef>
                <a:spcPts val="0"/>
              </a:spcBef>
              <a:spcAft>
                <a:spcPts val="0"/>
              </a:spcAft>
              <a:buClr>
                <a:srgbClr val="EA8C6D"/>
              </a:buClr>
              <a:buSzPts val="3200"/>
              <a:buNone/>
              <a:defRPr b="1" sz="4267">
                <a:solidFill>
                  <a:srgbClr val="EA8C6D"/>
                </a:solidFill>
              </a:defRPr>
            </a:lvl6pPr>
            <a:lvl7pPr lvl="6" algn="l">
              <a:lnSpc>
                <a:spcPct val="100000"/>
              </a:lnSpc>
              <a:spcBef>
                <a:spcPts val="0"/>
              </a:spcBef>
              <a:spcAft>
                <a:spcPts val="0"/>
              </a:spcAft>
              <a:buClr>
                <a:srgbClr val="EA8C6D"/>
              </a:buClr>
              <a:buSzPts val="3200"/>
              <a:buNone/>
              <a:defRPr b="1" sz="4267">
                <a:solidFill>
                  <a:srgbClr val="EA8C6D"/>
                </a:solidFill>
              </a:defRPr>
            </a:lvl7pPr>
            <a:lvl8pPr lvl="7" algn="l">
              <a:lnSpc>
                <a:spcPct val="100000"/>
              </a:lnSpc>
              <a:spcBef>
                <a:spcPts val="0"/>
              </a:spcBef>
              <a:spcAft>
                <a:spcPts val="0"/>
              </a:spcAft>
              <a:buClr>
                <a:srgbClr val="EA8C6D"/>
              </a:buClr>
              <a:buSzPts val="3200"/>
              <a:buNone/>
              <a:defRPr b="1" sz="4267">
                <a:solidFill>
                  <a:srgbClr val="EA8C6D"/>
                </a:solidFill>
              </a:defRPr>
            </a:lvl8pPr>
            <a:lvl9pPr lvl="8" algn="l">
              <a:lnSpc>
                <a:spcPct val="100000"/>
              </a:lnSpc>
              <a:spcBef>
                <a:spcPts val="0"/>
              </a:spcBef>
              <a:spcAft>
                <a:spcPts val="0"/>
              </a:spcAft>
              <a:buClr>
                <a:srgbClr val="EA8C6D"/>
              </a:buClr>
              <a:buSzPts val="3200"/>
              <a:buNone/>
              <a:defRPr b="1" sz="4267">
                <a:solidFill>
                  <a:srgbClr val="EA8C6D"/>
                </a:solidFill>
              </a:defRPr>
            </a:lvl9pPr>
          </a:lstStyle>
          <a:p/>
        </p:txBody>
      </p:sp>
      <p:sp>
        <p:nvSpPr>
          <p:cNvPr id="778" name="Google Shape;778;p76"/>
          <p:cNvSpPr txBox="1"/>
          <p:nvPr>
            <p:ph idx="2" type="title"/>
          </p:nvPr>
        </p:nvSpPr>
        <p:spPr>
          <a:xfrm>
            <a:off x="7393700" y="2085500"/>
            <a:ext cx="2855200" cy="486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3500"/>
              <a:buNone/>
              <a:defRPr b="1" sz="4000"/>
            </a:lvl1pPr>
            <a:lvl2pPr lvl="1" algn="l">
              <a:lnSpc>
                <a:spcPct val="100000"/>
              </a:lnSpc>
              <a:spcBef>
                <a:spcPts val="0"/>
              </a:spcBef>
              <a:spcAft>
                <a:spcPts val="0"/>
              </a:spcAft>
              <a:buClr>
                <a:srgbClr val="EA8C6D"/>
              </a:buClr>
              <a:buSzPts val="3000"/>
              <a:buNone/>
              <a:defRPr b="1" sz="4000">
                <a:solidFill>
                  <a:srgbClr val="EA8C6D"/>
                </a:solidFill>
              </a:defRPr>
            </a:lvl2pPr>
            <a:lvl3pPr lvl="2" algn="l">
              <a:lnSpc>
                <a:spcPct val="100000"/>
              </a:lnSpc>
              <a:spcBef>
                <a:spcPts val="0"/>
              </a:spcBef>
              <a:spcAft>
                <a:spcPts val="0"/>
              </a:spcAft>
              <a:buClr>
                <a:srgbClr val="EA8C6D"/>
              </a:buClr>
              <a:buSzPts val="3000"/>
              <a:buNone/>
              <a:defRPr b="1" sz="4000">
                <a:solidFill>
                  <a:srgbClr val="EA8C6D"/>
                </a:solidFill>
              </a:defRPr>
            </a:lvl3pPr>
            <a:lvl4pPr lvl="3" algn="l">
              <a:lnSpc>
                <a:spcPct val="100000"/>
              </a:lnSpc>
              <a:spcBef>
                <a:spcPts val="0"/>
              </a:spcBef>
              <a:spcAft>
                <a:spcPts val="0"/>
              </a:spcAft>
              <a:buClr>
                <a:srgbClr val="EA8C6D"/>
              </a:buClr>
              <a:buSzPts val="3000"/>
              <a:buNone/>
              <a:defRPr b="1" sz="4000">
                <a:solidFill>
                  <a:srgbClr val="EA8C6D"/>
                </a:solidFill>
              </a:defRPr>
            </a:lvl4pPr>
            <a:lvl5pPr lvl="4" algn="l">
              <a:lnSpc>
                <a:spcPct val="100000"/>
              </a:lnSpc>
              <a:spcBef>
                <a:spcPts val="0"/>
              </a:spcBef>
              <a:spcAft>
                <a:spcPts val="0"/>
              </a:spcAft>
              <a:buClr>
                <a:srgbClr val="EA8C6D"/>
              </a:buClr>
              <a:buSzPts val="3000"/>
              <a:buNone/>
              <a:defRPr b="1" sz="4000">
                <a:solidFill>
                  <a:srgbClr val="EA8C6D"/>
                </a:solidFill>
              </a:defRPr>
            </a:lvl5pPr>
            <a:lvl6pPr lvl="5" algn="l">
              <a:lnSpc>
                <a:spcPct val="100000"/>
              </a:lnSpc>
              <a:spcBef>
                <a:spcPts val="0"/>
              </a:spcBef>
              <a:spcAft>
                <a:spcPts val="0"/>
              </a:spcAft>
              <a:buClr>
                <a:srgbClr val="EA8C6D"/>
              </a:buClr>
              <a:buSzPts val="3000"/>
              <a:buNone/>
              <a:defRPr b="1" sz="4000">
                <a:solidFill>
                  <a:srgbClr val="EA8C6D"/>
                </a:solidFill>
              </a:defRPr>
            </a:lvl6pPr>
            <a:lvl7pPr lvl="6" algn="l">
              <a:lnSpc>
                <a:spcPct val="100000"/>
              </a:lnSpc>
              <a:spcBef>
                <a:spcPts val="0"/>
              </a:spcBef>
              <a:spcAft>
                <a:spcPts val="0"/>
              </a:spcAft>
              <a:buClr>
                <a:srgbClr val="EA8C6D"/>
              </a:buClr>
              <a:buSzPts val="3000"/>
              <a:buNone/>
              <a:defRPr b="1" sz="4000">
                <a:solidFill>
                  <a:srgbClr val="EA8C6D"/>
                </a:solidFill>
              </a:defRPr>
            </a:lvl7pPr>
            <a:lvl8pPr lvl="7" algn="l">
              <a:lnSpc>
                <a:spcPct val="100000"/>
              </a:lnSpc>
              <a:spcBef>
                <a:spcPts val="0"/>
              </a:spcBef>
              <a:spcAft>
                <a:spcPts val="0"/>
              </a:spcAft>
              <a:buClr>
                <a:srgbClr val="EA8C6D"/>
              </a:buClr>
              <a:buSzPts val="3000"/>
              <a:buNone/>
              <a:defRPr b="1" sz="4000">
                <a:solidFill>
                  <a:srgbClr val="EA8C6D"/>
                </a:solidFill>
              </a:defRPr>
            </a:lvl8pPr>
            <a:lvl9pPr lvl="8" algn="l">
              <a:lnSpc>
                <a:spcPct val="100000"/>
              </a:lnSpc>
              <a:spcBef>
                <a:spcPts val="0"/>
              </a:spcBef>
              <a:spcAft>
                <a:spcPts val="0"/>
              </a:spcAft>
              <a:buClr>
                <a:srgbClr val="EA8C6D"/>
              </a:buClr>
              <a:buSzPts val="3000"/>
              <a:buNone/>
              <a:defRPr b="1" sz="4000">
                <a:solidFill>
                  <a:srgbClr val="EA8C6D"/>
                </a:solidFill>
              </a:defRPr>
            </a:lvl9pPr>
          </a:lstStyle>
          <a:p/>
        </p:txBody>
      </p:sp>
      <p:sp>
        <p:nvSpPr>
          <p:cNvPr id="779" name="Google Shape;779;p76"/>
          <p:cNvSpPr txBox="1"/>
          <p:nvPr>
            <p:ph idx="3" type="title"/>
          </p:nvPr>
        </p:nvSpPr>
        <p:spPr>
          <a:xfrm>
            <a:off x="7393700" y="4433500"/>
            <a:ext cx="2855200" cy="486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3500"/>
              <a:buNone/>
              <a:defRPr b="1" sz="4000"/>
            </a:lvl1pPr>
            <a:lvl2pPr lvl="1" algn="l">
              <a:lnSpc>
                <a:spcPct val="100000"/>
              </a:lnSpc>
              <a:spcBef>
                <a:spcPts val="0"/>
              </a:spcBef>
              <a:spcAft>
                <a:spcPts val="0"/>
              </a:spcAft>
              <a:buClr>
                <a:srgbClr val="EA8C6D"/>
              </a:buClr>
              <a:buSzPts val="3000"/>
              <a:buNone/>
              <a:defRPr b="1" sz="4000">
                <a:solidFill>
                  <a:srgbClr val="EA8C6D"/>
                </a:solidFill>
              </a:defRPr>
            </a:lvl2pPr>
            <a:lvl3pPr lvl="2" algn="l">
              <a:lnSpc>
                <a:spcPct val="100000"/>
              </a:lnSpc>
              <a:spcBef>
                <a:spcPts val="0"/>
              </a:spcBef>
              <a:spcAft>
                <a:spcPts val="0"/>
              </a:spcAft>
              <a:buClr>
                <a:srgbClr val="EA8C6D"/>
              </a:buClr>
              <a:buSzPts val="3000"/>
              <a:buNone/>
              <a:defRPr b="1" sz="4000">
                <a:solidFill>
                  <a:srgbClr val="EA8C6D"/>
                </a:solidFill>
              </a:defRPr>
            </a:lvl3pPr>
            <a:lvl4pPr lvl="3" algn="l">
              <a:lnSpc>
                <a:spcPct val="100000"/>
              </a:lnSpc>
              <a:spcBef>
                <a:spcPts val="0"/>
              </a:spcBef>
              <a:spcAft>
                <a:spcPts val="0"/>
              </a:spcAft>
              <a:buClr>
                <a:srgbClr val="EA8C6D"/>
              </a:buClr>
              <a:buSzPts val="3000"/>
              <a:buNone/>
              <a:defRPr b="1" sz="4000">
                <a:solidFill>
                  <a:srgbClr val="EA8C6D"/>
                </a:solidFill>
              </a:defRPr>
            </a:lvl4pPr>
            <a:lvl5pPr lvl="4" algn="l">
              <a:lnSpc>
                <a:spcPct val="100000"/>
              </a:lnSpc>
              <a:spcBef>
                <a:spcPts val="0"/>
              </a:spcBef>
              <a:spcAft>
                <a:spcPts val="0"/>
              </a:spcAft>
              <a:buClr>
                <a:srgbClr val="EA8C6D"/>
              </a:buClr>
              <a:buSzPts val="3000"/>
              <a:buNone/>
              <a:defRPr b="1" sz="4000">
                <a:solidFill>
                  <a:srgbClr val="EA8C6D"/>
                </a:solidFill>
              </a:defRPr>
            </a:lvl5pPr>
            <a:lvl6pPr lvl="5" algn="l">
              <a:lnSpc>
                <a:spcPct val="100000"/>
              </a:lnSpc>
              <a:spcBef>
                <a:spcPts val="0"/>
              </a:spcBef>
              <a:spcAft>
                <a:spcPts val="0"/>
              </a:spcAft>
              <a:buClr>
                <a:srgbClr val="EA8C6D"/>
              </a:buClr>
              <a:buSzPts val="3000"/>
              <a:buNone/>
              <a:defRPr b="1" sz="4000">
                <a:solidFill>
                  <a:srgbClr val="EA8C6D"/>
                </a:solidFill>
              </a:defRPr>
            </a:lvl6pPr>
            <a:lvl7pPr lvl="6" algn="l">
              <a:lnSpc>
                <a:spcPct val="100000"/>
              </a:lnSpc>
              <a:spcBef>
                <a:spcPts val="0"/>
              </a:spcBef>
              <a:spcAft>
                <a:spcPts val="0"/>
              </a:spcAft>
              <a:buClr>
                <a:srgbClr val="EA8C6D"/>
              </a:buClr>
              <a:buSzPts val="3000"/>
              <a:buNone/>
              <a:defRPr b="1" sz="4000">
                <a:solidFill>
                  <a:srgbClr val="EA8C6D"/>
                </a:solidFill>
              </a:defRPr>
            </a:lvl7pPr>
            <a:lvl8pPr lvl="7" algn="l">
              <a:lnSpc>
                <a:spcPct val="100000"/>
              </a:lnSpc>
              <a:spcBef>
                <a:spcPts val="0"/>
              </a:spcBef>
              <a:spcAft>
                <a:spcPts val="0"/>
              </a:spcAft>
              <a:buClr>
                <a:srgbClr val="EA8C6D"/>
              </a:buClr>
              <a:buSzPts val="3000"/>
              <a:buNone/>
              <a:defRPr b="1" sz="4000">
                <a:solidFill>
                  <a:srgbClr val="EA8C6D"/>
                </a:solidFill>
              </a:defRPr>
            </a:lvl8pPr>
            <a:lvl9pPr lvl="8" algn="l">
              <a:lnSpc>
                <a:spcPct val="100000"/>
              </a:lnSpc>
              <a:spcBef>
                <a:spcPts val="0"/>
              </a:spcBef>
              <a:spcAft>
                <a:spcPts val="0"/>
              </a:spcAft>
              <a:buClr>
                <a:srgbClr val="EA8C6D"/>
              </a:buClr>
              <a:buSzPts val="3000"/>
              <a:buNone/>
              <a:defRPr b="1" sz="4000">
                <a:solidFill>
                  <a:srgbClr val="EA8C6D"/>
                </a:solidFill>
              </a:defRPr>
            </a:lvl9pPr>
          </a:lstStyle>
          <a:p/>
        </p:txBody>
      </p:sp>
      <p:sp>
        <p:nvSpPr>
          <p:cNvPr id="780" name="Google Shape;780;p76"/>
          <p:cNvSpPr txBox="1"/>
          <p:nvPr>
            <p:ph idx="4" type="title"/>
          </p:nvPr>
        </p:nvSpPr>
        <p:spPr>
          <a:xfrm>
            <a:off x="2937567" y="4433500"/>
            <a:ext cx="2855200" cy="486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3500"/>
              <a:buNone/>
              <a:defRPr b="1" sz="4000"/>
            </a:lvl1pPr>
            <a:lvl2pPr lvl="1" algn="l">
              <a:lnSpc>
                <a:spcPct val="100000"/>
              </a:lnSpc>
              <a:spcBef>
                <a:spcPts val="0"/>
              </a:spcBef>
              <a:spcAft>
                <a:spcPts val="0"/>
              </a:spcAft>
              <a:buClr>
                <a:srgbClr val="EA8C6D"/>
              </a:buClr>
              <a:buSzPts val="3000"/>
              <a:buNone/>
              <a:defRPr b="1" sz="4000">
                <a:solidFill>
                  <a:srgbClr val="EA8C6D"/>
                </a:solidFill>
              </a:defRPr>
            </a:lvl2pPr>
            <a:lvl3pPr lvl="2" algn="l">
              <a:lnSpc>
                <a:spcPct val="100000"/>
              </a:lnSpc>
              <a:spcBef>
                <a:spcPts val="0"/>
              </a:spcBef>
              <a:spcAft>
                <a:spcPts val="0"/>
              </a:spcAft>
              <a:buClr>
                <a:srgbClr val="EA8C6D"/>
              </a:buClr>
              <a:buSzPts val="3000"/>
              <a:buNone/>
              <a:defRPr b="1" sz="4000">
                <a:solidFill>
                  <a:srgbClr val="EA8C6D"/>
                </a:solidFill>
              </a:defRPr>
            </a:lvl3pPr>
            <a:lvl4pPr lvl="3" algn="l">
              <a:lnSpc>
                <a:spcPct val="100000"/>
              </a:lnSpc>
              <a:spcBef>
                <a:spcPts val="0"/>
              </a:spcBef>
              <a:spcAft>
                <a:spcPts val="0"/>
              </a:spcAft>
              <a:buClr>
                <a:srgbClr val="EA8C6D"/>
              </a:buClr>
              <a:buSzPts val="3000"/>
              <a:buNone/>
              <a:defRPr b="1" sz="4000">
                <a:solidFill>
                  <a:srgbClr val="EA8C6D"/>
                </a:solidFill>
              </a:defRPr>
            </a:lvl4pPr>
            <a:lvl5pPr lvl="4" algn="l">
              <a:lnSpc>
                <a:spcPct val="100000"/>
              </a:lnSpc>
              <a:spcBef>
                <a:spcPts val="0"/>
              </a:spcBef>
              <a:spcAft>
                <a:spcPts val="0"/>
              </a:spcAft>
              <a:buClr>
                <a:srgbClr val="EA8C6D"/>
              </a:buClr>
              <a:buSzPts val="3000"/>
              <a:buNone/>
              <a:defRPr b="1" sz="4000">
                <a:solidFill>
                  <a:srgbClr val="EA8C6D"/>
                </a:solidFill>
              </a:defRPr>
            </a:lvl5pPr>
            <a:lvl6pPr lvl="5" algn="l">
              <a:lnSpc>
                <a:spcPct val="100000"/>
              </a:lnSpc>
              <a:spcBef>
                <a:spcPts val="0"/>
              </a:spcBef>
              <a:spcAft>
                <a:spcPts val="0"/>
              </a:spcAft>
              <a:buClr>
                <a:srgbClr val="EA8C6D"/>
              </a:buClr>
              <a:buSzPts val="3000"/>
              <a:buNone/>
              <a:defRPr b="1" sz="4000">
                <a:solidFill>
                  <a:srgbClr val="EA8C6D"/>
                </a:solidFill>
              </a:defRPr>
            </a:lvl6pPr>
            <a:lvl7pPr lvl="6" algn="l">
              <a:lnSpc>
                <a:spcPct val="100000"/>
              </a:lnSpc>
              <a:spcBef>
                <a:spcPts val="0"/>
              </a:spcBef>
              <a:spcAft>
                <a:spcPts val="0"/>
              </a:spcAft>
              <a:buClr>
                <a:srgbClr val="EA8C6D"/>
              </a:buClr>
              <a:buSzPts val="3000"/>
              <a:buNone/>
              <a:defRPr b="1" sz="4000">
                <a:solidFill>
                  <a:srgbClr val="EA8C6D"/>
                </a:solidFill>
              </a:defRPr>
            </a:lvl7pPr>
            <a:lvl8pPr lvl="7" algn="l">
              <a:lnSpc>
                <a:spcPct val="100000"/>
              </a:lnSpc>
              <a:spcBef>
                <a:spcPts val="0"/>
              </a:spcBef>
              <a:spcAft>
                <a:spcPts val="0"/>
              </a:spcAft>
              <a:buClr>
                <a:srgbClr val="EA8C6D"/>
              </a:buClr>
              <a:buSzPts val="3000"/>
              <a:buNone/>
              <a:defRPr b="1" sz="4000">
                <a:solidFill>
                  <a:srgbClr val="EA8C6D"/>
                </a:solidFill>
              </a:defRPr>
            </a:lvl8pPr>
            <a:lvl9pPr lvl="8" algn="l">
              <a:lnSpc>
                <a:spcPct val="100000"/>
              </a:lnSpc>
              <a:spcBef>
                <a:spcPts val="0"/>
              </a:spcBef>
              <a:spcAft>
                <a:spcPts val="0"/>
              </a:spcAft>
              <a:buClr>
                <a:srgbClr val="EA8C6D"/>
              </a:buClr>
              <a:buSzPts val="3000"/>
              <a:buNone/>
              <a:defRPr b="1" sz="4000">
                <a:solidFill>
                  <a:srgbClr val="EA8C6D"/>
                </a:solidFill>
              </a:defRPr>
            </a:lvl9pPr>
          </a:lstStyle>
          <a:p/>
        </p:txBody>
      </p:sp>
      <p:sp>
        <p:nvSpPr>
          <p:cNvPr id="781" name="Google Shape;781;p76"/>
          <p:cNvSpPr txBox="1"/>
          <p:nvPr>
            <p:ph idx="1" type="subTitle"/>
          </p:nvPr>
        </p:nvSpPr>
        <p:spPr>
          <a:xfrm>
            <a:off x="2937535" y="2682733"/>
            <a:ext cx="3158400" cy="110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782" name="Google Shape;782;p76"/>
          <p:cNvSpPr txBox="1"/>
          <p:nvPr>
            <p:ph idx="5" type="subTitle"/>
          </p:nvPr>
        </p:nvSpPr>
        <p:spPr>
          <a:xfrm>
            <a:off x="7393735" y="2682733"/>
            <a:ext cx="3158400" cy="110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783" name="Google Shape;783;p76"/>
          <p:cNvSpPr txBox="1"/>
          <p:nvPr>
            <p:ph idx="6" type="subTitle"/>
          </p:nvPr>
        </p:nvSpPr>
        <p:spPr>
          <a:xfrm>
            <a:off x="2937601" y="5030733"/>
            <a:ext cx="3158400" cy="110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784" name="Google Shape;784;p76"/>
          <p:cNvSpPr txBox="1"/>
          <p:nvPr>
            <p:ph idx="7" type="subTitle"/>
          </p:nvPr>
        </p:nvSpPr>
        <p:spPr>
          <a:xfrm>
            <a:off x="7393735" y="5030733"/>
            <a:ext cx="3158400" cy="110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85" name="Shape 785"/>
        <p:cNvGrpSpPr/>
        <p:nvPr/>
      </p:nvGrpSpPr>
      <p:grpSpPr>
        <a:xfrm>
          <a:off x="0" y="0"/>
          <a:ext cx="0" cy="0"/>
          <a:chOff x="0" y="0"/>
          <a:chExt cx="0" cy="0"/>
        </a:xfrm>
      </p:grpSpPr>
      <p:grpSp>
        <p:nvGrpSpPr>
          <p:cNvPr id="786" name="Google Shape;786;p77"/>
          <p:cNvGrpSpPr/>
          <p:nvPr/>
        </p:nvGrpSpPr>
        <p:grpSpPr>
          <a:xfrm>
            <a:off x="5" y="-100"/>
            <a:ext cx="12584295" cy="6858087"/>
            <a:chOff x="4" y="-75"/>
            <a:chExt cx="9438221" cy="5143565"/>
          </a:xfrm>
        </p:grpSpPr>
        <p:grpSp>
          <p:nvGrpSpPr>
            <p:cNvPr id="787" name="Google Shape;787;p77"/>
            <p:cNvGrpSpPr/>
            <p:nvPr/>
          </p:nvGrpSpPr>
          <p:grpSpPr>
            <a:xfrm>
              <a:off x="4" y="2520635"/>
              <a:ext cx="3576210" cy="2622855"/>
              <a:chOff x="529875" y="3526025"/>
              <a:chExt cx="1175225" cy="808475"/>
            </a:xfrm>
          </p:grpSpPr>
          <p:sp>
            <p:nvSpPr>
              <p:cNvPr id="788" name="Google Shape;788;p77"/>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9" name="Google Shape;789;p77"/>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0" name="Google Shape;790;p77"/>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1" name="Google Shape;791;p77"/>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2" name="Google Shape;792;p77"/>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93" name="Google Shape;793;p77"/>
            <p:cNvGrpSpPr/>
            <p:nvPr/>
          </p:nvGrpSpPr>
          <p:grpSpPr>
            <a:xfrm flipH="1">
              <a:off x="6639163" y="-75"/>
              <a:ext cx="2799062" cy="1335692"/>
              <a:chOff x="5055440" y="2771848"/>
              <a:chExt cx="1595725" cy="761425"/>
            </a:xfrm>
          </p:grpSpPr>
          <p:sp>
            <p:nvSpPr>
              <p:cNvPr id="794" name="Google Shape;794;p77"/>
              <p:cNvSpPr/>
              <p:nvPr/>
            </p:nvSpPr>
            <p:spPr>
              <a:xfrm>
                <a:off x="5055440" y="2771848"/>
                <a:ext cx="131322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5" name="Google Shape;795;p77"/>
              <p:cNvSpPr/>
              <p:nvPr/>
            </p:nvSpPr>
            <p:spPr>
              <a:xfrm>
                <a:off x="5055440" y="2771848"/>
                <a:ext cx="1595725"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796" name="Google Shape;796;p77"/>
          <p:cNvSpPr txBox="1"/>
          <p:nvPr>
            <p:ph type="title"/>
          </p:nvPr>
        </p:nvSpPr>
        <p:spPr>
          <a:xfrm>
            <a:off x="1969300" y="2790367"/>
            <a:ext cx="3134400" cy="547200"/>
          </a:xfrm>
          <a:prstGeom prst="rect">
            <a:avLst/>
          </a:prstGeom>
          <a:noFill/>
          <a:ln>
            <a:noFill/>
          </a:ln>
        </p:spPr>
        <p:txBody>
          <a:bodyPr anchorCtr="0" anchor="t" bIns="0" lIns="0" spcFirstLastPara="1" rIns="0" wrap="square" tIns="0">
            <a:noAutofit/>
          </a:bodyPr>
          <a:lstStyle>
            <a:lvl1pPr lvl="0" algn="ctr">
              <a:lnSpc>
                <a:spcPct val="80000"/>
              </a:lnSpc>
              <a:spcBef>
                <a:spcPts val="0"/>
              </a:spcBef>
              <a:spcAft>
                <a:spcPts val="0"/>
              </a:spcAft>
              <a:buClr>
                <a:schemeClr val="lt1"/>
              </a:buClr>
              <a:buSzPts val="3300"/>
              <a:buNone/>
              <a:defRPr b="1" sz="4000">
                <a:solidFill>
                  <a:schemeClr val="lt1"/>
                </a:solidFill>
              </a:defRPr>
            </a:lvl1pPr>
            <a:lvl2pPr lvl="1" algn="ctr">
              <a:lnSpc>
                <a:spcPct val="100000"/>
              </a:lnSpc>
              <a:spcBef>
                <a:spcPts val="0"/>
              </a:spcBef>
              <a:spcAft>
                <a:spcPts val="0"/>
              </a:spcAft>
              <a:buClr>
                <a:schemeClr val="lt1"/>
              </a:buClr>
              <a:buSzPts val="2800"/>
              <a:buNone/>
              <a:defRPr b="1">
                <a:solidFill>
                  <a:schemeClr val="lt1"/>
                </a:solidFill>
              </a:defRPr>
            </a:lvl2pPr>
            <a:lvl3pPr lvl="2" algn="ctr">
              <a:lnSpc>
                <a:spcPct val="100000"/>
              </a:lnSpc>
              <a:spcBef>
                <a:spcPts val="0"/>
              </a:spcBef>
              <a:spcAft>
                <a:spcPts val="0"/>
              </a:spcAft>
              <a:buClr>
                <a:schemeClr val="lt1"/>
              </a:buClr>
              <a:buSzPts val="2800"/>
              <a:buNone/>
              <a:defRPr b="1">
                <a:solidFill>
                  <a:schemeClr val="lt1"/>
                </a:solidFill>
              </a:defRPr>
            </a:lvl3pPr>
            <a:lvl4pPr lvl="3" algn="ctr">
              <a:lnSpc>
                <a:spcPct val="100000"/>
              </a:lnSpc>
              <a:spcBef>
                <a:spcPts val="0"/>
              </a:spcBef>
              <a:spcAft>
                <a:spcPts val="0"/>
              </a:spcAft>
              <a:buClr>
                <a:schemeClr val="lt1"/>
              </a:buClr>
              <a:buSzPts val="2800"/>
              <a:buNone/>
              <a:defRPr b="1">
                <a:solidFill>
                  <a:schemeClr val="lt1"/>
                </a:solidFill>
              </a:defRPr>
            </a:lvl4pPr>
            <a:lvl5pPr lvl="4" algn="ctr">
              <a:lnSpc>
                <a:spcPct val="100000"/>
              </a:lnSpc>
              <a:spcBef>
                <a:spcPts val="0"/>
              </a:spcBef>
              <a:spcAft>
                <a:spcPts val="0"/>
              </a:spcAft>
              <a:buClr>
                <a:schemeClr val="lt1"/>
              </a:buClr>
              <a:buSzPts val="2800"/>
              <a:buNone/>
              <a:defRPr b="1">
                <a:solidFill>
                  <a:schemeClr val="lt1"/>
                </a:solidFill>
              </a:defRPr>
            </a:lvl5pPr>
            <a:lvl6pPr lvl="5" algn="ctr">
              <a:lnSpc>
                <a:spcPct val="100000"/>
              </a:lnSpc>
              <a:spcBef>
                <a:spcPts val="0"/>
              </a:spcBef>
              <a:spcAft>
                <a:spcPts val="0"/>
              </a:spcAft>
              <a:buClr>
                <a:schemeClr val="lt1"/>
              </a:buClr>
              <a:buSzPts val="2800"/>
              <a:buNone/>
              <a:defRPr b="1">
                <a:solidFill>
                  <a:schemeClr val="lt1"/>
                </a:solidFill>
              </a:defRPr>
            </a:lvl6pPr>
            <a:lvl7pPr lvl="6" algn="ctr">
              <a:lnSpc>
                <a:spcPct val="100000"/>
              </a:lnSpc>
              <a:spcBef>
                <a:spcPts val="0"/>
              </a:spcBef>
              <a:spcAft>
                <a:spcPts val="0"/>
              </a:spcAft>
              <a:buClr>
                <a:schemeClr val="lt1"/>
              </a:buClr>
              <a:buSzPts val="2800"/>
              <a:buNone/>
              <a:defRPr b="1">
                <a:solidFill>
                  <a:schemeClr val="lt1"/>
                </a:solidFill>
              </a:defRPr>
            </a:lvl7pPr>
            <a:lvl8pPr lvl="7" algn="ctr">
              <a:lnSpc>
                <a:spcPct val="100000"/>
              </a:lnSpc>
              <a:spcBef>
                <a:spcPts val="0"/>
              </a:spcBef>
              <a:spcAft>
                <a:spcPts val="0"/>
              </a:spcAft>
              <a:buClr>
                <a:schemeClr val="lt1"/>
              </a:buClr>
              <a:buSzPts val="2800"/>
              <a:buNone/>
              <a:defRPr b="1">
                <a:solidFill>
                  <a:schemeClr val="lt1"/>
                </a:solidFill>
              </a:defRPr>
            </a:lvl8pPr>
            <a:lvl9pPr lvl="8" algn="ctr">
              <a:lnSpc>
                <a:spcPct val="100000"/>
              </a:lnSpc>
              <a:spcBef>
                <a:spcPts val="0"/>
              </a:spcBef>
              <a:spcAft>
                <a:spcPts val="0"/>
              </a:spcAft>
              <a:buClr>
                <a:schemeClr val="lt1"/>
              </a:buClr>
              <a:buSzPts val="2800"/>
              <a:buNone/>
              <a:defRPr b="1">
                <a:solidFill>
                  <a:schemeClr val="lt1"/>
                </a:solidFill>
              </a:defRPr>
            </a:lvl9pPr>
          </a:lstStyle>
          <a:p/>
        </p:txBody>
      </p:sp>
      <p:sp>
        <p:nvSpPr>
          <p:cNvPr id="797" name="Google Shape;797;p77"/>
          <p:cNvSpPr txBox="1"/>
          <p:nvPr>
            <p:ph idx="1" type="subTitle"/>
          </p:nvPr>
        </p:nvSpPr>
        <p:spPr>
          <a:xfrm>
            <a:off x="1969300" y="3427945"/>
            <a:ext cx="3134400" cy="162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1200"/>
              <a:buFont typeface="Happy Monkey"/>
              <a:buNone/>
              <a:defRPr sz="2133">
                <a:solidFill>
                  <a:schemeClr val="lt1"/>
                </a:solidFill>
              </a:defRPr>
            </a:lvl1pPr>
            <a:lvl2pPr lvl="1" algn="ctr">
              <a:lnSpc>
                <a:spcPct val="100000"/>
              </a:lnSpc>
              <a:spcBef>
                <a:spcPts val="0"/>
              </a:spcBef>
              <a:spcAft>
                <a:spcPts val="0"/>
              </a:spcAft>
              <a:buClr>
                <a:schemeClr val="lt1"/>
              </a:buClr>
              <a:buSzPts val="2800"/>
              <a:buNone/>
              <a:defRPr sz="3733">
                <a:solidFill>
                  <a:schemeClr val="lt1"/>
                </a:solidFill>
              </a:defRPr>
            </a:lvl2pPr>
            <a:lvl3pPr lvl="2" algn="ctr">
              <a:lnSpc>
                <a:spcPct val="100000"/>
              </a:lnSpc>
              <a:spcBef>
                <a:spcPts val="0"/>
              </a:spcBef>
              <a:spcAft>
                <a:spcPts val="0"/>
              </a:spcAft>
              <a:buClr>
                <a:schemeClr val="lt1"/>
              </a:buClr>
              <a:buSzPts val="2800"/>
              <a:buNone/>
              <a:defRPr sz="3733">
                <a:solidFill>
                  <a:schemeClr val="lt1"/>
                </a:solidFill>
              </a:defRPr>
            </a:lvl3pPr>
            <a:lvl4pPr lvl="3" algn="ctr">
              <a:lnSpc>
                <a:spcPct val="100000"/>
              </a:lnSpc>
              <a:spcBef>
                <a:spcPts val="0"/>
              </a:spcBef>
              <a:spcAft>
                <a:spcPts val="0"/>
              </a:spcAft>
              <a:buClr>
                <a:schemeClr val="lt1"/>
              </a:buClr>
              <a:buSzPts val="2800"/>
              <a:buNone/>
              <a:defRPr sz="3733">
                <a:solidFill>
                  <a:schemeClr val="lt1"/>
                </a:solidFill>
              </a:defRPr>
            </a:lvl4pPr>
            <a:lvl5pPr lvl="4" algn="ctr">
              <a:lnSpc>
                <a:spcPct val="100000"/>
              </a:lnSpc>
              <a:spcBef>
                <a:spcPts val="0"/>
              </a:spcBef>
              <a:spcAft>
                <a:spcPts val="0"/>
              </a:spcAft>
              <a:buClr>
                <a:schemeClr val="lt1"/>
              </a:buClr>
              <a:buSzPts val="2800"/>
              <a:buNone/>
              <a:defRPr sz="3733">
                <a:solidFill>
                  <a:schemeClr val="lt1"/>
                </a:solidFill>
              </a:defRPr>
            </a:lvl5pPr>
            <a:lvl6pPr lvl="5" algn="ctr">
              <a:lnSpc>
                <a:spcPct val="100000"/>
              </a:lnSpc>
              <a:spcBef>
                <a:spcPts val="0"/>
              </a:spcBef>
              <a:spcAft>
                <a:spcPts val="0"/>
              </a:spcAft>
              <a:buClr>
                <a:schemeClr val="lt1"/>
              </a:buClr>
              <a:buSzPts val="2800"/>
              <a:buNone/>
              <a:defRPr sz="3733">
                <a:solidFill>
                  <a:schemeClr val="lt1"/>
                </a:solidFill>
              </a:defRPr>
            </a:lvl6pPr>
            <a:lvl7pPr lvl="6" algn="ctr">
              <a:lnSpc>
                <a:spcPct val="100000"/>
              </a:lnSpc>
              <a:spcBef>
                <a:spcPts val="0"/>
              </a:spcBef>
              <a:spcAft>
                <a:spcPts val="0"/>
              </a:spcAft>
              <a:buClr>
                <a:schemeClr val="lt1"/>
              </a:buClr>
              <a:buSzPts val="2800"/>
              <a:buNone/>
              <a:defRPr sz="3733">
                <a:solidFill>
                  <a:schemeClr val="lt1"/>
                </a:solidFill>
              </a:defRPr>
            </a:lvl7pPr>
            <a:lvl8pPr lvl="7" algn="ctr">
              <a:lnSpc>
                <a:spcPct val="100000"/>
              </a:lnSpc>
              <a:spcBef>
                <a:spcPts val="0"/>
              </a:spcBef>
              <a:spcAft>
                <a:spcPts val="0"/>
              </a:spcAft>
              <a:buClr>
                <a:schemeClr val="lt1"/>
              </a:buClr>
              <a:buSzPts val="2800"/>
              <a:buNone/>
              <a:defRPr sz="3733">
                <a:solidFill>
                  <a:schemeClr val="lt1"/>
                </a:solidFill>
              </a:defRPr>
            </a:lvl8pPr>
            <a:lvl9pPr lvl="8" algn="ctr">
              <a:lnSpc>
                <a:spcPct val="100000"/>
              </a:lnSpc>
              <a:spcBef>
                <a:spcPts val="0"/>
              </a:spcBef>
              <a:spcAft>
                <a:spcPts val="0"/>
              </a:spcAft>
              <a:buClr>
                <a:schemeClr val="lt1"/>
              </a:buClr>
              <a:buSzPts val="2800"/>
              <a:buNone/>
              <a:defRPr sz="3733">
                <a:solidFill>
                  <a:schemeClr val="lt1"/>
                </a:solidFill>
              </a:defRPr>
            </a:lvl9pPr>
          </a:lstStyle>
          <a:p/>
        </p:txBody>
      </p:sp>
      <p:sp>
        <p:nvSpPr>
          <p:cNvPr id="798" name="Google Shape;798;p77"/>
          <p:cNvSpPr txBox="1"/>
          <p:nvPr>
            <p:ph idx="2" type="title"/>
          </p:nvPr>
        </p:nvSpPr>
        <p:spPr>
          <a:xfrm>
            <a:off x="7088300" y="2790367"/>
            <a:ext cx="3134400" cy="547200"/>
          </a:xfrm>
          <a:prstGeom prst="rect">
            <a:avLst/>
          </a:prstGeom>
          <a:noFill/>
          <a:ln>
            <a:noFill/>
          </a:ln>
        </p:spPr>
        <p:txBody>
          <a:bodyPr anchorCtr="0" anchor="t" bIns="0" lIns="0" spcFirstLastPara="1" rIns="0" wrap="square" tIns="0">
            <a:noAutofit/>
          </a:bodyPr>
          <a:lstStyle>
            <a:lvl1pPr lvl="0" algn="ctr">
              <a:lnSpc>
                <a:spcPct val="80000"/>
              </a:lnSpc>
              <a:spcBef>
                <a:spcPts val="0"/>
              </a:spcBef>
              <a:spcAft>
                <a:spcPts val="0"/>
              </a:spcAft>
              <a:buClr>
                <a:schemeClr val="lt1"/>
              </a:buClr>
              <a:buSzPts val="3300"/>
              <a:buNone/>
              <a:defRPr b="1" sz="4000">
                <a:solidFill>
                  <a:schemeClr val="lt1"/>
                </a:solidFill>
              </a:defRPr>
            </a:lvl1pPr>
            <a:lvl2pPr lvl="1" algn="ctr">
              <a:lnSpc>
                <a:spcPct val="100000"/>
              </a:lnSpc>
              <a:spcBef>
                <a:spcPts val="0"/>
              </a:spcBef>
              <a:spcAft>
                <a:spcPts val="0"/>
              </a:spcAft>
              <a:buClr>
                <a:schemeClr val="lt1"/>
              </a:buClr>
              <a:buSzPts val="2800"/>
              <a:buNone/>
              <a:defRPr b="1">
                <a:solidFill>
                  <a:schemeClr val="lt1"/>
                </a:solidFill>
              </a:defRPr>
            </a:lvl2pPr>
            <a:lvl3pPr lvl="2" algn="ctr">
              <a:lnSpc>
                <a:spcPct val="100000"/>
              </a:lnSpc>
              <a:spcBef>
                <a:spcPts val="0"/>
              </a:spcBef>
              <a:spcAft>
                <a:spcPts val="0"/>
              </a:spcAft>
              <a:buClr>
                <a:schemeClr val="lt1"/>
              </a:buClr>
              <a:buSzPts val="2800"/>
              <a:buNone/>
              <a:defRPr b="1">
                <a:solidFill>
                  <a:schemeClr val="lt1"/>
                </a:solidFill>
              </a:defRPr>
            </a:lvl3pPr>
            <a:lvl4pPr lvl="3" algn="ctr">
              <a:lnSpc>
                <a:spcPct val="100000"/>
              </a:lnSpc>
              <a:spcBef>
                <a:spcPts val="0"/>
              </a:spcBef>
              <a:spcAft>
                <a:spcPts val="0"/>
              </a:spcAft>
              <a:buClr>
                <a:schemeClr val="lt1"/>
              </a:buClr>
              <a:buSzPts val="2800"/>
              <a:buNone/>
              <a:defRPr b="1">
                <a:solidFill>
                  <a:schemeClr val="lt1"/>
                </a:solidFill>
              </a:defRPr>
            </a:lvl4pPr>
            <a:lvl5pPr lvl="4" algn="ctr">
              <a:lnSpc>
                <a:spcPct val="100000"/>
              </a:lnSpc>
              <a:spcBef>
                <a:spcPts val="0"/>
              </a:spcBef>
              <a:spcAft>
                <a:spcPts val="0"/>
              </a:spcAft>
              <a:buClr>
                <a:schemeClr val="lt1"/>
              </a:buClr>
              <a:buSzPts val="2800"/>
              <a:buNone/>
              <a:defRPr b="1">
                <a:solidFill>
                  <a:schemeClr val="lt1"/>
                </a:solidFill>
              </a:defRPr>
            </a:lvl5pPr>
            <a:lvl6pPr lvl="5" algn="ctr">
              <a:lnSpc>
                <a:spcPct val="100000"/>
              </a:lnSpc>
              <a:spcBef>
                <a:spcPts val="0"/>
              </a:spcBef>
              <a:spcAft>
                <a:spcPts val="0"/>
              </a:spcAft>
              <a:buClr>
                <a:schemeClr val="lt1"/>
              </a:buClr>
              <a:buSzPts val="2800"/>
              <a:buNone/>
              <a:defRPr b="1">
                <a:solidFill>
                  <a:schemeClr val="lt1"/>
                </a:solidFill>
              </a:defRPr>
            </a:lvl6pPr>
            <a:lvl7pPr lvl="6" algn="ctr">
              <a:lnSpc>
                <a:spcPct val="100000"/>
              </a:lnSpc>
              <a:spcBef>
                <a:spcPts val="0"/>
              </a:spcBef>
              <a:spcAft>
                <a:spcPts val="0"/>
              </a:spcAft>
              <a:buClr>
                <a:schemeClr val="lt1"/>
              </a:buClr>
              <a:buSzPts val="2800"/>
              <a:buNone/>
              <a:defRPr b="1">
                <a:solidFill>
                  <a:schemeClr val="lt1"/>
                </a:solidFill>
              </a:defRPr>
            </a:lvl7pPr>
            <a:lvl8pPr lvl="7" algn="ctr">
              <a:lnSpc>
                <a:spcPct val="100000"/>
              </a:lnSpc>
              <a:spcBef>
                <a:spcPts val="0"/>
              </a:spcBef>
              <a:spcAft>
                <a:spcPts val="0"/>
              </a:spcAft>
              <a:buClr>
                <a:schemeClr val="lt1"/>
              </a:buClr>
              <a:buSzPts val="2800"/>
              <a:buNone/>
              <a:defRPr b="1">
                <a:solidFill>
                  <a:schemeClr val="lt1"/>
                </a:solidFill>
              </a:defRPr>
            </a:lvl8pPr>
            <a:lvl9pPr lvl="8" algn="ctr">
              <a:lnSpc>
                <a:spcPct val="100000"/>
              </a:lnSpc>
              <a:spcBef>
                <a:spcPts val="0"/>
              </a:spcBef>
              <a:spcAft>
                <a:spcPts val="0"/>
              </a:spcAft>
              <a:buClr>
                <a:schemeClr val="lt1"/>
              </a:buClr>
              <a:buSzPts val="2800"/>
              <a:buNone/>
              <a:defRPr b="1">
                <a:solidFill>
                  <a:schemeClr val="lt1"/>
                </a:solidFill>
              </a:defRPr>
            </a:lvl9pPr>
          </a:lstStyle>
          <a:p/>
        </p:txBody>
      </p:sp>
      <p:sp>
        <p:nvSpPr>
          <p:cNvPr id="799" name="Google Shape;799;p77"/>
          <p:cNvSpPr txBox="1"/>
          <p:nvPr>
            <p:ph idx="3" type="subTitle"/>
          </p:nvPr>
        </p:nvSpPr>
        <p:spPr>
          <a:xfrm>
            <a:off x="7088300" y="3427945"/>
            <a:ext cx="3134400" cy="162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1200"/>
              <a:buFont typeface="Happy Monkey"/>
              <a:buNone/>
              <a:defRPr sz="2133">
                <a:solidFill>
                  <a:schemeClr val="lt1"/>
                </a:solidFill>
              </a:defRPr>
            </a:lvl1pPr>
            <a:lvl2pPr lvl="1" algn="ctr">
              <a:lnSpc>
                <a:spcPct val="100000"/>
              </a:lnSpc>
              <a:spcBef>
                <a:spcPts val="0"/>
              </a:spcBef>
              <a:spcAft>
                <a:spcPts val="0"/>
              </a:spcAft>
              <a:buClr>
                <a:schemeClr val="lt1"/>
              </a:buClr>
              <a:buSzPts val="2800"/>
              <a:buNone/>
              <a:defRPr sz="3733">
                <a:solidFill>
                  <a:schemeClr val="lt1"/>
                </a:solidFill>
              </a:defRPr>
            </a:lvl2pPr>
            <a:lvl3pPr lvl="2" algn="ctr">
              <a:lnSpc>
                <a:spcPct val="100000"/>
              </a:lnSpc>
              <a:spcBef>
                <a:spcPts val="0"/>
              </a:spcBef>
              <a:spcAft>
                <a:spcPts val="0"/>
              </a:spcAft>
              <a:buClr>
                <a:schemeClr val="lt1"/>
              </a:buClr>
              <a:buSzPts val="2800"/>
              <a:buNone/>
              <a:defRPr sz="3733">
                <a:solidFill>
                  <a:schemeClr val="lt1"/>
                </a:solidFill>
              </a:defRPr>
            </a:lvl3pPr>
            <a:lvl4pPr lvl="3" algn="ctr">
              <a:lnSpc>
                <a:spcPct val="100000"/>
              </a:lnSpc>
              <a:spcBef>
                <a:spcPts val="0"/>
              </a:spcBef>
              <a:spcAft>
                <a:spcPts val="0"/>
              </a:spcAft>
              <a:buClr>
                <a:schemeClr val="lt1"/>
              </a:buClr>
              <a:buSzPts val="2800"/>
              <a:buNone/>
              <a:defRPr sz="3733">
                <a:solidFill>
                  <a:schemeClr val="lt1"/>
                </a:solidFill>
              </a:defRPr>
            </a:lvl4pPr>
            <a:lvl5pPr lvl="4" algn="ctr">
              <a:lnSpc>
                <a:spcPct val="100000"/>
              </a:lnSpc>
              <a:spcBef>
                <a:spcPts val="0"/>
              </a:spcBef>
              <a:spcAft>
                <a:spcPts val="0"/>
              </a:spcAft>
              <a:buClr>
                <a:schemeClr val="lt1"/>
              </a:buClr>
              <a:buSzPts val="2800"/>
              <a:buNone/>
              <a:defRPr sz="3733">
                <a:solidFill>
                  <a:schemeClr val="lt1"/>
                </a:solidFill>
              </a:defRPr>
            </a:lvl5pPr>
            <a:lvl6pPr lvl="5" algn="ctr">
              <a:lnSpc>
                <a:spcPct val="100000"/>
              </a:lnSpc>
              <a:spcBef>
                <a:spcPts val="0"/>
              </a:spcBef>
              <a:spcAft>
                <a:spcPts val="0"/>
              </a:spcAft>
              <a:buClr>
                <a:schemeClr val="lt1"/>
              </a:buClr>
              <a:buSzPts val="2800"/>
              <a:buNone/>
              <a:defRPr sz="3733">
                <a:solidFill>
                  <a:schemeClr val="lt1"/>
                </a:solidFill>
              </a:defRPr>
            </a:lvl6pPr>
            <a:lvl7pPr lvl="6" algn="ctr">
              <a:lnSpc>
                <a:spcPct val="100000"/>
              </a:lnSpc>
              <a:spcBef>
                <a:spcPts val="0"/>
              </a:spcBef>
              <a:spcAft>
                <a:spcPts val="0"/>
              </a:spcAft>
              <a:buClr>
                <a:schemeClr val="lt1"/>
              </a:buClr>
              <a:buSzPts val="2800"/>
              <a:buNone/>
              <a:defRPr sz="3733">
                <a:solidFill>
                  <a:schemeClr val="lt1"/>
                </a:solidFill>
              </a:defRPr>
            </a:lvl7pPr>
            <a:lvl8pPr lvl="7" algn="ctr">
              <a:lnSpc>
                <a:spcPct val="100000"/>
              </a:lnSpc>
              <a:spcBef>
                <a:spcPts val="0"/>
              </a:spcBef>
              <a:spcAft>
                <a:spcPts val="0"/>
              </a:spcAft>
              <a:buClr>
                <a:schemeClr val="lt1"/>
              </a:buClr>
              <a:buSzPts val="2800"/>
              <a:buNone/>
              <a:defRPr sz="3733">
                <a:solidFill>
                  <a:schemeClr val="lt1"/>
                </a:solidFill>
              </a:defRPr>
            </a:lvl8pPr>
            <a:lvl9pPr lvl="8" algn="ctr">
              <a:lnSpc>
                <a:spcPct val="100000"/>
              </a:lnSpc>
              <a:spcBef>
                <a:spcPts val="0"/>
              </a:spcBef>
              <a:spcAft>
                <a:spcPts val="0"/>
              </a:spcAft>
              <a:buClr>
                <a:schemeClr val="lt1"/>
              </a:buClr>
              <a:buSzPts val="2800"/>
              <a:buNone/>
              <a:defRPr sz="3733">
                <a:solidFill>
                  <a:schemeClr val="lt1"/>
                </a:solidFill>
              </a:defRPr>
            </a:lvl9pPr>
          </a:lstStyle>
          <a:p/>
        </p:txBody>
      </p:sp>
      <p:sp>
        <p:nvSpPr>
          <p:cNvPr id="800" name="Google Shape;800;p77"/>
          <p:cNvSpPr txBox="1"/>
          <p:nvPr>
            <p:ph idx="4" type="title"/>
          </p:nvPr>
        </p:nvSpPr>
        <p:spPr>
          <a:xfrm>
            <a:off x="2687800" y="720000"/>
            <a:ext cx="6816400" cy="57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l">
              <a:lnSpc>
                <a:spcPct val="100000"/>
              </a:lnSpc>
              <a:spcBef>
                <a:spcPts val="0"/>
              </a:spcBef>
              <a:spcAft>
                <a:spcPts val="0"/>
              </a:spcAft>
              <a:buSzPts val="2800"/>
              <a:buNone/>
              <a:defRPr sz="4667">
                <a:solidFill>
                  <a:srgbClr val="EA8C6D"/>
                </a:solidFill>
                <a:latin typeface="Mallanna"/>
                <a:ea typeface="Mallanna"/>
                <a:cs typeface="Mallanna"/>
                <a:sym typeface="Mallanna"/>
              </a:defRPr>
            </a:lvl2pPr>
            <a:lvl3pPr lvl="2" algn="l">
              <a:lnSpc>
                <a:spcPct val="100000"/>
              </a:lnSpc>
              <a:spcBef>
                <a:spcPts val="0"/>
              </a:spcBef>
              <a:spcAft>
                <a:spcPts val="0"/>
              </a:spcAft>
              <a:buSzPts val="2800"/>
              <a:buNone/>
              <a:defRPr sz="4667">
                <a:solidFill>
                  <a:srgbClr val="EA8C6D"/>
                </a:solidFill>
                <a:latin typeface="Mallanna"/>
                <a:ea typeface="Mallanna"/>
                <a:cs typeface="Mallanna"/>
                <a:sym typeface="Mallanna"/>
              </a:defRPr>
            </a:lvl3pPr>
            <a:lvl4pPr lvl="3" algn="l">
              <a:lnSpc>
                <a:spcPct val="100000"/>
              </a:lnSpc>
              <a:spcBef>
                <a:spcPts val="0"/>
              </a:spcBef>
              <a:spcAft>
                <a:spcPts val="0"/>
              </a:spcAft>
              <a:buSzPts val="2800"/>
              <a:buNone/>
              <a:defRPr sz="4667">
                <a:solidFill>
                  <a:srgbClr val="EA8C6D"/>
                </a:solidFill>
                <a:latin typeface="Mallanna"/>
                <a:ea typeface="Mallanna"/>
                <a:cs typeface="Mallanna"/>
                <a:sym typeface="Mallanna"/>
              </a:defRPr>
            </a:lvl4pPr>
            <a:lvl5pPr lvl="4" algn="l">
              <a:lnSpc>
                <a:spcPct val="100000"/>
              </a:lnSpc>
              <a:spcBef>
                <a:spcPts val="0"/>
              </a:spcBef>
              <a:spcAft>
                <a:spcPts val="0"/>
              </a:spcAft>
              <a:buSzPts val="2800"/>
              <a:buNone/>
              <a:defRPr sz="4667">
                <a:solidFill>
                  <a:srgbClr val="EA8C6D"/>
                </a:solidFill>
                <a:latin typeface="Mallanna"/>
                <a:ea typeface="Mallanna"/>
                <a:cs typeface="Mallanna"/>
                <a:sym typeface="Mallanna"/>
              </a:defRPr>
            </a:lvl5pPr>
            <a:lvl6pPr lvl="5" algn="l">
              <a:lnSpc>
                <a:spcPct val="100000"/>
              </a:lnSpc>
              <a:spcBef>
                <a:spcPts val="0"/>
              </a:spcBef>
              <a:spcAft>
                <a:spcPts val="0"/>
              </a:spcAft>
              <a:buSzPts val="2800"/>
              <a:buNone/>
              <a:defRPr sz="4667">
                <a:solidFill>
                  <a:srgbClr val="EA8C6D"/>
                </a:solidFill>
                <a:latin typeface="Mallanna"/>
                <a:ea typeface="Mallanna"/>
                <a:cs typeface="Mallanna"/>
                <a:sym typeface="Mallanna"/>
              </a:defRPr>
            </a:lvl6pPr>
            <a:lvl7pPr lvl="6" algn="l">
              <a:lnSpc>
                <a:spcPct val="100000"/>
              </a:lnSpc>
              <a:spcBef>
                <a:spcPts val="0"/>
              </a:spcBef>
              <a:spcAft>
                <a:spcPts val="0"/>
              </a:spcAft>
              <a:buSzPts val="2800"/>
              <a:buNone/>
              <a:defRPr sz="4667">
                <a:solidFill>
                  <a:srgbClr val="EA8C6D"/>
                </a:solidFill>
                <a:latin typeface="Mallanna"/>
                <a:ea typeface="Mallanna"/>
                <a:cs typeface="Mallanna"/>
                <a:sym typeface="Mallanna"/>
              </a:defRPr>
            </a:lvl7pPr>
            <a:lvl8pPr lvl="7" algn="l">
              <a:lnSpc>
                <a:spcPct val="100000"/>
              </a:lnSpc>
              <a:spcBef>
                <a:spcPts val="0"/>
              </a:spcBef>
              <a:spcAft>
                <a:spcPts val="0"/>
              </a:spcAft>
              <a:buSzPts val="2800"/>
              <a:buNone/>
              <a:defRPr sz="4667">
                <a:solidFill>
                  <a:srgbClr val="EA8C6D"/>
                </a:solidFill>
                <a:latin typeface="Mallanna"/>
                <a:ea typeface="Mallanna"/>
                <a:cs typeface="Mallanna"/>
                <a:sym typeface="Mallanna"/>
              </a:defRPr>
            </a:lvl8pPr>
            <a:lvl9pPr lvl="8" algn="l">
              <a:lnSpc>
                <a:spcPct val="100000"/>
              </a:lnSpc>
              <a:spcBef>
                <a:spcPts val="0"/>
              </a:spcBef>
              <a:spcAft>
                <a:spcPts val="0"/>
              </a:spcAft>
              <a:buSzPts val="2800"/>
              <a:buNone/>
              <a:defRPr sz="4667">
                <a:solidFill>
                  <a:srgbClr val="EA8C6D"/>
                </a:solidFill>
                <a:latin typeface="Mallanna"/>
                <a:ea typeface="Mallanna"/>
                <a:cs typeface="Mallanna"/>
                <a:sym typeface="Mallanna"/>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 and three columns">
    <p:spTree>
      <p:nvGrpSpPr>
        <p:cNvPr id="801" name="Shape 801"/>
        <p:cNvGrpSpPr/>
        <p:nvPr/>
      </p:nvGrpSpPr>
      <p:grpSpPr>
        <a:xfrm>
          <a:off x="0" y="0"/>
          <a:ext cx="0" cy="0"/>
          <a:chOff x="0" y="0"/>
          <a:chExt cx="0" cy="0"/>
        </a:xfrm>
      </p:grpSpPr>
      <p:grpSp>
        <p:nvGrpSpPr>
          <p:cNvPr id="802" name="Google Shape;802;p78"/>
          <p:cNvGrpSpPr/>
          <p:nvPr/>
        </p:nvGrpSpPr>
        <p:grpSpPr>
          <a:xfrm>
            <a:off x="-24326" y="-436243"/>
            <a:ext cx="12216327" cy="7296376"/>
            <a:chOff x="-18245" y="-327182"/>
            <a:chExt cx="9162245" cy="5472282"/>
          </a:xfrm>
        </p:grpSpPr>
        <p:sp>
          <p:nvSpPr>
            <p:cNvPr id="803" name="Google Shape;803;p78"/>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804" name="Google Shape;804;p78"/>
            <p:cNvGrpSpPr/>
            <p:nvPr/>
          </p:nvGrpSpPr>
          <p:grpSpPr>
            <a:xfrm>
              <a:off x="-18245" y="-327182"/>
              <a:ext cx="3085100" cy="2367692"/>
              <a:chOff x="2387100" y="3646800"/>
              <a:chExt cx="1386375" cy="956875"/>
            </a:xfrm>
          </p:grpSpPr>
          <p:sp>
            <p:nvSpPr>
              <p:cNvPr id="805" name="Google Shape;805;p78"/>
              <p:cNvSpPr/>
              <p:nvPr/>
            </p:nvSpPr>
            <p:spPr>
              <a:xfrm>
                <a:off x="2387100" y="4186725"/>
                <a:ext cx="122700" cy="91000"/>
              </a:xfrm>
              <a:custGeom>
                <a:rect b="b" l="l" r="r" t="t"/>
                <a:pathLst>
                  <a:path extrusionOk="0" h="3640" w="4908">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6" name="Google Shape;806;p78"/>
              <p:cNvSpPr/>
              <p:nvPr/>
            </p:nvSpPr>
            <p:spPr>
              <a:xfrm>
                <a:off x="3596825" y="3646800"/>
                <a:ext cx="128325" cy="267625"/>
              </a:xfrm>
              <a:custGeom>
                <a:rect b="b" l="l" r="r" t="t"/>
                <a:pathLst>
                  <a:path extrusionOk="0" h="10705" w="5133">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7" name="Google Shape;807;p78"/>
              <p:cNvSpPr/>
              <p:nvPr/>
            </p:nvSpPr>
            <p:spPr>
              <a:xfrm>
                <a:off x="2387100" y="3646800"/>
                <a:ext cx="128650" cy="202075"/>
              </a:xfrm>
              <a:custGeom>
                <a:rect b="b" l="l" r="r" t="t"/>
                <a:pathLst>
                  <a:path extrusionOk="0" h="8083" w="5146">
                    <a:moveTo>
                      <a:pt x="1" y="1"/>
                    </a:moveTo>
                    <a:lnTo>
                      <a:pt x="1" y="8082"/>
                    </a:lnTo>
                    <a:cubicBezTo>
                      <a:pt x="1582" y="5309"/>
                      <a:pt x="3314" y="2548"/>
                      <a:pt x="5146"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8" name="Google Shape;808;p78"/>
              <p:cNvSpPr/>
              <p:nvPr/>
            </p:nvSpPr>
            <p:spPr>
              <a:xfrm>
                <a:off x="2387100" y="3646800"/>
                <a:ext cx="1232950" cy="572875"/>
              </a:xfrm>
              <a:custGeom>
                <a:rect b="b" l="l" r="r" t="t"/>
                <a:pathLst>
                  <a:path extrusionOk="0" h="22915" w="49318">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9" name="Google Shape;809;p78"/>
              <p:cNvSpPr/>
              <p:nvPr/>
            </p:nvSpPr>
            <p:spPr>
              <a:xfrm>
                <a:off x="2387100" y="3646800"/>
                <a:ext cx="1386375" cy="956875"/>
              </a:xfrm>
              <a:custGeom>
                <a:rect b="b" l="l" r="r" t="t"/>
                <a:pathLst>
                  <a:path extrusionOk="0" h="38275" w="55455">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0" name="Google Shape;810;p78"/>
              <p:cNvSpPr/>
              <p:nvPr/>
            </p:nvSpPr>
            <p:spPr>
              <a:xfrm>
                <a:off x="2387100" y="4176675"/>
                <a:ext cx="135250" cy="48350"/>
              </a:xfrm>
              <a:custGeom>
                <a:rect b="b" l="l" r="r" t="t"/>
                <a:pathLst>
                  <a:path extrusionOk="0" h="1934" w="541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811" name="Google Shape;811;p78"/>
          <p:cNvSpPr txBox="1"/>
          <p:nvPr>
            <p:ph type="title"/>
          </p:nvPr>
        </p:nvSpPr>
        <p:spPr>
          <a:xfrm>
            <a:off x="2687800" y="720000"/>
            <a:ext cx="6816400" cy="57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l">
              <a:lnSpc>
                <a:spcPct val="100000"/>
              </a:lnSpc>
              <a:spcBef>
                <a:spcPts val="0"/>
              </a:spcBef>
              <a:spcAft>
                <a:spcPts val="0"/>
              </a:spcAft>
              <a:buSzPts val="2800"/>
              <a:buNone/>
              <a:defRPr sz="4667">
                <a:solidFill>
                  <a:srgbClr val="EA8C6D"/>
                </a:solidFill>
                <a:latin typeface="Mallanna"/>
                <a:ea typeface="Mallanna"/>
                <a:cs typeface="Mallanna"/>
                <a:sym typeface="Mallanna"/>
              </a:defRPr>
            </a:lvl2pPr>
            <a:lvl3pPr lvl="2" algn="l">
              <a:lnSpc>
                <a:spcPct val="100000"/>
              </a:lnSpc>
              <a:spcBef>
                <a:spcPts val="0"/>
              </a:spcBef>
              <a:spcAft>
                <a:spcPts val="0"/>
              </a:spcAft>
              <a:buSzPts val="2800"/>
              <a:buNone/>
              <a:defRPr sz="4667">
                <a:solidFill>
                  <a:srgbClr val="EA8C6D"/>
                </a:solidFill>
                <a:latin typeface="Mallanna"/>
                <a:ea typeface="Mallanna"/>
                <a:cs typeface="Mallanna"/>
                <a:sym typeface="Mallanna"/>
              </a:defRPr>
            </a:lvl3pPr>
            <a:lvl4pPr lvl="3" algn="l">
              <a:lnSpc>
                <a:spcPct val="100000"/>
              </a:lnSpc>
              <a:spcBef>
                <a:spcPts val="0"/>
              </a:spcBef>
              <a:spcAft>
                <a:spcPts val="0"/>
              </a:spcAft>
              <a:buSzPts val="2800"/>
              <a:buNone/>
              <a:defRPr sz="4667">
                <a:solidFill>
                  <a:srgbClr val="EA8C6D"/>
                </a:solidFill>
                <a:latin typeface="Mallanna"/>
                <a:ea typeface="Mallanna"/>
                <a:cs typeface="Mallanna"/>
                <a:sym typeface="Mallanna"/>
              </a:defRPr>
            </a:lvl4pPr>
            <a:lvl5pPr lvl="4" algn="l">
              <a:lnSpc>
                <a:spcPct val="100000"/>
              </a:lnSpc>
              <a:spcBef>
                <a:spcPts val="0"/>
              </a:spcBef>
              <a:spcAft>
                <a:spcPts val="0"/>
              </a:spcAft>
              <a:buSzPts val="2800"/>
              <a:buNone/>
              <a:defRPr sz="4667">
                <a:solidFill>
                  <a:srgbClr val="EA8C6D"/>
                </a:solidFill>
                <a:latin typeface="Mallanna"/>
                <a:ea typeface="Mallanna"/>
                <a:cs typeface="Mallanna"/>
                <a:sym typeface="Mallanna"/>
              </a:defRPr>
            </a:lvl5pPr>
            <a:lvl6pPr lvl="5" algn="l">
              <a:lnSpc>
                <a:spcPct val="100000"/>
              </a:lnSpc>
              <a:spcBef>
                <a:spcPts val="0"/>
              </a:spcBef>
              <a:spcAft>
                <a:spcPts val="0"/>
              </a:spcAft>
              <a:buSzPts val="2800"/>
              <a:buNone/>
              <a:defRPr sz="4667">
                <a:solidFill>
                  <a:srgbClr val="EA8C6D"/>
                </a:solidFill>
                <a:latin typeface="Mallanna"/>
                <a:ea typeface="Mallanna"/>
                <a:cs typeface="Mallanna"/>
                <a:sym typeface="Mallanna"/>
              </a:defRPr>
            </a:lvl6pPr>
            <a:lvl7pPr lvl="6" algn="l">
              <a:lnSpc>
                <a:spcPct val="100000"/>
              </a:lnSpc>
              <a:spcBef>
                <a:spcPts val="0"/>
              </a:spcBef>
              <a:spcAft>
                <a:spcPts val="0"/>
              </a:spcAft>
              <a:buSzPts val="2800"/>
              <a:buNone/>
              <a:defRPr sz="4667">
                <a:solidFill>
                  <a:srgbClr val="EA8C6D"/>
                </a:solidFill>
                <a:latin typeface="Mallanna"/>
                <a:ea typeface="Mallanna"/>
                <a:cs typeface="Mallanna"/>
                <a:sym typeface="Mallanna"/>
              </a:defRPr>
            </a:lvl7pPr>
            <a:lvl8pPr lvl="7" algn="l">
              <a:lnSpc>
                <a:spcPct val="100000"/>
              </a:lnSpc>
              <a:spcBef>
                <a:spcPts val="0"/>
              </a:spcBef>
              <a:spcAft>
                <a:spcPts val="0"/>
              </a:spcAft>
              <a:buSzPts val="2800"/>
              <a:buNone/>
              <a:defRPr sz="4667">
                <a:solidFill>
                  <a:srgbClr val="EA8C6D"/>
                </a:solidFill>
                <a:latin typeface="Mallanna"/>
                <a:ea typeface="Mallanna"/>
                <a:cs typeface="Mallanna"/>
                <a:sym typeface="Mallanna"/>
              </a:defRPr>
            </a:lvl8pPr>
            <a:lvl9pPr lvl="8" algn="l">
              <a:lnSpc>
                <a:spcPct val="100000"/>
              </a:lnSpc>
              <a:spcBef>
                <a:spcPts val="0"/>
              </a:spcBef>
              <a:spcAft>
                <a:spcPts val="0"/>
              </a:spcAft>
              <a:buSzPts val="2800"/>
              <a:buNone/>
              <a:defRPr sz="4667">
                <a:solidFill>
                  <a:srgbClr val="EA8C6D"/>
                </a:solidFill>
                <a:latin typeface="Mallanna"/>
                <a:ea typeface="Mallanna"/>
                <a:cs typeface="Mallanna"/>
                <a:sym typeface="Mallanna"/>
              </a:defRPr>
            </a:lvl9pPr>
          </a:lstStyle>
          <a:p/>
        </p:txBody>
      </p:sp>
      <p:sp>
        <p:nvSpPr>
          <p:cNvPr id="812" name="Google Shape;812;p78"/>
          <p:cNvSpPr txBox="1"/>
          <p:nvPr>
            <p:ph idx="2" type="title"/>
          </p:nvPr>
        </p:nvSpPr>
        <p:spPr>
          <a:xfrm>
            <a:off x="4803144" y="3770728"/>
            <a:ext cx="2624800" cy="512800"/>
          </a:xfrm>
          <a:prstGeom prst="rect">
            <a:avLst/>
          </a:prstGeom>
          <a:noFill/>
          <a:ln>
            <a:noFill/>
          </a:ln>
        </p:spPr>
        <p:txBody>
          <a:bodyPr anchorCtr="0" anchor="t" bIns="0" lIns="0" spcFirstLastPara="1" rIns="0" wrap="square" tIns="0">
            <a:noAutofit/>
          </a:bodyPr>
          <a:lstStyle>
            <a:lvl1pPr lvl="0" algn="ctr">
              <a:lnSpc>
                <a:spcPct val="80000"/>
              </a:lnSpc>
              <a:spcBef>
                <a:spcPts val="0"/>
              </a:spcBef>
              <a:spcAft>
                <a:spcPts val="0"/>
              </a:spcAft>
              <a:buClr>
                <a:srgbClr val="EA8C6D"/>
              </a:buClr>
              <a:buSzPts val="3300"/>
              <a:buFont typeface="Amatic SC"/>
              <a:buNone/>
              <a:defRPr b="1" sz="4000">
                <a:solidFill>
                  <a:srgbClr val="EA8C6D"/>
                </a:solidFill>
                <a:latin typeface="Amatic SC"/>
                <a:ea typeface="Amatic SC"/>
                <a:cs typeface="Amatic SC"/>
                <a:sym typeface="Amatic SC"/>
              </a:defRPr>
            </a:lvl1pPr>
            <a:lvl2pPr lvl="1" algn="l">
              <a:lnSpc>
                <a:spcPct val="100000"/>
              </a:lnSpc>
              <a:spcBef>
                <a:spcPts val="0"/>
              </a:spcBef>
              <a:spcAft>
                <a:spcPts val="0"/>
              </a:spcAft>
              <a:buClr>
                <a:srgbClr val="EA8C6D"/>
              </a:buClr>
              <a:buSzPts val="2800"/>
              <a:buNone/>
              <a:defRPr>
                <a:solidFill>
                  <a:srgbClr val="EA8C6D"/>
                </a:solidFill>
              </a:defRPr>
            </a:lvl2pPr>
            <a:lvl3pPr lvl="2" algn="l">
              <a:lnSpc>
                <a:spcPct val="100000"/>
              </a:lnSpc>
              <a:spcBef>
                <a:spcPts val="0"/>
              </a:spcBef>
              <a:spcAft>
                <a:spcPts val="0"/>
              </a:spcAft>
              <a:buClr>
                <a:srgbClr val="EA8C6D"/>
              </a:buClr>
              <a:buSzPts val="2800"/>
              <a:buNone/>
              <a:defRPr>
                <a:solidFill>
                  <a:srgbClr val="EA8C6D"/>
                </a:solidFill>
              </a:defRPr>
            </a:lvl3pPr>
            <a:lvl4pPr lvl="3" algn="l">
              <a:lnSpc>
                <a:spcPct val="100000"/>
              </a:lnSpc>
              <a:spcBef>
                <a:spcPts val="0"/>
              </a:spcBef>
              <a:spcAft>
                <a:spcPts val="0"/>
              </a:spcAft>
              <a:buClr>
                <a:srgbClr val="EA8C6D"/>
              </a:buClr>
              <a:buSzPts val="2800"/>
              <a:buNone/>
              <a:defRPr>
                <a:solidFill>
                  <a:srgbClr val="EA8C6D"/>
                </a:solidFill>
              </a:defRPr>
            </a:lvl4pPr>
            <a:lvl5pPr lvl="4" algn="l">
              <a:lnSpc>
                <a:spcPct val="100000"/>
              </a:lnSpc>
              <a:spcBef>
                <a:spcPts val="0"/>
              </a:spcBef>
              <a:spcAft>
                <a:spcPts val="0"/>
              </a:spcAft>
              <a:buClr>
                <a:srgbClr val="EA8C6D"/>
              </a:buClr>
              <a:buSzPts val="2800"/>
              <a:buNone/>
              <a:defRPr>
                <a:solidFill>
                  <a:srgbClr val="EA8C6D"/>
                </a:solidFill>
              </a:defRPr>
            </a:lvl5pPr>
            <a:lvl6pPr lvl="5" algn="l">
              <a:lnSpc>
                <a:spcPct val="100000"/>
              </a:lnSpc>
              <a:spcBef>
                <a:spcPts val="0"/>
              </a:spcBef>
              <a:spcAft>
                <a:spcPts val="0"/>
              </a:spcAft>
              <a:buClr>
                <a:srgbClr val="EA8C6D"/>
              </a:buClr>
              <a:buSzPts val="2800"/>
              <a:buNone/>
              <a:defRPr>
                <a:solidFill>
                  <a:srgbClr val="EA8C6D"/>
                </a:solidFill>
              </a:defRPr>
            </a:lvl6pPr>
            <a:lvl7pPr lvl="6" algn="l">
              <a:lnSpc>
                <a:spcPct val="100000"/>
              </a:lnSpc>
              <a:spcBef>
                <a:spcPts val="0"/>
              </a:spcBef>
              <a:spcAft>
                <a:spcPts val="0"/>
              </a:spcAft>
              <a:buClr>
                <a:srgbClr val="EA8C6D"/>
              </a:buClr>
              <a:buSzPts val="2800"/>
              <a:buNone/>
              <a:defRPr>
                <a:solidFill>
                  <a:srgbClr val="EA8C6D"/>
                </a:solidFill>
              </a:defRPr>
            </a:lvl7pPr>
            <a:lvl8pPr lvl="7" algn="l">
              <a:lnSpc>
                <a:spcPct val="100000"/>
              </a:lnSpc>
              <a:spcBef>
                <a:spcPts val="0"/>
              </a:spcBef>
              <a:spcAft>
                <a:spcPts val="0"/>
              </a:spcAft>
              <a:buClr>
                <a:srgbClr val="EA8C6D"/>
              </a:buClr>
              <a:buSzPts val="2800"/>
              <a:buNone/>
              <a:defRPr>
                <a:solidFill>
                  <a:srgbClr val="EA8C6D"/>
                </a:solidFill>
              </a:defRPr>
            </a:lvl8pPr>
            <a:lvl9pPr lvl="8" algn="l">
              <a:lnSpc>
                <a:spcPct val="100000"/>
              </a:lnSpc>
              <a:spcBef>
                <a:spcPts val="0"/>
              </a:spcBef>
              <a:spcAft>
                <a:spcPts val="0"/>
              </a:spcAft>
              <a:buClr>
                <a:srgbClr val="EA8C6D"/>
              </a:buClr>
              <a:buSzPts val="2800"/>
              <a:buNone/>
              <a:defRPr>
                <a:solidFill>
                  <a:srgbClr val="EA8C6D"/>
                </a:solidFill>
              </a:defRPr>
            </a:lvl9pPr>
          </a:lstStyle>
          <a:p/>
        </p:txBody>
      </p:sp>
      <p:sp>
        <p:nvSpPr>
          <p:cNvPr id="813" name="Google Shape;813;p78"/>
          <p:cNvSpPr txBox="1"/>
          <p:nvPr>
            <p:ph idx="1" type="subTitle"/>
          </p:nvPr>
        </p:nvSpPr>
        <p:spPr>
          <a:xfrm>
            <a:off x="4548344" y="4408333"/>
            <a:ext cx="3134400" cy="172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814" name="Google Shape;814;p78"/>
          <p:cNvSpPr txBox="1"/>
          <p:nvPr>
            <p:ph idx="3" type="title"/>
          </p:nvPr>
        </p:nvSpPr>
        <p:spPr>
          <a:xfrm>
            <a:off x="1375400" y="3770728"/>
            <a:ext cx="2624800" cy="512800"/>
          </a:xfrm>
          <a:prstGeom prst="rect">
            <a:avLst/>
          </a:prstGeom>
          <a:noFill/>
          <a:ln>
            <a:noFill/>
          </a:ln>
        </p:spPr>
        <p:txBody>
          <a:bodyPr anchorCtr="0" anchor="t" bIns="0" lIns="0" spcFirstLastPara="1" rIns="0" wrap="square" tIns="0">
            <a:noAutofit/>
          </a:bodyPr>
          <a:lstStyle>
            <a:lvl1pPr lvl="0" algn="ctr">
              <a:lnSpc>
                <a:spcPct val="80000"/>
              </a:lnSpc>
              <a:spcBef>
                <a:spcPts val="0"/>
              </a:spcBef>
              <a:spcAft>
                <a:spcPts val="0"/>
              </a:spcAft>
              <a:buClr>
                <a:srgbClr val="EA8C6D"/>
              </a:buClr>
              <a:buSzPts val="3300"/>
              <a:buFont typeface="Amatic SC"/>
              <a:buNone/>
              <a:defRPr b="1" sz="4000">
                <a:solidFill>
                  <a:srgbClr val="EA8C6D"/>
                </a:solidFill>
                <a:latin typeface="Amatic SC"/>
                <a:ea typeface="Amatic SC"/>
                <a:cs typeface="Amatic SC"/>
                <a:sym typeface="Amatic SC"/>
              </a:defRPr>
            </a:lvl1pPr>
            <a:lvl2pPr lvl="1" algn="l">
              <a:lnSpc>
                <a:spcPct val="100000"/>
              </a:lnSpc>
              <a:spcBef>
                <a:spcPts val="0"/>
              </a:spcBef>
              <a:spcAft>
                <a:spcPts val="0"/>
              </a:spcAft>
              <a:buClr>
                <a:srgbClr val="EA8C6D"/>
              </a:buClr>
              <a:buSzPts val="2800"/>
              <a:buNone/>
              <a:defRPr>
                <a:solidFill>
                  <a:srgbClr val="EA8C6D"/>
                </a:solidFill>
              </a:defRPr>
            </a:lvl2pPr>
            <a:lvl3pPr lvl="2" algn="l">
              <a:lnSpc>
                <a:spcPct val="100000"/>
              </a:lnSpc>
              <a:spcBef>
                <a:spcPts val="0"/>
              </a:spcBef>
              <a:spcAft>
                <a:spcPts val="0"/>
              </a:spcAft>
              <a:buClr>
                <a:srgbClr val="EA8C6D"/>
              </a:buClr>
              <a:buSzPts val="2800"/>
              <a:buNone/>
              <a:defRPr>
                <a:solidFill>
                  <a:srgbClr val="EA8C6D"/>
                </a:solidFill>
              </a:defRPr>
            </a:lvl3pPr>
            <a:lvl4pPr lvl="3" algn="l">
              <a:lnSpc>
                <a:spcPct val="100000"/>
              </a:lnSpc>
              <a:spcBef>
                <a:spcPts val="0"/>
              </a:spcBef>
              <a:spcAft>
                <a:spcPts val="0"/>
              </a:spcAft>
              <a:buClr>
                <a:srgbClr val="EA8C6D"/>
              </a:buClr>
              <a:buSzPts val="2800"/>
              <a:buNone/>
              <a:defRPr>
                <a:solidFill>
                  <a:srgbClr val="EA8C6D"/>
                </a:solidFill>
              </a:defRPr>
            </a:lvl4pPr>
            <a:lvl5pPr lvl="4" algn="l">
              <a:lnSpc>
                <a:spcPct val="100000"/>
              </a:lnSpc>
              <a:spcBef>
                <a:spcPts val="0"/>
              </a:spcBef>
              <a:spcAft>
                <a:spcPts val="0"/>
              </a:spcAft>
              <a:buClr>
                <a:srgbClr val="EA8C6D"/>
              </a:buClr>
              <a:buSzPts val="2800"/>
              <a:buNone/>
              <a:defRPr>
                <a:solidFill>
                  <a:srgbClr val="EA8C6D"/>
                </a:solidFill>
              </a:defRPr>
            </a:lvl5pPr>
            <a:lvl6pPr lvl="5" algn="l">
              <a:lnSpc>
                <a:spcPct val="100000"/>
              </a:lnSpc>
              <a:spcBef>
                <a:spcPts val="0"/>
              </a:spcBef>
              <a:spcAft>
                <a:spcPts val="0"/>
              </a:spcAft>
              <a:buClr>
                <a:srgbClr val="EA8C6D"/>
              </a:buClr>
              <a:buSzPts val="2800"/>
              <a:buNone/>
              <a:defRPr>
                <a:solidFill>
                  <a:srgbClr val="EA8C6D"/>
                </a:solidFill>
              </a:defRPr>
            </a:lvl6pPr>
            <a:lvl7pPr lvl="6" algn="l">
              <a:lnSpc>
                <a:spcPct val="100000"/>
              </a:lnSpc>
              <a:spcBef>
                <a:spcPts val="0"/>
              </a:spcBef>
              <a:spcAft>
                <a:spcPts val="0"/>
              </a:spcAft>
              <a:buClr>
                <a:srgbClr val="EA8C6D"/>
              </a:buClr>
              <a:buSzPts val="2800"/>
              <a:buNone/>
              <a:defRPr>
                <a:solidFill>
                  <a:srgbClr val="EA8C6D"/>
                </a:solidFill>
              </a:defRPr>
            </a:lvl7pPr>
            <a:lvl8pPr lvl="7" algn="l">
              <a:lnSpc>
                <a:spcPct val="100000"/>
              </a:lnSpc>
              <a:spcBef>
                <a:spcPts val="0"/>
              </a:spcBef>
              <a:spcAft>
                <a:spcPts val="0"/>
              </a:spcAft>
              <a:buClr>
                <a:srgbClr val="EA8C6D"/>
              </a:buClr>
              <a:buSzPts val="2800"/>
              <a:buNone/>
              <a:defRPr>
                <a:solidFill>
                  <a:srgbClr val="EA8C6D"/>
                </a:solidFill>
              </a:defRPr>
            </a:lvl8pPr>
            <a:lvl9pPr lvl="8" algn="l">
              <a:lnSpc>
                <a:spcPct val="100000"/>
              </a:lnSpc>
              <a:spcBef>
                <a:spcPts val="0"/>
              </a:spcBef>
              <a:spcAft>
                <a:spcPts val="0"/>
              </a:spcAft>
              <a:buClr>
                <a:srgbClr val="EA8C6D"/>
              </a:buClr>
              <a:buSzPts val="2800"/>
              <a:buNone/>
              <a:defRPr>
                <a:solidFill>
                  <a:srgbClr val="EA8C6D"/>
                </a:solidFill>
              </a:defRPr>
            </a:lvl9pPr>
          </a:lstStyle>
          <a:p/>
        </p:txBody>
      </p:sp>
      <p:sp>
        <p:nvSpPr>
          <p:cNvPr id="815" name="Google Shape;815;p78"/>
          <p:cNvSpPr txBox="1"/>
          <p:nvPr>
            <p:ph idx="4" type="subTitle"/>
          </p:nvPr>
        </p:nvSpPr>
        <p:spPr>
          <a:xfrm>
            <a:off x="1120600" y="4408333"/>
            <a:ext cx="3134400" cy="172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816" name="Google Shape;816;p78"/>
          <p:cNvSpPr txBox="1"/>
          <p:nvPr>
            <p:ph idx="5" type="title"/>
          </p:nvPr>
        </p:nvSpPr>
        <p:spPr>
          <a:xfrm>
            <a:off x="8230872" y="3770728"/>
            <a:ext cx="2624800" cy="512800"/>
          </a:xfrm>
          <a:prstGeom prst="rect">
            <a:avLst/>
          </a:prstGeom>
          <a:noFill/>
          <a:ln>
            <a:noFill/>
          </a:ln>
        </p:spPr>
        <p:txBody>
          <a:bodyPr anchorCtr="0" anchor="t" bIns="0" lIns="0" spcFirstLastPara="1" rIns="0" wrap="square" tIns="0">
            <a:noAutofit/>
          </a:bodyPr>
          <a:lstStyle>
            <a:lvl1pPr lvl="0" algn="ctr">
              <a:lnSpc>
                <a:spcPct val="80000"/>
              </a:lnSpc>
              <a:spcBef>
                <a:spcPts val="0"/>
              </a:spcBef>
              <a:spcAft>
                <a:spcPts val="0"/>
              </a:spcAft>
              <a:buClr>
                <a:srgbClr val="EA8C6D"/>
              </a:buClr>
              <a:buSzPts val="3300"/>
              <a:buFont typeface="Amatic SC"/>
              <a:buNone/>
              <a:defRPr b="1" sz="4000">
                <a:solidFill>
                  <a:srgbClr val="EA8C6D"/>
                </a:solidFill>
                <a:latin typeface="Amatic SC"/>
                <a:ea typeface="Amatic SC"/>
                <a:cs typeface="Amatic SC"/>
                <a:sym typeface="Amatic SC"/>
              </a:defRPr>
            </a:lvl1pPr>
            <a:lvl2pPr lvl="1" algn="l">
              <a:lnSpc>
                <a:spcPct val="100000"/>
              </a:lnSpc>
              <a:spcBef>
                <a:spcPts val="0"/>
              </a:spcBef>
              <a:spcAft>
                <a:spcPts val="0"/>
              </a:spcAft>
              <a:buClr>
                <a:srgbClr val="EA8C6D"/>
              </a:buClr>
              <a:buSzPts val="2800"/>
              <a:buNone/>
              <a:defRPr>
                <a:solidFill>
                  <a:srgbClr val="EA8C6D"/>
                </a:solidFill>
              </a:defRPr>
            </a:lvl2pPr>
            <a:lvl3pPr lvl="2" algn="l">
              <a:lnSpc>
                <a:spcPct val="100000"/>
              </a:lnSpc>
              <a:spcBef>
                <a:spcPts val="0"/>
              </a:spcBef>
              <a:spcAft>
                <a:spcPts val="0"/>
              </a:spcAft>
              <a:buClr>
                <a:srgbClr val="EA8C6D"/>
              </a:buClr>
              <a:buSzPts val="2800"/>
              <a:buNone/>
              <a:defRPr>
                <a:solidFill>
                  <a:srgbClr val="EA8C6D"/>
                </a:solidFill>
              </a:defRPr>
            </a:lvl3pPr>
            <a:lvl4pPr lvl="3" algn="l">
              <a:lnSpc>
                <a:spcPct val="100000"/>
              </a:lnSpc>
              <a:spcBef>
                <a:spcPts val="0"/>
              </a:spcBef>
              <a:spcAft>
                <a:spcPts val="0"/>
              </a:spcAft>
              <a:buClr>
                <a:srgbClr val="EA8C6D"/>
              </a:buClr>
              <a:buSzPts val="2800"/>
              <a:buNone/>
              <a:defRPr>
                <a:solidFill>
                  <a:srgbClr val="EA8C6D"/>
                </a:solidFill>
              </a:defRPr>
            </a:lvl4pPr>
            <a:lvl5pPr lvl="4" algn="l">
              <a:lnSpc>
                <a:spcPct val="100000"/>
              </a:lnSpc>
              <a:spcBef>
                <a:spcPts val="0"/>
              </a:spcBef>
              <a:spcAft>
                <a:spcPts val="0"/>
              </a:spcAft>
              <a:buClr>
                <a:srgbClr val="EA8C6D"/>
              </a:buClr>
              <a:buSzPts val="2800"/>
              <a:buNone/>
              <a:defRPr>
                <a:solidFill>
                  <a:srgbClr val="EA8C6D"/>
                </a:solidFill>
              </a:defRPr>
            </a:lvl5pPr>
            <a:lvl6pPr lvl="5" algn="l">
              <a:lnSpc>
                <a:spcPct val="100000"/>
              </a:lnSpc>
              <a:spcBef>
                <a:spcPts val="0"/>
              </a:spcBef>
              <a:spcAft>
                <a:spcPts val="0"/>
              </a:spcAft>
              <a:buClr>
                <a:srgbClr val="EA8C6D"/>
              </a:buClr>
              <a:buSzPts val="2800"/>
              <a:buNone/>
              <a:defRPr>
                <a:solidFill>
                  <a:srgbClr val="EA8C6D"/>
                </a:solidFill>
              </a:defRPr>
            </a:lvl6pPr>
            <a:lvl7pPr lvl="6" algn="l">
              <a:lnSpc>
                <a:spcPct val="100000"/>
              </a:lnSpc>
              <a:spcBef>
                <a:spcPts val="0"/>
              </a:spcBef>
              <a:spcAft>
                <a:spcPts val="0"/>
              </a:spcAft>
              <a:buClr>
                <a:srgbClr val="EA8C6D"/>
              </a:buClr>
              <a:buSzPts val="2800"/>
              <a:buNone/>
              <a:defRPr>
                <a:solidFill>
                  <a:srgbClr val="EA8C6D"/>
                </a:solidFill>
              </a:defRPr>
            </a:lvl7pPr>
            <a:lvl8pPr lvl="7" algn="l">
              <a:lnSpc>
                <a:spcPct val="100000"/>
              </a:lnSpc>
              <a:spcBef>
                <a:spcPts val="0"/>
              </a:spcBef>
              <a:spcAft>
                <a:spcPts val="0"/>
              </a:spcAft>
              <a:buClr>
                <a:srgbClr val="EA8C6D"/>
              </a:buClr>
              <a:buSzPts val="2800"/>
              <a:buNone/>
              <a:defRPr>
                <a:solidFill>
                  <a:srgbClr val="EA8C6D"/>
                </a:solidFill>
              </a:defRPr>
            </a:lvl8pPr>
            <a:lvl9pPr lvl="8" algn="l">
              <a:lnSpc>
                <a:spcPct val="100000"/>
              </a:lnSpc>
              <a:spcBef>
                <a:spcPts val="0"/>
              </a:spcBef>
              <a:spcAft>
                <a:spcPts val="0"/>
              </a:spcAft>
              <a:buClr>
                <a:srgbClr val="EA8C6D"/>
              </a:buClr>
              <a:buSzPts val="2800"/>
              <a:buNone/>
              <a:defRPr>
                <a:solidFill>
                  <a:srgbClr val="EA8C6D"/>
                </a:solidFill>
              </a:defRPr>
            </a:lvl9pPr>
          </a:lstStyle>
          <a:p/>
        </p:txBody>
      </p:sp>
      <p:sp>
        <p:nvSpPr>
          <p:cNvPr id="817" name="Google Shape;817;p78"/>
          <p:cNvSpPr txBox="1"/>
          <p:nvPr>
            <p:ph idx="6" type="subTitle"/>
          </p:nvPr>
        </p:nvSpPr>
        <p:spPr>
          <a:xfrm>
            <a:off x="7976072" y="4408333"/>
            <a:ext cx="3134400" cy="172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8" name="Shape 818"/>
        <p:cNvGrpSpPr/>
        <p:nvPr/>
      </p:nvGrpSpPr>
      <p:grpSpPr>
        <a:xfrm>
          <a:off x="0" y="0"/>
          <a:ext cx="0" cy="0"/>
          <a:chOff x="0" y="0"/>
          <a:chExt cx="0" cy="0"/>
        </a:xfrm>
      </p:grpSpPr>
      <p:grpSp>
        <p:nvGrpSpPr>
          <p:cNvPr id="819" name="Google Shape;819;p79"/>
          <p:cNvGrpSpPr/>
          <p:nvPr/>
        </p:nvGrpSpPr>
        <p:grpSpPr>
          <a:xfrm>
            <a:off x="-206633" y="-812790"/>
            <a:ext cx="12398640" cy="7672924"/>
            <a:chOff x="-154975" y="-609593"/>
            <a:chExt cx="9298980" cy="5754693"/>
          </a:xfrm>
        </p:grpSpPr>
        <p:sp>
          <p:nvSpPr>
            <p:cNvPr id="820" name="Google Shape;820;p79"/>
            <p:cNvSpPr/>
            <p:nvPr/>
          </p:nvSpPr>
          <p:spPr>
            <a:xfrm flipH="1" rot="10800000">
              <a:off x="7080900" y="4151542"/>
              <a:ext cx="2063105" cy="9935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821" name="Google Shape;821;p79"/>
            <p:cNvGrpSpPr/>
            <p:nvPr/>
          </p:nvGrpSpPr>
          <p:grpSpPr>
            <a:xfrm>
              <a:off x="-154975" y="-609593"/>
              <a:ext cx="3472736" cy="2184757"/>
              <a:chOff x="5170034" y="2559394"/>
              <a:chExt cx="1210350" cy="761425"/>
            </a:xfrm>
          </p:grpSpPr>
          <p:sp>
            <p:nvSpPr>
              <p:cNvPr id="822" name="Google Shape;822;p79"/>
              <p:cNvSpPr/>
              <p:nvPr/>
            </p:nvSpPr>
            <p:spPr>
              <a:xfrm>
                <a:off x="5170034" y="2559394"/>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3" name="Google Shape;823;p79"/>
              <p:cNvSpPr/>
              <p:nvPr/>
            </p:nvSpPr>
            <p:spPr>
              <a:xfrm>
                <a:off x="5170034" y="2559394"/>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824" name="Google Shape;824;p79"/>
          <p:cNvSpPr txBox="1"/>
          <p:nvPr>
            <p:ph type="title"/>
          </p:nvPr>
        </p:nvSpPr>
        <p:spPr>
          <a:xfrm>
            <a:off x="2687800" y="720000"/>
            <a:ext cx="6816400" cy="57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ctr">
              <a:lnSpc>
                <a:spcPct val="100000"/>
              </a:lnSpc>
              <a:spcBef>
                <a:spcPts val="0"/>
              </a:spcBef>
              <a:spcAft>
                <a:spcPts val="0"/>
              </a:spcAft>
              <a:buSzPts val="2800"/>
              <a:buNone/>
              <a:defRPr b="1" sz="4667">
                <a:solidFill>
                  <a:srgbClr val="EA8C6D"/>
                </a:solidFill>
              </a:defRPr>
            </a:lvl2pPr>
            <a:lvl3pPr lvl="2" algn="ctr">
              <a:lnSpc>
                <a:spcPct val="100000"/>
              </a:lnSpc>
              <a:spcBef>
                <a:spcPts val="0"/>
              </a:spcBef>
              <a:spcAft>
                <a:spcPts val="0"/>
              </a:spcAft>
              <a:buSzPts val="2800"/>
              <a:buNone/>
              <a:defRPr b="1" sz="4667">
                <a:solidFill>
                  <a:srgbClr val="EA8C6D"/>
                </a:solidFill>
              </a:defRPr>
            </a:lvl3pPr>
            <a:lvl4pPr lvl="3" algn="ctr">
              <a:lnSpc>
                <a:spcPct val="100000"/>
              </a:lnSpc>
              <a:spcBef>
                <a:spcPts val="0"/>
              </a:spcBef>
              <a:spcAft>
                <a:spcPts val="0"/>
              </a:spcAft>
              <a:buSzPts val="2800"/>
              <a:buNone/>
              <a:defRPr b="1" sz="4667">
                <a:solidFill>
                  <a:srgbClr val="EA8C6D"/>
                </a:solidFill>
              </a:defRPr>
            </a:lvl4pPr>
            <a:lvl5pPr lvl="4" algn="ctr">
              <a:lnSpc>
                <a:spcPct val="100000"/>
              </a:lnSpc>
              <a:spcBef>
                <a:spcPts val="0"/>
              </a:spcBef>
              <a:spcAft>
                <a:spcPts val="0"/>
              </a:spcAft>
              <a:buSzPts val="2800"/>
              <a:buNone/>
              <a:defRPr b="1" sz="4667">
                <a:solidFill>
                  <a:srgbClr val="EA8C6D"/>
                </a:solidFill>
              </a:defRPr>
            </a:lvl5pPr>
            <a:lvl6pPr lvl="5" algn="ctr">
              <a:lnSpc>
                <a:spcPct val="100000"/>
              </a:lnSpc>
              <a:spcBef>
                <a:spcPts val="0"/>
              </a:spcBef>
              <a:spcAft>
                <a:spcPts val="0"/>
              </a:spcAft>
              <a:buSzPts val="2800"/>
              <a:buNone/>
              <a:defRPr b="1" sz="4667">
                <a:solidFill>
                  <a:srgbClr val="EA8C6D"/>
                </a:solidFill>
              </a:defRPr>
            </a:lvl6pPr>
            <a:lvl7pPr lvl="6" algn="ctr">
              <a:lnSpc>
                <a:spcPct val="100000"/>
              </a:lnSpc>
              <a:spcBef>
                <a:spcPts val="0"/>
              </a:spcBef>
              <a:spcAft>
                <a:spcPts val="0"/>
              </a:spcAft>
              <a:buSzPts val="2800"/>
              <a:buNone/>
              <a:defRPr b="1" sz="4667">
                <a:solidFill>
                  <a:srgbClr val="EA8C6D"/>
                </a:solidFill>
              </a:defRPr>
            </a:lvl7pPr>
            <a:lvl8pPr lvl="7" algn="ctr">
              <a:lnSpc>
                <a:spcPct val="100000"/>
              </a:lnSpc>
              <a:spcBef>
                <a:spcPts val="0"/>
              </a:spcBef>
              <a:spcAft>
                <a:spcPts val="0"/>
              </a:spcAft>
              <a:buSzPts val="2800"/>
              <a:buNone/>
              <a:defRPr b="1" sz="4667">
                <a:solidFill>
                  <a:srgbClr val="EA8C6D"/>
                </a:solidFill>
              </a:defRPr>
            </a:lvl8pPr>
            <a:lvl9pPr lvl="8" algn="ctr">
              <a:lnSpc>
                <a:spcPct val="100000"/>
              </a:lnSpc>
              <a:spcBef>
                <a:spcPts val="0"/>
              </a:spcBef>
              <a:spcAft>
                <a:spcPts val="0"/>
              </a:spcAft>
              <a:buSzPts val="2800"/>
              <a:buNone/>
              <a:defRPr b="1" sz="4667">
                <a:solidFill>
                  <a:srgbClr val="EA8C6D"/>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1">
  <p:cSld name="Title design 1">
    <p:spTree>
      <p:nvGrpSpPr>
        <p:cNvPr id="825" name="Shape 825"/>
        <p:cNvGrpSpPr/>
        <p:nvPr/>
      </p:nvGrpSpPr>
      <p:grpSpPr>
        <a:xfrm>
          <a:off x="0" y="0"/>
          <a:ext cx="0" cy="0"/>
          <a:chOff x="0" y="0"/>
          <a:chExt cx="0" cy="0"/>
        </a:xfrm>
      </p:grpSpPr>
      <p:sp>
        <p:nvSpPr>
          <p:cNvPr id="826" name="Google Shape;826;p80"/>
          <p:cNvSpPr txBox="1"/>
          <p:nvPr>
            <p:ph type="title"/>
          </p:nvPr>
        </p:nvSpPr>
        <p:spPr>
          <a:xfrm>
            <a:off x="2687800" y="720000"/>
            <a:ext cx="6816400" cy="57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ctr">
              <a:lnSpc>
                <a:spcPct val="100000"/>
              </a:lnSpc>
              <a:spcBef>
                <a:spcPts val="0"/>
              </a:spcBef>
              <a:spcAft>
                <a:spcPts val="0"/>
              </a:spcAft>
              <a:buSzPts val="2800"/>
              <a:buNone/>
              <a:defRPr b="1" sz="4667">
                <a:solidFill>
                  <a:srgbClr val="EA8C6D"/>
                </a:solidFill>
              </a:defRPr>
            </a:lvl2pPr>
            <a:lvl3pPr lvl="2" algn="ctr">
              <a:lnSpc>
                <a:spcPct val="100000"/>
              </a:lnSpc>
              <a:spcBef>
                <a:spcPts val="0"/>
              </a:spcBef>
              <a:spcAft>
                <a:spcPts val="0"/>
              </a:spcAft>
              <a:buSzPts val="2800"/>
              <a:buNone/>
              <a:defRPr b="1" sz="4667">
                <a:solidFill>
                  <a:srgbClr val="EA8C6D"/>
                </a:solidFill>
              </a:defRPr>
            </a:lvl3pPr>
            <a:lvl4pPr lvl="3" algn="ctr">
              <a:lnSpc>
                <a:spcPct val="100000"/>
              </a:lnSpc>
              <a:spcBef>
                <a:spcPts val="0"/>
              </a:spcBef>
              <a:spcAft>
                <a:spcPts val="0"/>
              </a:spcAft>
              <a:buSzPts val="2800"/>
              <a:buNone/>
              <a:defRPr b="1" sz="4667">
                <a:solidFill>
                  <a:srgbClr val="EA8C6D"/>
                </a:solidFill>
              </a:defRPr>
            </a:lvl4pPr>
            <a:lvl5pPr lvl="4" algn="ctr">
              <a:lnSpc>
                <a:spcPct val="100000"/>
              </a:lnSpc>
              <a:spcBef>
                <a:spcPts val="0"/>
              </a:spcBef>
              <a:spcAft>
                <a:spcPts val="0"/>
              </a:spcAft>
              <a:buSzPts val="2800"/>
              <a:buNone/>
              <a:defRPr b="1" sz="4667">
                <a:solidFill>
                  <a:srgbClr val="EA8C6D"/>
                </a:solidFill>
              </a:defRPr>
            </a:lvl5pPr>
            <a:lvl6pPr lvl="5" algn="ctr">
              <a:lnSpc>
                <a:spcPct val="100000"/>
              </a:lnSpc>
              <a:spcBef>
                <a:spcPts val="0"/>
              </a:spcBef>
              <a:spcAft>
                <a:spcPts val="0"/>
              </a:spcAft>
              <a:buSzPts val="2800"/>
              <a:buNone/>
              <a:defRPr b="1" sz="4667">
                <a:solidFill>
                  <a:srgbClr val="EA8C6D"/>
                </a:solidFill>
              </a:defRPr>
            </a:lvl6pPr>
            <a:lvl7pPr lvl="6" algn="ctr">
              <a:lnSpc>
                <a:spcPct val="100000"/>
              </a:lnSpc>
              <a:spcBef>
                <a:spcPts val="0"/>
              </a:spcBef>
              <a:spcAft>
                <a:spcPts val="0"/>
              </a:spcAft>
              <a:buSzPts val="2800"/>
              <a:buNone/>
              <a:defRPr b="1" sz="4667">
                <a:solidFill>
                  <a:srgbClr val="EA8C6D"/>
                </a:solidFill>
              </a:defRPr>
            </a:lvl7pPr>
            <a:lvl8pPr lvl="7" algn="ctr">
              <a:lnSpc>
                <a:spcPct val="100000"/>
              </a:lnSpc>
              <a:spcBef>
                <a:spcPts val="0"/>
              </a:spcBef>
              <a:spcAft>
                <a:spcPts val="0"/>
              </a:spcAft>
              <a:buSzPts val="2800"/>
              <a:buNone/>
              <a:defRPr b="1" sz="4667">
                <a:solidFill>
                  <a:srgbClr val="EA8C6D"/>
                </a:solidFill>
              </a:defRPr>
            </a:lvl8pPr>
            <a:lvl9pPr lvl="8" algn="ctr">
              <a:lnSpc>
                <a:spcPct val="100000"/>
              </a:lnSpc>
              <a:spcBef>
                <a:spcPts val="0"/>
              </a:spcBef>
              <a:spcAft>
                <a:spcPts val="0"/>
              </a:spcAft>
              <a:buSzPts val="2800"/>
              <a:buNone/>
              <a:defRPr b="1" sz="4667">
                <a:solidFill>
                  <a:srgbClr val="EA8C6D"/>
                </a:solidFill>
              </a:defRPr>
            </a:lvl9pPr>
          </a:lstStyle>
          <a:p/>
        </p:txBody>
      </p:sp>
      <p:grpSp>
        <p:nvGrpSpPr>
          <p:cNvPr id="827" name="Google Shape;827;p80"/>
          <p:cNvGrpSpPr/>
          <p:nvPr/>
        </p:nvGrpSpPr>
        <p:grpSpPr>
          <a:xfrm>
            <a:off x="-409833" y="-304800"/>
            <a:ext cx="12601833" cy="7164933"/>
            <a:chOff x="-307375" y="-228600"/>
            <a:chExt cx="9451375" cy="5373700"/>
          </a:xfrm>
        </p:grpSpPr>
        <p:sp>
          <p:nvSpPr>
            <p:cNvPr id="828" name="Google Shape;828;p80"/>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829" name="Google Shape;829;p80"/>
            <p:cNvGrpSpPr/>
            <p:nvPr/>
          </p:nvGrpSpPr>
          <p:grpSpPr>
            <a:xfrm>
              <a:off x="-307375" y="-228600"/>
              <a:ext cx="2868133" cy="1881076"/>
              <a:chOff x="5116918" y="2692176"/>
              <a:chExt cx="999628" cy="655587"/>
            </a:xfrm>
          </p:grpSpPr>
          <p:sp>
            <p:nvSpPr>
              <p:cNvPr id="830" name="Google Shape;830;p80"/>
              <p:cNvSpPr/>
              <p:nvPr/>
            </p:nvSpPr>
            <p:spPr>
              <a:xfrm>
                <a:off x="5116918" y="2692176"/>
                <a:ext cx="822658" cy="398428"/>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1" name="Google Shape;831;p80"/>
              <p:cNvSpPr/>
              <p:nvPr/>
            </p:nvSpPr>
            <p:spPr>
              <a:xfrm>
                <a:off x="5116918" y="2692176"/>
                <a:ext cx="999628" cy="655587"/>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2">
  <p:cSld name="Title design 2">
    <p:spTree>
      <p:nvGrpSpPr>
        <p:cNvPr id="832" name="Shape 832"/>
        <p:cNvGrpSpPr/>
        <p:nvPr/>
      </p:nvGrpSpPr>
      <p:grpSpPr>
        <a:xfrm>
          <a:off x="0" y="0"/>
          <a:ext cx="0" cy="0"/>
          <a:chOff x="0" y="0"/>
          <a:chExt cx="0" cy="0"/>
        </a:xfrm>
      </p:grpSpPr>
      <p:grpSp>
        <p:nvGrpSpPr>
          <p:cNvPr id="833" name="Google Shape;833;p81"/>
          <p:cNvGrpSpPr/>
          <p:nvPr/>
        </p:nvGrpSpPr>
        <p:grpSpPr>
          <a:xfrm flipH="1">
            <a:off x="-3433" y="-203200"/>
            <a:ext cx="12805033" cy="7063333"/>
            <a:chOff x="-459775" y="-152400"/>
            <a:chExt cx="9603775" cy="5297500"/>
          </a:xfrm>
        </p:grpSpPr>
        <p:grpSp>
          <p:nvGrpSpPr>
            <p:cNvPr id="834" name="Google Shape;834;p81"/>
            <p:cNvGrpSpPr/>
            <p:nvPr/>
          </p:nvGrpSpPr>
          <p:grpSpPr>
            <a:xfrm>
              <a:off x="-459775" y="-152400"/>
              <a:ext cx="2665672" cy="2184757"/>
              <a:chOff x="5063802" y="2718733"/>
              <a:chExt cx="929065" cy="761425"/>
            </a:xfrm>
          </p:grpSpPr>
          <p:sp>
            <p:nvSpPr>
              <p:cNvPr id="835" name="Google Shape;835;p81"/>
              <p:cNvSpPr/>
              <p:nvPr/>
            </p:nvSpPr>
            <p:spPr>
              <a:xfrm>
                <a:off x="5063802" y="2718733"/>
                <a:ext cx="929065"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6" name="Google Shape;836;p81"/>
              <p:cNvSpPr/>
              <p:nvPr/>
            </p:nvSpPr>
            <p:spPr>
              <a:xfrm>
                <a:off x="5063802" y="2718733"/>
                <a:ext cx="764587"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837" name="Google Shape;837;p81"/>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838" name="Google Shape;838;p81"/>
          <p:cNvSpPr txBox="1"/>
          <p:nvPr>
            <p:ph type="title"/>
          </p:nvPr>
        </p:nvSpPr>
        <p:spPr>
          <a:xfrm>
            <a:off x="2687800" y="725400"/>
            <a:ext cx="6816400" cy="567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ctr">
              <a:lnSpc>
                <a:spcPct val="100000"/>
              </a:lnSpc>
              <a:spcBef>
                <a:spcPts val="0"/>
              </a:spcBef>
              <a:spcAft>
                <a:spcPts val="0"/>
              </a:spcAft>
              <a:buSzPts val="2800"/>
              <a:buNone/>
              <a:defRPr b="1" sz="4667">
                <a:solidFill>
                  <a:srgbClr val="EA8C6D"/>
                </a:solidFill>
              </a:defRPr>
            </a:lvl2pPr>
            <a:lvl3pPr lvl="2" algn="ctr">
              <a:lnSpc>
                <a:spcPct val="100000"/>
              </a:lnSpc>
              <a:spcBef>
                <a:spcPts val="0"/>
              </a:spcBef>
              <a:spcAft>
                <a:spcPts val="0"/>
              </a:spcAft>
              <a:buSzPts val="2800"/>
              <a:buNone/>
              <a:defRPr b="1" sz="4667">
                <a:solidFill>
                  <a:srgbClr val="EA8C6D"/>
                </a:solidFill>
              </a:defRPr>
            </a:lvl3pPr>
            <a:lvl4pPr lvl="3" algn="ctr">
              <a:lnSpc>
                <a:spcPct val="100000"/>
              </a:lnSpc>
              <a:spcBef>
                <a:spcPts val="0"/>
              </a:spcBef>
              <a:spcAft>
                <a:spcPts val="0"/>
              </a:spcAft>
              <a:buSzPts val="2800"/>
              <a:buNone/>
              <a:defRPr b="1" sz="4667">
                <a:solidFill>
                  <a:srgbClr val="EA8C6D"/>
                </a:solidFill>
              </a:defRPr>
            </a:lvl4pPr>
            <a:lvl5pPr lvl="4" algn="ctr">
              <a:lnSpc>
                <a:spcPct val="100000"/>
              </a:lnSpc>
              <a:spcBef>
                <a:spcPts val="0"/>
              </a:spcBef>
              <a:spcAft>
                <a:spcPts val="0"/>
              </a:spcAft>
              <a:buSzPts val="2800"/>
              <a:buNone/>
              <a:defRPr b="1" sz="4667">
                <a:solidFill>
                  <a:srgbClr val="EA8C6D"/>
                </a:solidFill>
              </a:defRPr>
            </a:lvl5pPr>
            <a:lvl6pPr lvl="5" algn="ctr">
              <a:lnSpc>
                <a:spcPct val="100000"/>
              </a:lnSpc>
              <a:spcBef>
                <a:spcPts val="0"/>
              </a:spcBef>
              <a:spcAft>
                <a:spcPts val="0"/>
              </a:spcAft>
              <a:buSzPts val="2800"/>
              <a:buNone/>
              <a:defRPr b="1" sz="4667">
                <a:solidFill>
                  <a:srgbClr val="EA8C6D"/>
                </a:solidFill>
              </a:defRPr>
            </a:lvl6pPr>
            <a:lvl7pPr lvl="6" algn="ctr">
              <a:lnSpc>
                <a:spcPct val="100000"/>
              </a:lnSpc>
              <a:spcBef>
                <a:spcPts val="0"/>
              </a:spcBef>
              <a:spcAft>
                <a:spcPts val="0"/>
              </a:spcAft>
              <a:buSzPts val="2800"/>
              <a:buNone/>
              <a:defRPr b="1" sz="4667">
                <a:solidFill>
                  <a:srgbClr val="EA8C6D"/>
                </a:solidFill>
              </a:defRPr>
            </a:lvl7pPr>
            <a:lvl8pPr lvl="7" algn="ctr">
              <a:lnSpc>
                <a:spcPct val="100000"/>
              </a:lnSpc>
              <a:spcBef>
                <a:spcPts val="0"/>
              </a:spcBef>
              <a:spcAft>
                <a:spcPts val="0"/>
              </a:spcAft>
              <a:buSzPts val="2800"/>
              <a:buNone/>
              <a:defRPr b="1" sz="4667">
                <a:solidFill>
                  <a:srgbClr val="EA8C6D"/>
                </a:solidFill>
              </a:defRPr>
            </a:lvl8pPr>
            <a:lvl9pPr lvl="8" algn="ctr">
              <a:lnSpc>
                <a:spcPct val="100000"/>
              </a:lnSpc>
              <a:spcBef>
                <a:spcPts val="0"/>
              </a:spcBef>
              <a:spcAft>
                <a:spcPts val="0"/>
              </a:spcAft>
              <a:buSzPts val="2800"/>
              <a:buNone/>
              <a:defRPr b="1" sz="4667">
                <a:solidFill>
                  <a:srgbClr val="EA8C6D"/>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and text 1">
  <p:cSld name="Título and text 1">
    <p:spTree>
      <p:nvGrpSpPr>
        <p:cNvPr id="44" name="Shape 44"/>
        <p:cNvGrpSpPr/>
        <p:nvPr/>
      </p:nvGrpSpPr>
      <p:grpSpPr>
        <a:xfrm>
          <a:off x="0" y="0"/>
          <a:ext cx="0" cy="0"/>
          <a:chOff x="0" y="0"/>
          <a:chExt cx="0" cy="0"/>
        </a:xfrm>
      </p:grpSpPr>
      <p:grpSp>
        <p:nvGrpSpPr>
          <p:cNvPr id="45" name="Google Shape;45;p100"/>
          <p:cNvGrpSpPr/>
          <p:nvPr/>
        </p:nvGrpSpPr>
        <p:grpSpPr>
          <a:xfrm>
            <a:off x="24" y="-9"/>
            <a:ext cx="12191977" cy="6860859"/>
            <a:chOff x="17" y="-7"/>
            <a:chExt cx="9143983" cy="5145644"/>
          </a:xfrm>
        </p:grpSpPr>
        <p:grpSp>
          <p:nvGrpSpPr>
            <p:cNvPr id="46" name="Google Shape;46;p100"/>
            <p:cNvGrpSpPr/>
            <p:nvPr/>
          </p:nvGrpSpPr>
          <p:grpSpPr>
            <a:xfrm flipH="1">
              <a:off x="5713554" y="-7"/>
              <a:ext cx="3430446" cy="1998576"/>
              <a:chOff x="2387099" y="3646800"/>
              <a:chExt cx="1386375" cy="807701"/>
            </a:xfrm>
          </p:grpSpPr>
          <p:sp>
            <p:nvSpPr>
              <p:cNvPr id="47" name="Google Shape;47;p100"/>
              <p:cNvSpPr/>
              <p:nvPr/>
            </p:nvSpPr>
            <p:spPr>
              <a:xfrm>
                <a:off x="2387100" y="4186725"/>
                <a:ext cx="122700" cy="91000"/>
              </a:xfrm>
              <a:custGeom>
                <a:rect b="b" l="l" r="r" t="t"/>
                <a:pathLst>
                  <a:path extrusionOk="0" h="3640" w="4908">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 name="Google Shape;48;p100"/>
              <p:cNvSpPr/>
              <p:nvPr/>
            </p:nvSpPr>
            <p:spPr>
              <a:xfrm>
                <a:off x="3596828" y="3646803"/>
                <a:ext cx="128325" cy="225902"/>
              </a:xfrm>
              <a:custGeom>
                <a:rect b="b" l="l" r="r" t="t"/>
                <a:pathLst>
                  <a:path extrusionOk="0" h="10705" w="5133">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 name="Google Shape;49;p100"/>
              <p:cNvSpPr/>
              <p:nvPr/>
            </p:nvSpPr>
            <p:spPr>
              <a:xfrm>
                <a:off x="2387100" y="3646800"/>
                <a:ext cx="128650" cy="202075"/>
              </a:xfrm>
              <a:custGeom>
                <a:rect b="b" l="l" r="r" t="t"/>
                <a:pathLst>
                  <a:path extrusionOk="0" h="8083" w="5146">
                    <a:moveTo>
                      <a:pt x="1" y="1"/>
                    </a:moveTo>
                    <a:lnTo>
                      <a:pt x="1" y="8082"/>
                    </a:lnTo>
                    <a:cubicBezTo>
                      <a:pt x="1582" y="5309"/>
                      <a:pt x="3314" y="2548"/>
                      <a:pt x="5146"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 name="Google Shape;50;p100"/>
              <p:cNvSpPr/>
              <p:nvPr/>
            </p:nvSpPr>
            <p:spPr>
              <a:xfrm>
                <a:off x="2387099" y="3646803"/>
                <a:ext cx="1232950" cy="483564"/>
              </a:xfrm>
              <a:custGeom>
                <a:rect b="b" l="l" r="r" t="t"/>
                <a:pathLst>
                  <a:path extrusionOk="0" h="22915" w="49318">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 name="Google Shape;51;p100"/>
              <p:cNvSpPr/>
              <p:nvPr/>
            </p:nvSpPr>
            <p:spPr>
              <a:xfrm>
                <a:off x="2387099" y="3646803"/>
                <a:ext cx="1386375" cy="807698"/>
              </a:xfrm>
              <a:custGeom>
                <a:rect b="b" l="l" r="r" t="t"/>
                <a:pathLst>
                  <a:path extrusionOk="0" h="38275" w="55455">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 name="Google Shape;52;p100"/>
              <p:cNvSpPr/>
              <p:nvPr/>
            </p:nvSpPr>
            <p:spPr>
              <a:xfrm>
                <a:off x="2387100" y="4176675"/>
                <a:ext cx="135250" cy="48350"/>
              </a:xfrm>
              <a:custGeom>
                <a:rect b="b" l="l" r="r" t="t"/>
                <a:pathLst>
                  <a:path extrusionOk="0" h="1934" w="541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53" name="Google Shape;53;p100"/>
            <p:cNvSpPr/>
            <p:nvPr/>
          </p:nvSpPr>
          <p:spPr>
            <a:xfrm rot="10800000">
              <a:off x="17" y="4053222"/>
              <a:ext cx="2065033" cy="1092415"/>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54" name="Google Shape;54;p100"/>
          <p:cNvSpPr txBox="1"/>
          <p:nvPr>
            <p:ph type="title"/>
          </p:nvPr>
        </p:nvSpPr>
        <p:spPr>
          <a:xfrm>
            <a:off x="950967" y="719333"/>
            <a:ext cx="7702000" cy="573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4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100"/>
          <p:cNvSpPr txBox="1"/>
          <p:nvPr>
            <p:ph idx="1" type="body"/>
          </p:nvPr>
        </p:nvSpPr>
        <p:spPr>
          <a:xfrm>
            <a:off x="950967" y="1841433"/>
            <a:ext cx="5317600" cy="3730800"/>
          </a:xfrm>
          <a:prstGeom prst="rect">
            <a:avLst/>
          </a:prstGeom>
          <a:noFill/>
          <a:ln>
            <a:noFill/>
          </a:ln>
        </p:spPr>
        <p:txBody>
          <a:bodyPr anchorCtr="0" anchor="t" bIns="91425" lIns="91425" spcFirstLastPara="1" rIns="91425" wrap="square" tIns="91425">
            <a:noAutofit/>
          </a:bodyPr>
          <a:lstStyle>
            <a:lvl1pPr indent="-304800" lvl="0" marL="457200" algn="l">
              <a:lnSpc>
                <a:spcPct val="92000"/>
              </a:lnSpc>
              <a:spcBef>
                <a:spcPts val="0"/>
              </a:spcBef>
              <a:spcAft>
                <a:spcPts val="0"/>
              </a:spcAft>
              <a:buClr>
                <a:schemeClr val="lt1"/>
              </a:buClr>
              <a:buSzPts val="1200"/>
              <a:buFont typeface="Livvic"/>
              <a:buChar char="●"/>
              <a:defRPr sz="1600"/>
            </a:lvl1pPr>
            <a:lvl2pPr indent="-304800" lvl="1" marL="914400" algn="l">
              <a:lnSpc>
                <a:spcPct val="115000"/>
              </a:lnSpc>
              <a:spcBef>
                <a:spcPts val="2133"/>
              </a:spcBef>
              <a:spcAft>
                <a:spcPts val="0"/>
              </a:spcAft>
              <a:buClr>
                <a:srgbClr val="434343"/>
              </a:buClr>
              <a:buSzPts val="1200"/>
              <a:buFont typeface="Roboto Condensed Light"/>
              <a:buChar char="○"/>
              <a:defRPr/>
            </a:lvl2pPr>
            <a:lvl3pPr indent="-304800" lvl="2" marL="1371600" algn="l">
              <a:lnSpc>
                <a:spcPct val="115000"/>
              </a:lnSpc>
              <a:spcBef>
                <a:spcPts val="2133"/>
              </a:spcBef>
              <a:spcAft>
                <a:spcPts val="0"/>
              </a:spcAft>
              <a:buClr>
                <a:srgbClr val="434343"/>
              </a:buClr>
              <a:buSzPts val="1200"/>
              <a:buFont typeface="Roboto Condensed Light"/>
              <a:buChar char="■"/>
              <a:defRPr/>
            </a:lvl3pPr>
            <a:lvl4pPr indent="-304800" lvl="3" marL="1828800" algn="l">
              <a:lnSpc>
                <a:spcPct val="115000"/>
              </a:lnSpc>
              <a:spcBef>
                <a:spcPts val="2133"/>
              </a:spcBef>
              <a:spcAft>
                <a:spcPts val="0"/>
              </a:spcAft>
              <a:buClr>
                <a:srgbClr val="434343"/>
              </a:buClr>
              <a:buSzPts val="1200"/>
              <a:buFont typeface="Roboto Condensed Light"/>
              <a:buChar char="●"/>
              <a:defRPr/>
            </a:lvl4pPr>
            <a:lvl5pPr indent="-304800" lvl="4" marL="2286000" algn="l">
              <a:lnSpc>
                <a:spcPct val="115000"/>
              </a:lnSpc>
              <a:spcBef>
                <a:spcPts val="2133"/>
              </a:spcBef>
              <a:spcAft>
                <a:spcPts val="0"/>
              </a:spcAft>
              <a:buClr>
                <a:srgbClr val="434343"/>
              </a:buClr>
              <a:buSzPts val="1200"/>
              <a:buFont typeface="Roboto Condensed Light"/>
              <a:buChar char="○"/>
              <a:defRPr/>
            </a:lvl5pPr>
            <a:lvl6pPr indent="-304800" lvl="5" marL="2743200" algn="l">
              <a:lnSpc>
                <a:spcPct val="115000"/>
              </a:lnSpc>
              <a:spcBef>
                <a:spcPts val="2133"/>
              </a:spcBef>
              <a:spcAft>
                <a:spcPts val="0"/>
              </a:spcAft>
              <a:buClr>
                <a:srgbClr val="434343"/>
              </a:buClr>
              <a:buSzPts val="1200"/>
              <a:buFont typeface="Roboto Condensed Light"/>
              <a:buChar char="■"/>
              <a:defRPr/>
            </a:lvl6pPr>
            <a:lvl7pPr indent="-304800" lvl="6" marL="3200400" algn="l">
              <a:lnSpc>
                <a:spcPct val="115000"/>
              </a:lnSpc>
              <a:spcBef>
                <a:spcPts val="2133"/>
              </a:spcBef>
              <a:spcAft>
                <a:spcPts val="0"/>
              </a:spcAft>
              <a:buClr>
                <a:srgbClr val="434343"/>
              </a:buClr>
              <a:buSzPts val="1200"/>
              <a:buFont typeface="Roboto Condensed Light"/>
              <a:buChar char="●"/>
              <a:defRPr/>
            </a:lvl7pPr>
            <a:lvl8pPr indent="-304800" lvl="7" marL="3657600" algn="l">
              <a:lnSpc>
                <a:spcPct val="115000"/>
              </a:lnSpc>
              <a:spcBef>
                <a:spcPts val="2133"/>
              </a:spcBef>
              <a:spcAft>
                <a:spcPts val="0"/>
              </a:spcAft>
              <a:buClr>
                <a:srgbClr val="434343"/>
              </a:buClr>
              <a:buSzPts val="1200"/>
              <a:buFont typeface="Roboto Condensed Light"/>
              <a:buChar char="○"/>
              <a:defRPr/>
            </a:lvl8pPr>
            <a:lvl9pPr indent="-304800" lvl="8" marL="4114800" algn="l">
              <a:lnSpc>
                <a:spcPct val="115000"/>
              </a:lnSpc>
              <a:spcBef>
                <a:spcPts val="2133"/>
              </a:spcBef>
              <a:spcAft>
                <a:spcPts val="2133"/>
              </a:spcAft>
              <a:buClr>
                <a:srgbClr val="434343"/>
              </a:buClr>
              <a:buSzPts val="1200"/>
              <a:buFont typeface="Roboto Condensed Light"/>
              <a:buChar char="■"/>
              <a:defRPr/>
            </a:lvl9pPr>
          </a:lstStyle>
          <a:p/>
        </p:txBody>
      </p:sp>
      <p:sp>
        <p:nvSpPr>
          <p:cNvPr id="56" name="Google Shape;56;p100"/>
          <p:cNvSpPr txBox="1"/>
          <p:nvPr>
            <p:ph idx="2" type="body"/>
          </p:nvPr>
        </p:nvSpPr>
        <p:spPr>
          <a:xfrm>
            <a:off x="6429333" y="1841433"/>
            <a:ext cx="4206000" cy="3730800"/>
          </a:xfrm>
          <a:prstGeom prst="rect">
            <a:avLst/>
          </a:prstGeom>
          <a:noFill/>
          <a:ln>
            <a:noFill/>
          </a:ln>
        </p:spPr>
        <p:txBody>
          <a:bodyPr anchorCtr="0" anchor="t" bIns="91425" lIns="91425" spcFirstLastPara="1" rIns="91425" wrap="square" tIns="91425">
            <a:noAutofit/>
          </a:bodyPr>
          <a:lstStyle>
            <a:lvl1pPr indent="-304800" lvl="0" marL="457200" algn="l">
              <a:lnSpc>
                <a:spcPct val="92000"/>
              </a:lnSpc>
              <a:spcBef>
                <a:spcPts val="0"/>
              </a:spcBef>
              <a:spcAft>
                <a:spcPts val="0"/>
              </a:spcAft>
              <a:buClr>
                <a:schemeClr val="lt1"/>
              </a:buClr>
              <a:buSzPts val="1200"/>
              <a:buFont typeface="Livvic"/>
              <a:buChar char="●"/>
              <a:defRPr sz="1600"/>
            </a:lvl1pPr>
            <a:lvl2pPr indent="-304800" lvl="1" marL="914400" algn="l">
              <a:lnSpc>
                <a:spcPct val="115000"/>
              </a:lnSpc>
              <a:spcBef>
                <a:spcPts val="2133"/>
              </a:spcBef>
              <a:spcAft>
                <a:spcPts val="0"/>
              </a:spcAft>
              <a:buClr>
                <a:srgbClr val="434343"/>
              </a:buClr>
              <a:buSzPts val="1200"/>
              <a:buFont typeface="Roboto Condensed Light"/>
              <a:buChar char="○"/>
              <a:defRPr/>
            </a:lvl2pPr>
            <a:lvl3pPr indent="-304800" lvl="2" marL="1371600" algn="l">
              <a:lnSpc>
                <a:spcPct val="115000"/>
              </a:lnSpc>
              <a:spcBef>
                <a:spcPts val="2133"/>
              </a:spcBef>
              <a:spcAft>
                <a:spcPts val="0"/>
              </a:spcAft>
              <a:buClr>
                <a:srgbClr val="434343"/>
              </a:buClr>
              <a:buSzPts val="1200"/>
              <a:buFont typeface="Roboto Condensed Light"/>
              <a:buChar char="■"/>
              <a:defRPr/>
            </a:lvl3pPr>
            <a:lvl4pPr indent="-304800" lvl="3" marL="1828800" algn="l">
              <a:lnSpc>
                <a:spcPct val="115000"/>
              </a:lnSpc>
              <a:spcBef>
                <a:spcPts val="2133"/>
              </a:spcBef>
              <a:spcAft>
                <a:spcPts val="0"/>
              </a:spcAft>
              <a:buClr>
                <a:srgbClr val="434343"/>
              </a:buClr>
              <a:buSzPts val="1200"/>
              <a:buFont typeface="Roboto Condensed Light"/>
              <a:buChar char="●"/>
              <a:defRPr/>
            </a:lvl4pPr>
            <a:lvl5pPr indent="-304800" lvl="4" marL="2286000" algn="l">
              <a:lnSpc>
                <a:spcPct val="115000"/>
              </a:lnSpc>
              <a:spcBef>
                <a:spcPts val="2133"/>
              </a:spcBef>
              <a:spcAft>
                <a:spcPts val="0"/>
              </a:spcAft>
              <a:buClr>
                <a:srgbClr val="434343"/>
              </a:buClr>
              <a:buSzPts val="1200"/>
              <a:buFont typeface="Roboto Condensed Light"/>
              <a:buChar char="○"/>
              <a:defRPr/>
            </a:lvl5pPr>
            <a:lvl6pPr indent="-304800" lvl="5" marL="2743200" algn="l">
              <a:lnSpc>
                <a:spcPct val="115000"/>
              </a:lnSpc>
              <a:spcBef>
                <a:spcPts val="2133"/>
              </a:spcBef>
              <a:spcAft>
                <a:spcPts val="0"/>
              </a:spcAft>
              <a:buClr>
                <a:srgbClr val="434343"/>
              </a:buClr>
              <a:buSzPts val="1200"/>
              <a:buFont typeface="Roboto Condensed Light"/>
              <a:buChar char="■"/>
              <a:defRPr/>
            </a:lvl6pPr>
            <a:lvl7pPr indent="-304800" lvl="6" marL="3200400" algn="l">
              <a:lnSpc>
                <a:spcPct val="115000"/>
              </a:lnSpc>
              <a:spcBef>
                <a:spcPts val="2133"/>
              </a:spcBef>
              <a:spcAft>
                <a:spcPts val="0"/>
              </a:spcAft>
              <a:buClr>
                <a:srgbClr val="434343"/>
              </a:buClr>
              <a:buSzPts val="1200"/>
              <a:buFont typeface="Roboto Condensed Light"/>
              <a:buChar char="●"/>
              <a:defRPr/>
            </a:lvl7pPr>
            <a:lvl8pPr indent="-304800" lvl="7" marL="3657600" algn="l">
              <a:lnSpc>
                <a:spcPct val="115000"/>
              </a:lnSpc>
              <a:spcBef>
                <a:spcPts val="2133"/>
              </a:spcBef>
              <a:spcAft>
                <a:spcPts val="0"/>
              </a:spcAft>
              <a:buClr>
                <a:srgbClr val="434343"/>
              </a:buClr>
              <a:buSzPts val="1200"/>
              <a:buFont typeface="Roboto Condensed Light"/>
              <a:buChar char="○"/>
              <a:defRPr/>
            </a:lvl8pPr>
            <a:lvl9pPr indent="-304800" lvl="8" marL="4114800" algn="l">
              <a:lnSpc>
                <a:spcPct val="115000"/>
              </a:lnSpc>
              <a:spcBef>
                <a:spcPts val="2133"/>
              </a:spcBef>
              <a:spcAft>
                <a:spcPts val="2133"/>
              </a:spcAft>
              <a:buClr>
                <a:srgbClr val="434343"/>
              </a:buClr>
              <a:buSzPts val="1200"/>
              <a:buFont typeface="Roboto Condensed Light"/>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839" name="Shape 839"/>
        <p:cNvGrpSpPr/>
        <p:nvPr/>
      </p:nvGrpSpPr>
      <p:grpSpPr>
        <a:xfrm>
          <a:off x="0" y="0"/>
          <a:ext cx="0" cy="0"/>
          <a:chOff x="0" y="0"/>
          <a:chExt cx="0" cy="0"/>
        </a:xfrm>
      </p:grpSpPr>
      <p:grpSp>
        <p:nvGrpSpPr>
          <p:cNvPr id="840" name="Google Shape;840;p82"/>
          <p:cNvGrpSpPr/>
          <p:nvPr/>
        </p:nvGrpSpPr>
        <p:grpSpPr>
          <a:xfrm>
            <a:off x="-19545" y="-8244"/>
            <a:ext cx="12211545" cy="6890281"/>
            <a:chOff x="-14659" y="-6183"/>
            <a:chExt cx="9158659" cy="5167711"/>
          </a:xfrm>
        </p:grpSpPr>
        <p:sp>
          <p:nvSpPr>
            <p:cNvPr id="841" name="Google Shape;841;p82"/>
            <p:cNvSpPr/>
            <p:nvPr/>
          </p:nvSpPr>
          <p:spPr>
            <a:xfrm>
              <a:off x="708089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842" name="Google Shape;842;p82"/>
            <p:cNvGrpSpPr/>
            <p:nvPr/>
          </p:nvGrpSpPr>
          <p:grpSpPr>
            <a:xfrm>
              <a:off x="-14659" y="2815576"/>
              <a:ext cx="3410268" cy="2345952"/>
              <a:chOff x="529875" y="3526025"/>
              <a:chExt cx="1175225" cy="808475"/>
            </a:xfrm>
          </p:grpSpPr>
          <p:sp>
            <p:nvSpPr>
              <p:cNvPr id="843" name="Google Shape;843;p82"/>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4" name="Google Shape;844;p82"/>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5" name="Google Shape;845;p82"/>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6" name="Google Shape;846;p82"/>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7" name="Google Shape;847;p82"/>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848" name="Google Shape;848;p82"/>
          <p:cNvSpPr txBox="1"/>
          <p:nvPr>
            <p:ph type="ctrTitle"/>
          </p:nvPr>
        </p:nvSpPr>
        <p:spPr>
          <a:xfrm>
            <a:off x="950967" y="719333"/>
            <a:ext cx="4010400" cy="186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EA8C6D"/>
              </a:buClr>
              <a:buSzPts val="8300"/>
              <a:buFont typeface="Amatic SC"/>
              <a:buNone/>
              <a:defRPr b="1" sz="6533">
                <a:solidFill>
                  <a:srgbClr val="EA8C6D"/>
                </a:solidFill>
                <a:latin typeface="Amatic SC"/>
                <a:ea typeface="Amatic SC"/>
                <a:cs typeface="Amatic SC"/>
                <a:sym typeface="Amatic SC"/>
              </a:defRPr>
            </a:lvl1pPr>
            <a:lvl2pPr lvl="1" algn="l">
              <a:lnSpc>
                <a:spcPct val="100000"/>
              </a:lnSpc>
              <a:spcBef>
                <a:spcPts val="0"/>
              </a:spcBef>
              <a:spcAft>
                <a:spcPts val="0"/>
              </a:spcAft>
              <a:buSzPts val="5200"/>
              <a:buNone/>
              <a:defRPr sz="6933"/>
            </a:lvl2pPr>
            <a:lvl3pPr lvl="2" algn="l">
              <a:lnSpc>
                <a:spcPct val="100000"/>
              </a:lnSpc>
              <a:spcBef>
                <a:spcPts val="0"/>
              </a:spcBef>
              <a:spcAft>
                <a:spcPts val="0"/>
              </a:spcAft>
              <a:buSzPts val="5200"/>
              <a:buNone/>
              <a:defRPr sz="6933"/>
            </a:lvl3pPr>
            <a:lvl4pPr lvl="3" algn="l">
              <a:lnSpc>
                <a:spcPct val="100000"/>
              </a:lnSpc>
              <a:spcBef>
                <a:spcPts val="0"/>
              </a:spcBef>
              <a:spcAft>
                <a:spcPts val="0"/>
              </a:spcAft>
              <a:buSzPts val="5200"/>
              <a:buNone/>
              <a:defRPr sz="6933"/>
            </a:lvl4pPr>
            <a:lvl5pPr lvl="4" algn="l">
              <a:lnSpc>
                <a:spcPct val="100000"/>
              </a:lnSpc>
              <a:spcBef>
                <a:spcPts val="0"/>
              </a:spcBef>
              <a:spcAft>
                <a:spcPts val="0"/>
              </a:spcAft>
              <a:buSzPts val="5200"/>
              <a:buNone/>
              <a:defRPr sz="6933"/>
            </a:lvl5pPr>
            <a:lvl6pPr lvl="5" algn="l">
              <a:lnSpc>
                <a:spcPct val="100000"/>
              </a:lnSpc>
              <a:spcBef>
                <a:spcPts val="0"/>
              </a:spcBef>
              <a:spcAft>
                <a:spcPts val="0"/>
              </a:spcAft>
              <a:buSzPts val="5200"/>
              <a:buNone/>
              <a:defRPr sz="6933"/>
            </a:lvl6pPr>
            <a:lvl7pPr lvl="6" algn="l">
              <a:lnSpc>
                <a:spcPct val="100000"/>
              </a:lnSpc>
              <a:spcBef>
                <a:spcPts val="0"/>
              </a:spcBef>
              <a:spcAft>
                <a:spcPts val="0"/>
              </a:spcAft>
              <a:buSzPts val="5200"/>
              <a:buNone/>
              <a:defRPr sz="6933"/>
            </a:lvl7pPr>
            <a:lvl8pPr lvl="7" algn="l">
              <a:lnSpc>
                <a:spcPct val="100000"/>
              </a:lnSpc>
              <a:spcBef>
                <a:spcPts val="0"/>
              </a:spcBef>
              <a:spcAft>
                <a:spcPts val="0"/>
              </a:spcAft>
              <a:buSzPts val="5200"/>
              <a:buNone/>
              <a:defRPr sz="6933"/>
            </a:lvl8pPr>
            <a:lvl9pPr lvl="8" algn="l">
              <a:lnSpc>
                <a:spcPct val="100000"/>
              </a:lnSpc>
              <a:spcBef>
                <a:spcPts val="0"/>
              </a:spcBef>
              <a:spcAft>
                <a:spcPts val="0"/>
              </a:spcAft>
              <a:buSzPts val="5200"/>
              <a:buNone/>
              <a:defRPr sz="6933"/>
            </a:lvl9pPr>
          </a:lstStyle>
          <a:p/>
        </p:txBody>
      </p:sp>
      <p:sp>
        <p:nvSpPr>
          <p:cNvPr id="849" name="Google Shape;849;p82"/>
          <p:cNvSpPr txBox="1"/>
          <p:nvPr>
            <p:ph idx="1" type="body"/>
          </p:nvPr>
        </p:nvSpPr>
        <p:spPr>
          <a:xfrm>
            <a:off x="5197067" y="2640000"/>
            <a:ext cx="6044000" cy="3492400"/>
          </a:xfrm>
          <a:prstGeom prst="rect">
            <a:avLst/>
          </a:prstGeom>
          <a:noFill/>
          <a:ln>
            <a:noFill/>
          </a:ln>
        </p:spPr>
        <p:txBody>
          <a:bodyPr anchorCtr="0" anchor="t" bIns="0" lIns="0" spcFirstLastPara="1" rIns="0" wrap="square" tIns="0">
            <a:noAutofit/>
          </a:bodyPr>
          <a:lstStyle>
            <a:lvl1pPr indent="-323850" lvl="0" marL="457200" algn="l">
              <a:lnSpc>
                <a:spcPct val="100000"/>
              </a:lnSpc>
              <a:spcBef>
                <a:spcPts val="0"/>
              </a:spcBef>
              <a:spcAft>
                <a:spcPts val="0"/>
              </a:spcAft>
              <a:buClr>
                <a:srgbClr val="EA8C6D"/>
              </a:buClr>
              <a:buSzPts val="1500"/>
              <a:buChar char="●"/>
              <a:defRPr sz="2267"/>
            </a:lvl1pPr>
            <a:lvl2pPr indent="-323850" lvl="1" marL="914400" algn="l">
              <a:lnSpc>
                <a:spcPct val="100000"/>
              </a:lnSpc>
              <a:spcBef>
                <a:spcPts val="0"/>
              </a:spcBef>
              <a:spcAft>
                <a:spcPts val="0"/>
              </a:spcAft>
              <a:buClr>
                <a:srgbClr val="999999"/>
              </a:buClr>
              <a:buSzPts val="1500"/>
              <a:buChar char="○"/>
              <a:defRPr sz="2000"/>
            </a:lvl2pPr>
            <a:lvl3pPr indent="-323850" lvl="2" marL="1371600" algn="l">
              <a:lnSpc>
                <a:spcPct val="100000"/>
              </a:lnSpc>
              <a:spcBef>
                <a:spcPts val="2133"/>
              </a:spcBef>
              <a:spcAft>
                <a:spcPts val="0"/>
              </a:spcAft>
              <a:buClr>
                <a:srgbClr val="999999"/>
              </a:buClr>
              <a:buSzPts val="1500"/>
              <a:buChar char="■"/>
              <a:defRPr sz="2000"/>
            </a:lvl3pPr>
            <a:lvl4pPr indent="-323850" lvl="3" marL="1828800" algn="l">
              <a:lnSpc>
                <a:spcPct val="100000"/>
              </a:lnSpc>
              <a:spcBef>
                <a:spcPts val="2133"/>
              </a:spcBef>
              <a:spcAft>
                <a:spcPts val="0"/>
              </a:spcAft>
              <a:buClr>
                <a:srgbClr val="999999"/>
              </a:buClr>
              <a:buSzPts val="1500"/>
              <a:buChar char="●"/>
              <a:defRPr sz="2000"/>
            </a:lvl4pPr>
            <a:lvl5pPr indent="-323850" lvl="4" marL="2286000" algn="l">
              <a:lnSpc>
                <a:spcPct val="100000"/>
              </a:lnSpc>
              <a:spcBef>
                <a:spcPts val="2133"/>
              </a:spcBef>
              <a:spcAft>
                <a:spcPts val="0"/>
              </a:spcAft>
              <a:buClr>
                <a:srgbClr val="999999"/>
              </a:buClr>
              <a:buSzPts val="1500"/>
              <a:buChar char="○"/>
              <a:defRPr sz="2000"/>
            </a:lvl5pPr>
            <a:lvl6pPr indent="-323850" lvl="5" marL="2743200" algn="l">
              <a:lnSpc>
                <a:spcPct val="100000"/>
              </a:lnSpc>
              <a:spcBef>
                <a:spcPts val="2133"/>
              </a:spcBef>
              <a:spcAft>
                <a:spcPts val="0"/>
              </a:spcAft>
              <a:buClr>
                <a:srgbClr val="999999"/>
              </a:buClr>
              <a:buSzPts val="1500"/>
              <a:buChar char="■"/>
              <a:defRPr sz="2000"/>
            </a:lvl6pPr>
            <a:lvl7pPr indent="-323850" lvl="6" marL="3200400" algn="l">
              <a:lnSpc>
                <a:spcPct val="100000"/>
              </a:lnSpc>
              <a:spcBef>
                <a:spcPts val="2133"/>
              </a:spcBef>
              <a:spcAft>
                <a:spcPts val="0"/>
              </a:spcAft>
              <a:buClr>
                <a:srgbClr val="999999"/>
              </a:buClr>
              <a:buSzPts val="1500"/>
              <a:buChar char="●"/>
              <a:defRPr sz="2000"/>
            </a:lvl7pPr>
            <a:lvl8pPr indent="-323850" lvl="7" marL="3657600" algn="l">
              <a:lnSpc>
                <a:spcPct val="100000"/>
              </a:lnSpc>
              <a:spcBef>
                <a:spcPts val="2133"/>
              </a:spcBef>
              <a:spcAft>
                <a:spcPts val="0"/>
              </a:spcAft>
              <a:buClr>
                <a:srgbClr val="999999"/>
              </a:buClr>
              <a:buSzPts val="1500"/>
              <a:buChar char="○"/>
              <a:defRPr sz="2000"/>
            </a:lvl8pPr>
            <a:lvl9pPr indent="-323850" lvl="8" marL="4114800" algn="l">
              <a:lnSpc>
                <a:spcPct val="100000"/>
              </a:lnSpc>
              <a:spcBef>
                <a:spcPts val="2133"/>
              </a:spcBef>
              <a:spcAft>
                <a:spcPts val="2133"/>
              </a:spcAft>
              <a:buClr>
                <a:srgbClr val="999999"/>
              </a:buClr>
              <a:buSzPts val="1500"/>
              <a:buChar char="■"/>
              <a:defRPr sz="20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850" name="Shape 850"/>
        <p:cNvGrpSpPr/>
        <p:nvPr/>
      </p:nvGrpSpPr>
      <p:grpSpPr>
        <a:xfrm>
          <a:off x="0" y="0"/>
          <a:ext cx="0" cy="0"/>
          <a:chOff x="0" y="0"/>
          <a:chExt cx="0" cy="0"/>
        </a:xfrm>
      </p:grpSpPr>
      <p:sp>
        <p:nvSpPr>
          <p:cNvPr id="851" name="Google Shape;851;p83"/>
          <p:cNvSpPr/>
          <p:nvPr/>
        </p:nvSpPr>
        <p:spPr>
          <a:xfrm flipH="1" rot="10800000">
            <a:off x="9441194" y="5404989"/>
            <a:ext cx="2750807" cy="1455144"/>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2" name="Google Shape;852;p83"/>
          <p:cNvSpPr txBox="1"/>
          <p:nvPr>
            <p:ph type="title"/>
          </p:nvPr>
        </p:nvSpPr>
        <p:spPr>
          <a:xfrm>
            <a:off x="6096000" y="1295400"/>
            <a:ext cx="5145200" cy="4436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2800"/>
              <a:buNone/>
              <a:defRPr b="1" sz="7333"/>
            </a:lvl1pPr>
            <a:lvl2pPr lvl="1" algn="r">
              <a:lnSpc>
                <a:spcPct val="100000"/>
              </a:lnSpc>
              <a:spcBef>
                <a:spcPts val="0"/>
              </a:spcBef>
              <a:spcAft>
                <a:spcPts val="0"/>
              </a:spcAft>
              <a:buSzPts val="2800"/>
              <a:buNone/>
              <a:defRPr b="1" sz="7333"/>
            </a:lvl2pPr>
            <a:lvl3pPr lvl="2" algn="r">
              <a:lnSpc>
                <a:spcPct val="100000"/>
              </a:lnSpc>
              <a:spcBef>
                <a:spcPts val="0"/>
              </a:spcBef>
              <a:spcAft>
                <a:spcPts val="0"/>
              </a:spcAft>
              <a:buSzPts val="2800"/>
              <a:buNone/>
              <a:defRPr b="1" sz="7333"/>
            </a:lvl3pPr>
            <a:lvl4pPr lvl="3" algn="r">
              <a:lnSpc>
                <a:spcPct val="100000"/>
              </a:lnSpc>
              <a:spcBef>
                <a:spcPts val="0"/>
              </a:spcBef>
              <a:spcAft>
                <a:spcPts val="0"/>
              </a:spcAft>
              <a:buSzPts val="2800"/>
              <a:buNone/>
              <a:defRPr b="1" sz="7333"/>
            </a:lvl4pPr>
            <a:lvl5pPr lvl="4" algn="r">
              <a:lnSpc>
                <a:spcPct val="100000"/>
              </a:lnSpc>
              <a:spcBef>
                <a:spcPts val="0"/>
              </a:spcBef>
              <a:spcAft>
                <a:spcPts val="0"/>
              </a:spcAft>
              <a:buSzPts val="2800"/>
              <a:buNone/>
              <a:defRPr b="1" sz="7333"/>
            </a:lvl5pPr>
            <a:lvl6pPr lvl="5" algn="r">
              <a:lnSpc>
                <a:spcPct val="100000"/>
              </a:lnSpc>
              <a:spcBef>
                <a:spcPts val="0"/>
              </a:spcBef>
              <a:spcAft>
                <a:spcPts val="0"/>
              </a:spcAft>
              <a:buSzPts val="2800"/>
              <a:buNone/>
              <a:defRPr b="1" sz="7333"/>
            </a:lvl6pPr>
            <a:lvl7pPr lvl="6" algn="r">
              <a:lnSpc>
                <a:spcPct val="100000"/>
              </a:lnSpc>
              <a:spcBef>
                <a:spcPts val="0"/>
              </a:spcBef>
              <a:spcAft>
                <a:spcPts val="0"/>
              </a:spcAft>
              <a:buSzPts val="2800"/>
              <a:buNone/>
              <a:defRPr b="1" sz="7333"/>
            </a:lvl7pPr>
            <a:lvl8pPr lvl="7" algn="r">
              <a:lnSpc>
                <a:spcPct val="100000"/>
              </a:lnSpc>
              <a:spcBef>
                <a:spcPts val="0"/>
              </a:spcBef>
              <a:spcAft>
                <a:spcPts val="0"/>
              </a:spcAft>
              <a:buSzPts val="2800"/>
              <a:buNone/>
              <a:defRPr b="1" sz="7333"/>
            </a:lvl8pPr>
            <a:lvl9pPr lvl="8" algn="r">
              <a:lnSpc>
                <a:spcPct val="100000"/>
              </a:lnSpc>
              <a:spcBef>
                <a:spcPts val="0"/>
              </a:spcBef>
              <a:spcAft>
                <a:spcPts val="0"/>
              </a:spcAft>
              <a:buSzPts val="2800"/>
              <a:buNone/>
              <a:defRPr b="1" sz="7333"/>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 and text 1">
    <p:spTree>
      <p:nvGrpSpPr>
        <p:cNvPr id="853" name="Shape 853"/>
        <p:cNvGrpSpPr/>
        <p:nvPr/>
      </p:nvGrpSpPr>
      <p:grpSpPr>
        <a:xfrm>
          <a:off x="0" y="0"/>
          <a:ext cx="0" cy="0"/>
          <a:chOff x="0" y="0"/>
          <a:chExt cx="0" cy="0"/>
        </a:xfrm>
      </p:grpSpPr>
      <p:grpSp>
        <p:nvGrpSpPr>
          <p:cNvPr id="854" name="Google Shape;854;p84"/>
          <p:cNvGrpSpPr/>
          <p:nvPr/>
        </p:nvGrpSpPr>
        <p:grpSpPr>
          <a:xfrm flipH="1" rot="10800000">
            <a:off x="-320148" y="5413953"/>
            <a:ext cx="3295541" cy="1437875"/>
            <a:chOff x="5223150" y="2771850"/>
            <a:chExt cx="1210350" cy="761425"/>
          </a:xfrm>
        </p:grpSpPr>
        <p:sp>
          <p:nvSpPr>
            <p:cNvPr id="855" name="Google Shape;855;p84"/>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6" name="Google Shape;856;p84"/>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857" name="Google Shape;857;p84"/>
          <p:cNvSpPr txBox="1"/>
          <p:nvPr>
            <p:ph type="title"/>
          </p:nvPr>
        </p:nvSpPr>
        <p:spPr>
          <a:xfrm>
            <a:off x="950967" y="720000"/>
            <a:ext cx="3828400" cy="270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2800"/>
              <a:buNone/>
              <a:defRPr b="1" sz="4667"/>
            </a:lvl1pPr>
            <a:lvl2pPr lvl="1" algn="l">
              <a:lnSpc>
                <a:spcPct val="115000"/>
              </a:lnSpc>
              <a:spcBef>
                <a:spcPts val="0"/>
              </a:spcBef>
              <a:spcAft>
                <a:spcPts val="0"/>
              </a:spcAft>
              <a:buSzPts val="2800"/>
              <a:buNone/>
              <a:defRPr sz="4667">
                <a:latin typeface="Mallanna"/>
                <a:ea typeface="Mallanna"/>
                <a:cs typeface="Mallanna"/>
                <a:sym typeface="Mallanna"/>
              </a:defRPr>
            </a:lvl2pPr>
            <a:lvl3pPr lvl="2" algn="l">
              <a:lnSpc>
                <a:spcPct val="115000"/>
              </a:lnSpc>
              <a:spcBef>
                <a:spcPts val="0"/>
              </a:spcBef>
              <a:spcAft>
                <a:spcPts val="0"/>
              </a:spcAft>
              <a:buSzPts val="2800"/>
              <a:buNone/>
              <a:defRPr sz="4667">
                <a:latin typeface="Mallanna"/>
                <a:ea typeface="Mallanna"/>
                <a:cs typeface="Mallanna"/>
                <a:sym typeface="Mallanna"/>
              </a:defRPr>
            </a:lvl3pPr>
            <a:lvl4pPr lvl="3" algn="l">
              <a:lnSpc>
                <a:spcPct val="115000"/>
              </a:lnSpc>
              <a:spcBef>
                <a:spcPts val="0"/>
              </a:spcBef>
              <a:spcAft>
                <a:spcPts val="0"/>
              </a:spcAft>
              <a:buSzPts val="2800"/>
              <a:buNone/>
              <a:defRPr sz="4667">
                <a:latin typeface="Mallanna"/>
                <a:ea typeface="Mallanna"/>
                <a:cs typeface="Mallanna"/>
                <a:sym typeface="Mallanna"/>
              </a:defRPr>
            </a:lvl4pPr>
            <a:lvl5pPr lvl="4" algn="l">
              <a:lnSpc>
                <a:spcPct val="115000"/>
              </a:lnSpc>
              <a:spcBef>
                <a:spcPts val="0"/>
              </a:spcBef>
              <a:spcAft>
                <a:spcPts val="0"/>
              </a:spcAft>
              <a:buSzPts val="2800"/>
              <a:buNone/>
              <a:defRPr sz="4667">
                <a:latin typeface="Mallanna"/>
                <a:ea typeface="Mallanna"/>
                <a:cs typeface="Mallanna"/>
                <a:sym typeface="Mallanna"/>
              </a:defRPr>
            </a:lvl5pPr>
            <a:lvl6pPr lvl="5" algn="l">
              <a:lnSpc>
                <a:spcPct val="115000"/>
              </a:lnSpc>
              <a:spcBef>
                <a:spcPts val="0"/>
              </a:spcBef>
              <a:spcAft>
                <a:spcPts val="0"/>
              </a:spcAft>
              <a:buSzPts val="2800"/>
              <a:buNone/>
              <a:defRPr sz="4667">
                <a:latin typeface="Mallanna"/>
                <a:ea typeface="Mallanna"/>
                <a:cs typeface="Mallanna"/>
                <a:sym typeface="Mallanna"/>
              </a:defRPr>
            </a:lvl6pPr>
            <a:lvl7pPr lvl="6" algn="l">
              <a:lnSpc>
                <a:spcPct val="115000"/>
              </a:lnSpc>
              <a:spcBef>
                <a:spcPts val="0"/>
              </a:spcBef>
              <a:spcAft>
                <a:spcPts val="0"/>
              </a:spcAft>
              <a:buSzPts val="2800"/>
              <a:buNone/>
              <a:defRPr sz="4667">
                <a:latin typeface="Mallanna"/>
                <a:ea typeface="Mallanna"/>
                <a:cs typeface="Mallanna"/>
                <a:sym typeface="Mallanna"/>
              </a:defRPr>
            </a:lvl7pPr>
            <a:lvl8pPr lvl="7" algn="l">
              <a:lnSpc>
                <a:spcPct val="115000"/>
              </a:lnSpc>
              <a:spcBef>
                <a:spcPts val="0"/>
              </a:spcBef>
              <a:spcAft>
                <a:spcPts val="0"/>
              </a:spcAft>
              <a:buSzPts val="2800"/>
              <a:buNone/>
              <a:defRPr sz="4667">
                <a:latin typeface="Mallanna"/>
                <a:ea typeface="Mallanna"/>
                <a:cs typeface="Mallanna"/>
                <a:sym typeface="Mallanna"/>
              </a:defRPr>
            </a:lvl8pPr>
            <a:lvl9pPr lvl="8" algn="l">
              <a:lnSpc>
                <a:spcPct val="115000"/>
              </a:lnSpc>
              <a:spcBef>
                <a:spcPts val="0"/>
              </a:spcBef>
              <a:spcAft>
                <a:spcPts val="0"/>
              </a:spcAft>
              <a:buSzPts val="2800"/>
              <a:buNone/>
              <a:defRPr sz="4667">
                <a:latin typeface="Mallanna"/>
                <a:ea typeface="Mallanna"/>
                <a:cs typeface="Mallanna"/>
                <a:sym typeface="Mallanna"/>
              </a:defRPr>
            </a:lvl9pPr>
          </a:lstStyle>
          <a:p/>
        </p:txBody>
      </p:sp>
      <p:sp>
        <p:nvSpPr>
          <p:cNvPr id="858" name="Google Shape;858;p84"/>
          <p:cNvSpPr txBox="1"/>
          <p:nvPr>
            <p:ph idx="1" type="subTitle"/>
          </p:nvPr>
        </p:nvSpPr>
        <p:spPr>
          <a:xfrm>
            <a:off x="950967" y="3429000"/>
            <a:ext cx="5145200" cy="270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859" name="Shape 859"/>
        <p:cNvGrpSpPr/>
        <p:nvPr/>
      </p:nvGrpSpPr>
      <p:grpSpPr>
        <a:xfrm>
          <a:off x="0" y="0"/>
          <a:ext cx="0" cy="0"/>
          <a:chOff x="0" y="0"/>
          <a:chExt cx="0" cy="0"/>
        </a:xfrm>
      </p:grpSpPr>
      <p:grpSp>
        <p:nvGrpSpPr>
          <p:cNvPr id="860" name="Google Shape;860;p85"/>
          <p:cNvGrpSpPr/>
          <p:nvPr/>
        </p:nvGrpSpPr>
        <p:grpSpPr>
          <a:xfrm>
            <a:off x="-7" y="-8244"/>
            <a:ext cx="12192005" cy="6860143"/>
            <a:chOff x="-5" y="-6183"/>
            <a:chExt cx="9144004" cy="5145107"/>
          </a:xfrm>
        </p:grpSpPr>
        <p:sp>
          <p:nvSpPr>
            <p:cNvPr id="861" name="Google Shape;861;p85"/>
            <p:cNvSpPr/>
            <p:nvPr/>
          </p:nvSpPr>
          <p:spPr>
            <a:xfrm flipH="1">
              <a:off x="-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862" name="Google Shape;862;p85"/>
            <p:cNvGrpSpPr/>
            <p:nvPr/>
          </p:nvGrpSpPr>
          <p:grpSpPr>
            <a:xfrm flipH="1" rot="5400000">
              <a:off x="-525343" y="2297373"/>
              <a:ext cx="3366902" cy="2316200"/>
              <a:chOff x="529875" y="3526025"/>
              <a:chExt cx="1175225" cy="808475"/>
            </a:xfrm>
          </p:grpSpPr>
          <p:sp>
            <p:nvSpPr>
              <p:cNvPr id="863" name="Google Shape;863;p85"/>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4" name="Google Shape;864;p85"/>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5" name="Google Shape;865;p85"/>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6" name="Google Shape;866;p85"/>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7" name="Google Shape;867;p85"/>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68" name="Google Shape;868;p85"/>
            <p:cNvGrpSpPr/>
            <p:nvPr/>
          </p:nvGrpSpPr>
          <p:grpSpPr>
            <a:xfrm rot="5400000">
              <a:off x="6289362" y="643764"/>
              <a:ext cx="3504568" cy="2204706"/>
              <a:chOff x="5223150" y="2771850"/>
              <a:chExt cx="1210350" cy="761425"/>
            </a:xfrm>
          </p:grpSpPr>
          <p:sp>
            <p:nvSpPr>
              <p:cNvPr id="869" name="Google Shape;869;p85"/>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0" name="Google Shape;870;p85"/>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871" name="Google Shape;871;p85"/>
          <p:cNvSpPr txBox="1"/>
          <p:nvPr>
            <p:ph type="title"/>
          </p:nvPr>
        </p:nvSpPr>
        <p:spPr>
          <a:xfrm>
            <a:off x="2687800" y="3917200"/>
            <a:ext cx="6816400" cy="7764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Clr>
                <a:srgbClr val="EA8C6D"/>
              </a:buClr>
              <a:buSzPts val="5800"/>
              <a:buFont typeface="Amatic SC"/>
              <a:buNone/>
              <a:defRPr b="1" sz="7733">
                <a:solidFill>
                  <a:srgbClr val="EA8C6D"/>
                </a:solidFill>
                <a:latin typeface="Amatic SC"/>
                <a:ea typeface="Amatic SC"/>
                <a:cs typeface="Amatic SC"/>
                <a:sym typeface="Amatic SC"/>
              </a:defRPr>
            </a:lvl1pPr>
            <a:lvl2pPr lvl="1" algn="ctr">
              <a:lnSpc>
                <a:spcPct val="100000"/>
              </a:lnSpc>
              <a:spcBef>
                <a:spcPts val="0"/>
              </a:spcBef>
              <a:spcAft>
                <a:spcPts val="0"/>
              </a:spcAft>
              <a:buSzPts val="4800"/>
              <a:buFont typeface="Amatic SC"/>
              <a:buNone/>
              <a:defRPr sz="6400">
                <a:latin typeface="Amatic SC"/>
                <a:ea typeface="Amatic SC"/>
                <a:cs typeface="Amatic SC"/>
                <a:sym typeface="Amatic SC"/>
              </a:defRPr>
            </a:lvl2pPr>
            <a:lvl3pPr lvl="2" algn="ctr">
              <a:lnSpc>
                <a:spcPct val="100000"/>
              </a:lnSpc>
              <a:spcBef>
                <a:spcPts val="0"/>
              </a:spcBef>
              <a:spcAft>
                <a:spcPts val="0"/>
              </a:spcAft>
              <a:buSzPts val="4800"/>
              <a:buFont typeface="Amatic SC"/>
              <a:buNone/>
              <a:defRPr sz="6400">
                <a:latin typeface="Amatic SC"/>
                <a:ea typeface="Amatic SC"/>
                <a:cs typeface="Amatic SC"/>
                <a:sym typeface="Amatic SC"/>
              </a:defRPr>
            </a:lvl3pPr>
            <a:lvl4pPr lvl="3" algn="ctr">
              <a:lnSpc>
                <a:spcPct val="100000"/>
              </a:lnSpc>
              <a:spcBef>
                <a:spcPts val="0"/>
              </a:spcBef>
              <a:spcAft>
                <a:spcPts val="0"/>
              </a:spcAft>
              <a:buSzPts val="4800"/>
              <a:buFont typeface="Amatic SC"/>
              <a:buNone/>
              <a:defRPr sz="6400">
                <a:latin typeface="Amatic SC"/>
                <a:ea typeface="Amatic SC"/>
                <a:cs typeface="Amatic SC"/>
                <a:sym typeface="Amatic SC"/>
              </a:defRPr>
            </a:lvl4pPr>
            <a:lvl5pPr lvl="4" algn="ctr">
              <a:lnSpc>
                <a:spcPct val="100000"/>
              </a:lnSpc>
              <a:spcBef>
                <a:spcPts val="0"/>
              </a:spcBef>
              <a:spcAft>
                <a:spcPts val="0"/>
              </a:spcAft>
              <a:buSzPts val="4800"/>
              <a:buFont typeface="Amatic SC"/>
              <a:buNone/>
              <a:defRPr sz="6400">
                <a:latin typeface="Amatic SC"/>
                <a:ea typeface="Amatic SC"/>
                <a:cs typeface="Amatic SC"/>
                <a:sym typeface="Amatic SC"/>
              </a:defRPr>
            </a:lvl5pPr>
            <a:lvl6pPr lvl="5" algn="ctr">
              <a:lnSpc>
                <a:spcPct val="100000"/>
              </a:lnSpc>
              <a:spcBef>
                <a:spcPts val="0"/>
              </a:spcBef>
              <a:spcAft>
                <a:spcPts val="0"/>
              </a:spcAft>
              <a:buSzPts val="4800"/>
              <a:buFont typeface="Amatic SC"/>
              <a:buNone/>
              <a:defRPr sz="6400">
                <a:latin typeface="Amatic SC"/>
                <a:ea typeface="Amatic SC"/>
                <a:cs typeface="Amatic SC"/>
                <a:sym typeface="Amatic SC"/>
              </a:defRPr>
            </a:lvl6pPr>
            <a:lvl7pPr lvl="6" algn="ctr">
              <a:lnSpc>
                <a:spcPct val="100000"/>
              </a:lnSpc>
              <a:spcBef>
                <a:spcPts val="0"/>
              </a:spcBef>
              <a:spcAft>
                <a:spcPts val="0"/>
              </a:spcAft>
              <a:buSzPts val="4800"/>
              <a:buFont typeface="Amatic SC"/>
              <a:buNone/>
              <a:defRPr sz="6400">
                <a:latin typeface="Amatic SC"/>
                <a:ea typeface="Amatic SC"/>
                <a:cs typeface="Amatic SC"/>
                <a:sym typeface="Amatic SC"/>
              </a:defRPr>
            </a:lvl7pPr>
            <a:lvl8pPr lvl="7" algn="ctr">
              <a:lnSpc>
                <a:spcPct val="100000"/>
              </a:lnSpc>
              <a:spcBef>
                <a:spcPts val="0"/>
              </a:spcBef>
              <a:spcAft>
                <a:spcPts val="0"/>
              </a:spcAft>
              <a:buSzPts val="4800"/>
              <a:buFont typeface="Amatic SC"/>
              <a:buNone/>
              <a:defRPr sz="6400">
                <a:latin typeface="Amatic SC"/>
                <a:ea typeface="Amatic SC"/>
                <a:cs typeface="Amatic SC"/>
                <a:sym typeface="Amatic SC"/>
              </a:defRPr>
            </a:lvl8pPr>
            <a:lvl9pPr lvl="8" algn="ctr">
              <a:lnSpc>
                <a:spcPct val="100000"/>
              </a:lnSpc>
              <a:spcBef>
                <a:spcPts val="0"/>
              </a:spcBef>
              <a:spcAft>
                <a:spcPts val="0"/>
              </a:spcAft>
              <a:buSzPts val="4800"/>
              <a:buFont typeface="Amatic SC"/>
              <a:buNone/>
              <a:defRPr sz="6400">
                <a:latin typeface="Amatic SC"/>
                <a:ea typeface="Amatic SC"/>
                <a:cs typeface="Amatic SC"/>
                <a:sym typeface="Amatic SC"/>
              </a:defRPr>
            </a:lvl9pPr>
          </a:lstStyle>
          <a:p/>
        </p:txBody>
      </p:sp>
      <p:sp>
        <p:nvSpPr>
          <p:cNvPr id="872" name="Google Shape;872;p85"/>
          <p:cNvSpPr txBox="1"/>
          <p:nvPr>
            <p:ph idx="2" type="title"/>
          </p:nvPr>
        </p:nvSpPr>
        <p:spPr>
          <a:xfrm>
            <a:off x="4669200" y="984800"/>
            <a:ext cx="2853600" cy="2932400"/>
          </a:xfrm>
          <a:prstGeom prst="rect">
            <a:avLst/>
          </a:prstGeom>
          <a:noFill/>
          <a:ln>
            <a:noFill/>
          </a:ln>
        </p:spPr>
        <p:txBody>
          <a:bodyPr anchorCtr="0" anchor="b" bIns="0" lIns="91425" spcFirstLastPara="1" rIns="91425" wrap="square" tIns="0">
            <a:noAutofit/>
          </a:bodyPr>
          <a:lstStyle>
            <a:lvl1pPr lvl="0" algn="ctr">
              <a:lnSpc>
                <a:spcPct val="100000"/>
              </a:lnSpc>
              <a:spcBef>
                <a:spcPts val="0"/>
              </a:spcBef>
              <a:spcAft>
                <a:spcPts val="0"/>
              </a:spcAft>
              <a:buClr>
                <a:srgbClr val="EA8C6D"/>
              </a:buClr>
              <a:buSzPts val="14100"/>
              <a:buFont typeface="Amatic SC"/>
              <a:buNone/>
              <a:defRPr b="1" sz="18800">
                <a:solidFill>
                  <a:srgbClr val="EA8C6D"/>
                </a:solidFill>
                <a:latin typeface="Amatic SC"/>
                <a:ea typeface="Amatic SC"/>
                <a:cs typeface="Amatic SC"/>
                <a:sym typeface="Amatic SC"/>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873" name="Google Shape;873;p85"/>
          <p:cNvSpPr txBox="1"/>
          <p:nvPr>
            <p:ph idx="1" type="subTitle"/>
          </p:nvPr>
        </p:nvSpPr>
        <p:spPr>
          <a:xfrm>
            <a:off x="2687800" y="4915033"/>
            <a:ext cx="6816400" cy="1217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874" name="Shape 874"/>
        <p:cNvGrpSpPr/>
        <p:nvPr/>
      </p:nvGrpSpPr>
      <p:grpSpPr>
        <a:xfrm>
          <a:off x="0" y="0"/>
          <a:ext cx="0" cy="0"/>
          <a:chOff x="0" y="0"/>
          <a:chExt cx="0" cy="0"/>
        </a:xfrm>
      </p:grpSpPr>
      <p:sp>
        <p:nvSpPr>
          <p:cNvPr id="875" name="Google Shape;875;p86"/>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876" name="Shape 876"/>
        <p:cNvGrpSpPr/>
        <p:nvPr/>
      </p:nvGrpSpPr>
      <p:grpSpPr>
        <a:xfrm>
          <a:off x="0" y="0"/>
          <a:ext cx="0" cy="0"/>
          <a:chOff x="0" y="0"/>
          <a:chExt cx="0" cy="0"/>
        </a:xfrm>
      </p:grpSpPr>
      <p:grpSp>
        <p:nvGrpSpPr>
          <p:cNvPr id="877" name="Google Shape;877;p87"/>
          <p:cNvGrpSpPr/>
          <p:nvPr/>
        </p:nvGrpSpPr>
        <p:grpSpPr>
          <a:xfrm flipH="1">
            <a:off x="-19545" y="-8244"/>
            <a:ext cx="12211545" cy="6890281"/>
            <a:chOff x="-14659" y="-6183"/>
            <a:chExt cx="9158659" cy="5167711"/>
          </a:xfrm>
        </p:grpSpPr>
        <p:sp>
          <p:nvSpPr>
            <p:cNvPr id="878" name="Google Shape;878;p87"/>
            <p:cNvSpPr/>
            <p:nvPr/>
          </p:nvSpPr>
          <p:spPr>
            <a:xfrm>
              <a:off x="708089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879" name="Google Shape;879;p87"/>
            <p:cNvGrpSpPr/>
            <p:nvPr/>
          </p:nvGrpSpPr>
          <p:grpSpPr>
            <a:xfrm>
              <a:off x="-14659" y="2815576"/>
              <a:ext cx="3410268" cy="2345952"/>
              <a:chOff x="529875" y="3526025"/>
              <a:chExt cx="1175225" cy="808475"/>
            </a:xfrm>
          </p:grpSpPr>
          <p:sp>
            <p:nvSpPr>
              <p:cNvPr id="880" name="Google Shape;880;p87"/>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1" name="Google Shape;881;p87"/>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2" name="Google Shape;882;p87"/>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3" name="Google Shape;883;p87"/>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4" name="Google Shape;884;p87"/>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885" name="Google Shape;885;p87"/>
          <p:cNvSpPr txBox="1"/>
          <p:nvPr>
            <p:ph idx="1" type="subTitle"/>
          </p:nvPr>
        </p:nvSpPr>
        <p:spPr>
          <a:xfrm>
            <a:off x="1297004" y="3833767"/>
            <a:ext cx="6241600" cy="229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886" name="Google Shape;886;p87"/>
          <p:cNvSpPr txBox="1"/>
          <p:nvPr>
            <p:ph type="title"/>
          </p:nvPr>
        </p:nvSpPr>
        <p:spPr>
          <a:xfrm>
            <a:off x="1069237" y="1818633"/>
            <a:ext cx="7717600" cy="20152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Clr>
                <a:srgbClr val="EA8C6D"/>
              </a:buClr>
              <a:buSzPts val="10900"/>
              <a:buFont typeface="Amatic SC"/>
              <a:buNone/>
              <a:defRPr b="1" sz="12533">
                <a:solidFill>
                  <a:srgbClr val="EA8C6D"/>
                </a:solidFill>
                <a:latin typeface="Amatic SC"/>
                <a:ea typeface="Amatic SC"/>
                <a:cs typeface="Amatic SC"/>
                <a:sym typeface="Amatic SC"/>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Numbers and text">
    <p:spTree>
      <p:nvGrpSpPr>
        <p:cNvPr id="887" name="Shape 887"/>
        <p:cNvGrpSpPr/>
        <p:nvPr/>
      </p:nvGrpSpPr>
      <p:grpSpPr>
        <a:xfrm>
          <a:off x="0" y="0"/>
          <a:ext cx="0" cy="0"/>
          <a:chOff x="0" y="0"/>
          <a:chExt cx="0" cy="0"/>
        </a:xfrm>
      </p:grpSpPr>
      <p:grpSp>
        <p:nvGrpSpPr>
          <p:cNvPr id="888" name="Google Shape;888;p88"/>
          <p:cNvGrpSpPr/>
          <p:nvPr/>
        </p:nvGrpSpPr>
        <p:grpSpPr>
          <a:xfrm>
            <a:off x="-19545" y="-8244"/>
            <a:ext cx="12211545" cy="6890281"/>
            <a:chOff x="-14659" y="-6183"/>
            <a:chExt cx="9158659" cy="5167711"/>
          </a:xfrm>
        </p:grpSpPr>
        <p:sp>
          <p:nvSpPr>
            <p:cNvPr id="889" name="Google Shape;889;p88"/>
            <p:cNvSpPr/>
            <p:nvPr/>
          </p:nvSpPr>
          <p:spPr>
            <a:xfrm>
              <a:off x="708089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890" name="Google Shape;890;p88"/>
            <p:cNvGrpSpPr/>
            <p:nvPr/>
          </p:nvGrpSpPr>
          <p:grpSpPr>
            <a:xfrm>
              <a:off x="-14659" y="2815576"/>
              <a:ext cx="3410268" cy="2345952"/>
              <a:chOff x="529875" y="3526025"/>
              <a:chExt cx="1175225" cy="808475"/>
            </a:xfrm>
          </p:grpSpPr>
          <p:sp>
            <p:nvSpPr>
              <p:cNvPr id="891" name="Google Shape;891;p88"/>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2" name="Google Shape;892;p88"/>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3" name="Google Shape;893;p88"/>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4" name="Google Shape;894;p88"/>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5" name="Google Shape;895;p88"/>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896" name="Google Shape;896;p88"/>
          <p:cNvSpPr txBox="1"/>
          <p:nvPr>
            <p:ph idx="1" type="subTitle"/>
          </p:nvPr>
        </p:nvSpPr>
        <p:spPr>
          <a:xfrm>
            <a:off x="6556316" y="2435433"/>
            <a:ext cx="4073600" cy="94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a:lnSpc>
                <a:spcPct val="100000"/>
              </a:lnSpc>
              <a:spcBef>
                <a:spcPts val="0"/>
              </a:spcBef>
              <a:spcAft>
                <a:spcPts val="0"/>
              </a:spcAft>
              <a:buSzPts val="1800"/>
              <a:buNone/>
              <a:defRPr sz="2400"/>
            </a:lvl2pPr>
            <a:lvl3pPr lvl="2" algn="r">
              <a:lnSpc>
                <a:spcPct val="100000"/>
              </a:lnSpc>
              <a:spcBef>
                <a:spcPts val="0"/>
              </a:spcBef>
              <a:spcAft>
                <a:spcPts val="0"/>
              </a:spcAft>
              <a:buSzPts val="1800"/>
              <a:buNone/>
              <a:defRPr sz="2400"/>
            </a:lvl3pPr>
            <a:lvl4pPr lvl="3" algn="r">
              <a:lnSpc>
                <a:spcPct val="100000"/>
              </a:lnSpc>
              <a:spcBef>
                <a:spcPts val="0"/>
              </a:spcBef>
              <a:spcAft>
                <a:spcPts val="0"/>
              </a:spcAft>
              <a:buSzPts val="1800"/>
              <a:buNone/>
              <a:defRPr sz="2400"/>
            </a:lvl4pPr>
            <a:lvl5pPr lvl="4" algn="r">
              <a:lnSpc>
                <a:spcPct val="100000"/>
              </a:lnSpc>
              <a:spcBef>
                <a:spcPts val="0"/>
              </a:spcBef>
              <a:spcAft>
                <a:spcPts val="0"/>
              </a:spcAft>
              <a:buSzPts val="1800"/>
              <a:buNone/>
              <a:defRPr sz="2400"/>
            </a:lvl5pPr>
            <a:lvl6pPr lvl="5" algn="r">
              <a:lnSpc>
                <a:spcPct val="100000"/>
              </a:lnSpc>
              <a:spcBef>
                <a:spcPts val="0"/>
              </a:spcBef>
              <a:spcAft>
                <a:spcPts val="0"/>
              </a:spcAft>
              <a:buSzPts val="1800"/>
              <a:buNone/>
              <a:defRPr sz="2400"/>
            </a:lvl6pPr>
            <a:lvl7pPr lvl="6" algn="r">
              <a:lnSpc>
                <a:spcPct val="100000"/>
              </a:lnSpc>
              <a:spcBef>
                <a:spcPts val="0"/>
              </a:spcBef>
              <a:spcAft>
                <a:spcPts val="0"/>
              </a:spcAft>
              <a:buSzPts val="1800"/>
              <a:buNone/>
              <a:defRPr sz="2400"/>
            </a:lvl7pPr>
            <a:lvl8pPr lvl="7" algn="r">
              <a:lnSpc>
                <a:spcPct val="100000"/>
              </a:lnSpc>
              <a:spcBef>
                <a:spcPts val="0"/>
              </a:spcBef>
              <a:spcAft>
                <a:spcPts val="0"/>
              </a:spcAft>
              <a:buSzPts val="1800"/>
              <a:buNone/>
              <a:defRPr sz="2400"/>
            </a:lvl8pPr>
            <a:lvl9pPr lvl="8" algn="r">
              <a:lnSpc>
                <a:spcPct val="100000"/>
              </a:lnSpc>
              <a:spcBef>
                <a:spcPts val="0"/>
              </a:spcBef>
              <a:spcAft>
                <a:spcPts val="0"/>
              </a:spcAft>
              <a:buSzPts val="1800"/>
              <a:buNone/>
              <a:defRPr sz="2400"/>
            </a:lvl9pPr>
          </a:lstStyle>
          <a:p/>
        </p:txBody>
      </p:sp>
      <p:sp>
        <p:nvSpPr>
          <p:cNvPr id="897" name="Google Shape;897;p88"/>
          <p:cNvSpPr txBox="1"/>
          <p:nvPr>
            <p:ph type="title"/>
          </p:nvPr>
        </p:nvSpPr>
        <p:spPr>
          <a:xfrm>
            <a:off x="6556244" y="861933"/>
            <a:ext cx="4241600" cy="1471600"/>
          </a:xfrm>
          <a:prstGeom prst="rect">
            <a:avLst/>
          </a:prstGeom>
          <a:noFill/>
          <a:ln>
            <a:noFill/>
          </a:ln>
        </p:spPr>
        <p:txBody>
          <a:bodyPr anchorCtr="0" anchor="b" bIns="0" lIns="91425" spcFirstLastPara="1" rIns="91425" wrap="square" tIns="0">
            <a:noAutofit/>
          </a:bodyPr>
          <a:lstStyle>
            <a:lvl1pPr lvl="0" algn="r">
              <a:lnSpc>
                <a:spcPct val="100000"/>
              </a:lnSpc>
              <a:spcBef>
                <a:spcPts val="0"/>
              </a:spcBef>
              <a:spcAft>
                <a:spcPts val="0"/>
              </a:spcAft>
              <a:buClr>
                <a:srgbClr val="EA8C6D"/>
              </a:buClr>
              <a:buSzPts val="10900"/>
              <a:buFont typeface="Amatic SC"/>
              <a:buNone/>
              <a:defRPr b="1" sz="8000">
                <a:solidFill>
                  <a:srgbClr val="EA8C6D"/>
                </a:solidFill>
                <a:latin typeface="Amatic SC"/>
                <a:ea typeface="Amatic SC"/>
                <a:cs typeface="Amatic SC"/>
                <a:sym typeface="Amatic SC"/>
              </a:defRPr>
            </a:lvl1pPr>
            <a:lvl2pPr lvl="1" algn="r">
              <a:lnSpc>
                <a:spcPct val="100000"/>
              </a:lnSpc>
              <a:spcBef>
                <a:spcPts val="0"/>
              </a:spcBef>
              <a:spcAft>
                <a:spcPts val="0"/>
              </a:spcAft>
              <a:buSzPts val="12000"/>
              <a:buNone/>
              <a:defRPr sz="16000"/>
            </a:lvl2pPr>
            <a:lvl3pPr lvl="2" algn="r">
              <a:lnSpc>
                <a:spcPct val="100000"/>
              </a:lnSpc>
              <a:spcBef>
                <a:spcPts val="0"/>
              </a:spcBef>
              <a:spcAft>
                <a:spcPts val="0"/>
              </a:spcAft>
              <a:buSzPts val="12000"/>
              <a:buNone/>
              <a:defRPr sz="16000"/>
            </a:lvl3pPr>
            <a:lvl4pPr lvl="3" algn="r">
              <a:lnSpc>
                <a:spcPct val="100000"/>
              </a:lnSpc>
              <a:spcBef>
                <a:spcPts val="0"/>
              </a:spcBef>
              <a:spcAft>
                <a:spcPts val="0"/>
              </a:spcAft>
              <a:buSzPts val="12000"/>
              <a:buNone/>
              <a:defRPr sz="16000"/>
            </a:lvl4pPr>
            <a:lvl5pPr lvl="4" algn="r">
              <a:lnSpc>
                <a:spcPct val="100000"/>
              </a:lnSpc>
              <a:spcBef>
                <a:spcPts val="0"/>
              </a:spcBef>
              <a:spcAft>
                <a:spcPts val="0"/>
              </a:spcAft>
              <a:buSzPts val="12000"/>
              <a:buNone/>
              <a:defRPr sz="16000"/>
            </a:lvl5pPr>
            <a:lvl6pPr lvl="5" algn="r">
              <a:lnSpc>
                <a:spcPct val="100000"/>
              </a:lnSpc>
              <a:spcBef>
                <a:spcPts val="0"/>
              </a:spcBef>
              <a:spcAft>
                <a:spcPts val="0"/>
              </a:spcAft>
              <a:buSzPts val="12000"/>
              <a:buNone/>
              <a:defRPr sz="16000"/>
            </a:lvl6pPr>
            <a:lvl7pPr lvl="6" algn="r">
              <a:lnSpc>
                <a:spcPct val="100000"/>
              </a:lnSpc>
              <a:spcBef>
                <a:spcPts val="0"/>
              </a:spcBef>
              <a:spcAft>
                <a:spcPts val="0"/>
              </a:spcAft>
              <a:buSzPts val="12000"/>
              <a:buNone/>
              <a:defRPr sz="16000"/>
            </a:lvl7pPr>
            <a:lvl8pPr lvl="7" algn="r">
              <a:lnSpc>
                <a:spcPct val="100000"/>
              </a:lnSpc>
              <a:spcBef>
                <a:spcPts val="0"/>
              </a:spcBef>
              <a:spcAft>
                <a:spcPts val="0"/>
              </a:spcAft>
              <a:buSzPts val="12000"/>
              <a:buNone/>
              <a:defRPr sz="16000"/>
            </a:lvl8pPr>
            <a:lvl9pPr lvl="8" algn="r">
              <a:lnSpc>
                <a:spcPct val="100000"/>
              </a:lnSpc>
              <a:spcBef>
                <a:spcPts val="0"/>
              </a:spcBef>
              <a:spcAft>
                <a:spcPts val="0"/>
              </a:spcAft>
              <a:buSzPts val="12000"/>
              <a:buNone/>
              <a:defRPr sz="16000"/>
            </a:lvl9pPr>
          </a:lstStyle>
          <a:p/>
        </p:txBody>
      </p:sp>
      <p:sp>
        <p:nvSpPr>
          <p:cNvPr id="898" name="Google Shape;898;p88"/>
          <p:cNvSpPr txBox="1"/>
          <p:nvPr>
            <p:ph idx="2" type="subTitle"/>
          </p:nvPr>
        </p:nvSpPr>
        <p:spPr>
          <a:xfrm>
            <a:off x="1367249" y="2422033"/>
            <a:ext cx="4241600" cy="944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a:lnSpc>
                <a:spcPct val="100000"/>
              </a:lnSpc>
              <a:spcBef>
                <a:spcPts val="0"/>
              </a:spcBef>
              <a:spcAft>
                <a:spcPts val="0"/>
              </a:spcAft>
              <a:buSzPts val="1800"/>
              <a:buNone/>
              <a:defRPr sz="2400"/>
            </a:lvl2pPr>
            <a:lvl3pPr lvl="2" algn="r">
              <a:lnSpc>
                <a:spcPct val="100000"/>
              </a:lnSpc>
              <a:spcBef>
                <a:spcPts val="0"/>
              </a:spcBef>
              <a:spcAft>
                <a:spcPts val="0"/>
              </a:spcAft>
              <a:buSzPts val="1800"/>
              <a:buNone/>
              <a:defRPr sz="2400"/>
            </a:lvl3pPr>
            <a:lvl4pPr lvl="3" algn="r">
              <a:lnSpc>
                <a:spcPct val="100000"/>
              </a:lnSpc>
              <a:spcBef>
                <a:spcPts val="0"/>
              </a:spcBef>
              <a:spcAft>
                <a:spcPts val="0"/>
              </a:spcAft>
              <a:buSzPts val="1800"/>
              <a:buNone/>
              <a:defRPr sz="2400"/>
            </a:lvl4pPr>
            <a:lvl5pPr lvl="4" algn="r">
              <a:lnSpc>
                <a:spcPct val="100000"/>
              </a:lnSpc>
              <a:spcBef>
                <a:spcPts val="0"/>
              </a:spcBef>
              <a:spcAft>
                <a:spcPts val="0"/>
              </a:spcAft>
              <a:buSzPts val="1800"/>
              <a:buNone/>
              <a:defRPr sz="2400"/>
            </a:lvl5pPr>
            <a:lvl6pPr lvl="5" algn="r">
              <a:lnSpc>
                <a:spcPct val="100000"/>
              </a:lnSpc>
              <a:spcBef>
                <a:spcPts val="0"/>
              </a:spcBef>
              <a:spcAft>
                <a:spcPts val="0"/>
              </a:spcAft>
              <a:buSzPts val="1800"/>
              <a:buNone/>
              <a:defRPr sz="2400"/>
            </a:lvl6pPr>
            <a:lvl7pPr lvl="6" algn="r">
              <a:lnSpc>
                <a:spcPct val="100000"/>
              </a:lnSpc>
              <a:spcBef>
                <a:spcPts val="0"/>
              </a:spcBef>
              <a:spcAft>
                <a:spcPts val="0"/>
              </a:spcAft>
              <a:buSzPts val="1800"/>
              <a:buNone/>
              <a:defRPr sz="2400"/>
            </a:lvl7pPr>
            <a:lvl8pPr lvl="7" algn="r">
              <a:lnSpc>
                <a:spcPct val="100000"/>
              </a:lnSpc>
              <a:spcBef>
                <a:spcPts val="0"/>
              </a:spcBef>
              <a:spcAft>
                <a:spcPts val="0"/>
              </a:spcAft>
              <a:buSzPts val="1800"/>
              <a:buNone/>
              <a:defRPr sz="2400"/>
            </a:lvl8pPr>
            <a:lvl9pPr lvl="8" algn="r">
              <a:lnSpc>
                <a:spcPct val="100000"/>
              </a:lnSpc>
              <a:spcBef>
                <a:spcPts val="0"/>
              </a:spcBef>
              <a:spcAft>
                <a:spcPts val="0"/>
              </a:spcAft>
              <a:buSzPts val="1800"/>
              <a:buNone/>
              <a:defRPr sz="2400"/>
            </a:lvl9pPr>
          </a:lstStyle>
          <a:p/>
        </p:txBody>
      </p:sp>
      <p:sp>
        <p:nvSpPr>
          <p:cNvPr id="899" name="Google Shape;899;p88"/>
          <p:cNvSpPr txBox="1"/>
          <p:nvPr>
            <p:ph idx="3" type="title"/>
          </p:nvPr>
        </p:nvSpPr>
        <p:spPr>
          <a:xfrm>
            <a:off x="1233449" y="861933"/>
            <a:ext cx="4584800" cy="14716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Clr>
                <a:srgbClr val="EA8C6D"/>
              </a:buClr>
              <a:buSzPts val="10900"/>
              <a:buFont typeface="Amatic SC"/>
              <a:buNone/>
              <a:defRPr b="1" sz="8000">
                <a:solidFill>
                  <a:srgbClr val="EA8C6D"/>
                </a:solidFill>
                <a:latin typeface="Amatic SC"/>
                <a:ea typeface="Amatic SC"/>
                <a:cs typeface="Amatic SC"/>
                <a:sym typeface="Amatic SC"/>
              </a:defRPr>
            </a:lvl1pPr>
            <a:lvl2pPr lvl="1" algn="r">
              <a:lnSpc>
                <a:spcPct val="100000"/>
              </a:lnSpc>
              <a:spcBef>
                <a:spcPts val="0"/>
              </a:spcBef>
              <a:spcAft>
                <a:spcPts val="0"/>
              </a:spcAft>
              <a:buSzPts val="12000"/>
              <a:buNone/>
              <a:defRPr sz="16000"/>
            </a:lvl2pPr>
            <a:lvl3pPr lvl="2" algn="r">
              <a:lnSpc>
                <a:spcPct val="100000"/>
              </a:lnSpc>
              <a:spcBef>
                <a:spcPts val="0"/>
              </a:spcBef>
              <a:spcAft>
                <a:spcPts val="0"/>
              </a:spcAft>
              <a:buSzPts val="12000"/>
              <a:buNone/>
              <a:defRPr sz="16000"/>
            </a:lvl3pPr>
            <a:lvl4pPr lvl="3" algn="r">
              <a:lnSpc>
                <a:spcPct val="100000"/>
              </a:lnSpc>
              <a:spcBef>
                <a:spcPts val="0"/>
              </a:spcBef>
              <a:spcAft>
                <a:spcPts val="0"/>
              </a:spcAft>
              <a:buSzPts val="12000"/>
              <a:buNone/>
              <a:defRPr sz="16000"/>
            </a:lvl4pPr>
            <a:lvl5pPr lvl="4" algn="r">
              <a:lnSpc>
                <a:spcPct val="100000"/>
              </a:lnSpc>
              <a:spcBef>
                <a:spcPts val="0"/>
              </a:spcBef>
              <a:spcAft>
                <a:spcPts val="0"/>
              </a:spcAft>
              <a:buSzPts val="12000"/>
              <a:buNone/>
              <a:defRPr sz="16000"/>
            </a:lvl5pPr>
            <a:lvl6pPr lvl="5" algn="r">
              <a:lnSpc>
                <a:spcPct val="100000"/>
              </a:lnSpc>
              <a:spcBef>
                <a:spcPts val="0"/>
              </a:spcBef>
              <a:spcAft>
                <a:spcPts val="0"/>
              </a:spcAft>
              <a:buSzPts val="12000"/>
              <a:buNone/>
              <a:defRPr sz="16000"/>
            </a:lvl6pPr>
            <a:lvl7pPr lvl="6" algn="r">
              <a:lnSpc>
                <a:spcPct val="100000"/>
              </a:lnSpc>
              <a:spcBef>
                <a:spcPts val="0"/>
              </a:spcBef>
              <a:spcAft>
                <a:spcPts val="0"/>
              </a:spcAft>
              <a:buSzPts val="12000"/>
              <a:buNone/>
              <a:defRPr sz="16000"/>
            </a:lvl7pPr>
            <a:lvl8pPr lvl="7" algn="r">
              <a:lnSpc>
                <a:spcPct val="100000"/>
              </a:lnSpc>
              <a:spcBef>
                <a:spcPts val="0"/>
              </a:spcBef>
              <a:spcAft>
                <a:spcPts val="0"/>
              </a:spcAft>
              <a:buSzPts val="12000"/>
              <a:buNone/>
              <a:defRPr sz="16000"/>
            </a:lvl8pPr>
            <a:lvl9pPr lvl="8" algn="r">
              <a:lnSpc>
                <a:spcPct val="100000"/>
              </a:lnSpc>
              <a:spcBef>
                <a:spcPts val="0"/>
              </a:spcBef>
              <a:spcAft>
                <a:spcPts val="0"/>
              </a:spcAft>
              <a:buSzPts val="12000"/>
              <a:buNone/>
              <a:defRPr sz="16000"/>
            </a:lvl9pPr>
          </a:lstStyle>
          <a:p/>
        </p:txBody>
      </p:sp>
      <p:sp>
        <p:nvSpPr>
          <p:cNvPr id="900" name="Google Shape;900;p88"/>
          <p:cNvSpPr txBox="1"/>
          <p:nvPr>
            <p:ph idx="4" type="subTitle"/>
          </p:nvPr>
        </p:nvSpPr>
        <p:spPr>
          <a:xfrm>
            <a:off x="6556516" y="5187667"/>
            <a:ext cx="4241600" cy="94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a:lnSpc>
                <a:spcPct val="100000"/>
              </a:lnSpc>
              <a:spcBef>
                <a:spcPts val="0"/>
              </a:spcBef>
              <a:spcAft>
                <a:spcPts val="0"/>
              </a:spcAft>
              <a:buSzPts val="1800"/>
              <a:buNone/>
              <a:defRPr sz="2400"/>
            </a:lvl2pPr>
            <a:lvl3pPr lvl="2" algn="r">
              <a:lnSpc>
                <a:spcPct val="100000"/>
              </a:lnSpc>
              <a:spcBef>
                <a:spcPts val="0"/>
              </a:spcBef>
              <a:spcAft>
                <a:spcPts val="0"/>
              </a:spcAft>
              <a:buSzPts val="1800"/>
              <a:buNone/>
              <a:defRPr sz="2400"/>
            </a:lvl3pPr>
            <a:lvl4pPr lvl="3" algn="r">
              <a:lnSpc>
                <a:spcPct val="100000"/>
              </a:lnSpc>
              <a:spcBef>
                <a:spcPts val="0"/>
              </a:spcBef>
              <a:spcAft>
                <a:spcPts val="0"/>
              </a:spcAft>
              <a:buSzPts val="1800"/>
              <a:buNone/>
              <a:defRPr sz="2400"/>
            </a:lvl4pPr>
            <a:lvl5pPr lvl="4" algn="r">
              <a:lnSpc>
                <a:spcPct val="100000"/>
              </a:lnSpc>
              <a:spcBef>
                <a:spcPts val="0"/>
              </a:spcBef>
              <a:spcAft>
                <a:spcPts val="0"/>
              </a:spcAft>
              <a:buSzPts val="1800"/>
              <a:buNone/>
              <a:defRPr sz="2400"/>
            </a:lvl5pPr>
            <a:lvl6pPr lvl="5" algn="r">
              <a:lnSpc>
                <a:spcPct val="100000"/>
              </a:lnSpc>
              <a:spcBef>
                <a:spcPts val="0"/>
              </a:spcBef>
              <a:spcAft>
                <a:spcPts val="0"/>
              </a:spcAft>
              <a:buSzPts val="1800"/>
              <a:buNone/>
              <a:defRPr sz="2400"/>
            </a:lvl6pPr>
            <a:lvl7pPr lvl="6" algn="r">
              <a:lnSpc>
                <a:spcPct val="100000"/>
              </a:lnSpc>
              <a:spcBef>
                <a:spcPts val="0"/>
              </a:spcBef>
              <a:spcAft>
                <a:spcPts val="0"/>
              </a:spcAft>
              <a:buSzPts val="1800"/>
              <a:buNone/>
              <a:defRPr sz="2400"/>
            </a:lvl7pPr>
            <a:lvl8pPr lvl="7" algn="r">
              <a:lnSpc>
                <a:spcPct val="100000"/>
              </a:lnSpc>
              <a:spcBef>
                <a:spcPts val="0"/>
              </a:spcBef>
              <a:spcAft>
                <a:spcPts val="0"/>
              </a:spcAft>
              <a:buSzPts val="1800"/>
              <a:buNone/>
              <a:defRPr sz="2400"/>
            </a:lvl8pPr>
            <a:lvl9pPr lvl="8" algn="r">
              <a:lnSpc>
                <a:spcPct val="100000"/>
              </a:lnSpc>
              <a:spcBef>
                <a:spcPts val="0"/>
              </a:spcBef>
              <a:spcAft>
                <a:spcPts val="0"/>
              </a:spcAft>
              <a:buSzPts val="1800"/>
              <a:buNone/>
              <a:defRPr sz="2400"/>
            </a:lvl9pPr>
          </a:lstStyle>
          <a:p/>
        </p:txBody>
      </p:sp>
      <p:sp>
        <p:nvSpPr>
          <p:cNvPr id="901" name="Google Shape;901;p88"/>
          <p:cNvSpPr txBox="1"/>
          <p:nvPr>
            <p:ph idx="5" type="title"/>
          </p:nvPr>
        </p:nvSpPr>
        <p:spPr>
          <a:xfrm>
            <a:off x="6534551" y="3716067"/>
            <a:ext cx="4424000" cy="1471600"/>
          </a:xfrm>
          <a:prstGeom prst="rect">
            <a:avLst/>
          </a:prstGeom>
          <a:noFill/>
          <a:ln>
            <a:noFill/>
          </a:ln>
        </p:spPr>
        <p:txBody>
          <a:bodyPr anchorCtr="0" anchor="b" bIns="0" lIns="91425" spcFirstLastPara="1" rIns="91425" wrap="square" tIns="0">
            <a:noAutofit/>
          </a:bodyPr>
          <a:lstStyle>
            <a:lvl1pPr lvl="0" algn="r">
              <a:lnSpc>
                <a:spcPct val="100000"/>
              </a:lnSpc>
              <a:spcBef>
                <a:spcPts val="0"/>
              </a:spcBef>
              <a:spcAft>
                <a:spcPts val="0"/>
              </a:spcAft>
              <a:buClr>
                <a:srgbClr val="EA8C6D"/>
              </a:buClr>
              <a:buSzPts val="10900"/>
              <a:buFont typeface="Amatic SC"/>
              <a:buNone/>
              <a:defRPr b="1" sz="8000">
                <a:solidFill>
                  <a:srgbClr val="EA8C6D"/>
                </a:solidFill>
                <a:latin typeface="Amatic SC"/>
                <a:ea typeface="Amatic SC"/>
                <a:cs typeface="Amatic SC"/>
                <a:sym typeface="Amatic SC"/>
              </a:defRPr>
            </a:lvl1pPr>
            <a:lvl2pPr lvl="1" algn="r">
              <a:lnSpc>
                <a:spcPct val="100000"/>
              </a:lnSpc>
              <a:spcBef>
                <a:spcPts val="0"/>
              </a:spcBef>
              <a:spcAft>
                <a:spcPts val="0"/>
              </a:spcAft>
              <a:buSzPts val="12000"/>
              <a:buNone/>
              <a:defRPr sz="16000"/>
            </a:lvl2pPr>
            <a:lvl3pPr lvl="2" algn="r">
              <a:lnSpc>
                <a:spcPct val="100000"/>
              </a:lnSpc>
              <a:spcBef>
                <a:spcPts val="0"/>
              </a:spcBef>
              <a:spcAft>
                <a:spcPts val="0"/>
              </a:spcAft>
              <a:buSzPts val="12000"/>
              <a:buNone/>
              <a:defRPr sz="16000"/>
            </a:lvl3pPr>
            <a:lvl4pPr lvl="3" algn="r">
              <a:lnSpc>
                <a:spcPct val="100000"/>
              </a:lnSpc>
              <a:spcBef>
                <a:spcPts val="0"/>
              </a:spcBef>
              <a:spcAft>
                <a:spcPts val="0"/>
              </a:spcAft>
              <a:buSzPts val="12000"/>
              <a:buNone/>
              <a:defRPr sz="16000"/>
            </a:lvl4pPr>
            <a:lvl5pPr lvl="4" algn="r">
              <a:lnSpc>
                <a:spcPct val="100000"/>
              </a:lnSpc>
              <a:spcBef>
                <a:spcPts val="0"/>
              </a:spcBef>
              <a:spcAft>
                <a:spcPts val="0"/>
              </a:spcAft>
              <a:buSzPts val="12000"/>
              <a:buNone/>
              <a:defRPr sz="16000"/>
            </a:lvl5pPr>
            <a:lvl6pPr lvl="5" algn="r">
              <a:lnSpc>
                <a:spcPct val="100000"/>
              </a:lnSpc>
              <a:spcBef>
                <a:spcPts val="0"/>
              </a:spcBef>
              <a:spcAft>
                <a:spcPts val="0"/>
              </a:spcAft>
              <a:buSzPts val="12000"/>
              <a:buNone/>
              <a:defRPr sz="16000"/>
            </a:lvl6pPr>
            <a:lvl7pPr lvl="6" algn="r">
              <a:lnSpc>
                <a:spcPct val="100000"/>
              </a:lnSpc>
              <a:spcBef>
                <a:spcPts val="0"/>
              </a:spcBef>
              <a:spcAft>
                <a:spcPts val="0"/>
              </a:spcAft>
              <a:buSzPts val="12000"/>
              <a:buNone/>
              <a:defRPr sz="16000"/>
            </a:lvl7pPr>
            <a:lvl8pPr lvl="7" algn="r">
              <a:lnSpc>
                <a:spcPct val="100000"/>
              </a:lnSpc>
              <a:spcBef>
                <a:spcPts val="0"/>
              </a:spcBef>
              <a:spcAft>
                <a:spcPts val="0"/>
              </a:spcAft>
              <a:buSzPts val="12000"/>
              <a:buNone/>
              <a:defRPr sz="16000"/>
            </a:lvl8pPr>
            <a:lvl9pPr lvl="8" algn="r">
              <a:lnSpc>
                <a:spcPct val="100000"/>
              </a:lnSpc>
              <a:spcBef>
                <a:spcPts val="0"/>
              </a:spcBef>
              <a:spcAft>
                <a:spcPts val="0"/>
              </a:spcAft>
              <a:buSzPts val="12000"/>
              <a:buNone/>
              <a:defRPr sz="160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p:cSld name="Headline">
    <p:spTree>
      <p:nvGrpSpPr>
        <p:cNvPr id="902" name="Shape 902"/>
        <p:cNvGrpSpPr/>
        <p:nvPr/>
      </p:nvGrpSpPr>
      <p:grpSpPr>
        <a:xfrm>
          <a:off x="0" y="0"/>
          <a:ext cx="0" cy="0"/>
          <a:chOff x="0" y="0"/>
          <a:chExt cx="0" cy="0"/>
        </a:xfrm>
      </p:grpSpPr>
      <p:grpSp>
        <p:nvGrpSpPr>
          <p:cNvPr id="903" name="Google Shape;903;p89"/>
          <p:cNvGrpSpPr/>
          <p:nvPr/>
        </p:nvGrpSpPr>
        <p:grpSpPr>
          <a:xfrm flipH="1">
            <a:off x="-508007" y="-414622"/>
            <a:ext cx="12700005" cy="7266521"/>
            <a:chOff x="-5" y="-310967"/>
            <a:chExt cx="9525004" cy="5449891"/>
          </a:xfrm>
        </p:grpSpPr>
        <p:sp>
          <p:nvSpPr>
            <p:cNvPr id="904" name="Google Shape;904;p89"/>
            <p:cNvSpPr/>
            <p:nvPr/>
          </p:nvSpPr>
          <p:spPr>
            <a:xfrm flipH="1">
              <a:off x="-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905" name="Google Shape;905;p89"/>
            <p:cNvGrpSpPr/>
            <p:nvPr/>
          </p:nvGrpSpPr>
          <p:grpSpPr>
            <a:xfrm flipH="1" rot="5400000">
              <a:off x="-525343" y="2297373"/>
              <a:ext cx="3366902" cy="2316200"/>
              <a:chOff x="529875" y="3526025"/>
              <a:chExt cx="1175225" cy="808475"/>
            </a:xfrm>
          </p:grpSpPr>
          <p:sp>
            <p:nvSpPr>
              <p:cNvPr id="906" name="Google Shape;906;p89"/>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7" name="Google Shape;907;p89"/>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8" name="Google Shape;908;p89"/>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9" name="Google Shape;909;p89"/>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0" name="Google Shape;910;p89"/>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11" name="Google Shape;911;p89"/>
            <p:cNvGrpSpPr/>
            <p:nvPr/>
          </p:nvGrpSpPr>
          <p:grpSpPr>
            <a:xfrm rot="5400000">
              <a:off x="6670362" y="338964"/>
              <a:ext cx="3504568" cy="2204706"/>
              <a:chOff x="5117883" y="2640267"/>
              <a:chExt cx="1210350" cy="761425"/>
            </a:xfrm>
          </p:grpSpPr>
          <p:sp>
            <p:nvSpPr>
              <p:cNvPr id="912" name="Google Shape;912;p89"/>
              <p:cNvSpPr/>
              <p:nvPr/>
            </p:nvSpPr>
            <p:spPr>
              <a:xfrm>
                <a:off x="5117883" y="2640267"/>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3" name="Google Shape;913;p89"/>
              <p:cNvSpPr/>
              <p:nvPr/>
            </p:nvSpPr>
            <p:spPr>
              <a:xfrm>
                <a:off x="5117883" y="2640267"/>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914" name="Google Shape;914;p89"/>
          <p:cNvSpPr txBox="1"/>
          <p:nvPr>
            <p:ph type="title"/>
          </p:nvPr>
        </p:nvSpPr>
        <p:spPr>
          <a:xfrm>
            <a:off x="1776400" y="4045133"/>
            <a:ext cx="7728000" cy="616400"/>
          </a:xfrm>
          <a:prstGeom prst="rect">
            <a:avLst/>
          </a:prstGeom>
          <a:noFill/>
          <a:ln>
            <a:noFill/>
          </a:ln>
        </p:spPr>
        <p:txBody>
          <a:bodyPr anchorCtr="0" anchor="ctr" bIns="91425" lIns="91425" spcFirstLastPara="1" rIns="91425" wrap="square" tIns="91425">
            <a:noAutofit/>
          </a:bodyPr>
          <a:lstStyle>
            <a:lvl1pPr lvl="0" algn="l">
              <a:lnSpc>
                <a:spcPct val="80000"/>
              </a:lnSpc>
              <a:spcBef>
                <a:spcPts val="0"/>
              </a:spcBef>
              <a:spcAft>
                <a:spcPts val="0"/>
              </a:spcAft>
              <a:buClr>
                <a:srgbClr val="EA8C6D"/>
              </a:buClr>
              <a:buSzPts val="5800"/>
              <a:buFont typeface="Amatic SC"/>
              <a:buNone/>
              <a:defRPr b="1" sz="7733">
                <a:solidFill>
                  <a:srgbClr val="EA8C6D"/>
                </a:solidFill>
                <a:latin typeface="Amatic SC"/>
                <a:ea typeface="Amatic SC"/>
                <a:cs typeface="Amatic SC"/>
                <a:sym typeface="Amatic SC"/>
              </a:defRPr>
            </a:lvl1pPr>
            <a:lvl2pPr lvl="1" algn="l">
              <a:lnSpc>
                <a:spcPct val="100000"/>
              </a:lnSpc>
              <a:spcBef>
                <a:spcPts val="0"/>
              </a:spcBef>
              <a:spcAft>
                <a:spcPts val="0"/>
              </a:spcAft>
              <a:buSzPts val="4800"/>
              <a:buFont typeface="Amatic SC"/>
              <a:buNone/>
              <a:defRPr sz="6400">
                <a:latin typeface="Amatic SC"/>
                <a:ea typeface="Amatic SC"/>
                <a:cs typeface="Amatic SC"/>
                <a:sym typeface="Amatic SC"/>
              </a:defRPr>
            </a:lvl2pPr>
            <a:lvl3pPr lvl="2" algn="l">
              <a:lnSpc>
                <a:spcPct val="100000"/>
              </a:lnSpc>
              <a:spcBef>
                <a:spcPts val="0"/>
              </a:spcBef>
              <a:spcAft>
                <a:spcPts val="0"/>
              </a:spcAft>
              <a:buSzPts val="4800"/>
              <a:buFont typeface="Amatic SC"/>
              <a:buNone/>
              <a:defRPr sz="6400">
                <a:latin typeface="Amatic SC"/>
                <a:ea typeface="Amatic SC"/>
                <a:cs typeface="Amatic SC"/>
                <a:sym typeface="Amatic SC"/>
              </a:defRPr>
            </a:lvl3pPr>
            <a:lvl4pPr lvl="3" algn="l">
              <a:lnSpc>
                <a:spcPct val="100000"/>
              </a:lnSpc>
              <a:spcBef>
                <a:spcPts val="0"/>
              </a:spcBef>
              <a:spcAft>
                <a:spcPts val="0"/>
              </a:spcAft>
              <a:buSzPts val="4800"/>
              <a:buFont typeface="Amatic SC"/>
              <a:buNone/>
              <a:defRPr sz="6400">
                <a:latin typeface="Amatic SC"/>
                <a:ea typeface="Amatic SC"/>
                <a:cs typeface="Amatic SC"/>
                <a:sym typeface="Amatic SC"/>
              </a:defRPr>
            </a:lvl4pPr>
            <a:lvl5pPr lvl="4" algn="l">
              <a:lnSpc>
                <a:spcPct val="100000"/>
              </a:lnSpc>
              <a:spcBef>
                <a:spcPts val="0"/>
              </a:spcBef>
              <a:spcAft>
                <a:spcPts val="0"/>
              </a:spcAft>
              <a:buSzPts val="4800"/>
              <a:buFont typeface="Amatic SC"/>
              <a:buNone/>
              <a:defRPr sz="6400">
                <a:latin typeface="Amatic SC"/>
                <a:ea typeface="Amatic SC"/>
                <a:cs typeface="Amatic SC"/>
                <a:sym typeface="Amatic SC"/>
              </a:defRPr>
            </a:lvl5pPr>
            <a:lvl6pPr lvl="5" algn="l">
              <a:lnSpc>
                <a:spcPct val="100000"/>
              </a:lnSpc>
              <a:spcBef>
                <a:spcPts val="0"/>
              </a:spcBef>
              <a:spcAft>
                <a:spcPts val="0"/>
              </a:spcAft>
              <a:buSzPts val="4800"/>
              <a:buFont typeface="Amatic SC"/>
              <a:buNone/>
              <a:defRPr sz="6400">
                <a:latin typeface="Amatic SC"/>
                <a:ea typeface="Amatic SC"/>
                <a:cs typeface="Amatic SC"/>
                <a:sym typeface="Amatic SC"/>
              </a:defRPr>
            </a:lvl6pPr>
            <a:lvl7pPr lvl="6" algn="l">
              <a:lnSpc>
                <a:spcPct val="100000"/>
              </a:lnSpc>
              <a:spcBef>
                <a:spcPts val="0"/>
              </a:spcBef>
              <a:spcAft>
                <a:spcPts val="0"/>
              </a:spcAft>
              <a:buSzPts val="4800"/>
              <a:buFont typeface="Amatic SC"/>
              <a:buNone/>
              <a:defRPr sz="6400">
                <a:latin typeface="Amatic SC"/>
                <a:ea typeface="Amatic SC"/>
                <a:cs typeface="Amatic SC"/>
                <a:sym typeface="Amatic SC"/>
              </a:defRPr>
            </a:lvl7pPr>
            <a:lvl8pPr lvl="7" algn="l">
              <a:lnSpc>
                <a:spcPct val="100000"/>
              </a:lnSpc>
              <a:spcBef>
                <a:spcPts val="0"/>
              </a:spcBef>
              <a:spcAft>
                <a:spcPts val="0"/>
              </a:spcAft>
              <a:buSzPts val="4800"/>
              <a:buFont typeface="Amatic SC"/>
              <a:buNone/>
              <a:defRPr sz="6400">
                <a:latin typeface="Amatic SC"/>
                <a:ea typeface="Amatic SC"/>
                <a:cs typeface="Amatic SC"/>
                <a:sym typeface="Amatic SC"/>
              </a:defRPr>
            </a:lvl8pPr>
            <a:lvl9pPr lvl="8" algn="l">
              <a:lnSpc>
                <a:spcPct val="100000"/>
              </a:lnSpc>
              <a:spcBef>
                <a:spcPts val="0"/>
              </a:spcBef>
              <a:spcAft>
                <a:spcPts val="0"/>
              </a:spcAft>
              <a:buSzPts val="4800"/>
              <a:buFont typeface="Amatic SC"/>
              <a:buNone/>
              <a:defRPr sz="6400">
                <a:latin typeface="Amatic SC"/>
                <a:ea typeface="Amatic SC"/>
                <a:cs typeface="Amatic SC"/>
                <a:sym typeface="Amatic SC"/>
              </a:defRPr>
            </a:lvl9pPr>
          </a:lstStyle>
          <a:p/>
        </p:txBody>
      </p:sp>
      <p:sp>
        <p:nvSpPr>
          <p:cNvPr id="915" name="Google Shape;915;p89"/>
          <p:cNvSpPr txBox="1"/>
          <p:nvPr>
            <p:ph idx="2" type="title"/>
          </p:nvPr>
        </p:nvSpPr>
        <p:spPr>
          <a:xfrm>
            <a:off x="1736000" y="1492800"/>
            <a:ext cx="2469600" cy="24440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Clr>
                <a:srgbClr val="EA8C6D"/>
              </a:buClr>
              <a:buSzPts val="14100"/>
              <a:buFont typeface="Amatic SC"/>
              <a:buNone/>
              <a:defRPr b="1" sz="18800">
                <a:solidFill>
                  <a:srgbClr val="EA8C6D"/>
                </a:solidFill>
                <a:latin typeface="Amatic SC"/>
                <a:ea typeface="Amatic SC"/>
                <a:cs typeface="Amatic SC"/>
                <a:sym typeface="Amatic SC"/>
              </a:defRPr>
            </a:lvl1pPr>
            <a:lvl2pPr lvl="1" algn="l">
              <a:lnSpc>
                <a:spcPct val="100000"/>
              </a:lnSpc>
              <a:spcBef>
                <a:spcPts val="0"/>
              </a:spcBef>
              <a:spcAft>
                <a:spcPts val="0"/>
              </a:spcAft>
              <a:buSzPts val="12000"/>
              <a:buNone/>
              <a:defRPr sz="16000"/>
            </a:lvl2pPr>
            <a:lvl3pPr lvl="2" algn="l">
              <a:lnSpc>
                <a:spcPct val="100000"/>
              </a:lnSpc>
              <a:spcBef>
                <a:spcPts val="0"/>
              </a:spcBef>
              <a:spcAft>
                <a:spcPts val="0"/>
              </a:spcAft>
              <a:buSzPts val="12000"/>
              <a:buNone/>
              <a:defRPr sz="16000"/>
            </a:lvl3pPr>
            <a:lvl4pPr lvl="3" algn="l">
              <a:lnSpc>
                <a:spcPct val="100000"/>
              </a:lnSpc>
              <a:spcBef>
                <a:spcPts val="0"/>
              </a:spcBef>
              <a:spcAft>
                <a:spcPts val="0"/>
              </a:spcAft>
              <a:buSzPts val="12000"/>
              <a:buNone/>
              <a:defRPr sz="16000"/>
            </a:lvl4pPr>
            <a:lvl5pPr lvl="4" algn="l">
              <a:lnSpc>
                <a:spcPct val="100000"/>
              </a:lnSpc>
              <a:spcBef>
                <a:spcPts val="0"/>
              </a:spcBef>
              <a:spcAft>
                <a:spcPts val="0"/>
              </a:spcAft>
              <a:buSzPts val="12000"/>
              <a:buNone/>
              <a:defRPr sz="16000"/>
            </a:lvl5pPr>
            <a:lvl6pPr lvl="5" algn="l">
              <a:lnSpc>
                <a:spcPct val="100000"/>
              </a:lnSpc>
              <a:spcBef>
                <a:spcPts val="0"/>
              </a:spcBef>
              <a:spcAft>
                <a:spcPts val="0"/>
              </a:spcAft>
              <a:buSzPts val="12000"/>
              <a:buNone/>
              <a:defRPr sz="16000"/>
            </a:lvl6pPr>
            <a:lvl7pPr lvl="6" algn="l">
              <a:lnSpc>
                <a:spcPct val="100000"/>
              </a:lnSpc>
              <a:spcBef>
                <a:spcPts val="0"/>
              </a:spcBef>
              <a:spcAft>
                <a:spcPts val="0"/>
              </a:spcAft>
              <a:buSzPts val="12000"/>
              <a:buNone/>
              <a:defRPr sz="16000"/>
            </a:lvl7pPr>
            <a:lvl8pPr lvl="7" algn="l">
              <a:lnSpc>
                <a:spcPct val="100000"/>
              </a:lnSpc>
              <a:spcBef>
                <a:spcPts val="0"/>
              </a:spcBef>
              <a:spcAft>
                <a:spcPts val="0"/>
              </a:spcAft>
              <a:buSzPts val="12000"/>
              <a:buNone/>
              <a:defRPr sz="16000"/>
            </a:lvl8pPr>
            <a:lvl9pPr lvl="8" algn="l">
              <a:lnSpc>
                <a:spcPct val="100000"/>
              </a:lnSpc>
              <a:spcBef>
                <a:spcPts val="0"/>
              </a:spcBef>
              <a:spcAft>
                <a:spcPts val="0"/>
              </a:spcAft>
              <a:buSzPts val="12000"/>
              <a:buNone/>
              <a:defRPr sz="16000"/>
            </a:lvl9pPr>
          </a:lstStyle>
          <a:p/>
        </p:txBody>
      </p:sp>
      <p:sp>
        <p:nvSpPr>
          <p:cNvPr id="916" name="Google Shape;916;p89"/>
          <p:cNvSpPr txBox="1"/>
          <p:nvPr>
            <p:ph idx="1" type="subTitle"/>
          </p:nvPr>
        </p:nvSpPr>
        <p:spPr>
          <a:xfrm>
            <a:off x="1965600" y="4881067"/>
            <a:ext cx="7538800" cy="864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l">
              <a:lnSpc>
                <a:spcPct val="100000"/>
              </a:lnSpc>
              <a:spcBef>
                <a:spcPts val="0"/>
              </a:spcBef>
              <a:spcAft>
                <a:spcPts val="0"/>
              </a:spcAft>
              <a:buSzPts val="2100"/>
              <a:buNone/>
              <a:defRPr sz="2800"/>
            </a:lvl2pPr>
            <a:lvl3pPr lvl="2" algn="l">
              <a:lnSpc>
                <a:spcPct val="100000"/>
              </a:lnSpc>
              <a:spcBef>
                <a:spcPts val="0"/>
              </a:spcBef>
              <a:spcAft>
                <a:spcPts val="0"/>
              </a:spcAft>
              <a:buSzPts val="2100"/>
              <a:buNone/>
              <a:defRPr sz="2800"/>
            </a:lvl3pPr>
            <a:lvl4pPr lvl="3" algn="l">
              <a:lnSpc>
                <a:spcPct val="100000"/>
              </a:lnSpc>
              <a:spcBef>
                <a:spcPts val="0"/>
              </a:spcBef>
              <a:spcAft>
                <a:spcPts val="0"/>
              </a:spcAft>
              <a:buSzPts val="2100"/>
              <a:buNone/>
              <a:defRPr sz="2800"/>
            </a:lvl4pPr>
            <a:lvl5pPr lvl="4" algn="l">
              <a:lnSpc>
                <a:spcPct val="100000"/>
              </a:lnSpc>
              <a:spcBef>
                <a:spcPts val="0"/>
              </a:spcBef>
              <a:spcAft>
                <a:spcPts val="0"/>
              </a:spcAft>
              <a:buSzPts val="2100"/>
              <a:buNone/>
              <a:defRPr sz="2800"/>
            </a:lvl5pPr>
            <a:lvl6pPr lvl="5" algn="l">
              <a:lnSpc>
                <a:spcPct val="100000"/>
              </a:lnSpc>
              <a:spcBef>
                <a:spcPts val="0"/>
              </a:spcBef>
              <a:spcAft>
                <a:spcPts val="0"/>
              </a:spcAft>
              <a:buSzPts val="2100"/>
              <a:buNone/>
              <a:defRPr sz="2800"/>
            </a:lvl6pPr>
            <a:lvl7pPr lvl="6" algn="l">
              <a:lnSpc>
                <a:spcPct val="100000"/>
              </a:lnSpc>
              <a:spcBef>
                <a:spcPts val="0"/>
              </a:spcBef>
              <a:spcAft>
                <a:spcPts val="0"/>
              </a:spcAft>
              <a:buSzPts val="2100"/>
              <a:buNone/>
              <a:defRPr sz="2800"/>
            </a:lvl7pPr>
            <a:lvl8pPr lvl="7" algn="l">
              <a:lnSpc>
                <a:spcPct val="100000"/>
              </a:lnSpc>
              <a:spcBef>
                <a:spcPts val="0"/>
              </a:spcBef>
              <a:spcAft>
                <a:spcPts val="0"/>
              </a:spcAft>
              <a:buSzPts val="2100"/>
              <a:buNone/>
              <a:defRPr sz="2800"/>
            </a:lvl8pPr>
            <a:lvl9pPr lvl="8" algn="l">
              <a:lnSpc>
                <a:spcPct val="100000"/>
              </a:lnSpc>
              <a:spcBef>
                <a:spcPts val="0"/>
              </a:spcBef>
              <a:spcAft>
                <a:spcPts val="0"/>
              </a:spcAft>
              <a:buSzPts val="2100"/>
              <a:buNone/>
              <a:defRPr sz="28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ig title">
    <p:spTree>
      <p:nvGrpSpPr>
        <p:cNvPr id="917" name="Shape 917"/>
        <p:cNvGrpSpPr/>
        <p:nvPr/>
      </p:nvGrpSpPr>
      <p:grpSpPr>
        <a:xfrm>
          <a:off x="0" y="0"/>
          <a:ext cx="0" cy="0"/>
          <a:chOff x="0" y="0"/>
          <a:chExt cx="0" cy="0"/>
        </a:xfrm>
      </p:grpSpPr>
      <p:grpSp>
        <p:nvGrpSpPr>
          <p:cNvPr id="918" name="Google Shape;918;p90"/>
          <p:cNvGrpSpPr/>
          <p:nvPr/>
        </p:nvGrpSpPr>
        <p:grpSpPr>
          <a:xfrm>
            <a:off x="195664" y="3388869"/>
            <a:ext cx="11996565" cy="3463148"/>
            <a:chOff x="1213475" y="1281350"/>
            <a:chExt cx="3125625" cy="902300"/>
          </a:xfrm>
        </p:grpSpPr>
        <p:sp>
          <p:nvSpPr>
            <p:cNvPr id="919" name="Google Shape;919;p90"/>
            <p:cNvSpPr/>
            <p:nvPr/>
          </p:nvSpPr>
          <p:spPr>
            <a:xfrm>
              <a:off x="1766875" y="1635550"/>
              <a:ext cx="2572225" cy="548100"/>
            </a:xfrm>
            <a:custGeom>
              <a:rect b="b" l="l" r="r" t="t"/>
              <a:pathLst>
                <a:path extrusionOk="0" h="21924" w="102889">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0" name="Google Shape;920;p90"/>
            <p:cNvSpPr/>
            <p:nvPr/>
          </p:nvSpPr>
          <p:spPr>
            <a:xfrm>
              <a:off x="1213475" y="1281350"/>
              <a:ext cx="3125625" cy="902300"/>
            </a:xfrm>
            <a:custGeom>
              <a:rect b="b" l="l" r="r" t="t"/>
              <a:pathLst>
                <a:path extrusionOk="0" h="36092" w="125025">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pic>
        <p:nvPicPr>
          <p:cNvPr id="921" name="Google Shape;921;p90"/>
          <p:cNvPicPr preferRelativeResize="0"/>
          <p:nvPr/>
        </p:nvPicPr>
        <p:blipFill rotWithShape="1">
          <a:blip r:embed="rId2">
            <a:alphaModFix/>
          </a:blip>
          <a:srcRect b="0" l="0" r="0" t="0"/>
          <a:stretch/>
        </p:blipFill>
        <p:spPr>
          <a:xfrm>
            <a:off x="227" y="0"/>
            <a:ext cx="12191996" cy="6855197"/>
          </a:xfrm>
          <a:prstGeom prst="rect">
            <a:avLst/>
          </a:prstGeom>
          <a:noFill/>
          <a:ln>
            <a:noFill/>
          </a:ln>
        </p:spPr>
      </p:pic>
      <p:sp>
        <p:nvSpPr>
          <p:cNvPr id="922" name="Google Shape;922;p90"/>
          <p:cNvSpPr txBox="1"/>
          <p:nvPr>
            <p:ph type="ctrTitle"/>
          </p:nvPr>
        </p:nvSpPr>
        <p:spPr>
          <a:xfrm>
            <a:off x="950967" y="720000"/>
            <a:ext cx="5145200" cy="3673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EA8C6D"/>
              </a:buClr>
              <a:buSzPts val="8300"/>
              <a:buFont typeface="Amatic SC"/>
              <a:buNone/>
              <a:defRPr b="1" sz="10666">
                <a:solidFill>
                  <a:srgbClr val="EA8C6D"/>
                </a:solidFill>
                <a:latin typeface="Amatic SC"/>
                <a:ea typeface="Amatic SC"/>
                <a:cs typeface="Amatic SC"/>
                <a:sym typeface="Amatic SC"/>
              </a:defRPr>
            </a:lvl1pPr>
            <a:lvl2pPr lvl="1" algn="l">
              <a:lnSpc>
                <a:spcPct val="100000"/>
              </a:lnSpc>
              <a:spcBef>
                <a:spcPts val="0"/>
              </a:spcBef>
              <a:spcAft>
                <a:spcPts val="0"/>
              </a:spcAft>
              <a:buSzPts val="5200"/>
              <a:buNone/>
              <a:defRPr sz="6933"/>
            </a:lvl2pPr>
            <a:lvl3pPr lvl="2" algn="l">
              <a:lnSpc>
                <a:spcPct val="100000"/>
              </a:lnSpc>
              <a:spcBef>
                <a:spcPts val="0"/>
              </a:spcBef>
              <a:spcAft>
                <a:spcPts val="0"/>
              </a:spcAft>
              <a:buSzPts val="5200"/>
              <a:buNone/>
              <a:defRPr sz="6933"/>
            </a:lvl3pPr>
            <a:lvl4pPr lvl="3" algn="l">
              <a:lnSpc>
                <a:spcPct val="100000"/>
              </a:lnSpc>
              <a:spcBef>
                <a:spcPts val="0"/>
              </a:spcBef>
              <a:spcAft>
                <a:spcPts val="0"/>
              </a:spcAft>
              <a:buSzPts val="5200"/>
              <a:buNone/>
              <a:defRPr sz="6933"/>
            </a:lvl4pPr>
            <a:lvl5pPr lvl="4" algn="l">
              <a:lnSpc>
                <a:spcPct val="100000"/>
              </a:lnSpc>
              <a:spcBef>
                <a:spcPts val="0"/>
              </a:spcBef>
              <a:spcAft>
                <a:spcPts val="0"/>
              </a:spcAft>
              <a:buSzPts val="5200"/>
              <a:buNone/>
              <a:defRPr sz="6933"/>
            </a:lvl5pPr>
            <a:lvl6pPr lvl="5" algn="l">
              <a:lnSpc>
                <a:spcPct val="100000"/>
              </a:lnSpc>
              <a:spcBef>
                <a:spcPts val="0"/>
              </a:spcBef>
              <a:spcAft>
                <a:spcPts val="0"/>
              </a:spcAft>
              <a:buSzPts val="5200"/>
              <a:buNone/>
              <a:defRPr sz="6933"/>
            </a:lvl6pPr>
            <a:lvl7pPr lvl="6" algn="l">
              <a:lnSpc>
                <a:spcPct val="100000"/>
              </a:lnSpc>
              <a:spcBef>
                <a:spcPts val="0"/>
              </a:spcBef>
              <a:spcAft>
                <a:spcPts val="0"/>
              </a:spcAft>
              <a:buSzPts val="5200"/>
              <a:buNone/>
              <a:defRPr sz="6933"/>
            </a:lvl7pPr>
            <a:lvl8pPr lvl="7" algn="l">
              <a:lnSpc>
                <a:spcPct val="100000"/>
              </a:lnSpc>
              <a:spcBef>
                <a:spcPts val="0"/>
              </a:spcBef>
              <a:spcAft>
                <a:spcPts val="0"/>
              </a:spcAft>
              <a:buSzPts val="5200"/>
              <a:buNone/>
              <a:defRPr sz="6933"/>
            </a:lvl8pPr>
            <a:lvl9pPr lvl="8" algn="l">
              <a:lnSpc>
                <a:spcPct val="100000"/>
              </a:lnSpc>
              <a:spcBef>
                <a:spcPts val="0"/>
              </a:spcBef>
              <a:spcAft>
                <a:spcPts val="0"/>
              </a:spcAft>
              <a:buSzPts val="5200"/>
              <a:buNone/>
              <a:defRPr sz="6933"/>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3">
  <p:cSld name="Title design 3">
    <p:spTree>
      <p:nvGrpSpPr>
        <p:cNvPr id="923" name="Shape 923"/>
        <p:cNvGrpSpPr/>
        <p:nvPr/>
      </p:nvGrpSpPr>
      <p:grpSpPr>
        <a:xfrm>
          <a:off x="0" y="0"/>
          <a:ext cx="0" cy="0"/>
          <a:chOff x="0" y="0"/>
          <a:chExt cx="0" cy="0"/>
        </a:xfrm>
      </p:grpSpPr>
      <p:grpSp>
        <p:nvGrpSpPr>
          <p:cNvPr id="924" name="Google Shape;924;p91"/>
          <p:cNvGrpSpPr/>
          <p:nvPr/>
        </p:nvGrpSpPr>
        <p:grpSpPr>
          <a:xfrm>
            <a:off x="-308233" y="-304800"/>
            <a:ext cx="12500233" cy="7186837"/>
            <a:chOff x="-231175" y="-228600"/>
            <a:chExt cx="9375175" cy="5390128"/>
          </a:xfrm>
        </p:grpSpPr>
        <p:grpSp>
          <p:nvGrpSpPr>
            <p:cNvPr id="925" name="Google Shape;925;p91"/>
            <p:cNvGrpSpPr/>
            <p:nvPr/>
          </p:nvGrpSpPr>
          <p:grpSpPr>
            <a:xfrm>
              <a:off x="-231175" y="-228600"/>
              <a:ext cx="2931337" cy="1894184"/>
              <a:chOff x="5143476" y="2692176"/>
              <a:chExt cx="1021656" cy="660155"/>
            </a:xfrm>
          </p:grpSpPr>
          <p:sp>
            <p:nvSpPr>
              <p:cNvPr id="926" name="Google Shape;926;p91"/>
              <p:cNvSpPr/>
              <p:nvPr/>
            </p:nvSpPr>
            <p:spPr>
              <a:xfrm>
                <a:off x="5143476" y="2692176"/>
                <a:ext cx="840787" cy="401204"/>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7" name="Google Shape;927;p91"/>
              <p:cNvSpPr/>
              <p:nvPr/>
            </p:nvSpPr>
            <p:spPr>
              <a:xfrm>
                <a:off x="5143476" y="2692176"/>
                <a:ext cx="1021656" cy="66015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28" name="Google Shape;928;p91"/>
            <p:cNvGrpSpPr/>
            <p:nvPr/>
          </p:nvGrpSpPr>
          <p:grpSpPr>
            <a:xfrm flipH="1">
              <a:off x="5733732" y="2815576"/>
              <a:ext cx="3410268" cy="2345952"/>
              <a:chOff x="529875" y="3526025"/>
              <a:chExt cx="1175225" cy="808475"/>
            </a:xfrm>
          </p:grpSpPr>
          <p:sp>
            <p:nvSpPr>
              <p:cNvPr id="929" name="Google Shape;929;p91"/>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0" name="Google Shape;930;p91"/>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1" name="Google Shape;931;p91"/>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2" name="Google Shape;932;p91"/>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3" name="Google Shape;933;p91"/>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934" name="Google Shape;934;p91"/>
          <p:cNvSpPr txBox="1"/>
          <p:nvPr>
            <p:ph type="title"/>
          </p:nvPr>
        </p:nvSpPr>
        <p:spPr>
          <a:xfrm>
            <a:off x="415600" y="720000"/>
            <a:ext cx="11360800" cy="858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ctr">
              <a:lnSpc>
                <a:spcPct val="100000"/>
              </a:lnSpc>
              <a:spcBef>
                <a:spcPts val="0"/>
              </a:spcBef>
              <a:spcAft>
                <a:spcPts val="0"/>
              </a:spcAft>
              <a:buSzPts val="2800"/>
              <a:buNone/>
              <a:defRPr b="1" sz="4667">
                <a:solidFill>
                  <a:srgbClr val="EA8C6D"/>
                </a:solidFill>
              </a:defRPr>
            </a:lvl2pPr>
            <a:lvl3pPr lvl="2" algn="ctr">
              <a:lnSpc>
                <a:spcPct val="100000"/>
              </a:lnSpc>
              <a:spcBef>
                <a:spcPts val="0"/>
              </a:spcBef>
              <a:spcAft>
                <a:spcPts val="0"/>
              </a:spcAft>
              <a:buSzPts val="2800"/>
              <a:buNone/>
              <a:defRPr b="1" sz="4667">
                <a:solidFill>
                  <a:srgbClr val="EA8C6D"/>
                </a:solidFill>
              </a:defRPr>
            </a:lvl3pPr>
            <a:lvl4pPr lvl="3" algn="ctr">
              <a:lnSpc>
                <a:spcPct val="100000"/>
              </a:lnSpc>
              <a:spcBef>
                <a:spcPts val="0"/>
              </a:spcBef>
              <a:spcAft>
                <a:spcPts val="0"/>
              </a:spcAft>
              <a:buSzPts val="2800"/>
              <a:buNone/>
              <a:defRPr b="1" sz="4667">
                <a:solidFill>
                  <a:srgbClr val="EA8C6D"/>
                </a:solidFill>
              </a:defRPr>
            </a:lvl4pPr>
            <a:lvl5pPr lvl="4" algn="ctr">
              <a:lnSpc>
                <a:spcPct val="100000"/>
              </a:lnSpc>
              <a:spcBef>
                <a:spcPts val="0"/>
              </a:spcBef>
              <a:spcAft>
                <a:spcPts val="0"/>
              </a:spcAft>
              <a:buSzPts val="2800"/>
              <a:buNone/>
              <a:defRPr b="1" sz="4667">
                <a:solidFill>
                  <a:srgbClr val="EA8C6D"/>
                </a:solidFill>
              </a:defRPr>
            </a:lvl5pPr>
            <a:lvl6pPr lvl="5" algn="ctr">
              <a:lnSpc>
                <a:spcPct val="100000"/>
              </a:lnSpc>
              <a:spcBef>
                <a:spcPts val="0"/>
              </a:spcBef>
              <a:spcAft>
                <a:spcPts val="0"/>
              </a:spcAft>
              <a:buSzPts val="2800"/>
              <a:buNone/>
              <a:defRPr b="1" sz="4667">
                <a:solidFill>
                  <a:srgbClr val="EA8C6D"/>
                </a:solidFill>
              </a:defRPr>
            </a:lvl6pPr>
            <a:lvl7pPr lvl="6" algn="ctr">
              <a:lnSpc>
                <a:spcPct val="100000"/>
              </a:lnSpc>
              <a:spcBef>
                <a:spcPts val="0"/>
              </a:spcBef>
              <a:spcAft>
                <a:spcPts val="0"/>
              </a:spcAft>
              <a:buSzPts val="2800"/>
              <a:buNone/>
              <a:defRPr b="1" sz="4667">
                <a:solidFill>
                  <a:srgbClr val="EA8C6D"/>
                </a:solidFill>
              </a:defRPr>
            </a:lvl7pPr>
            <a:lvl8pPr lvl="7" algn="ctr">
              <a:lnSpc>
                <a:spcPct val="100000"/>
              </a:lnSpc>
              <a:spcBef>
                <a:spcPts val="0"/>
              </a:spcBef>
              <a:spcAft>
                <a:spcPts val="0"/>
              </a:spcAft>
              <a:buSzPts val="2800"/>
              <a:buNone/>
              <a:defRPr b="1" sz="4667">
                <a:solidFill>
                  <a:srgbClr val="EA8C6D"/>
                </a:solidFill>
              </a:defRPr>
            </a:lvl8pPr>
            <a:lvl9pPr lvl="8" algn="ctr">
              <a:lnSpc>
                <a:spcPct val="100000"/>
              </a:lnSpc>
              <a:spcBef>
                <a:spcPts val="0"/>
              </a:spcBef>
              <a:spcAft>
                <a:spcPts val="0"/>
              </a:spcAft>
              <a:buSzPts val="2800"/>
              <a:buNone/>
              <a:defRPr b="1" sz="4667">
                <a:solidFill>
                  <a:srgbClr val="EA8C6D"/>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57" name="Shape 57"/>
        <p:cNvGrpSpPr/>
        <p:nvPr/>
      </p:nvGrpSpPr>
      <p:grpSpPr>
        <a:xfrm>
          <a:off x="0" y="0"/>
          <a:ext cx="0" cy="0"/>
          <a:chOff x="0" y="0"/>
          <a:chExt cx="0" cy="0"/>
        </a:xfrm>
      </p:grpSpPr>
      <p:grpSp>
        <p:nvGrpSpPr>
          <p:cNvPr id="58" name="Google Shape;58;p101"/>
          <p:cNvGrpSpPr/>
          <p:nvPr/>
        </p:nvGrpSpPr>
        <p:grpSpPr>
          <a:xfrm flipH="1">
            <a:off x="-15" y="3388869"/>
            <a:ext cx="11996565" cy="3463148"/>
            <a:chOff x="1213475" y="1281350"/>
            <a:chExt cx="3125625" cy="902300"/>
          </a:xfrm>
        </p:grpSpPr>
        <p:sp>
          <p:nvSpPr>
            <p:cNvPr id="59" name="Google Shape;59;p101"/>
            <p:cNvSpPr/>
            <p:nvPr/>
          </p:nvSpPr>
          <p:spPr>
            <a:xfrm>
              <a:off x="1766875" y="1635550"/>
              <a:ext cx="2572225" cy="548100"/>
            </a:xfrm>
            <a:custGeom>
              <a:rect b="b" l="l" r="r" t="t"/>
              <a:pathLst>
                <a:path extrusionOk="0" h="21924" w="102889">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 name="Google Shape;60;p101"/>
            <p:cNvSpPr/>
            <p:nvPr/>
          </p:nvSpPr>
          <p:spPr>
            <a:xfrm>
              <a:off x="1213475" y="1281350"/>
              <a:ext cx="3125625" cy="902300"/>
            </a:xfrm>
            <a:custGeom>
              <a:rect b="b" l="l" r="r" t="t"/>
              <a:pathLst>
                <a:path extrusionOk="0" h="36092" w="125025">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pic>
        <p:nvPicPr>
          <p:cNvPr id="61" name="Google Shape;61;p101"/>
          <p:cNvPicPr preferRelativeResize="0"/>
          <p:nvPr/>
        </p:nvPicPr>
        <p:blipFill rotWithShape="1">
          <a:blip r:embed="rId2">
            <a:alphaModFix/>
          </a:blip>
          <a:srcRect b="0" l="0" r="0" t="0"/>
          <a:stretch/>
        </p:blipFill>
        <p:spPr>
          <a:xfrm>
            <a:off x="1" y="0"/>
            <a:ext cx="12191999" cy="6856371"/>
          </a:xfrm>
          <a:prstGeom prst="rect">
            <a:avLst/>
          </a:prstGeom>
          <a:noFill/>
          <a:ln>
            <a:noFill/>
          </a:ln>
        </p:spPr>
      </p:pic>
      <p:sp>
        <p:nvSpPr>
          <p:cNvPr id="62" name="Google Shape;62;p101"/>
          <p:cNvSpPr txBox="1"/>
          <p:nvPr>
            <p:ph type="ctrTitle"/>
          </p:nvPr>
        </p:nvSpPr>
        <p:spPr>
          <a:xfrm>
            <a:off x="950967" y="719333"/>
            <a:ext cx="4599200" cy="1497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63" name="Google Shape;63;p101"/>
          <p:cNvSpPr txBox="1"/>
          <p:nvPr>
            <p:ph idx="1" type="subTitle"/>
          </p:nvPr>
        </p:nvSpPr>
        <p:spPr>
          <a:xfrm>
            <a:off x="6268233" y="790267"/>
            <a:ext cx="4972800" cy="2638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 and text 2">
    <p:spTree>
      <p:nvGrpSpPr>
        <p:cNvPr id="935" name="Shape 935"/>
        <p:cNvGrpSpPr/>
        <p:nvPr/>
      </p:nvGrpSpPr>
      <p:grpSpPr>
        <a:xfrm>
          <a:off x="0" y="0"/>
          <a:ext cx="0" cy="0"/>
          <a:chOff x="0" y="0"/>
          <a:chExt cx="0" cy="0"/>
        </a:xfrm>
      </p:grpSpPr>
      <p:grpSp>
        <p:nvGrpSpPr>
          <p:cNvPr id="936" name="Google Shape;936;p92"/>
          <p:cNvGrpSpPr/>
          <p:nvPr/>
        </p:nvGrpSpPr>
        <p:grpSpPr>
          <a:xfrm flipH="1">
            <a:off x="-3433" y="10"/>
            <a:ext cx="12195433" cy="6860124"/>
            <a:chOff x="-2575" y="7"/>
            <a:chExt cx="9146575" cy="5145093"/>
          </a:xfrm>
        </p:grpSpPr>
        <p:grpSp>
          <p:nvGrpSpPr>
            <p:cNvPr id="937" name="Google Shape;937;p92"/>
            <p:cNvGrpSpPr/>
            <p:nvPr/>
          </p:nvGrpSpPr>
          <p:grpSpPr>
            <a:xfrm>
              <a:off x="-2575" y="7"/>
              <a:ext cx="3472736" cy="2184757"/>
              <a:chOff x="5223150" y="2771850"/>
              <a:chExt cx="1210350" cy="761425"/>
            </a:xfrm>
          </p:grpSpPr>
          <p:sp>
            <p:nvSpPr>
              <p:cNvPr id="938" name="Google Shape;938;p92"/>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9" name="Google Shape;939;p92"/>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940" name="Google Shape;940;p92"/>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941" name="Google Shape;941;p92"/>
          <p:cNvSpPr txBox="1"/>
          <p:nvPr>
            <p:ph type="title"/>
          </p:nvPr>
        </p:nvSpPr>
        <p:spPr>
          <a:xfrm>
            <a:off x="950967" y="720000"/>
            <a:ext cx="7717600" cy="5728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800"/>
              <a:buNone/>
              <a:defRPr b="1" sz="4667"/>
            </a:lvl1pPr>
            <a:lvl2pPr lvl="1" algn="l">
              <a:lnSpc>
                <a:spcPct val="115000"/>
              </a:lnSpc>
              <a:spcBef>
                <a:spcPts val="0"/>
              </a:spcBef>
              <a:spcAft>
                <a:spcPts val="0"/>
              </a:spcAft>
              <a:buSzPts val="2800"/>
              <a:buNone/>
              <a:defRPr sz="4667">
                <a:latin typeface="Mallanna"/>
                <a:ea typeface="Mallanna"/>
                <a:cs typeface="Mallanna"/>
                <a:sym typeface="Mallanna"/>
              </a:defRPr>
            </a:lvl2pPr>
            <a:lvl3pPr lvl="2" algn="l">
              <a:lnSpc>
                <a:spcPct val="115000"/>
              </a:lnSpc>
              <a:spcBef>
                <a:spcPts val="0"/>
              </a:spcBef>
              <a:spcAft>
                <a:spcPts val="0"/>
              </a:spcAft>
              <a:buSzPts val="2800"/>
              <a:buNone/>
              <a:defRPr sz="4667">
                <a:latin typeface="Mallanna"/>
                <a:ea typeface="Mallanna"/>
                <a:cs typeface="Mallanna"/>
                <a:sym typeface="Mallanna"/>
              </a:defRPr>
            </a:lvl3pPr>
            <a:lvl4pPr lvl="3" algn="l">
              <a:lnSpc>
                <a:spcPct val="115000"/>
              </a:lnSpc>
              <a:spcBef>
                <a:spcPts val="0"/>
              </a:spcBef>
              <a:spcAft>
                <a:spcPts val="0"/>
              </a:spcAft>
              <a:buSzPts val="2800"/>
              <a:buNone/>
              <a:defRPr sz="4667">
                <a:latin typeface="Mallanna"/>
                <a:ea typeface="Mallanna"/>
                <a:cs typeface="Mallanna"/>
                <a:sym typeface="Mallanna"/>
              </a:defRPr>
            </a:lvl4pPr>
            <a:lvl5pPr lvl="4" algn="l">
              <a:lnSpc>
                <a:spcPct val="115000"/>
              </a:lnSpc>
              <a:spcBef>
                <a:spcPts val="0"/>
              </a:spcBef>
              <a:spcAft>
                <a:spcPts val="0"/>
              </a:spcAft>
              <a:buSzPts val="2800"/>
              <a:buNone/>
              <a:defRPr sz="4667">
                <a:latin typeface="Mallanna"/>
                <a:ea typeface="Mallanna"/>
                <a:cs typeface="Mallanna"/>
                <a:sym typeface="Mallanna"/>
              </a:defRPr>
            </a:lvl5pPr>
            <a:lvl6pPr lvl="5" algn="l">
              <a:lnSpc>
                <a:spcPct val="115000"/>
              </a:lnSpc>
              <a:spcBef>
                <a:spcPts val="0"/>
              </a:spcBef>
              <a:spcAft>
                <a:spcPts val="0"/>
              </a:spcAft>
              <a:buSzPts val="2800"/>
              <a:buNone/>
              <a:defRPr sz="4667">
                <a:latin typeface="Mallanna"/>
                <a:ea typeface="Mallanna"/>
                <a:cs typeface="Mallanna"/>
                <a:sym typeface="Mallanna"/>
              </a:defRPr>
            </a:lvl6pPr>
            <a:lvl7pPr lvl="6" algn="l">
              <a:lnSpc>
                <a:spcPct val="115000"/>
              </a:lnSpc>
              <a:spcBef>
                <a:spcPts val="0"/>
              </a:spcBef>
              <a:spcAft>
                <a:spcPts val="0"/>
              </a:spcAft>
              <a:buSzPts val="2800"/>
              <a:buNone/>
              <a:defRPr sz="4667">
                <a:latin typeface="Mallanna"/>
                <a:ea typeface="Mallanna"/>
                <a:cs typeface="Mallanna"/>
                <a:sym typeface="Mallanna"/>
              </a:defRPr>
            </a:lvl7pPr>
            <a:lvl8pPr lvl="7" algn="l">
              <a:lnSpc>
                <a:spcPct val="115000"/>
              </a:lnSpc>
              <a:spcBef>
                <a:spcPts val="0"/>
              </a:spcBef>
              <a:spcAft>
                <a:spcPts val="0"/>
              </a:spcAft>
              <a:buSzPts val="2800"/>
              <a:buNone/>
              <a:defRPr sz="4667">
                <a:latin typeface="Mallanna"/>
                <a:ea typeface="Mallanna"/>
                <a:cs typeface="Mallanna"/>
                <a:sym typeface="Mallanna"/>
              </a:defRPr>
            </a:lvl8pPr>
            <a:lvl9pPr lvl="8" algn="l">
              <a:lnSpc>
                <a:spcPct val="115000"/>
              </a:lnSpc>
              <a:spcBef>
                <a:spcPts val="0"/>
              </a:spcBef>
              <a:spcAft>
                <a:spcPts val="0"/>
              </a:spcAft>
              <a:buSzPts val="2800"/>
              <a:buNone/>
              <a:defRPr sz="4667">
                <a:latin typeface="Mallanna"/>
                <a:ea typeface="Mallanna"/>
                <a:cs typeface="Mallanna"/>
                <a:sym typeface="Mallanna"/>
              </a:defRPr>
            </a:lvl9pPr>
          </a:lstStyle>
          <a:p/>
        </p:txBody>
      </p:sp>
      <p:sp>
        <p:nvSpPr>
          <p:cNvPr id="942" name="Google Shape;942;p92"/>
          <p:cNvSpPr txBox="1"/>
          <p:nvPr>
            <p:ph idx="2" type="title"/>
          </p:nvPr>
        </p:nvSpPr>
        <p:spPr>
          <a:xfrm>
            <a:off x="7432233" y="2370667"/>
            <a:ext cx="2072000" cy="1192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300"/>
              <a:buNone/>
              <a:defRPr b="1" sz="4000"/>
            </a:lvl1pPr>
            <a:lvl2pPr lvl="1" algn="l">
              <a:lnSpc>
                <a:spcPct val="100000"/>
              </a:lnSpc>
              <a:spcBef>
                <a:spcPts val="0"/>
              </a:spcBef>
              <a:spcAft>
                <a:spcPts val="0"/>
              </a:spcAft>
              <a:buClr>
                <a:srgbClr val="EA8C6D"/>
              </a:buClr>
              <a:buSzPts val="2800"/>
              <a:buNone/>
              <a:defRPr b="1">
                <a:solidFill>
                  <a:srgbClr val="EA8C6D"/>
                </a:solidFill>
              </a:defRPr>
            </a:lvl2pPr>
            <a:lvl3pPr lvl="2" algn="l">
              <a:lnSpc>
                <a:spcPct val="100000"/>
              </a:lnSpc>
              <a:spcBef>
                <a:spcPts val="0"/>
              </a:spcBef>
              <a:spcAft>
                <a:spcPts val="0"/>
              </a:spcAft>
              <a:buClr>
                <a:srgbClr val="EA8C6D"/>
              </a:buClr>
              <a:buSzPts val="2800"/>
              <a:buNone/>
              <a:defRPr b="1">
                <a:solidFill>
                  <a:srgbClr val="EA8C6D"/>
                </a:solidFill>
              </a:defRPr>
            </a:lvl3pPr>
            <a:lvl4pPr lvl="3" algn="l">
              <a:lnSpc>
                <a:spcPct val="100000"/>
              </a:lnSpc>
              <a:spcBef>
                <a:spcPts val="0"/>
              </a:spcBef>
              <a:spcAft>
                <a:spcPts val="0"/>
              </a:spcAft>
              <a:buClr>
                <a:srgbClr val="EA8C6D"/>
              </a:buClr>
              <a:buSzPts val="2800"/>
              <a:buNone/>
              <a:defRPr b="1">
                <a:solidFill>
                  <a:srgbClr val="EA8C6D"/>
                </a:solidFill>
              </a:defRPr>
            </a:lvl4pPr>
            <a:lvl5pPr lvl="4" algn="l">
              <a:lnSpc>
                <a:spcPct val="100000"/>
              </a:lnSpc>
              <a:spcBef>
                <a:spcPts val="0"/>
              </a:spcBef>
              <a:spcAft>
                <a:spcPts val="0"/>
              </a:spcAft>
              <a:buClr>
                <a:srgbClr val="EA8C6D"/>
              </a:buClr>
              <a:buSzPts val="2800"/>
              <a:buNone/>
              <a:defRPr b="1">
                <a:solidFill>
                  <a:srgbClr val="EA8C6D"/>
                </a:solidFill>
              </a:defRPr>
            </a:lvl5pPr>
            <a:lvl6pPr lvl="5" algn="l">
              <a:lnSpc>
                <a:spcPct val="100000"/>
              </a:lnSpc>
              <a:spcBef>
                <a:spcPts val="0"/>
              </a:spcBef>
              <a:spcAft>
                <a:spcPts val="0"/>
              </a:spcAft>
              <a:buClr>
                <a:srgbClr val="EA8C6D"/>
              </a:buClr>
              <a:buSzPts val="2800"/>
              <a:buNone/>
              <a:defRPr b="1">
                <a:solidFill>
                  <a:srgbClr val="EA8C6D"/>
                </a:solidFill>
              </a:defRPr>
            </a:lvl6pPr>
            <a:lvl7pPr lvl="6" algn="l">
              <a:lnSpc>
                <a:spcPct val="100000"/>
              </a:lnSpc>
              <a:spcBef>
                <a:spcPts val="0"/>
              </a:spcBef>
              <a:spcAft>
                <a:spcPts val="0"/>
              </a:spcAft>
              <a:buClr>
                <a:srgbClr val="EA8C6D"/>
              </a:buClr>
              <a:buSzPts val="2800"/>
              <a:buNone/>
              <a:defRPr b="1">
                <a:solidFill>
                  <a:srgbClr val="EA8C6D"/>
                </a:solidFill>
              </a:defRPr>
            </a:lvl7pPr>
            <a:lvl8pPr lvl="7" algn="l">
              <a:lnSpc>
                <a:spcPct val="100000"/>
              </a:lnSpc>
              <a:spcBef>
                <a:spcPts val="0"/>
              </a:spcBef>
              <a:spcAft>
                <a:spcPts val="0"/>
              </a:spcAft>
              <a:buClr>
                <a:srgbClr val="EA8C6D"/>
              </a:buClr>
              <a:buSzPts val="2800"/>
              <a:buNone/>
              <a:defRPr b="1">
                <a:solidFill>
                  <a:srgbClr val="EA8C6D"/>
                </a:solidFill>
              </a:defRPr>
            </a:lvl8pPr>
            <a:lvl9pPr lvl="8" algn="l">
              <a:lnSpc>
                <a:spcPct val="100000"/>
              </a:lnSpc>
              <a:spcBef>
                <a:spcPts val="0"/>
              </a:spcBef>
              <a:spcAft>
                <a:spcPts val="0"/>
              </a:spcAft>
              <a:buClr>
                <a:srgbClr val="EA8C6D"/>
              </a:buClr>
              <a:buSzPts val="2800"/>
              <a:buNone/>
              <a:defRPr b="1">
                <a:solidFill>
                  <a:srgbClr val="EA8C6D"/>
                </a:solidFill>
              </a:defRPr>
            </a:lvl9pPr>
          </a:lstStyle>
          <a:p/>
        </p:txBody>
      </p:sp>
      <p:sp>
        <p:nvSpPr>
          <p:cNvPr id="943" name="Google Shape;943;p92"/>
          <p:cNvSpPr txBox="1"/>
          <p:nvPr>
            <p:ph idx="1" type="subTitle"/>
          </p:nvPr>
        </p:nvSpPr>
        <p:spPr>
          <a:xfrm>
            <a:off x="7432233" y="3803633"/>
            <a:ext cx="3808800" cy="1540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Font typeface="Happy Monkey"/>
              <a:buNone/>
              <a:defRPr sz="2133"/>
            </a:lvl1pPr>
            <a:lvl2pPr lvl="1" algn="ctr">
              <a:lnSpc>
                <a:spcPct val="100000"/>
              </a:lnSpc>
              <a:spcBef>
                <a:spcPts val="0"/>
              </a:spcBef>
              <a:spcAft>
                <a:spcPts val="0"/>
              </a:spcAft>
              <a:buClr>
                <a:srgbClr val="EA8C6D"/>
              </a:buClr>
              <a:buSzPts val="2800"/>
              <a:buNone/>
              <a:defRPr sz="3733">
                <a:solidFill>
                  <a:srgbClr val="EA8C6D"/>
                </a:solidFill>
              </a:defRPr>
            </a:lvl2pPr>
            <a:lvl3pPr lvl="2" algn="ctr">
              <a:lnSpc>
                <a:spcPct val="100000"/>
              </a:lnSpc>
              <a:spcBef>
                <a:spcPts val="0"/>
              </a:spcBef>
              <a:spcAft>
                <a:spcPts val="0"/>
              </a:spcAft>
              <a:buClr>
                <a:srgbClr val="EA8C6D"/>
              </a:buClr>
              <a:buSzPts val="2800"/>
              <a:buNone/>
              <a:defRPr sz="3733">
                <a:solidFill>
                  <a:srgbClr val="EA8C6D"/>
                </a:solidFill>
              </a:defRPr>
            </a:lvl3pPr>
            <a:lvl4pPr lvl="3" algn="ctr">
              <a:lnSpc>
                <a:spcPct val="100000"/>
              </a:lnSpc>
              <a:spcBef>
                <a:spcPts val="0"/>
              </a:spcBef>
              <a:spcAft>
                <a:spcPts val="0"/>
              </a:spcAft>
              <a:buClr>
                <a:srgbClr val="EA8C6D"/>
              </a:buClr>
              <a:buSzPts val="2800"/>
              <a:buNone/>
              <a:defRPr sz="3733">
                <a:solidFill>
                  <a:srgbClr val="EA8C6D"/>
                </a:solidFill>
              </a:defRPr>
            </a:lvl4pPr>
            <a:lvl5pPr lvl="4" algn="ctr">
              <a:lnSpc>
                <a:spcPct val="100000"/>
              </a:lnSpc>
              <a:spcBef>
                <a:spcPts val="0"/>
              </a:spcBef>
              <a:spcAft>
                <a:spcPts val="0"/>
              </a:spcAft>
              <a:buClr>
                <a:srgbClr val="EA8C6D"/>
              </a:buClr>
              <a:buSzPts val="2800"/>
              <a:buNone/>
              <a:defRPr sz="3733">
                <a:solidFill>
                  <a:srgbClr val="EA8C6D"/>
                </a:solidFill>
              </a:defRPr>
            </a:lvl5pPr>
            <a:lvl6pPr lvl="5" algn="ctr">
              <a:lnSpc>
                <a:spcPct val="100000"/>
              </a:lnSpc>
              <a:spcBef>
                <a:spcPts val="0"/>
              </a:spcBef>
              <a:spcAft>
                <a:spcPts val="0"/>
              </a:spcAft>
              <a:buClr>
                <a:srgbClr val="EA8C6D"/>
              </a:buClr>
              <a:buSzPts val="2800"/>
              <a:buNone/>
              <a:defRPr sz="3733">
                <a:solidFill>
                  <a:srgbClr val="EA8C6D"/>
                </a:solidFill>
              </a:defRPr>
            </a:lvl6pPr>
            <a:lvl7pPr lvl="6" algn="ctr">
              <a:lnSpc>
                <a:spcPct val="100000"/>
              </a:lnSpc>
              <a:spcBef>
                <a:spcPts val="0"/>
              </a:spcBef>
              <a:spcAft>
                <a:spcPts val="0"/>
              </a:spcAft>
              <a:buClr>
                <a:srgbClr val="EA8C6D"/>
              </a:buClr>
              <a:buSzPts val="2800"/>
              <a:buNone/>
              <a:defRPr sz="3733">
                <a:solidFill>
                  <a:srgbClr val="EA8C6D"/>
                </a:solidFill>
              </a:defRPr>
            </a:lvl7pPr>
            <a:lvl8pPr lvl="7" algn="ctr">
              <a:lnSpc>
                <a:spcPct val="100000"/>
              </a:lnSpc>
              <a:spcBef>
                <a:spcPts val="0"/>
              </a:spcBef>
              <a:spcAft>
                <a:spcPts val="0"/>
              </a:spcAft>
              <a:buClr>
                <a:srgbClr val="EA8C6D"/>
              </a:buClr>
              <a:buSzPts val="2800"/>
              <a:buNone/>
              <a:defRPr sz="3733">
                <a:solidFill>
                  <a:srgbClr val="EA8C6D"/>
                </a:solidFill>
              </a:defRPr>
            </a:lvl8pPr>
            <a:lvl9pPr lvl="8" algn="ctr">
              <a:lnSpc>
                <a:spcPct val="100000"/>
              </a:lnSpc>
              <a:spcBef>
                <a:spcPts val="0"/>
              </a:spcBef>
              <a:spcAft>
                <a:spcPts val="0"/>
              </a:spcAft>
              <a:buClr>
                <a:srgbClr val="EA8C6D"/>
              </a:buClr>
              <a:buSzPts val="2800"/>
              <a:buNone/>
              <a:defRPr sz="3733">
                <a:solidFill>
                  <a:srgbClr val="EA8C6D"/>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 and text 3">
    <p:spTree>
      <p:nvGrpSpPr>
        <p:cNvPr id="944" name="Shape 944"/>
        <p:cNvGrpSpPr/>
        <p:nvPr/>
      </p:nvGrpSpPr>
      <p:grpSpPr>
        <a:xfrm>
          <a:off x="0" y="0"/>
          <a:ext cx="0" cy="0"/>
          <a:chOff x="0" y="0"/>
          <a:chExt cx="0" cy="0"/>
        </a:xfrm>
      </p:grpSpPr>
      <p:grpSp>
        <p:nvGrpSpPr>
          <p:cNvPr id="945" name="Google Shape;945;p93"/>
          <p:cNvGrpSpPr/>
          <p:nvPr/>
        </p:nvGrpSpPr>
        <p:grpSpPr>
          <a:xfrm flipH="1">
            <a:off x="-19545" y="-8244"/>
            <a:ext cx="12211545" cy="6890281"/>
            <a:chOff x="-14659" y="-6183"/>
            <a:chExt cx="9158659" cy="5167711"/>
          </a:xfrm>
        </p:grpSpPr>
        <p:sp>
          <p:nvSpPr>
            <p:cNvPr id="946" name="Google Shape;946;p93"/>
            <p:cNvSpPr/>
            <p:nvPr/>
          </p:nvSpPr>
          <p:spPr>
            <a:xfrm>
              <a:off x="7080895" y="-6183"/>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947" name="Google Shape;947;p93"/>
            <p:cNvGrpSpPr/>
            <p:nvPr/>
          </p:nvGrpSpPr>
          <p:grpSpPr>
            <a:xfrm>
              <a:off x="-14659" y="2815576"/>
              <a:ext cx="3410268" cy="2345952"/>
              <a:chOff x="529875" y="3526025"/>
              <a:chExt cx="1175225" cy="808475"/>
            </a:xfrm>
          </p:grpSpPr>
          <p:sp>
            <p:nvSpPr>
              <p:cNvPr id="948" name="Google Shape;948;p93"/>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9" name="Google Shape;949;p93"/>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0" name="Google Shape;950;p93"/>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1" name="Google Shape;951;p93"/>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2" name="Google Shape;952;p93"/>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953" name="Google Shape;953;p93"/>
          <p:cNvSpPr txBox="1"/>
          <p:nvPr>
            <p:ph type="title"/>
          </p:nvPr>
        </p:nvSpPr>
        <p:spPr>
          <a:xfrm>
            <a:off x="2687800" y="719333"/>
            <a:ext cx="8553200" cy="573200"/>
          </a:xfrm>
          <a:prstGeom prst="rect">
            <a:avLst/>
          </a:prstGeom>
          <a:noFill/>
          <a:ln>
            <a:noFill/>
          </a:ln>
        </p:spPr>
        <p:txBody>
          <a:bodyPr anchorCtr="0" anchor="t" bIns="0" lIns="0" spcFirstLastPara="1" rIns="0" wrap="square" tIns="0">
            <a:noAutofit/>
          </a:bodyPr>
          <a:lstStyle>
            <a:lvl1pPr lvl="0" algn="r">
              <a:lnSpc>
                <a:spcPct val="115000"/>
              </a:lnSpc>
              <a:spcBef>
                <a:spcPts val="0"/>
              </a:spcBef>
              <a:spcAft>
                <a:spcPts val="0"/>
              </a:spcAft>
              <a:buSzPts val="2800"/>
              <a:buNone/>
              <a:defRPr b="1" sz="4667"/>
            </a:lvl1pPr>
            <a:lvl2pPr lvl="1" algn="r">
              <a:lnSpc>
                <a:spcPct val="115000"/>
              </a:lnSpc>
              <a:spcBef>
                <a:spcPts val="0"/>
              </a:spcBef>
              <a:spcAft>
                <a:spcPts val="0"/>
              </a:spcAft>
              <a:buSzPts val="2800"/>
              <a:buNone/>
              <a:defRPr sz="4667">
                <a:latin typeface="Mallanna"/>
                <a:ea typeface="Mallanna"/>
                <a:cs typeface="Mallanna"/>
                <a:sym typeface="Mallanna"/>
              </a:defRPr>
            </a:lvl2pPr>
            <a:lvl3pPr lvl="2" algn="r">
              <a:lnSpc>
                <a:spcPct val="115000"/>
              </a:lnSpc>
              <a:spcBef>
                <a:spcPts val="0"/>
              </a:spcBef>
              <a:spcAft>
                <a:spcPts val="0"/>
              </a:spcAft>
              <a:buSzPts val="2800"/>
              <a:buNone/>
              <a:defRPr sz="4667">
                <a:latin typeface="Mallanna"/>
                <a:ea typeface="Mallanna"/>
                <a:cs typeface="Mallanna"/>
                <a:sym typeface="Mallanna"/>
              </a:defRPr>
            </a:lvl3pPr>
            <a:lvl4pPr lvl="3" algn="r">
              <a:lnSpc>
                <a:spcPct val="115000"/>
              </a:lnSpc>
              <a:spcBef>
                <a:spcPts val="0"/>
              </a:spcBef>
              <a:spcAft>
                <a:spcPts val="0"/>
              </a:spcAft>
              <a:buSzPts val="2800"/>
              <a:buNone/>
              <a:defRPr sz="4667">
                <a:latin typeface="Mallanna"/>
                <a:ea typeface="Mallanna"/>
                <a:cs typeface="Mallanna"/>
                <a:sym typeface="Mallanna"/>
              </a:defRPr>
            </a:lvl4pPr>
            <a:lvl5pPr lvl="4" algn="r">
              <a:lnSpc>
                <a:spcPct val="115000"/>
              </a:lnSpc>
              <a:spcBef>
                <a:spcPts val="0"/>
              </a:spcBef>
              <a:spcAft>
                <a:spcPts val="0"/>
              </a:spcAft>
              <a:buSzPts val="2800"/>
              <a:buNone/>
              <a:defRPr sz="4667">
                <a:latin typeface="Mallanna"/>
                <a:ea typeface="Mallanna"/>
                <a:cs typeface="Mallanna"/>
                <a:sym typeface="Mallanna"/>
              </a:defRPr>
            </a:lvl5pPr>
            <a:lvl6pPr lvl="5" algn="r">
              <a:lnSpc>
                <a:spcPct val="115000"/>
              </a:lnSpc>
              <a:spcBef>
                <a:spcPts val="0"/>
              </a:spcBef>
              <a:spcAft>
                <a:spcPts val="0"/>
              </a:spcAft>
              <a:buSzPts val="2800"/>
              <a:buNone/>
              <a:defRPr sz="4667">
                <a:latin typeface="Mallanna"/>
                <a:ea typeface="Mallanna"/>
                <a:cs typeface="Mallanna"/>
                <a:sym typeface="Mallanna"/>
              </a:defRPr>
            </a:lvl6pPr>
            <a:lvl7pPr lvl="6" algn="r">
              <a:lnSpc>
                <a:spcPct val="115000"/>
              </a:lnSpc>
              <a:spcBef>
                <a:spcPts val="0"/>
              </a:spcBef>
              <a:spcAft>
                <a:spcPts val="0"/>
              </a:spcAft>
              <a:buSzPts val="2800"/>
              <a:buNone/>
              <a:defRPr sz="4667">
                <a:latin typeface="Mallanna"/>
                <a:ea typeface="Mallanna"/>
                <a:cs typeface="Mallanna"/>
                <a:sym typeface="Mallanna"/>
              </a:defRPr>
            </a:lvl7pPr>
            <a:lvl8pPr lvl="7" algn="r">
              <a:lnSpc>
                <a:spcPct val="115000"/>
              </a:lnSpc>
              <a:spcBef>
                <a:spcPts val="0"/>
              </a:spcBef>
              <a:spcAft>
                <a:spcPts val="0"/>
              </a:spcAft>
              <a:buSzPts val="2800"/>
              <a:buNone/>
              <a:defRPr sz="4667">
                <a:latin typeface="Mallanna"/>
                <a:ea typeface="Mallanna"/>
                <a:cs typeface="Mallanna"/>
                <a:sym typeface="Mallanna"/>
              </a:defRPr>
            </a:lvl8pPr>
            <a:lvl9pPr lvl="8" algn="r">
              <a:lnSpc>
                <a:spcPct val="115000"/>
              </a:lnSpc>
              <a:spcBef>
                <a:spcPts val="0"/>
              </a:spcBef>
              <a:spcAft>
                <a:spcPts val="0"/>
              </a:spcAft>
              <a:buSzPts val="2800"/>
              <a:buNone/>
              <a:defRPr sz="4667">
                <a:latin typeface="Mallanna"/>
                <a:ea typeface="Mallanna"/>
                <a:cs typeface="Mallanna"/>
                <a:sym typeface="Mallanna"/>
              </a:defRPr>
            </a:lvl9pPr>
          </a:lstStyle>
          <a:p/>
        </p:txBody>
      </p:sp>
      <p:sp>
        <p:nvSpPr>
          <p:cNvPr id="954" name="Google Shape;954;p93"/>
          <p:cNvSpPr txBox="1"/>
          <p:nvPr>
            <p:ph idx="2" type="title"/>
          </p:nvPr>
        </p:nvSpPr>
        <p:spPr>
          <a:xfrm>
            <a:off x="3161100" y="2381600"/>
            <a:ext cx="1263200" cy="13616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3300"/>
              <a:buNone/>
              <a:defRPr b="1" sz="4000"/>
            </a:lvl1pPr>
            <a:lvl2pPr lvl="1" algn="l">
              <a:lnSpc>
                <a:spcPct val="100000"/>
              </a:lnSpc>
              <a:spcBef>
                <a:spcPts val="0"/>
              </a:spcBef>
              <a:spcAft>
                <a:spcPts val="0"/>
              </a:spcAft>
              <a:buClr>
                <a:srgbClr val="EA8C6D"/>
              </a:buClr>
              <a:buSzPts val="2800"/>
              <a:buNone/>
              <a:defRPr b="1">
                <a:solidFill>
                  <a:srgbClr val="EA8C6D"/>
                </a:solidFill>
              </a:defRPr>
            </a:lvl2pPr>
            <a:lvl3pPr lvl="2" algn="l">
              <a:lnSpc>
                <a:spcPct val="100000"/>
              </a:lnSpc>
              <a:spcBef>
                <a:spcPts val="0"/>
              </a:spcBef>
              <a:spcAft>
                <a:spcPts val="0"/>
              </a:spcAft>
              <a:buClr>
                <a:srgbClr val="EA8C6D"/>
              </a:buClr>
              <a:buSzPts val="2800"/>
              <a:buNone/>
              <a:defRPr b="1">
                <a:solidFill>
                  <a:srgbClr val="EA8C6D"/>
                </a:solidFill>
              </a:defRPr>
            </a:lvl3pPr>
            <a:lvl4pPr lvl="3" algn="l">
              <a:lnSpc>
                <a:spcPct val="100000"/>
              </a:lnSpc>
              <a:spcBef>
                <a:spcPts val="0"/>
              </a:spcBef>
              <a:spcAft>
                <a:spcPts val="0"/>
              </a:spcAft>
              <a:buClr>
                <a:srgbClr val="EA8C6D"/>
              </a:buClr>
              <a:buSzPts val="2800"/>
              <a:buNone/>
              <a:defRPr b="1">
                <a:solidFill>
                  <a:srgbClr val="EA8C6D"/>
                </a:solidFill>
              </a:defRPr>
            </a:lvl4pPr>
            <a:lvl5pPr lvl="4" algn="l">
              <a:lnSpc>
                <a:spcPct val="100000"/>
              </a:lnSpc>
              <a:spcBef>
                <a:spcPts val="0"/>
              </a:spcBef>
              <a:spcAft>
                <a:spcPts val="0"/>
              </a:spcAft>
              <a:buClr>
                <a:srgbClr val="EA8C6D"/>
              </a:buClr>
              <a:buSzPts val="2800"/>
              <a:buNone/>
              <a:defRPr b="1">
                <a:solidFill>
                  <a:srgbClr val="EA8C6D"/>
                </a:solidFill>
              </a:defRPr>
            </a:lvl5pPr>
            <a:lvl6pPr lvl="5" algn="l">
              <a:lnSpc>
                <a:spcPct val="100000"/>
              </a:lnSpc>
              <a:spcBef>
                <a:spcPts val="0"/>
              </a:spcBef>
              <a:spcAft>
                <a:spcPts val="0"/>
              </a:spcAft>
              <a:buClr>
                <a:srgbClr val="EA8C6D"/>
              </a:buClr>
              <a:buSzPts val="2800"/>
              <a:buNone/>
              <a:defRPr b="1">
                <a:solidFill>
                  <a:srgbClr val="EA8C6D"/>
                </a:solidFill>
              </a:defRPr>
            </a:lvl6pPr>
            <a:lvl7pPr lvl="6" algn="l">
              <a:lnSpc>
                <a:spcPct val="100000"/>
              </a:lnSpc>
              <a:spcBef>
                <a:spcPts val="0"/>
              </a:spcBef>
              <a:spcAft>
                <a:spcPts val="0"/>
              </a:spcAft>
              <a:buClr>
                <a:srgbClr val="EA8C6D"/>
              </a:buClr>
              <a:buSzPts val="2800"/>
              <a:buNone/>
              <a:defRPr b="1">
                <a:solidFill>
                  <a:srgbClr val="EA8C6D"/>
                </a:solidFill>
              </a:defRPr>
            </a:lvl7pPr>
            <a:lvl8pPr lvl="7" algn="l">
              <a:lnSpc>
                <a:spcPct val="100000"/>
              </a:lnSpc>
              <a:spcBef>
                <a:spcPts val="0"/>
              </a:spcBef>
              <a:spcAft>
                <a:spcPts val="0"/>
              </a:spcAft>
              <a:buClr>
                <a:srgbClr val="EA8C6D"/>
              </a:buClr>
              <a:buSzPts val="2800"/>
              <a:buNone/>
              <a:defRPr b="1">
                <a:solidFill>
                  <a:srgbClr val="EA8C6D"/>
                </a:solidFill>
              </a:defRPr>
            </a:lvl8pPr>
            <a:lvl9pPr lvl="8" algn="l">
              <a:lnSpc>
                <a:spcPct val="100000"/>
              </a:lnSpc>
              <a:spcBef>
                <a:spcPts val="0"/>
              </a:spcBef>
              <a:spcAft>
                <a:spcPts val="0"/>
              </a:spcAft>
              <a:buClr>
                <a:srgbClr val="EA8C6D"/>
              </a:buClr>
              <a:buSzPts val="2800"/>
              <a:buNone/>
              <a:defRPr b="1">
                <a:solidFill>
                  <a:srgbClr val="EA8C6D"/>
                </a:solidFill>
              </a:defRPr>
            </a:lvl9pPr>
          </a:lstStyle>
          <a:p/>
        </p:txBody>
      </p:sp>
      <p:sp>
        <p:nvSpPr>
          <p:cNvPr id="955" name="Google Shape;955;p93"/>
          <p:cNvSpPr txBox="1"/>
          <p:nvPr>
            <p:ph idx="1" type="subTitle"/>
          </p:nvPr>
        </p:nvSpPr>
        <p:spPr>
          <a:xfrm>
            <a:off x="950967" y="3814567"/>
            <a:ext cx="3473200" cy="1776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200"/>
              <a:buFont typeface="Happy Monkey"/>
              <a:buNone/>
              <a:defRPr sz="2133"/>
            </a:lvl1pPr>
            <a:lvl2pPr lvl="1" algn="ctr">
              <a:lnSpc>
                <a:spcPct val="100000"/>
              </a:lnSpc>
              <a:spcBef>
                <a:spcPts val="0"/>
              </a:spcBef>
              <a:spcAft>
                <a:spcPts val="0"/>
              </a:spcAft>
              <a:buClr>
                <a:srgbClr val="EA8C6D"/>
              </a:buClr>
              <a:buSzPts val="2800"/>
              <a:buNone/>
              <a:defRPr sz="3733">
                <a:solidFill>
                  <a:srgbClr val="EA8C6D"/>
                </a:solidFill>
              </a:defRPr>
            </a:lvl2pPr>
            <a:lvl3pPr lvl="2" algn="ctr">
              <a:lnSpc>
                <a:spcPct val="100000"/>
              </a:lnSpc>
              <a:spcBef>
                <a:spcPts val="0"/>
              </a:spcBef>
              <a:spcAft>
                <a:spcPts val="0"/>
              </a:spcAft>
              <a:buClr>
                <a:srgbClr val="EA8C6D"/>
              </a:buClr>
              <a:buSzPts val="2800"/>
              <a:buNone/>
              <a:defRPr sz="3733">
                <a:solidFill>
                  <a:srgbClr val="EA8C6D"/>
                </a:solidFill>
              </a:defRPr>
            </a:lvl3pPr>
            <a:lvl4pPr lvl="3" algn="ctr">
              <a:lnSpc>
                <a:spcPct val="100000"/>
              </a:lnSpc>
              <a:spcBef>
                <a:spcPts val="0"/>
              </a:spcBef>
              <a:spcAft>
                <a:spcPts val="0"/>
              </a:spcAft>
              <a:buClr>
                <a:srgbClr val="EA8C6D"/>
              </a:buClr>
              <a:buSzPts val="2800"/>
              <a:buNone/>
              <a:defRPr sz="3733">
                <a:solidFill>
                  <a:srgbClr val="EA8C6D"/>
                </a:solidFill>
              </a:defRPr>
            </a:lvl4pPr>
            <a:lvl5pPr lvl="4" algn="ctr">
              <a:lnSpc>
                <a:spcPct val="100000"/>
              </a:lnSpc>
              <a:spcBef>
                <a:spcPts val="0"/>
              </a:spcBef>
              <a:spcAft>
                <a:spcPts val="0"/>
              </a:spcAft>
              <a:buClr>
                <a:srgbClr val="EA8C6D"/>
              </a:buClr>
              <a:buSzPts val="2800"/>
              <a:buNone/>
              <a:defRPr sz="3733">
                <a:solidFill>
                  <a:srgbClr val="EA8C6D"/>
                </a:solidFill>
              </a:defRPr>
            </a:lvl5pPr>
            <a:lvl6pPr lvl="5" algn="ctr">
              <a:lnSpc>
                <a:spcPct val="100000"/>
              </a:lnSpc>
              <a:spcBef>
                <a:spcPts val="0"/>
              </a:spcBef>
              <a:spcAft>
                <a:spcPts val="0"/>
              </a:spcAft>
              <a:buClr>
                <a:srgbClr val="EA8C6D"/>
              </a:buClr>
              <a:buSzPts val="2800"/>
              <a:buNone/>
              <a:defRPr sz="3733">
                <a:solidFill>
                  <a:srgbClr val="EA8C6D"/>
                </a:solidFill>
              </a:defRPr>
            </a:lvl6pPr>
            <a:lvl7pPr lvl="6" algn="ctr">
              <a:lnSpc>
                <a:spcPct val="100000"/>
              </a:lnSpc>
              <a:spcBef>
                <a:spcPts val="0"/>
              </a:spcBef>
              <a:spcAft>
                <a:spcPts val="0"/>
              </a:spcAft>
              <a:buClr>
                <a:srgbClr val="EA8C6D"/>
              </a:buClr>
              <a:buSzPts val="2800"/>
              <a:buNone/>
              <a:defRPr sz="3733">
                <a:solidFill>
                  <a:srgbClr val="EA8C6D"/>
                </a:solidFill>
              </a:defRPr>
            </a:lvl7pPr>
            <a:lvl8pPr lvl="7" algn="ctr">
              <a:lnSpc>
                <a:spcPct val="100000"/>
              </a:lnSpc>
              <a:spcBef>
                <a:spcPts val="0"/>
              </a:spcBef>
              <a:spcAft>
                <a:spcPts val="0"/>
              </a:spcAft>
              <a:buClr>
                <a:srgbClr val="EA8C6D"/>
              </a:buClr>
              <a:buSzPts val="2800"/>
              <a:buNone/>
              <a:defRPr sz="3733">
                <a:solidFill>
                  <a:srgbClr val="EA8C6D"/>
                </a:solidFill>
              </a:defRPr>
            </a:lvl8pPr>
            <a:lvl9pPr lvl="8" algn="ctr">
              <a:lnSpc>
                <a:spcPct val="100000"/>
              </a:lnSpc>
              <a:spcBef>
                <a:spcPts val="0"/>
              </a:spcBef>
              <a:spcAft>
                <a:spcPts val="0"/>
              </a:spcAft>
              <a:buClr>
                <a:srgbClr val="EA8C6D"/>
              </a:buClr>
              <a:buSzPts val="2800"/>
              <a:buNone/>
              <a:defRPr sz="3733">
                <a:solidFill>
                  <a:srgbClr val="EA8C6D"/>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 and text 4">
    <p:spTree>
      <p:nvGrpSpPr>
        <p:cNvPr id="956" name="Shape 956"/>
        <p:cNvGrpSpPr/>
        <p:nvPr/>
      </p:nvGrpSpPr>
      <p:grpSpPr>
        <a:xfrm>
          <a:off x="0" y="0"/>
          <a:ext cx="0" cy="0"/>
          <a:chOff x="0" y="0"/>
          <a:chExt cx="0" cy="0"/>
        </a:xfrm>
      </p:grpSpPr>
      <p:grpSp>
        <p:nvGrpSpPr>
          <p:cNvPr id="957" name="Google Shape;957;p94"/>
          <p:cNvGrpSpPr/>
          <p:nvPr/>
        </p:nvGrpSpPr>
        <p:grpSpPr>
          <a:xfrm>
            <a:off x="-3433" y="10"/>
            <a:ext cx="12195433" cy="6860124"/>
            <a:chOff x="-2575" y="7"/>
            <a:chExt cx="9146575" cy="5145093"/>
          </a:xfrm>
        </p:grpSpPr>
        <p:grpSp>
          <p:nvGrpSpPr>
            <p:cNvPr id="958" name="Google Shape;958;p94"/>
            <p:cNvGrpSpPr/>
            <p:nvPr/>
          </p:nvGrpSpPr>
          <p:grpSpPr>
            <a:xfrm>
              <a:off x="-2575" y="7"/>
              <a:ext cx="3472736" cy="2184757"/>
              <a:chOff x="5223150" y="2771850"/>
              <a:chExt cx="1210350" cy="761425"/>
            </a:xfrm>
          </p:grpSpPr>
          <p:sp>
            <p:nvSpPr>
              <p:cNvPr id="959" name="Google Shape;959;p94"/>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0" name="Google Shape;960;p94"/>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961" name="Google Shape;961;p94"/>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962" name="Google Shape;962;p94"/>
          <p:cNvSpPr txBox="1"/>
          <p:nvPr>
            <p:ph type="title"/>
          </p:nvPr>
        </p:nvSpPr>
        <p:spPr>
          <a:xfrm>
            <a:off x="2692900" y="720000"/>
            <a:ext cx="8548000" cy="572800"/>
          </a:xfrm>
          <a:prstGeom prst="rect">
            <a:avLst/>
          </a:prstGeom>
          <a:noFill/>
          <a:ln>
            <a:noFill/>
          </a:ln>
        </p:spPr>
        <p:txBody>
          <a:bodyPr anchorCtr="0" anchor="t" bIns="0" lIns="0" spcFirstLastPara="1" rIns="0" wrap="square" tIns="0">
            <a:noAutofit/>
          </a:bodyPr>
          <a:lstStyle>
            <a:lvl1pPr lvl="0" algn="r">
              <a:lnSpc>
                <a:spcPct val="115000"/>
              </a:lnSpc>
              <a:spcBef>
                <a:spcPts val="0"/>
              </a:spcBef>
              <a:spcAft>
                <a:spcPts val="0"/>
              </a:spcAft>
              <a:buSzPts val="2800"/>
              <a:buNone/>
              <a:defRPr b="1" sz="4667"/>
            </a:lvl1pPr>
            <a:lvl2pPr lvl="1" algn="r">
              <a:lnSpc>
                <a:spcPct val="115000"/>
              </a:lnSpc>
              <a:spcBef>
                <a:spcPts val="0"/>
              </a:spcBef>
              <a:spcAft>
                <a:spcPts val="0"/>
              </a:spcAft>
              <a:buSzPts val="2800"/>
              <a:buNone/>
              <a:defRPr sz="4667">
                <a:latin typeface="Mallanna"/>
                <a:ea typeface="Mallanna"/>
                <a:cs typeface="Mallanna"/>
                <a:sym typeface="Mallanna"/>
              </a:defRPr>
            </a:lvl2pPr>
            <a:lvl3pPr lvl="2" algn="r">
              <a:lnSpc>
                <a:spcPct val="115000"/>
              </a:lnSpc>
              <a:spcBef>
                <a:spcPts val="0"/>
              </a:spcBef>
              <a:spcAft>
                <a:spcPts val="0"/>
              </a:spcAft>
              <a:buSzPts val="2800"/>
              <a:buNone/>
              <a:defRPr sz="4667">
                <a:latin typeface="Mallanna"/>
                <a:ea typeface="Mallanna"/>
                <a:cs typeface="Mallanna"/>
                <a:sym typeface="Mallanna"/>
              </a:defRPr>
            </a:lvl3pPr>
            <a:lvl4pPr lvl="3" algn="r">
              <a:lnSpc>
                <a:spcPct val="115000"/>
              </a:lnSpc>
              <a:spcBef>
                <a:spcPts val="0"/>
              </a:spcBef>
              <a:spcAft>
                <a:spcPts val="0"/>
              </a:spcAft>
              <a:buSzPts val="2800"/>
              <a:buNone/>
              <a:defRPr sz="4667">
                <a:latin typeface="Mallanna"/>
                <a:ea typeface="Mallanna"/>
                <a:cs typeface="Mallanna"/>
                <a:sym typeface="Mallanna"/>
              </a:defRPr>
            </a:lvl4pPr>
            <a:lvl5pPr lvl="4" algn="r">
              <a:lnSpc>
                <a:spcPct val="115000"/>
              </a:lnSpc>
              <a:spcBef>
                <a:spcPts val="0"/>
              </a:spcBef>
              <a:spcAft>
                <a:spcPts val="0"/>
              </a:spcAft>
              <a:buSzPts val="2800"/>
              <a:buNone/>
              <a:defRPr sz="4667">
                <a:latin typeface="Mallanna"/>
                <a:ea typeface="Mallanna"/>
                <a:cs typeface="Mallanna"/>
                <a:sym typeface="Mallanna"/>
              </a:defRPr>
            </a:lvl5pPr>
            <a:lvl6pPr lvl="5" algn="r">
              <a:lnSpc>
                <a:spcPct val="115000"/>
              </a:lnSpc>
              <a:spcBef>
                <a:spcPts val="0"/>
              </a:spcBef>
              <a:spcAft>
                <a:spcPts val="0"/>
              </a:spcAft>
              <a:buSzPts val="2800"/>
              <a:buNone/>
              <a:defRPr sz="4667">
                <a:latin typeface="Mallanna"/>
                <a:ea typeface="Mallanna"/>
                <a:cs typeface="Mallanna"/>
                <a:sym typeface="Mallanna"/>
              </a:defRPr>
            </a:lvl6pPr>
            <a:lvl7pPr lvl="6" algn="r">
              <a:lnSpc>
                <a:spcPct val="115000"/>
              </a:lnSpc>
              <a:spcBef>
                <a:spcPts val="0"/>
              </a:spcBef>
              <a:spcAft>
                <a:spcPts val="0"/>
              </a:spcAft>
              <a:buSzPts val="2800"/>
              <a:buNone/>
              <a:defRPr sz="4667">
                <a:latin typeface="Mallanna"/>
                <a:ea typeface="Mallanna"/>
                <a:cs typeface="Mallanna"/>
                <a:sym typeface="Mallanna"/>
              </a:defRPr>
            </a:lvl7pPr>
            <a:lvl8pPr lvl="7" algn="r">
              <a:lnSpc>
                <a:spcPct val="115000"/>
              </a:lnSpc>
              <a:spcBef>
                <a:spcPts val="0"/>
              </a:spcBef>
              <a:spcAft>
                <a:spcPts val="0"/>
              </a:spcAft>
              <a:buSzPts val="2800"/>
              <a:buNone/>
              <a:defRPr sz="4667">
                <a:latin typeface="Mallanna"/>
                <a:ea typeface="Mallanna"/>
                <a:cs typeface="Mallanna"/>
                <a:sym typeface="Mallanna"/>
              </a:defRPr>
            </a:lvl8pPr>
            <a:lvl9pPr lvl="8" algn="r">
              <a:lnSpc>
                <a:spcPct val="115000"/>
              </a:lnSpc>
              <a:spcBef>
                <a:spcPts val="0"/>
              </a:spcBef>
              <a:spcAft>
                <a:spcPts val="0"/>
              </a:spcAft>
              <a:buSzPts val="2800"/>
              <a:buNone/>
              <a:defRPr sz="4667">
                <a:latin typeface="Mallanna"/>
                <a:ea typeface="Mallanna"/>
                <a:cs typeface="Mallanna"/>
                <a:sym typeface="Mallanna"/>
              </a:defRPr>
            </a:lvl9pPr>
          </a:lstStyle>
          <a:p/>
        </p:txBody>
      </p:sp>
      <p:sp>
        <p:nvSpPr>
          <p:cNvPr id="963" name="Google Shape;963;p94"/>
          <p:cNvSpPr txBox="1"/>
          <p:nvPr>
            <p:ph idx="2" type="title"/>
          </p:nvPr>
        </p:nvSpPr>
        <p:spPr>
          <a:xfrm>
            <a:off x="5281000" y="2651933"/>
            <a:ext cx="1563600" cy="1361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300"/>
              <a:buNone/>
              <a:defRPr b="1" sz="4000"/>
            </a:lvl1pPr>
            <a:lvl2pPr lvl="1" algn="l">
              <a:lnSpc>
                <a:spcPct val="100000"/>
              </a:lnSpc>
              <a:spcBef>
                <a:spcPts val="0"/>
              </a:spcBef>
              <a:spcAft>
                <a:spcPts val="0"/>
              </a:spcAft>
              <a:buClr>
                <a:srgbClr val="EA8C6D"/>
              </a:buClr>
              <a:buSzPts val="2800"/>
              <a:buNone/>
              <a:defRPr b="1">
                <a:solidFill>
                  <a:srgbClr val="EA8C6D"/>
                </a:solidFill>
              </a:defRPr>
            </a:lvl2pPr>
            <a:lvl3pPr lvl="2" algn="l">
              <a:lnSpc>
                <a:spcPct val="100000"/>
              </a:lnSpc>
              <a:spcBef>
                <a:spcPts val="0"/>
              </a:spcBef>
              <a:spcAft>
                <a:spcPts val="0"/>
              </a:spcAft>
              <a:buClr>
                <a:srgbClr val="EA8C6D"/>
              </a:buClr>
              <a:buSzPts val="2800"/>
              <a:buNone/>
              <a:defRPr b="1">
                <a:solidFill>
                  <a:srgbClr val="EA8C6D"/>
                </a:solidFill>
              </a:defRPr>
            </a:lvl3pPr>
            <a:lvl4pPr lvl="3" algn="l">
              <a:lnSpc>
                <a:spcPct val="100000"/>
              </a:lnSpc>
              <a:spcBef>
                <a:spcPts val="0"/>
              </a:spcBef>
              <a:spcAft>
                <a:spcPts val="0"/>
              </a:spcAft>
              <a:buClr>
                <a:srgbClr val="EA8C6D"/>
              </a:buClr>
              <a:buSzPts val="2800"/>
              <a:buNone/>
              <a:defRPr b="1">
                <a:solidFill>
                  <a:srgbClr val="EA8C6D"/>
                </a:solidFill>
              </a:defRPr>
            </a:lvl4pPr>
            <a:lvl5pPr lvl="4" algn="l">
              <a:lnSpc>
                <a:spcPct val="100000"/>
              </a:lnSpc>
              <a:spcBef>
                <a:spcPts val="0"/>
              </a:spcBef>
              <a:spcAft>
                <a:spcPts val="0"/>
              </a:spcAft>
              <a:buClr>
                <a:srgbClr val="EA8C6D"/>
              </a:buClr>
              <a:buSzPts val="2800"/>
              <a:buNone/>
              <a:defRPr b="1">
                <a:solidFill>
                  <a:srgbClr val="EA8C6D"/>
                </a:solidFill>
              </a:defRPr>
            </a:lvl5pPr>
            <a:lvl6pPr lvl="5" algn="l">
              <a:lnSpc>
                <a:spcPct val="100000"/>
              </a:lnSpc>
              <a:spcBef>
                <a:spcPts val="0"/>
              </a:spcBef>
              <a:spcAft>
                <a:spcPts val="0"/>
              </a:spcAft>
              <a:buClr>
                <a:srgbClr val="EA8C6D"/>
              </a:buClr>
              <a:buSzPts val="2800"/>
              <a:buNone/>
              <a:defRPr b="1">
                <a:solidFill>
                  <a:srgbClr val="EA8C6D"/>
                </a:solidFill>
              </a:defRPr>
            </a:lvl6pPr>
            <a:lvl7pPr lvl="6" algn="l">
              <a:lnSpc>
                <a:spcPct val="100000"/>
              </a:lnSpc>
              <a:spcBef>
                <a:spcPts val="0"/>
              </a:spcBef>
              <a:spcAft>
                <a:spcPts val="0"/>
              </a:spcAft>
              <a:buClr>
                <a:srgbClr val="EA8C6D"/>
              </a:buClr>
              <a:buSzPts val="2800"/>
              <a:buNone/>
              <a:defRPr b="1">
                <a:solidFill>
                  <a:srgbClr val="EA8C6D"/>
                </a:solidFill>
              </a:defRPr>
            </a:lvl7pPr>
            <a:lvl8pPr lvl="7" algn="l">
              <a:lnSpc>
                <a:spcPct val="100000"/>
              </a:lnSpc>
              <a:spcBef>
                <a:spcPts val="0"/>
              </a:spcBef>
              <a:spcAft>
                <a:spcPts val="0"/>
              </a:spcAft>
              <a:buClr>
                <a:srgbClr val="EA8C6D"/>
              </a:buClr>
              <a:buSzPts val="2800"/>
              <a:buNone/>
              <a:defRPr b="1">
                <a:solidFill>
                  <a:srgbClr val="EA8C6D"/>
                </a:solidFill>
              </a:defRPr>
            </a:lvl8pPr>
            <a:lvl9pPr lvl="8" algn="l">
              <a:lnSpc>
                <a:spcPct val="100000"/>
              </a:lnSpc>
              <a:spcBef>
                <a:spcPts val="0"/>
              </a:spcBef>
              <a:spcAft>
                <a:spcPts val="0"/>
              </a:spcAft>
              <a:buClr>
                <a:srgbClr val="EA8C6D"/>
              </a:buClr>
              <a:buSzPts val="2800"/>
              <a:buNone/>
              <a:defRPr b="1">
                <a:solidFill>
                  <a:srgbClr val="EA8C6D"/>
                </a:solidFill>
              </a:defRPr>
            </a:lvl9pPr>
          </a:lstStyle>
          <a:p/>
        </p:txBody>
      </p:sp>
      <p:sp>
        <p:nvSpPr>
          <p:cNvPr id="964" name="Google Shape;964;p94"/>
          <p:cNvSpPr txBox="1"/>
          <p:nvPr>
            <p:ph idx="1" type="subTitle"/>
          </p:nvPr>
        </p:nvSpPr>
        <p:spPr>
          <a:xfrm>
            <a:off x="5281000" y="4084900"/>
            <a:ext cx="4223200" cy="1776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Font typeface="Happy Monkey"/>
              <a:buNone/>
              <a:defRPr sz="2133"/>
            </a:lvl1pPr>
            <a:lvl2pPr lvl="1" algn="ctr">
              <a:lnSpc>
                <a:spcPct val="100000"/>
              </a:lnSpc>
              <a:spcBef>
                <a:spcPts val="0"/>
              </a:spcBef>
              <a:spcAft>
                <a:spcPts val="0"/>
              </a:spcAft>
              <a:buClr>
                <a:srgbClr val="EA8C6D"/>
              </a:buClr>
              <a:buSzPts val="2800"/>
              <a:buNone/>
              <a:defRPr sz="3733">
                <a:solidFill>
                  <a:srgbClr val="EA8C6D"/>
                </a:solidFill>
              </a:defRPr>
            </a:lvl2pPr>
            <a:lvl3pPr lvl="2" algn="ctr">
              <a:lnSpc>
                <a:spcPct val="100000"/>
              </a:lnSpc>
              <a:spcBef>
                <a:spcPts val="0"/>
              </a:spcBef>
              <a:spcAft>
                <a:spcPts val="0"/>
              </a:spcAft>
              <a:buClr>
                <a:srgbClr val="EA8C6D"/>
              </a:buClr>
              <a:buSzPts val="2800"/>
              <a:buNone/>
              <a:defRPr sz="3733">
                <a:solidFill>
                  <a:srgbClr val="EA8C6D"/>
                </a:solidFill>
              </a:defRPr>
            </a:lvl3pPr>
            <a:lvl4pPr lvl="3" algn="ctr">
              <a:lnSpc>
                <a:spcPct val="100000"/>
              </a:lnSpc>
              <a:spcBef>
                <a:spcPts val="0"/>
              </a:spcBef>
              <a:spcAft>
                <a:spcPts val="0"/>
              </a:spcAft>
              <a:buClr>
                <a:srgbClr val="EA8C6D"/>
              </a:buClr>
              <a:buSzPts val="2800"/>
              <a:buNone/>
              <a:defRPr sz="3733">
                <a:solidFill>
                  <a:srgbClr val="EA8C6D"/>
                </a:solidFill>
              </a:defRPr>
            </a:lvl4pPr>
            <a:lvl5pPr lvl="4" algn="ctr">
              <a:lnSpc>
                <a:spcPct val="100000"/>
              </a:lnSpc>
              <a:spcBef>
                <a:spcPts val="0"/>
              </a:spcBef>
              <a:spcAft>
                <a:spcPts val="0"/>
              </a:spcAft>
              <a:buClr>
                <a:srgbClr val="EA8C6D"/>
              </a:buClr>
              <a:buSzPts val="2800"/>
              <a:buNone/>
              <a:defRPr sz="3733">
                <a:solidFill>
                  <a:srgbClr val="EA8C6D"/>
                </a:solidFill>
              </a:defRPr>
            </a:lvl5pPr>
            <a:lvl6pPr lvl="5" algn="ctr">
              <a:lnSpc>
                <a:spcPct val="100000"/>
              </a:lnSpc>
              <a:spcBef>
                <a:spcPts val="0"/>
              </a:spcBef>
              <a:spcAft>
                <a:spcPts val="0"/>
              </a:spcAft>
              <a:buClr>
                <a:srgbClr val="EA8C6D"/>
              </a:buClr>
              <a:buSzPts val="2800"/>
              <a:buNone/>
              <a:defRPr sz="3733">
                <a:solidFill>
                  <a:srgbClr val="EA8C6D"/>
                </a:solidFill>
              </a:defRPr>
            </a:lvl6pPr>
            <a:lvl7pPr lvl="6" algn="ctr">
              <a:lnSpc>
                <a:spcPct val="100000"/>
              </a:lnSpc>
              <a:spcBef>
                <a:spcPts val="0"/>
              </a:spcBef>
              <a:spcAft>
                <a:spcPts val="0"/>
              </a:spcAft>
              <a:buClr>
                <a:srgbClr val="EA8C6D"/>
              </a:buClr>
              <a:buSzPts val="2800"/>
              <a:buNone/>
              <a:defRPr sz="3733">
                <a:solidFill>
                  <a:srgbClr val="EA8C6D"/>
                </a:solidFill>
              </a:defRPr>
            </a:lvl7pPr>
            <a:lvl8pPr lvl="7" algn="ctr">
              <a:lnSpc>
                <a:spcPct val="100000"/>
              </a:lnSpc>
              <a:spcBef>
                <a:spcPts val="0"/>
              </a:spcBef>
              <a:spcAft>
                <a:spcPts val="0"/>
              </a:spcAft>
              <a:buClr>
                <a:srgbClr val="EA8C6D"/>
              </a:buClr>
              <a:buSzPts val="2800"/>
              <a:buNone/>
              <a:defRPr sz="3733">
                <a:solidFill>
                  <a:srgbClr val="EA8C6D"/>
                </a:solidFill>
              </a:defRPr>
            </a:lvl8pPr>
            <a:lvl9pPr lvl="8" algn="ctr">
              <a:lnSpc>
                <a:spcPct val="100000"/>
              </a:lnSpc>
              <a:spcBef>
                <a:spcPts val="0"/>
              </a:spcBef>
              <a:spcAft>
                <a:spcPts val="0"/>
              </a:spcAft>
              <a:buClr>
                <a:srgbClr val="EA8C6D"/>
              </a:buClr>
              <a:buSzPts val="2800"/>
              <a:buNone/>
              <a:defRPr sz="3733">
                <a:solidFill>
                  <a:srgbClr val="EA8C6D"/>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hanks">
    <p:spTree>
      <p:nvGrpSpPr>
        <p:cNvPr id="965" name="Shape 965"/>
        <p:cNvGrpSpPr/>
        <p:nvPr/>
      </p:nvGrpSpPr>
      <p:grpSpPr>
        <a:xfrm>
          <a:off x="0" y="0"/>
          <a:ext cx="0" cy="0"/>
          <a:chOff x="0" y="0"/>
          <a:chExt cx="0" cy="0"/>
        </a:xfrm>
      </p:grpSpPr>
      <p:grpSp>
        <p:nvGrpSpPr>
          <p:cNvPr id="966" name="Google Shape;966;p95"/>
          <p:cNvGrpSpPr/>
          <p:nvPr/>
        </p:nvGrpSpPr>
        <p:grpSpPr>
          <a:xfrm>
            <a:off x="-3434" y="10"/>
            <a:ext cx="12195418" cy="6851906"/>
            <a:chOff x="-2575" y="7"/>
            <a:chExt cx="9146563" cy="5138930"/>
          </a:xfrm>
        </p:grpSpPr>
        <p:grpSp>
          <p:nvGrpSpPr>
            <p:cNvPr id="967" name="Google Shape;967;p95"/>
            <p:cNvGrpSpPr/>
            <p:nvPr/>
          </p:nvGrpSpPr>
          <p:grpSpPr>
            <a:xfrm>
              <a:off x="-2575" y="7"/>
              <a:ext cx="3472736" cy="2184757"/>
              <a:chOff x="5223150" y="2771850"/>
              <a:chExt cx="1210350" cy="761425"/>
            </a:xfrm>
          </p:grpSpPr>
          <p:sp>
            <p:nvSpPr>
              <p:cNvPr id="968" name="Google Shape;968;p95"/>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9" name="Google Shape;969;p95"/>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70" name="Google Shape;970;p95"/>
            <p:cNvGrpSpPr/>
            <p:nvPr/>
          </p:nvGrpSpPr>
          <p:grpSpPr>
            <a:xfrm>
              <a:off x="146564" y="2541576"/>
              <a:ext cx="8997424" cy="2597361"/>
              <a:chOff x="1213475" y="1281350"/>
              <a:chExt cx="3125625" cy="902300"/>
            </a:xfrm>
          </p:grpSpPr>
          <p:sp>
            <p:nvSpPr>
              <p:cNvPr id="971" name="Google Shape;971;p95"/>
              <p:cNvSpPr/>
              <p:nvPr/>
            </p:nvSpPr>
            <p:spPr>
              <a:xfrm>
                <a:off x="1766875" y="1635550"/>
                <a:ext cx="2572225" cy="548100"/>
              </a:xfrm>
              <a:custGeom>
                <a:rect b="b" l="l" r="r" t="t"/>
                <a:pathLst>
                  <a:path extrusionOk="0" h="21924" w="102889">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2" name="Google Shape;972;p95"/>
              <p:cNvSpPr/>
              <p:nvPr/>
            </p:nvSpPr>
            <p:spPr>
              <a:xfrm>
                <a:off x="1213475" y="1281350"/>
                <a:ext cx="3125625" cy="902300"/>
              </a:xfrm>
              <a:custGeom>
                <a:rect b="b" l="l" r="r" t="t"/>
                <a:pathLst>
                  <a:path extrusionOk="0" h="36092" w="125025">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pic>
        <p:nvPicPr>
          <p:cNvPr id="973" name="Google Shape;973;p95"/>
          <p:cNvPicPr preferRelativeResize="0"/>
          <p:nvPr/>
        </p:nvPicPr>
        <p:blipFill rotWithShape="1">
          <a:blip r:embed="rId2">
            <a:alphaModFix/>
          </a:blip>
          <a:srcRect b="0" l="0" r="0" t="0"/>
          <a:stretch/>
        </p:blipFill>
        <p:spPr>
          <a:xfrm>
            <a:off x="1" y="1405"/>
            <a:ext cx="12191996" cy="6855187"/>
          </a:xfrm>
          <a:prstGeom prst="rect">
            <a:avLst/>
          </a:prstGeom>
          <a:noFill/>
          <a:ln>
            <a:noFill/>
          </a:ln>
        </p:spPr>
      </p:pic>
      <p:sp>
        <p:nvSpPr>
          <p:cNvPr id="974" name="Google Shape;974;p95"/>
          <p:cNvSpPr txBox="1"/>
          <p:nvPr>
            <p:ph type="title"/>
          </p:nvPr>
        </p:nvSpPr>
        <p:spPr>
          <a:xfrm>
            <a:off x="3596800" y="1394400"/>
            <a:ext cx="4998400" cy="97160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rgbClr val="FAF2DD"/>
              </a:buClr>
              <a:buSzPts val="7700"/>
              <a:buFont typeface="Amatic SC"/>
              <a:buNone/>
              <a:defRPr b="1" sz="8000">
                <a:solidFill>
                  <a:srgbClr val="FAF2DD"/>
                </a:solidFill>
                <a:latin typeface="Amatic SC"/>
                <a:ea typeface="Amatic SC"/>
                <a:cs typeface="Amatic SC"/>
                <a:sym typeface="Amatic SC"/>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975" name="Google Shape;975;p95"/>
          <p:cNvSpPr txBox="1"/>
          <p:nvPr>
            <p:ph idx="1" type="subTitle"/>
          </p:nvPr>
        </p:nvSpPr>
        <p:spPr>
          <a:xfrm>
            <a:off x="3596800" y="3041751"/>
            <a:ext cx="4998400" cy="144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976" name="Google Shape;976;p95"/>
          <p:cNvSpPr txBox="1"/>
          <p:nvPr/>
        </p:nvSpPr>
        <p:spPr>
          <a:xfrm>
            <a:off x="3134800" y="4576351"/>
            <a:ext cx="5922400" cy="7484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Clr>
                <a:srgbClr val="FAF2DD"/>
              </a:buClr>
              <a:buSzPts val="1600"/>
              <a:buFont typeface="Mallanna"/>
              <a:buNone/>
            </a:pPr>
            <a:r>
              <a:rPr lang="en-US" sz="1600">
                <a:solidFill>
                  <a:srgbClr val="FAF2DD"/>
                </a:solidFill>
                <a:latin typeface="Mallanna"/>
                <a:ea typeface="Mallanna"/>
                <a:cs typeface="Mallanna"/>
                <a:sym typeface="Mallanna"/>
              </a:rPr>
              <a:t>CREDITS: This presentation template was created by ​</a:t>
            </a:r>
            <a:r>
              <a:rPr b="1" lang="en-US" sz="1600">
                <a:solidFill>
                  <a:srgbClr val="FAF2DD"/>
                </a:solidFill>
                <a:latin typeface="Mallanna"/>
                <a:ea typeface="Mallanna"/>
                <a:cs typeface="Mallanna"/>
                <a:sym typeface="Mallanna"/>
              </a:rPr>
              <a:t>Slidesgo</a:t>
            </a:r>
            <a:r>
              <a:rPr lang="en-US" sz="1600">
                <a:solidFill>
                  <a:srgbClr val="FAF2DD"/>
                </a:solidFill>
                <a:latin typeface="Mallanna"/>
                <a:ea typeface="Mallanna"/>
                <a:cs typeface="Mallanna"/>
                <a:sym typeface="Mallanna"/>
              </a:rPr>
              <a:t>​,  including icons by </a:t>
            </a:r>
            <a:r>
              <a:rPr b="1" lang="en-US" sz="1600">
                <a:solidFill>
                  <a:srgbClr val="FAF2DD"/>
                </a:solidFill>
                <a:latin typeface="Mallanna"/>
                <a:ea typeface="Mallanna"/>
                <a:cs typeface="Mallanna"/>
                <a:sym typeface="Mallanna"/>
              </a:rPr>
              <a:t>Flaticon</a:t>
            </a:r>
            <a:r>
              <a:rPr lang="en-US" sz="1600">
                <a:solidFill>
                  <a:srgbClr val="FAF2DD"/>
                </a:solidFill>
                <a:latin typeface="Mallanna"/>
                <a:ea typeface="Mallanna"/>
                <a:cs typeface="Mallanna"/>
                <a:sym typeface="Mallanna"/>
              </a:rPr>
              <a:t>​, infographics &amp; images by </a:t>
            </a:r>
            <a:r>
              <a:rPr b="1" lang="en-US" sz="1600">
                <a:solidFill>
                  <a:srgbClr val="FAF2DD"/>
                </a:solidFill>
                <a:latin typeface="Mallanna"/>
                <a:ea typeface="Mallanna"/>
                <a:cs typeface="Mallanna"/>
                <a:sym typeface="Mallanna"/>
              </a:rPr>
              <a:t>​Freepik</a:t>
            </a:r>
            <a:endParaRPr b="1" sz="1600">
              <a:solidFill>
                <a:srgbClr val="FAF2DD"/>
              </a:solidFill>
              <a:latin typeface="Mallanna"/>
              <a:ea typeface="Mallanna"/>
              <a:cs typeface="Mallanna"/>
              <a:sym typeface="Mallanna"/>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77" name="Shape 977"/>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978" name="Shape 978"/>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spTree>
      <p:nvGrpSpPr>
        <p:cNvPr id="979" name="Shape 979"/>
        <p:cNvGrpSpPr/>
        <p:nvPr/>
      </p:nvGrpSpPr>
      <p:grpSpPr>
        <a:xfrm>
          <a:off x="0" y="0"/>
          <a:ext cx="0" cy="0"/>
          <a:chOff x="0" y="0"/>
          <a:chExt cx="0" cy="0"/>
        </a:xfrm>
      </p:grpSpPr>
      <p:grpSp>
        <p:nvGrpSpPr>
          <p:cNvPr id="980" name="Google Shape;980;p98"/>
          <p:cNvGrpSpPr/>
          <p:nvPr/>
        </p:nvGrpSpPr>
        <p:grpSpPr>
          <a:xfrm>
            <a:off x="-14" y="-9"/>
            <a:ext cx="12192244" cy="6852025"/>
            <a:chOff x="-11" y="-7"/>
            <a:chExt cx="9144183" cy="5139019"/>
          </a:xfrm>
        </p:grpSpPr>
        <p:grpSp>
          <p:nvGrpSpPr>
            <p:cNvPr id="981" name="Google Shape;981;p98"/>
            <p:cNvGrpSpPr/>
            <p:nvPr/>
          </p:nvGrpSpPr>
          <p:grpSpPr>
            <a:xfrm>
              <a:off x="146748" y="2541651"/>
              <a:ext cx="8997424" cy="2597361"/>
              <a:chOff x="1213475" y="1281350"/>
              <a:chExt cx="3125625" cy="902300"/>
            </a:xfrm>
          </p:grpSpPr>
          <p:sp>
            <p:nvSpPr>
              <p:cNvPr id="982" name="Google Shape;982;p98"/>
              <p:cNvSpPr/>
              <p:nvPr/>
            </p:nvSpPr>
            <p:spPr>
              <a:xfrm>
                <a:off x="1766875" y="1635550"/>
                <a:ext cx="2572225" cy="548100"/>
              </a:xfrm>
              <a:custGeom>
                <a:rect b="b" l="l" r="r" t="t"/>
                <a:pathLst>
                  <a:path extrusionOk="0" h="21924" w="102889">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3" name="Google Shape;983;p98"/>
              <p:cNvSpPr/>
              <p:nvPr/>
            </p:nvSpPr>
            <p:spPr>
              <a:xfrm>
                <a:off x="1213475" y="1281350"/>
                <a:ext cx="3125625" cy="902300"/>
              </a:xfrm>
              <a:custGeom>
                <a:rect b="b" l="l" r="r" t="t"/>
                <a:pathLst>
                  <a:path extrusionOk="0" h="36092" w="125025">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84" name="Google Shape;984;p98"/>
            <p:cNvGrpSpPr/>
            <p:nvPr/>
          </p:nvGrpSpPr>
          <p:grpSpPr>
            <a:xfrm>
              <a:off x="-11" y="-7"/>
              <a:ext cx="3516067" cy="2211940"/>
              <a:chOff x="5223150" y="2771850"/>
              <a:chExt cx="1210350" cy="761425"/>
            </a:xfrm>
          </p:grpSpPr>
          <p:sp>
            <p:nvSpPr>
              <p:cNvPr id="985" name="Google Shape;985;p98"/>
              <p:cNvSpPr/>
              <p:nvPr/>
            </p:nvSpPr>
            <p:spPr>
              <a:xfrm>
                <a:off x="5223150" y="2771850"/>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6" name="Google Shape;986;p98"/>
              <p:cNvSpPr/>
              <p:nvPr/>
            </p:nvSpPr>
            <p:spPr>
              <a:xfrm>
                <a:off x="5223150" y="2771850"/>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pic>
        <p:nvPicPr>
          <p:cNvPr id="987" name="Google Shape;987;p98"/>
          <p:cNvPicPr preferRelativeResize="0"/>
          <p:nvPr/>
        </p:nvPicPr>
        <p:blipFill rotWithShape="1">
          <a:blip r:embed="rId2">
            <a:alphaModFix/>
          </a:blip>
          <a:srcRect b="0" l="0" r="0" t="0"/>
          <a:stretch/>
        </p:blipFill>
        <p:spPr>
          <a:xfrm flipH="1">
            <a:off x="1" y="0"/>
            <a:ext cx="12191999" cy="6856371"/>
          </a:xfrm>
          <a:prstGeom prst="rect">
            <a:avLst/>
          </a:prstGeom>
          <a:noFill/>
          <a:ln>
            <a:noFill/>
          </a:ln>
        </p:spPr>
      </p:pic>
      <p:grpSp>
        <p:nvGrpSpPr>
          <p:cNvPr id="988" name="Google Shape;988;p98"/>
          <p:cNvGrpSpPr/>
          <p:nvPr/>
        </p:nvGrpSpPr>
        <p:grpSpPr>
          <a:xfrm flipH="1" rot="10800000">
            <a:off x="-212062" y="-457497"/>
            <a:ext cx="3327935" cy="2927781"/>
            <a:chOff x="3312900" y="2468375"/>
            <a:chExt cx="1021800" cy="898975"/>
          </a:xfrm>
        </p:grpSpPr>
        <p:sp>
          <p:nvSpPr>
            <p:cNvPr id="989" name="Google Shape;989;p98"/>
            <p:cNvSpPr/>
            <p:nvPr/>
          </p:nvSpPr>
          <p:spPr>
            <a:xfrm>
              <a:off x="3799175" y="2641950"/>
              <a:ext cx="218375" cy="171725"/>
            </a:xfrm>
            <a:custGeom>
              <a:rect b="b" l="l" r="r" t="t"/>
              <a:pathLst>
                <a:path extrusionOk="0" h="6869" w="8735">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0" name="Google Shape;990;p98"/>
            <p:cNvSpPr/>
            <p:nvPr/>
          </p:nvSpPr>
          <p:spPr>
            <a:xfrm>
              <a:off x="3800500" y="2657400"/>
              <a:ext cx="154925" cy="107200"/>
            </a:xfrm>
            <a:custGeom>
              <a:rect b="b" l="l" r="r" t="t"/>
              <a:pathLst>
                <a:path extrusionOk="0" h="4288" w="6197">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1" name="Google Shape;991;p98"/>
            <p:cNvSpPr/>
            <p:nvPr/>
          </p:nvSpPr>
          <p:spPr>
            <a:xfrm>
              <a:off x="3803025" y="2662350"/>
              <a:ext cx="162750" cy="104125"/>
            </a:xfrm>
            <a:custGeom>
              <a:rect b="b" l="l" r="r" t="t"/>
              <a:pathLst>
                <a:path extrusionOk="0" h="4165" w="651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2" name="Google Shape;992;p98"/>
            <p:cNvSpPr/>
            <p:nvPr/>
          </p:nvSpPr>
          <p:spPr>
            <a:xfrm>
              <a:off x="3807150" y="2676725"/>
              <a:ext cx="162000" cy="95650"/>
            </a:xfrm>
            <a:custGeom>
              <a:rect b="b" l="l" r="r" t="t"/>
              <a:pathLst>
                <a:path extrusionOk="0" h="3826" w="648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3" name="Google Shape;993;p98"/>
            <p:cNvSpPr/>
            <p:nvPr/>
          </p:nvSpPr>
          <p:spPr>
            <a:xfrm>
              <a:off x="3811825" y="2691075"/>
              <a:ext cx="157250" cy="85850"/>
            </a:xfrm>
            <a:custGeom>
              <a:rect b="b" l="l" r="r" t="t"/>
              <a:pathLst>
                <a:path extrusionOk="0" h="3434" w="629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4" name="Google Shape;994;p98"/>
            <p:cNvSpPr/>
            <p:nvPr/>
          </p:nvSpPr>
          <p:spPr>
            <a:xfrm>
              <a:off x="3815800" y="2697550"/>
              <a:ext cx="162350" cy="84050"/>
            </a:xfrm>
            <a:custGeom>
              <a:rect b="b" l="l" r="r" t="t"/>
              <a:pathLst>
                <a:path extrusionOk="0" h="3362" w="6494">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5" name="Google Shape;995;p98"/>
            <p:cNvSpPr/>
            <p:nvPr/>
          </p:nvSpPr>
          <p:spPr>
            <a:xfrm>
              <a:off x="3821550" y="2707000"/>
              <a:ext cx="161650" cy="83225"/>
            </a:xfrm>
            <a:custGeom>
              <a:rect b="b" l="l" r="r" t="t"/>
              <a:pathLst>
                <a:path extrusionOk="0" h="3329" w="6466">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6" name="Google Shape;996;p98"/>
            <p:cNvSpPr/>
            <p:nvPr/>
          </p:nvSpPr>
          <p:spPr>
            <a:xfrm>
              <a:off x="3826325" y="2713450"/>
              <a:ext cx="162550" cy="89300"/>
            </a:xfrm>
            <a:custGeom>
              <a:rect b="b" l="l" r="r" t="t"/>
              <a:pathLst>
                <a:path extrusionOk="0" h="3572" w="6502">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7" name="Google Shape;997;p98"/>
            <p:cNvSpPr/>
            <p:nvPr/>
          </p:nvSpPr>
          <p:spPr>
            <a:xfrm>
              <a:off x="3529675" y="2773300"/>
              <a:ext cx="286775" cy="384675"/>
            </a:xfrm>
            <a:custGeom>
              <a:rect b="b" l="l" r="r" t="t"/>
              <a:pathLst>
                <a:path extrusionOk="0" h="15387" w="11471">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8" name="Google Shape;998;p98"/>
            <p:cNvSpPr/>
            <p:nvPr/>
          </p:nvSpPr>
          <p:spPr>
            <a:xfrm>
              <a:off x="3615950" y="2793500"/>
              <a:ext cx="60575" cy="147775"/>
            </a:xfrm>
            <a:custGeom>
              <a:rect b="b" l="l" r="r" t="t"/>
              <a:pathLst>
                <a:path extrusionOk="0" h="5911" w="2423">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9" name="Google Shape;999;p98"/>
            <p:cNvSpPr/>
            <p:nvPr/>
          </p:nvSpPr>
          <p:spPr>
            <a:xfrm>
              <a:off x="3532500" y="2868850"/>
              <a:ext cx="65275" cy="146150"/>
            </a:xfrm>
            <a:custGeom>
              <a:rect b="b" l="l" r="r" t="t"/>
              <a:pathLst>
                <a:path extrusionOk="0" h="5846" w="2611">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0" name="Google Shape;1000;p98"/>
            <p:cNvSpPr/>
            <p:nvPr/>
          </p:nvSpPr>
          <p:spPr>
            <a:xfrm>
              <a:off x="3677750" y="2740175"/>
              <a:ext cx="55550" cy="132075"/>
            </a:xfrm>
            <a:custGeom>
              <a:rect b="b" l="l" r="r" t="t"/>
              <a:pathLst>
                <a:path extrusionOk="0" h="5283" w="2222">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1" name="Google Shape;1001;p98"/>
            <p:cNvSpPr/>
            <p:nvPr/>
          </p:nvSpPr>
          <p:spPr>
            <a:xfrm>
              <a:off x="3736100" y="2710125"/>
              <a:ext cx="51925" cy="111000"/>
            </a:xfrm>
            <a:custGeom>
              <a:rect b="b" l="l" r="r" t="t"/>
              <a:pathLst>
                <a:path extrusionOk="0" h="4440" w="2077">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2" name="Google Shape;1002;p98"/>
            <p:cNvSpPr/>
            <p:nvPr/>
          </p:nvSpPr>
          <p:spPr>
            <a:xfrm>
              <a:off x="3601825" y="2926575"/>
              <a:ext cx="155950" cy="39175"/>
            </a:xfrm>
            <a:custGeom>
              <a:rect b="b" l="l" r="r" t="t"/>
              <a:pathLst>
                <a:path extrusionOk="0" h="1567" w="6238">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3" name="Google Shape;1003;p98"/>
            <p:cNvSpPr/>
            <p:nvPr/>
          </p:nvSpPr>
          <p:spPr>
            <a:xfrm>
              <a:off x="3647950" y="2868850"/>
              <a:ext cx="135875" cy="34475"/>
            </a:xfrm>
            <a:custGeom>
              <a:rect b="b" l="l" r="r" t="t"/>
              <a:pathLst>
                <a:path extrusionOk="0" h="1379" w="5435">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4" name="Google Shape;1004;p98"/>
            <p:cNvSpPr/>
            <p:nvPr/>
          </p:nvSpPr>
          <p:spPr>
            <a:xfrm>
              <a:off x="3711950" y="2808800"/>
              <a:ext cx="112650" cy="33650"/>
            </a:xfrm>
            <a:custGeom>
              <a:rect b="b" l="l" r="r" t="t"/>
              <a:pathLst>
                <a:path extrusionOk="0" h="1346" w="4506">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5" name="Google Shape;1005;p98"/>
            <p:cNvSpPr/>
            <p:nvPr/>
          </p:nvSpPr>
          <p:spPr>
            <a:xfrm>
              <a:off x="3795400" y="2752675"/>
              <a:ext cx="37675" cy="43725"/>
            </a:xfrm>
            <a:custGeom>
              <a:rect b="b" l="l" r="r" t="t"/>
              <a:pathLst>
                <a:path extrusionOk="0" h="1749" w="1507">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6" name="Google Shape;1006;p98"/>
            <p:cNvSpPr/>
            <p:nvPr/>
          </p:nvSpPr>
          <p:spPr>
            <a:xfrm>
              <a:off x="3617725" y="2813825"/>
              <a:ext cx="31500" cy="128225"/>
            </a:xfrm>
            <a:custGeom>
              <a:rect b="b" l="l" r="r" t="t"/>
              <a:pathLst>
                <a:path extrusionOk="0" h="5129" w="126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7" name="Google Shape;1007;p98"/>
            <p:cNvSpPr/>
            <p:nvPr/>
          </p:nvSpPr>
          <p:spPr>
            <a:xfrm>
              <a:off x="3551950" y="2888100"/>
              <a:ext cx="33900" cy="127900"/>
            </a:xfrm>
            <a:custGeom>
              <a:rect b="b" l="l" r="r" t="t"/>
              <a:pathLst>
                <a:path extrusionOk="0" h="5116" w="1356">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8" name="Google Shape;1008;p98"/>
            <p:cNvSpPr/>
            <p:nvPr/>
          </p:nvSpPr>
          <p:spPr>
            <a:xfrm>
              <a:off x="3677525" y="2758000"/>
              <a:ext cx="32250" cy="117475"/>
            </a:xfrm>
            <a:custGeom>
              <a:rect b="b" l="l" r="r" t="t"/>
              <a:pathLst>
                <a:path extrusionOk="0" h="4699" w="129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9" name="Google Shape;1009;p98"/>
            <p:cNvSpPr/>
            <p:nvPr/>
          </p:nvSpPr>
          <p:spPr>
            <a:xfrm>
              <a:off x="3736300" y="2724900"/>
              <a:ext cx="31525" cy="96925"/>
            </a:xfrm>
            <a:custGeom>
              <a:rect b="b" l="l" r="r" t="t"/>
              <a:pathLst>
                <a:path extrusionOk="0" h="3877" w="1261">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0" name="Google Shape;1010;p98"/>
            <p:cNvSpPr/>
            <p:nvPr/>
          </p:nvSpPr>
          <p:spPr>
            <a:xfrm>
              <a:off x="3600725" y="2941350"/>
              <a:ext cx="133525" cy="25175"/>
            </a:xfrm>
            <a:custGeom>
              <a:rect b="b" l="l" r="r" t="t"/>
              <a:pathLst>
                <a:path extrusionOk="0" h="1007" w="5341">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1" name="Google Shape;1011;p98"/>
            <p:cNvSpPr/>
            <p:nvPr/>
          </p:nvSpPr>
          <p:spPr>
            <a:xfrm>
              <a:off x="3648675" y="2880725"/>
              <a:ext cx="116625" cy="24525"/>
            </a:xfrm>
            <a:custGeom>
              <a:rect b="b" l="l" r="r" t="t"/>
              <a:pathLst>
                <a:path extrusionOk="0" h="981" w="4665">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2" name="Google Shape;1012;p98"/>
            <p:cNvSpPr/>
            <p:nvPr/>
          </p:nvSpPr>
          <p:spPr>
            <a:xfrm>
              <a:off x="3716100" y="2818975"/>
              <a:ext cx="93000" cy="20700"/>
            </a:xfrm>
            <a:custGeom>
              <a:rect b="b" l="l" r="r" t="t"/>
              <a:pathLst>
                <a:path extrusionOk="0" h="828" w="372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3" name="Google Shape;1013;p98"/>
            <p:cNvSpPr/>
            <p:nvPr/>
          </p:nvSpPr>
          <p:spPr>
            <a:xfrm>
              <a:off x="3559800" y="2639050"/>
              <a:ext cx="63825" cy="384575"/>
            </a:xfrm>
            <a:custGeom>
              <a:rect b="b" l="l" r="r" t="t"/>
              <a:pathLst>
                <a:path extrusionOk="0" h="15383" w="2553">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4" name="Google Shape;1014;p98"/>
            <p:cNvSpPr/>
            <p:nvPr/>
          </p:nvSpPr>
          <p:spPr>
            <a:xfrm>
              <a:off x="3586775" y="2468375"/>
              <a:ext cx="133975" cy="174875"/>
            </a:xfrm>
            <a:custGeom>
              <a:rect b="b" l="l" r="r" t="t"/>
              <a:pathLst>
                <a:path extrusionOk="0" h="6995" w="5359">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5" name="Google Shape;1015;p98"/>
            <p:cNvSpPr/>
            <p:nvPr/>
          </p:nvSpPr>
          <p:spPr>
            <a:xfrm>
              <a:off x="3633675" y="2513800"/>
              <a:ext cx="83625" cy="129900"/>
            </a:xfrm>
            <a:custGeom>
              <a:rect b="b" l="l" r="r" t="t"/>
              <a:pathLst>
                <a:path extrusionOk="0" h="5196" w="3345">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6" name="Google Shape;1016;p98"/>
            <p:cNvSpPr/>
            <p:nvPr/>
          </p:nvSpPr>
          <p:spPr>
            <a:xfrm>
              <a:off x="3632100" y="2505725"/>
              <a:ext cx="72350" cy="136150"/>
            </a:xfrm>
            <a:custGeom>
              <a:rect b="b" l="l" r="r" t="t"/>
              <a:pathLst>
                <a:path extrusionOk="0" h="5446" w="2894">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7" name="Google Shape;1017;p98"/>
            <p:cNvSpPr/>
            <p:nvPr/>
          </p:nvSpPr>
          <p:spPr>
            <a:xfrm>
              <a:off x="3627325" y="2504200"/>
              <a:ext cx="65400" cy="134850"/>
            </a:xfrm>
            <a:custGeom>
              <a:rect b="b" l="l" r="r" t="t"/>
              <a:pathLst>
                <a:path extrusionOk="0" h="5394" w="2616">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8" name="Google Shape;1018;p98"/>
            <p:cNvSpPr/>
            <p:nvPr/>
          </p:nvSpPr>
          <p:spPr>
            <a:xfrm>
              <a:off x="3623275" y="2505275"/>
              <a:ext cx="58400" cy="130275"/>
            </a:xfrm>
            <a:custGeom>
              <a:rect b="b" l="l" r="r" t="t"/>
              <a:pathLst>
                <a:path extrusionOk="0" h="5211" w="2336">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9" name="Google Shape;1019;p98"/>
            <p:cNvSpPr/>
            <p:nvPr/>
          </p:nvSpPr>
          <p:spPr>
            <a:xfrm>
              <a:off x="3619400" y="2498500"/>
              <a:ext cx="56450" cy="134275"/>
            </a:xfrm>
            <a:custGeom>
              <a:rect b="b" l="l" r="r" t="t"/>
              <a:pathLst>
                <a:path extrusionOk="0" h="5371" w="2258">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0" name="Google Shape;1020;p98"/>
            <p:cNvSpPr/>
            <p:nvPr/>
          </p:nvSpPr>
          <p:spPr>
            <a:xfrm>
              <a:off x="3593675" y="2495250"/>
              <a:ext cx="74475" cy="133400"/>
            </a:xfrm>
            <a:custGeom>
              <a:rect b="b" l="l" r="r" t="t"/>
              <a:pathLst>
                <a:path extrusionOk="0" h="5336" w="2979">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1" name="Google Shape;1021;p98"/>
            <p:cNvSpPr/>
            <p:nvPr/>
          </p:nvSpPr>
          <p:spPr>
            <a:xfrm>
              <a:off x="3578625" y="2491000"/>
              <a:ext cx="83700" cy="134250"/>
            </a:xfrm>
            <a:custGeom>
              <a:rect b="b" l="l" r="r" t="t"/>
              <a:pathLst>
                <a:path extrusionOk="0" h="5370" w="3348">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2" name="Google Shape;1022;p98"/>
            <p:cNvSpPr/>
            <p:nvPr/>
          </p:nvSpPr>
          <p:spPr>
            <a:xfrm>
              <a:off x="3605600" y="2617150"/>
              <a:ext cx="43625" cy="31900"/>
            </a:xfrm>
            <a:custGeom>
              <a:rect b="b" l="l" r="r" t="t"/>
              <a:pathLst>
                <a:path extrusionOk="0" h="1276" w="1745">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3" name="Google Shape;1023;p98"/>
            <p:cNvSpPr/>
            <p:nvPr/>
          </p:nvSpPr>
          <p:spPr>
            <a:xfrm>
              <a:off x="3566700" y="2710025"/>
              <a:ext cx="144950" cy="125525"/>
            </a:xfrm>
            <a:custGeom>
              <a:rect b="b" l="l" r="r" t="t"/>
              <a:pathLst>
                <a:path extrusionOk="0" h="5021" w="5798">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4" name="Google Shape;1024;p98"/>
            <p:cNvSpPr/>
            <p:nvPr/>
          </p:nvSpPr>
          <p:spPr>
            <a:xfrm>
              <a:off x="3565025" y="2727850"/>
              <a:ext cx="122075" cy="108925"/>
            </a:xfrm>
            <a:custGeom>
              <a:rect b="b" l="l" r="r" t="t"/>
              <a:pathLst>
                <a:path extrusionOk="0" h="4357" w="4883">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5" name="Google Shape;1025;p98"/>
            <p:cNvSpPr/>
            <p:nvPr/>
          </p:nvSpPr>
          <p:spPr>
            <a:xfrm>
              <a:off x="3565125" y="2782100"/>
              <a:ext cx="148725" cy="148200"/>
            </a:xfrm>
            <a:custGeom>
              <a:rect b="b" l="l" r="r" t="t"/>
              <a:pathLst>
                <a:path extrusionOk="0" h="5928" w="5949">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6" name="Google Shape;1026;p98"/>
            <p:cNvSpPr/>
            <p:nvPr/>
          </p:nvSpPr>
          <p:spPr>
            <a:xfrm>
              <a:off x="3563775" y="2801950"/>
              <a:ext cx="123725" cy="129575"/>
            </a:xfrm>
            <a:custGeom>
              <a:rect b="b" l="l" r="r" t="t"/>
              <a:pathLst>
                <a:path extrusionOk="0" h="5183" w="4949">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7" name="Google Shape;1027;p98"/>
            <p:cNvSpPr/>
            <p:nvPr/>
          </p:nvSpPr>
          <p:spPr>
            <a:xfrm>
              <a:off x="3561675" y="2865525"/>
              <a:ext cx="180100" cy="179275"/>
            </a:xfrm>
            <a:custGeom>
              <a:rect b="b" l="l" r="r" t="t"/>
              <a:pathLst>
                <a:path extrusionOk="0" h="7171" w="7204">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8" name="Google Shape;1028;p98"/>
            <p:cNvSpPr/>
            <p:nvPr/>
          </p:nvSpPr>
          <p:spPr>
            <a:xfrm>
              <a:off x="3560525" y="2889750"/>
              <a:ext cx="149200" cy="156275"/>
            </a:xfrm>
            <a:custGeom>
              <a:rect b="b" l="l" r="r" t="t"/>
              <a:pathLst>
                <a:path extrusionOk="0" h="6251" w="5968">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9" name="Google Shape;1029;p98"/>
            <p:cNvSpPr/>
            <p:nvPr/>
          </p:nvSpPr>
          <p:spPr>
            <a:xfrm>
              <a:off x="3468200" y="2674900"/>
              <a:ext cx="99475" cy="172250"/>
            </a:xfrm>
            <a:custGeom>
              <a:rect b="b" l="l" r="r" t="t"/>
              <a:pathLst>
                <a:path extrusionOk="0" h="6890" w="3979">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0" name="Google Shape;1030;p98"/>
            <p:cNvSpPr/>
            <p:nvPr/>
          </p:nvSpPr>
          <p:spPr>
            <a:xfrm>
              <a:off x="3489925" y="2698375"/>
              <a:ext cx="78675" cy="149900"/>
            </a:xfrm>
            <a:custGeom>
              <a:rect b="b" l="l" r="r" t="t"/>
              <a:pathLst>
                <a:path extrusionOk="0" h="5996" w="3147">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1" name="Google Shape;1031;p98"/>
            <p:cNvSpPr/>
            <p:nvPr/>
          </p:nvSpPr>
          <p:spPr>
            <a:xfrm>
              <a:off x="3502075" y="2613125"/>
              <a:ext cx="77825" cy="146200"/>
            </a:xfrm>
            <a:custGeom>
              <a:rect b="b" l="l" r="r" t="t"/>
              <a:pathLst>
                <a:path extrusionOk="0" h="5848" w="3113">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2" name="Google Shape;1032;p98"/>
            <p:cNvSpPr/>
            <p:nvPr/>
          </p:nvSpPr>
          <p:spPr>
            <a:xfrm>
              <a:off x="3520325" y="2633100"/>
              <a:ext cx="60200" cy="127450"/>
            </a:xfrm>
            <a:custGeom>
              <a:rect b="b" l="l" r="r" t="t"/>
              <a:pathLst>
                <a:path extrusionOk="0" h="5098" w="2408">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3" name="Google Shape;1033;p98"/>
            <p:cNvSpPr/>
            <p:nvPr/>
          </p:nvSpPr>
          <p:spPr>
            <a:xfrm>
              <a:off x="3582700" y="2658550"/>
              <a:ext cx="107625" cy="81625"/>
            </a:xfrm>
            <a:custGeom>
              <a:rect b="b" l="l" r="r" t="t"/>
              <a:pathLst>
                <a:path extrusionOk="0" h="3265" w="4305">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4" name="Google Shape;1034;p98"/>
            <p:cNvSpPr/>
            <p:nvPr/>
          </p:nvSpPr>
          <p:spPr>
            <a:xfrm>
              <a:off x="3581300" y="2672025"/>
              <a:ext cx="91375" cy="69250"/>
            </a:xfrm>
            <a:custGeom>
              <a:rect b="b" l="l" r="r" t="t"/>
              <a:pathLst>
                <a:path extrusionOk="0" h="2770" w="3655">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5" name="Google Shape;1035;p98"/>
            <p:cNvSpPr/>
            <p:nvPr/>
          </p:nvSpPr>
          <p:spPr>
            <a:xfrm>
              <a:off x="3426150" y="2770775"/>
              <a:ext cx="138700" cy="181800"/>
            </a:xfrm>
            <a:custGeom>
              <a:rect b="b" l="l" r="r" t="t"/>
              <a:pathLst>
                <a:path extrusionOk="0" h="7272" w="5548">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6" name="Google Shape;1036;p98"/>
            <p:cNvSpPr/>
            <p:nvPr/>
          </p:nvSpPr>
          <p:spPr>
            <a:xfrm>
              <a:off x="3453500" y="2796225"/>
              <a:ext cx="112775" cy="157575"/>
            </a:xfrm>
            <a:custGeom>
              <a:rect b="b" l="l" r="r" t="t"/>
              <a:pathLst>
                <a:path extrusionOk="0" h="6303" w="4511">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7" name="Google Shape;1037;p98"/>
            <p:cNvSpPr/>
            <p:nvPr/>
          </p:nvSpPr>
          <p:spPr>
            <a:xfrm>
              <a:off x="3380650" y="2857475"/>
              <a:ext cx="195800" cy="184825"/>
            </a:xfrm>
            <a:custGeom>
              <a:rect b="b" l="l" r="r" t="t"/>
              <a:pathLst>
                <a:path extrusionOk="0" h="7393" w="7832">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8" name="Google Shape;1038;p98"/>
            <p:cNvSpPr/>
            <p:nvPr/>
          </p:nvSpPr>
          <p:spPr>
            <a:xfrm>
              <a:off x="3415475" y="2885100"/>
              <a:ext cx="162325" cy="158275"/>
            </a:xfrm>
            <a:custGeom>
              <a:rect b="b" l="l" r="r" t="t"/>
              <a:pathLst>
                <a:path extrusionOk="0" h="6331" w="6493">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9" name="Google Shape;1039;p98"/>
            <p:cNvSpPr/>
            <p:nvPr/>
          </p:nvSpPr>
          <p:spPr>
            <a:xfrm>
              <a:off x="3565950" y="3120625"/>
              <a:ext cx="658950" cy="62400"/>
            </a:xfrm>
            <a:custGeom>
              <a:rect b="b" l="l" r="r" t="t"/>
              <a:pathLst>
                <a:path extrusionOk="0" h="2496" w="26358">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0" name="Google Shape;1040;p98"/>
            <p:cNvSpPr/>
            <p:nvPr/>
          </p:nvSpPr>
          <p:spPr>
            <a:xfrm>
              <a:off x="3875700" y="3042150"/>
              <a:ext cx="266700" cy="130025"/>
            </a:xfrm>
            <a:custGeom>
              <a:rect b="b" l="l" r="r" t="t"/>
              <a:pathLst>
                <a:path extrusionOk="0" h="5201" w="10668">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1" name="Google Shape;1041;p98"/>
            <p:cNvSpPr/>
            <p:nvPr/>
          </p:nvSpPr>
          <p:spPr>
            <a:xfrm>
              <a:off x="3873600" y="3067600"/>
              <a:ext cx="234175" cy="105850"/>
            </a:xfrm>
            <a:custGeom>
              <a:rect b="b" l="l" r="r" t="t"/>
              <a:pathLst>
                <a:path extrusionOk="0" h="4234" w="9367">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2" name="Google Shape;1042;p98"/>
            <p:cNvSpPr/>
            <p:nvPr/>
          </p:nvSpPr>
          <p:spPr>
            <a:xfrm>
              <a:off x="3719175" y="3020625"/>
              <a:ext cx="306525" cy="130525"/>
            </a:xfrm>
            <a:custGeom>
              <a:rect b="b" l="l" r="r" t="t"/>
              <a:pathLst>
                <a:path extrusionOk="0" h="5221" w="12261">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3" name="Google Shape;1043;p98"/>
            <p:cNvSpPr/>
            <p:nvPr/>
          </p:nvSpPr>
          <p:spPr>
            <a:xfrm>
              <a:off x="3716975" y="3047525"/>
              <a:ext cx="268775" cy="102700"/>
            </a:xfrm>
            <a:custGeom>
              <a:rect b="b" l="l" r="r" t="t"/>
              <a:pathLst>
                <a:path extrusionOk="0" h="4108" w="10751">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4" name="Google Shape;1044;p98"/>
            <p:cNvSpPr/>
            <p:nvPr/>
          </p:nvSpPr>
          <p:spPr>
            <a:xfrm>
              <a:off x="3528725" y="2966975"/>
              <a:ext cx="370850" cy="157825"/>
            </a:xfrm>
            <a:custGeom>
              <a:rect b="b" l="l" r="r" t="t"/>
              <a:pathLst>
                <a:path extrusionOk="0" h="6313" w="14834">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5" name="Google Shape;1045;p98"/>
            <p:cNvSpPr/>
            <p:nvPr/>
          </p:nvSpPr>
          <p:spPr>
            <a:xfrm>
              <a:off x="3526850" y="2999825"/>
              <a:ext cx="324625" cy="123725"/>
            </a:xfrm>
            <a:custGeom>
              <a:rect b="b" l="l" r="r" t="t"/>
              <a:pathLst>
                <a:path extrusionOk="0" h="4949" w="12985">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6" name="Google Shape;1046;p98"/>
            <p:cNvSpPr/>
            <p:nvPr/>
          </p:nvSpPr>
          <p:spPr>
            <a:xfrm>
              <a:off x="3856900" y="3168375"/>
              <a:ext cx="252875" cy="151975"/>
            </a:xfrm>
            <a:custGeom>
              <a:rect b="b" l="l" r="r" t="t"/>
              <a:pathLst>
                <a:path extrusionOk="0" h="6079" w="10115">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7" name="Google Shape;1047;p98"/>
            <p:cNvSpPr/>
            <p:nvPr/>
          </p:nvSpPr>
          <p:spPr>
            <a:xfrm>
              <a:off x="3854800" y="3166800"/>
              <a:ext cx="211900" cy="125475"/>
            </a:xfrm>
            <a:custGeom>
              <a:rect b="b" l="l" r="r" t="t"/>
              <a:pathLst>
                <a:path extrusionOk="0" h="5019" w="8476">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8" name="Google Shape;1048;p98"/>
            <p:cNvSpPr/>
            <p:nvPr/>
          </p:nvSpPr>
          <p:spPr>
            <a:xfrm>
              <a:off x="4006225" y="3180000"/>
              <a:ext cx="213350" cy="118600"/>
            </a:xfrm>
            <a:custGeom>
              <a:rect b="b" l="l" r="r" t="t"/>
              <a:pathLst>
                <a:path extrusionOk="0" h="4744" w="8534">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9" name="Google Shape;1049;p98"/>
            <p:cNvSpPr/>
            <p:nvPr/>
          </p:nvSpPr>
          <p:spPr>
            <a:xfrm>
              <a:off x="4004025" y="3178425"/>
              <a:ext cx="184425" cy="97675"/>
            </a:xfrm>
            <a:custGeom>
              <a:rect b="b" l="l" r="r" t="t"/>
              <a:pathLst>
                <a:path extrusionOk="0" h="3907" w="7377">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0" name="Google Shape;1050;p98"/>
            <p:cNvSpPr/>
            <p:nvPr/>
          </p:nvSpPr>
          <p:spPr>
            <a:xfrm>
              <a:off x="4040425" y="3079875"/>
              <a:ext cx="177575" cy="99525"/>
            </a:xfrm>
            <a:custGeom>
              <a:rect b="b" l="l" r="r" t="t"/>
              <a:pathLst>
                <a:path extrusionOk="0" h="3981" w="7103">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1" name="Google Shape;1051;p98"/>
            <p:cNvSpPr/>
            <p:nvPr/>
          </p:nvSpPr>
          <p:spPr>
            <a:xfrm>
              <a:off x="4038525" y="3098225"/>
              <a:ext cx="154625" cy="82725"/>
            </a:xfrm>
            <a:custGeom>
              <a:rect b="b" l="l" r="r" t="t"/>
              <a:pathLst>
                <a:path extrusionOk="0" h="3309" w="6185">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2" name="Google Shape;1052;p98"/>
            <p:cNvSpPr/>
            <p:nvPr/>
          </p:nvSpPr>
          <p:spPr>
            <a:xfrm>
              <a:off x="4132975" y="3100000"/>
              <a:ext cx="201725" cy="75300"/>
            </a:xfrm>
            <a:custGeom>
              <a:rect b="b" l="l" r="r" t="t"/>
              <a:pathLst>
                <a:path extrusionOk="0" h="3012" w="8069">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3" name="Google Shape;1053;p98"/>
            <p:cNvSpPr/>
            <p:nvPr/>
          </p:nvSpPr>
          <p:spPr>
            <a:xfrm>
              <a:off x="4130775" y="3116425"/>
              <a:ext cx="175875" cy="60225"/>
            </a:xfrm>
            <a:custGeom>
              <a:rect b="b" l="l" r="r" t="t"/>
              <a:pathLst>
                <a:path extrusionOk="0" h="2409" w="7035">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4" name="Google Shape;1054;p98"/>
            <p:cNvSpPr/>
            <p:nvPr/>
          </p:nvSpPr>
          <p:spPr>
            <a:xfrm>
              <a:off x="3682150" y="3143275"/>
              <a:ext cx="270450" cy="197875"/>
            </a:xfrm>
            <a:custGeom>
              <a:rect b="b" l="l" r="r" t="t"/>
              <a:pathLst>
                <a:path extrusionOk="0" h="7915" w="10818">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5" name="Google Shape;1055;p98"/>
            <p:cNvSpPr/>
            <p:nvPr/>
          </p:nvSpPr>
          <p:spPr>
            <a:xfrm>
              <a:off x="3680050" y="3141700"/>
              <a:ext cx="209075" cy="165325"/>
            </a:xfrm>
            <a:custGeom>
              <a:rect b="b" l="l" r="r" t="t"/>
              <a:pathLst>
                <a:path extrusionOk="0" h="6613" w="8363">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6" name="Google Shape;1056;p98"/>
            <p:cNvSpPr/>
            <p:nvPr/>
          </p:nvSpPr>
          <p:spPr>
            <a:xfrm>
              <a:off x="3539725" y="3106900"/>
              <a:ext cx="278925" cy="260450"/>
            </a:xfrm>
            <a:custGeom>
              <a:rect b="b" l="l" r="r" t="t"/>
              <a:pathLst>
                <a:path extrusionOk="0" h="10418" w="11157">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7" name="Google Shape;1057;p98"/>
            <p:cNvSpPr/>
            <p:nvPr/>
          </p:nvSpPr>
          <p:spPr>
            <a:xfrm>
              <a:off x="3537450" y="3105425"/>
              <a:ext cx="187700" cy="219875"/>
            </a:xfrm>
            <a:custGeom>
              <a:rect b="b" l="l" r="r" t="t"/>
              <a:pathLst>
                <a:path extrusionOk="0" h="8795" w="7508">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8" name="Google Shape;1058;p98"/>
            <p:cNvSpPr/>
            <p:nvPr/>
          </p:nvSpPr>
          <p:spPr>
            <a:xfrm>
              <a:off x="4195700" y="3173625"/>
              <a:ext cx="52750" cy="26200"/>
            </a:xfrm>
            <a:custGeom>
              <a:rect b="b" l="l" r="r" t="t"/>
              <a:pathLst>
                <a:path extrusionOk="0" h="1048" w="211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9" name="Google Shape;1059;p98"/>
            <p:cNvSpPr/>
            <p:nvPr/>
          </p:nvSpPr>
          <p:spPr>
            <a:xfrm>
              <a:off x="4190700" y="3180150"/>
              <a:ext cx="43300" cy="11675"/>
            </a:xfrm>
            <a:custGeom>
              <a:rect b="b" l="l" r="r" t="t"/>
              <a:pathLst>
                <a:path extrusionOk="0" h="467" w="1732">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0" name="Google Shape;1060;p98"/>
            <p:cNvSpPr/>
            <p:nvPr/>
          </p:nvSpPr>
          <p:spPr>
            <a:xfrm>
              <a:off x="4191325" y="3144625"/>
              <a:ext cx="61200" cy="30375"/>
            </a:xfrm>
            <a:custGeom>
              <a:rect b="b" l="l" r="r" t="t"/>
              <a:pathLst>
                <a:path extrusionOk="0" h="1215" w="2448">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1" name="Google Shape;1061;p98"/>
            <p:cNvSpPr/>
            <p:nvPr/>
          </p:nvSpPr>
          <p:spPr>
            <a:xfrm>
              <a:off x="4197900" y="3151125"/>
              <a:ext cx="42375" cy="13900"/>
            </a:xfrm>
            <a:custGeom>
              <a:rect b="b" l="l" r="r" t="t"/>
              <a:pathLst>
                <a:path extrusionOk="0" h="556" w="1695">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2" name="Google Shape;1062;p98"/>
            <p:cNvSpPr/>
            <p:nvPr/>
          </p:nvSpPr>
          <p:spPr>
            <a:xfrm>
              <a:off x="4182850" y="3116750"/>
              <a:ext cx="66850" cy="32200"/>
            </a:xfrm>
            <a:custGeom>
              <a:rect b="b" l="l" r="r" t="t"/>
              <a:pathLst>
                <a:path extrusionOk="0" h="1288" w="2674">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3" name="Google Shape;1063;p98"/>
            <p:cNvSpPr/>
            <p:nvPr/>
          </p:nvSpPr>
          <p:spPr>
            <a:xfrm>
              <a:off x="4191325" y="3121900"/>
              <a:ext cx="43000" cy="14275"/>
            </a:xfrm>
            <a:custGeom>
              <a:rect b="b" l="l" r="r" t="t"/>
              <a:pathLst>
                <a:path extrusionOk="0" h="571" w="172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4" name="Google Shape;1064;p98"/>
            <p:cNvSpPr/>
            <p:nvPr/>
          </p:nvSpPr>
          <p:spPr>
            <a:xfrm>
              <a:off x="4171250" y="3089550"/>
              <a:ext cx="64325" cy="34000"/>
            </a:xfrm>
            <a:custGeom>
              <a:rect b="b" l="l" r="r" t="t"/>
              <a:pathLst>
                <a:path extrusionOk="0" h="1360" w="2573">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5" name="Google Shape;1065;p98"/>
            <p:cNvSpPr/>
            <p:nvPr/>
          </p:nvSpPr>
          <p:spPr>
            <a:xfrm>
              <a:off x="4181275" y="3098975"/>
              <a:ext cx="41450" cy="16425"/>
            </a:xfrm>
            <a:custGeom>
              <a:rect b="b" l="l" r="r" t="t"/>
              <a:pathLst>
                <a:path extrusionOk="0" h="657" w="1658">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6" name="Google Shape;1066;p98"/>
            <p:cNvSpPr/>
            <p:nvPr/>
          </p:nvSpPr>
          <p:spPr>
            <a:xfrm>
              <a:off x="4155550" y="3063300"/>
              <a:ext cx="60250" cy="39550"/>
            </a:xfrm>
            <a:custGeom>
              <a:rect b="b" l="l" r="r" t="t"/>
              <a:pathLst>
                <a:path extrusionOk="0" h="1582" w="241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7" name="Google Shape;1067;p98"/>
            <p:cNvSpPr/>
            <p:nvPr/>
          </p:nvSpPr>
          <p:spPr>
            <a:xfrm>
              <a:off x="4165600" y="3071400"/>
              <a:ext cx="38925" cy="23275"/>
            </a:xfrm>
            <a:custGeom>
              <a:rect b="b" l="l" r="r" t="t"/>
              <a:pathLst>
                <a:path extrusionOk="0" h="931" w="1557">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8" name="Google Shape;1068;p98"/>
            <p:cNvSpPr/>
            <p:nvPr/>
          </p:nvSpPr>
          <p:spPr>
            <a:xfrm>
              <a:off x="4196975" y="3185000"/>
              <a:ext cx="18500" cy="5450"/>
            </a:xfrm>
            <a:custGeom>
              <a:rect b="b" l="l" r="r" t="t"/>
              <a:pathLst>
                <a:path extrusionOk="0" h="218" w="74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9" name="Google Shape;1069;p98"/>
            <p:cNvSpPr/>
            <p:nvPr/>
          </p:nvSpPr>
          <p:spPr>
            <a:xfrm>
              <a:off x="4201975" y="3176225"/>
              <a:ext cx="11000" cy="2625"/>
            </a:xfrm>
            <a:custGeom>
              <a:rect b="b" l="l" r="r" t="t"/>
              <a:pathLst>
                <a:path extrusionOk="0" h="105" w="44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0" name="Google Shape;1070;p98"/>
            <p:cNvSpPr/>
            <p:nvPr/>
          </p:nvSpPr>
          <p:spPr>
            <a:xfrm>
              <a:off x="4198525" y="3160225"/>
              <a:ext cx="22000" cy="2525"/>
            </a:xfrm>
            <a:custGeom>
              <a:rect b="b" l="l" r="r" t="t"/>
              <a:pathLst>
                <a:path extrusionOk="0" h="101" w="88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1" name="Google Shape;1071;p98"/>
            <p:cNvSpPr/>
            <p:nvPr/>
          </p:nvSpPr>
          <p:spPr>
            <a:xfrm>
              <a:off x="4196325" y="3148225"/>
              <a:ext cx="14775" cy="2475"/>
            </a:xfrm>
            <a:custGeom>
              <a:rect b="b" l="l" r="r" t="t"/>
              <a:pathLst>
                <a:path extrusionOk="0" h="99" w="591">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2" name="Google Shape;1072;p98"/>
            <p:cNvSpPr/>
            <p:nvPr/>
          </p:nvSpPr>
          <p:spPr>
            <a:xfrm>
              <a:off x="4191000" y="3133875"/>
              <a:ext cx="26375" cy="5975"/>
            </a:xfrm>
            <a:custGeom>
              <a:rect b="b" l="l" r="r" t="t"/>
              <a:pathLst>
                <a:path extrusionOk="0" h="239" w="1055">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3" name="Google Shape;1073;p98"/>
            <p:cNvSpPr/>
            <p:nvPr/>
          </p:nvSpPr>
          <p:spPr>
            <a:xfrm>
              <a:off x="4182225" y="3110575"/>
              <a:ext cx="17250" cy="4200"/>
            </a:xfrm>
            <a:custGeom>
              <a:rect b="b" l="l" r="r" t="t"/>
              <a:pathLst>
                <a:path extrusionOk="0" h="168" w="69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4" name="Google Shape;1074;p98"/>
            <p:cNvSpPr/>
            <p:nvPr/>
          </p:nvSpPr>
          <p:spPr>
            <a:xfrm>
              <a:off x="4178825" y="3100000"/>
              <a:ext cx="25700" cy="11075"/>
            </a:xfrm>
            <a:custGeom>
              <a:rect b="b" l="l" r="r" t="t"/>
              <a:pathLst>
                <a:path extrusionOk="0" h="443" w="1028">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5" name="Google Shape;1075;p98"/>
            <p:cNvSpPr/>
            <p:nvPr/>
          </p:nvSpPr>
          <p:spPr>
            <a:xfrm>
              <a:off x="4169100" y="3091450"/>
              <a:ext cx="21250" cy="8975"/>
            </a:xfrm>
            <a:custGeom>
              <a:rect b="b" l="l" r="r" t="t"/>
              <a:pathLst>
                <a:path extrusionOk="0" h="359" w="85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6" name="Google Shape;1076;p98"/>
            <p:cNvSpPr/>
            <p:nvPr/>
          </p:nvSpPr>
          <p:spPr>
            <a:xfrm>
              <a:off x="4159625" y="3077625"/>
              <a:ext cx="26950" cy="17500"/>
            </a:xfrm>
            <a:custGeom>
              <a:rect b="b" l="l" r="r" t="t"/>
              <a:pathLst>
                <a:path extrusionOk="0" h="700" w="1078">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7" name="Google Shape;1077;p98"/>
            <p:cNvSpPr/>
            <p:nvPr/>
          </p:nvSpPr>
          <p:spPr>
            <a:xfrm>
              <a:off x="4179700" y="3073800"/>
              <a:ext cx="10375" cy="9200"/>
            </a:xfrm>
            <a:custGeom>
              <a:rect b="b" l="l" r="r" t="t"/>
              <a:pathLst>
                <a:path extrusionOk="0" h="368" w="415">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8" name="Google Shape;1078;p98"/>
            <p:cNvSpPr/>
            <p:nvPr/>
          </p:nvSpPr>
          <p:spPr>
            <a:xfrm>
              <a:off x="4178150" y="3087375"/>
              <a:ext cx="5650" cy="5200"/>
            </a:xfrm>
            <a:custGeom>
              <a:rect b="b" l="l" r="r" t="t"/>
              <a:pathLst>
                <a:path extrusionOk="0" h="208" w="226">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9" name="Google Shape;1079;p98"/>
            <p:cNvSpPr/>
            <p:nvPr/>
          </p:nvSpPr>
          <p:spPr>
            <a:xfrm>
              <a:off x="4213600" y="3132000"/>
              <a:ext cx="5650" cy="5125"/>
            </a:xfrm>
            <a:custGeom>
              <a:rect b="b" l="l" r="r" t="t"/>
              <a:pathLst>
                <a:path extrusionOk="0" h="205" w="226">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0" name="Google Shape;1080;p98"/>
            <p:cNvSpPr/>
            <p:nvPr/>
          </p:nvSpPr>
          <p:spPr>
            <a:xfrm>
              <a:off x="4212325" y="3187750"/>
              <a:ext cx="5675" cy="4900"/>
            </a:xfrm>
            <a:custGeom>
              <a:rect b="b" l="l" r="r" t="t"/>
              <a:pathLst>
                <a:path extrusionOk="0" h="196" w="227">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1" name="Google Shape;1081;p98"/>
            <p:cNvSpPr/>
            <p:nvPr/>
          </p:nvSpPr>
          <p:spPr>
            <a:xfrm>
              <a:off x="4196025" y="3107200"/>
              <a:ext cx="8175" cy="7475"/>
            </a:xfrm>
            <a:custGeom>
              <a:rect b="b" l="l" r="r" t="t"/>
              <a:pathLst>
                <a:path extrusionOk="0" h="299" w="327">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2" name="Google Shape;1082;p98"/>
            <p:cNvSpPr/>
            <p:nvPr/>
          </p:nvSpPr>
          <p:spPr>
            <a:xfrm>
              <a:off x="4205750" y="3138025"/>
              <a:ext cx="8500" cy="7725"/>
            </a:xfrm>
            <a:custGeom>
              <a:rect b="b" l="l" r="r" t="t"/>
              <a:pathLst>
                <a:path extrusionOk="0" h="309" w="34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3" name="Google Shape;1083;p98"/>
            <p:cNvSpPr/>
            <p:nvPr/>
          </p:nvSpPr>
          <p:spPr>
            <a:xfrm>
              <a:off x="4209825" y="3172775"/>
              <a:ext cx="8500" cy="7475"/>
            </a:xfrm>
            <a:custGeom>
              <a:rect b="b" l="l" r="r" t="t"/>
              <a:pathLst>
                <a:path extrusionOk="0" h="299" w="34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4" name="Google Shape;1084;p98"/>
            <p:cNvSpPr/>
            <p:nvPr/>
          </p:nvSpPr>
          <p:spPr>
            <a:xfrm>
              <a:off x="4200425" y="3098025"/>
              <a:ext cx="5350" cy="4900"/>
            </a:xfrm>
            <a:custGeom>
              <a:rect b="b" l="l" r="r" t="t"/>
              <a:pathLst>
                <a:path extrusionOk="0" h="196" w="214">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5" name="Google Shape;1085;p98"/>
            <p:cNvSpPr/>
            <p:nvPr/>
          </p:nvSpPr>
          <p:spPr>
            <a:xfrm>
              <a:off x="4217050" y="3157950"/>
              <a:ext cx="5675" cy="5200"/>
            </a:xfrm>
            <a:custGeom>
              <a:rect b="b" l="l" r="r" t="t"/>
              <a:pathLst>
                <a:path extrusionOk="0" h="208" w="227">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6" name="Google Shape;1086;p98"/>
            <p:cNvSpPr/>
            <p:nvPr/>
          </p:nvSpPr>
          <p:spPr>
            <a:xfrm>
              <a:off x="4227400" y="3180850"/>
              <a:ext cx="5350" cy="5200"/>
            </a:xfrm>
            <a:custGeom>
              <a:rect b="b" l="l" r="r" t="t"/>
              <a:pathLst>
                <a:path extrusionOk="0" h="208" w="214">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7" name="Google Shape;1087;p98"/>
            <p:cNvSpPr/>
            <p:nvPr/>
          </p:nvSpPr>
          <p:spPr>
            <a:xfrm>
              <a:off x="4196650" y="3163775"/>
              <a:ext cx="16650" cy="1975"/>
            </a:xfrm>
            <a:custGeom>
              <a:rect b="b" l="l" r="r" t="t"/>
              <a:pathLst>
                <a:path extrusionOk="0" h="79" w="666">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8" name="Google Shape;1088;p98"/>
            <p:cNvSpPr/>
            <p:nvPr/>
          </p:nvSpPr>
          <p:spPr>
            <a:xfrm>
              <a:off x="4195400" y="3138275"/>
              <a:ext cx="10050" cy="3150"/>
            </a:xfrm>
            <a:custGeom>
              <a:rect b="b" l="l" r="r" t="t"/>
              <a:pathLst>
                <a:path extrusionOk="0" h="126" w="402">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9" name="Google Shape;1089;p98"/>
            <p:cNvSpPr/>
            <p:nvPr/>
          </p:nvSpPr>
          <p:spPr>
            <a:xfrm>
              <a:off x="4194450" y="3131675"/>
              <a:ext cx="14450" cy="4425"/>
            </a:xfrm>
            <a:custGeom>
              <a:rect b="b" l="l" r="r" t="t"/>
              <a:pathLst>
                <a:path extrusionOk="0" h="177" w="578">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0" name="Google Shape;1090;p98"/>
            <p:cNvSpPr/>
            <p:nvPr/>
          </p:nvSpPr>
          <p:spPr>
            <a:xfrm>
              <a:off x="4179700" y="3108075"/>
              <a:ext cx="15700" cy="5125"/>
            </a:xfrm>
            <a:custGeom>
              <a:rect b="b" l="l" r="r" t="t"/>
              <a:pathLst>
                <a:path extrusionOk="0" h="205" w="628">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1" name="Google Shape;1091;p98"/>
            <p:cNvSpPr/>
            <p:nvPr/>
          </p:nvSpPr>
          <p:spPr>
            <a:xfrm>
              <a:off x="4163800" y="3084925"/>
              <a:ext cx="15925" cy="10200"/>
            </a:xfrm>
            <a:custGeom>
              <a:rect b="b" l="l" r="r" t="t"/>
              <a:pathLst>
                <a:path extrusionOk="0" h="408" w="637">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2" name="Google Shape;1092;p98"/>
            <p:cNvSpPr/>
            <p:nvPr/>
          </p:nvSpPr>
          <p:spPr>
            <a:xfrm>
              <a:off x="4199775" y="3182500"/>
              <a:ext cx="12900" cy="4425"/>
            </a:xfrm>
            <a:custGeom>
              <a:rect b="b" l="l" r="r" t="t"/>
              <a:pathLst>
                <a:path extrusionOk="0" h="177" w="516">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3" name="Google Shape;1093;p98"/>
            <p:cNvSpPr/>
            <p:nvPr/>
          </p:nvSpPr>
          <p:spPr>
            <a:xfrm>
              <a:off x="4197025" y="3189000"/>
              <a:ext cx="15875" cy="6450"/>
            </a:xfrm>
            <a:custGeom>
              <a:rect b="b" l="l" r="r" t="t"/>
              <a:pathLst>
                <a:path extrusionOk="0" h="258" w="635">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4" name="Google Shape;1094;p98"/>
            <p:cNvSpPr/>
            <p:nvPr/>
          </p:nvSpPr>
          <p:spPr>
            <a:xfrm>
              <a:off x="4133900" y="3086275"/>
              <a:ext cx="72175" cy="115725"/>
            </a:xfrm>
            <a:custGeom>
              <a:rect b="b" l="l" r="r" t="t"/>
              <a:pathLst>
                <a:path extrusionOk="0" h="4629" w="2887">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5" name="Google Shape;1095;p98"/>
            <p:cNvSpPr/>
            <p:nvPr/>
          </p:nvSpPr>
          <p:spPr>
            <a:xfrm>
              <a:off x="4154300" y="3184375"/>
              <a:ext cx="75625" cy="34000"/>
            </a:xfrm>
            <a:custGeom>
              <a:rect b="b" l="l" r="r" t="t"/>
              <a:pathLst>
                <a:path extrusionOk="0" h="1360" w="3025">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6" name="Google Shape;1096;p98"/>
            <p:cNvSpPr/>
            <p:nvPr/>
          </p:nvSpPr>
          <p:spPr>
            <a:xfrm>
              <a:off x="4152725" y="3166050"/>
              <a:ext cx="73450" cy="23700"/>
            </a:xfrm>
            <a:custGeom>
              <a:rect b="b" l="l" r="r" t="t"/>
              <a:pathLst>
                <a:path extrusionOk="0" h="948" w="2938">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7" name="Google Shape;1097;p98"/>
            <p:cNvSpPr/>
            <p:nvPr/>
          </p:nvSpPr>
          <p:spPr>
            <a:xfrm>
              <a:off x="4143625" y="3140925"/>
              <a:ext cx="79725" cy="31875"/>
            </a:xfrm>
            <a:custGeom>
              <a:rect b="b" l="l" r="r" t="t"/>
              <a:pathLst>
                <a:path extrusionOk="0" h="1275" w="3189">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8" name="Google Shape;1098;p98"/>
            <p:cNvSpPr/>
            <p:nvPr/>
          </p:nvSpPr>
          <p:spPr>
            <a:xfrm>
              <a:off x="4137675" y="3114100"/>
              <a:ext cx="75625" cy="34850"/>
            </a:xfrm>
            <a:custGeom>
              <a:rect b="b" l="l" r="r" t="t"/>
              <a:pathLst>
                <a:path extrusionOk="0" h="1394" w="3025">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9" name="Google Shape;1099;p98"/>
            <p:cNvSpPr/>
            <p:nvPr/>
          </p:nvSpPr>
          <p:spPr>
            <a:xfrm>
              <a:off x="4136725" y="3085500"/>
              <a:ext cx="62775" cy="39925"/>
            </a:xfrm>
            <a:custGeom>
              <a:rect b="b" l="l" r="r" t="t"/>
              <a:pathLst>
                <a:path extrusionOk="0" h="1597" w="2511">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0" name="Google Shape;1100;p98"/>
            <p:cNvSpPr/>
            <p:nvPr/>
          </p:nvSpPr>
          <p:spPr>
            <a:xfrm>
              <a:off x="4133600" y="3054825"/>
              <a:ext cx="53975" cy="53675"/>
            </a:xfrm>
            <a:custGeom>
              <a:rect b="b" l="l" r="r" t="t"/>
              <a:pathLst>
                <a:path extrusionOk="0" h="2147" w="2159">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1" name="Google Shape;1101;p98"/>
            <p:cNvSpPr/>
            <p:nvPr/>
          </p:nvSpPr>
          <p:spPr>
            <a:xfrm>
              <a:off x="4144625" y="3068925"/>
              <a:ext cx="24750" cy="26150"/>
            </a:xfrm>
            <a:custGeom>
              <a:rect b="b" l="l" r="r" t="t"/>
              <a:pathLst>
                <a:path extrusionOk="0" h="1046" w="99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2" name="Google Shape;1102;p98"/>
            <p:cNvSpPr/>
            <p:nvPr/>
          </p:nvSpPr>
          <p:spPr>
            <a:xfrm>
              <a:off x="4177500" y="3196750"/>
              <a:ext cx="33600" cy="11600"/>
            </a:xfrm>
            <a:custGeom>
              <a:rect b="b" l="l" r="r" t="t"/>
              <a:pathLst>
                <a:path extrusionOk="0" h="464" w="1344">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3" name="Google Shape;1103;p98"/>
            <p:cNvSpPr/>
            <p:nvPr/>
          </p:nvSpPr>
          <p:spPr>
            <a:xfrm>
              <a:off x="4167775" y="3172700"/>
              <a:ext cx="42075" cy="11575"/>
            </a:xfrm>
            <a:custGeom>
              <a:rect b="b" l="l" r="r" t="t"/>
              <a:pathLst>
                <a:path extrusionOk="0" h="463" w="1683">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4" name="Google Shape;1104;p98"/>
            <p:cNvSpPr/>
            <p:nvPr/>
          </p:nvSpPr>
          <p:spPr>
            <a:xfrm>
              <a:off x="4149050" y="3093675"/>
              <a:ext cx="36950" cy="23025"/>
            </a:xfrm>
            <a:custGeom>
              <a:rect b="b" l="l" r="r" t="t"/>
              <a:pathLst>
                <a:path extrusionOk="0" h="921" w="1478">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5" name="Google Shape;1105;p98"/>
            <p:cNvSpPr/>
            <p:nvPr/>
          </p:nvSpPr>
          <p:spPr>
            <a:xfrm>
              <a:off x="4159625" y="3146375"/>
              <a:ext cx="50225" cy="12550"/>
            </a:xfrm>
            <a:custGeom>
              <a:rect b="b" l="l" r="r" t="t"/>
              <a:pathLst>
                <a:path extrusionOk="0" h="502" w="2009">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6" name="Google Shape;1106;p98"/>
            <p:cNvSpPr/>
            <p:nvPr/>
          </p:nvSpPr>
          <p:spPr>
            <a:xfrm>
              <a:off x="4155875" y="3120050"/>
              <a:ext cx="47700" cy="17300"/>
            </a:xfrm>
            <a:custGeom>
              <a:rect b="b" l="l" r="r" t="t"/>
              <a:pathLst>
                <a:path extrusionOk="0" h="692" w="1908">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7" name="Google Shape;1107;p98"/>
            <p:cNvSpPr/>
            <p:nvPr/>
          </p:nvSpPr>
          <p:spPr>
            <a:xfrm>
              <a:off x="4177200" y="3202575"/>
              <a:ext cx="7250" cy="3800"/>
            </a:xfrm>
            <a:custGeom>
              <a:rect b="b" l="l" r="r" t="t"/>
              <a:pathLst>
                <a:path extrusionOk="0" h="152" w="29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8" name="Google Shape;1108;p98"/>
            <p:cNvSpPr/>
            <p:nvPr/>
          </p:nvSpPr>
          <p:spPr>
            <a:xfrm>
              <a:off x="4173425" y="3198200"/>
              <a:ext cx="6925" cy="2525"/>
            </a:xfrm>
            <a:custGeom>
              <a:rect b="b" l="l" r="r" t="t"/>
              <a:pathLst>
                <a:path extrusionOk="0" h="101" w="277">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9" name="Google Shape;1109;p98"/>
            <p:cNvSpPr/>
            <p:nvPr/>
          </p:nvSpPr>
          <p:spPr>
            <a:xfrm>
              <a:off x="4169675" y="3193175"/>
              <a:ext cx="6925" cy="2225"/>
            </a:xfrm>
            <a:custGeom>
              <a:rect b="b" l="l" r="r" t="t"/>
              <a:pathLst>
                <a:path extrusionOk="0" h="89" w="277">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0" name="Google Shape;1110;p98"/>
            <p:cNvSpPr/>
            <p:nvPr/>
          </p:nvSpPr>
          <p:spPr>
            <a:xfrm>
              <a:off x="4167150" y="3188775"/>
              <a:ext cx="6925" cy="1600"/>
            </a:xfrm>
            <a:custGeom>
              <a:rect b="b" l="l" r="r" t="t"/>
              <a:pathLst>
                <a:path extrusionOk="0" h="64" w="277">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1" name="Google Shape;1111;p98"/>
            <p:cNvSpPr/>
            <p:nvPr/>
          </p:nvSpPr>
          <p:spPr>
            <a:xfrm>
              <a:off x="4164975" y="3185650"/>
              <a:ext cx="7225" cy="1325"/>
            </a:xfrm>
            <a:custGeom>
              <a:rect b="b" l="l" r="r" t="t"/>
              <a:pathLst>
                <a:path extrusionOk="0" h="53" w="289">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2" name="Google Shape;1112;p98"/>
            <p:cNvSpPr/>
            <p:nvPr/>
          </p:nvSpPr>
          <p:spPr>
            <a:xfrm>
              <a:off x="4161525" y="3179725"/>
              <a:ext cx="10375" cy="1550"/>
            </a:xfrm>
            <a:custGeom>
              <a:rect b="b" l="l" r="r" t="t"/>
              <a:pathLst>
                <a:path extrusionOk="0" h="62" w="415">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3" name="Google Shape;1113;p98"/>
            <p:cNvSpPr/>
            <p:nvPr/>
          </p:nvSpPr>
          <p:spPr>
            <a:xfrm>
              <a:off x="4157750" y="3173725"/>
              <a:ext cx="11000" cy="1900"/>
            </a:xfrm>
            <a:custGeom>
              <a:rect b="b" l="l" r="r" t="t"/>
              <a:pathLst>
                <a:path extrusionOk="0" h="76" w="44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4" name="Google Shape;1114;p98"/>
            <p:cNvSpPr/>
            <p:nvPr/>
          </p:nvSpPr>
          <p:spPr>
            <a:xfrm>
              <a:off x="4154300" y="3167975"/>
              <a:ext cx="9050" cy="1500"/>
            </a:xfrm>
            <a:custGeom>
              <a:rect b="b" l="l" r="r" t="t"/>
              <a:pathLst>
                <a:path extrusionOk="0" h="60" w="362">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5" name="Google Shape;1115;p98"/>
            <p:cNvSpPr/>
            <p:nvPr/>
          </p:nvSpPr>
          <p:spPr>
            <a:xfrm>
              <a:off x="4152725" y="3162675"/>
              <a:ext cx="10925" cy="2225"/>
            </a:xfrm>
            <a:custGeom>
              <a:rect b="b" l="l" r="r" t="t"/>
              <a:pathLst>
                <a:path extrusionOk="0" h="89" w="437">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6" name="Google Shape;1116;p98"/>
            <p:cNvSpPr/>
            <p:nvPr/>
          </p:nvSpPr>
          <p:spPr>
            <a:xfrm>
              <a:off x="4150525" y="3157350"/>
              <a:ext cx="8800" cy="1650"/>
            </a:xfrm>
            <a:custGeom>
              <a:rect b="b" l="l" r="r" t="t"/>
              <a:pathLst>
                <a:path extrusionOk="0" h="66" w="352">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7" name="Google Shape;1117;p98"/>
            <p:cNvSpPr/>
            <p:nvPr/>
          </p:nvSpPr>
          <p:spPr>
            <a:xfrm>
              <a:off x="4148025" y="3151125"/>
              <a:ext cx="11950" cy="2225"/>
            </a:xfrm>
            <a:custGeom>
              <a:rect b="b" l="l" r="r" t="t"/>
              <a:pathLst>
                <a:path extrusionOk="0" h="89" w="478">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8" name="Google Shape;1118;p98"/>
            <p:cNvSpPr/>
            <p:nvPr/>
          </p:nvSpPr>
          <p:spPr>
            <a:xfrm>
              <a:off x="4145525" y="3145175"/>
              <a:ext cx="14750" cy="1975"/>
            </a:xfrm>
            <a:custGeom>
              <a:rect b="b" l="l" r="r" t="t"/>
              <a:pathLst>
                <a:path extrusionOk="0" h="79" w="59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9" name="Google Shape;1119;p98"/>
            <p:cNvSpPr/>
            <p:nvPr/>
          </p:nvSpPr>
          <p:spPr>
            <a:xfrm>
              <a:off x="4144250" y="3141400"/>
              <a:ext cx="9125" cy="2000"/>
            </a:xfrm>
            <a:custGeom>
              <a:rect b="b" l="l" r="r" t="t"/>
              <a:pathLst>
                <a:path extrusionOk="0" h="80" w="365">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0" name="Google Shape;1120;p98"/>
            <p:cNvSpPr/>
            <p:nvPr/>
          </p:nvSpPr>
          <p:spPr>
            <a:xfrm>
              <a:off x="4143000" y="3136375"/>
              <a:ext cx="8500" cy="2850"/>
            </a:xfrm>
            <a:custGeom>
              <a:rect b="b" l="l" r="r" t="t"/>
              <a:pathLst>
                <a:path extrusionOk="0" h="114" w="34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1" name="Google Shape;1121;p98"/>
            <p:cNvSpPr/>
            <p:nvPr/>
          </p:nvSpPr>
          <p:spPr>
            <a:xfrm>
              <a:off x="4142700" y="3130750"/>
              <a:ext cx="9750" cy="2925"/>
            </a:xfrm>
            <a:custGeom>
              <a:rect b="b" l="l" r="r" t="t"/>
              <a:pathLst>
                <a:path extrusionOk="0" h="117" w="39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2" name="Google Shape;1122;p98"/>
            <p:cNvSpPr/>
            <p:nvPr/>
          </p:nvSpPr>
          <p:spPr>
            <a:xfrm>
              <a:off x="4141425" y="3125950"/>
              <a:ext cx="12525" cy="4175"/>
            </a:xfrm>
            <a:custGeom>
              <a:rect b="b" l="l" r="r" t="t"/>
              <a:pathLst>
                <a:path extrusionOk="0" h="167" w="501">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3" name="Google Shape;1123;p98"/>
            <p:cNvSpPr/>
            <p:nvPr/>
          </p:nvSpPr>
          <p:spPr>
            <a:xfrm>
              <a:off x="4139250" y="3123125"/>
              <a:ext cx="9000" cy="3250"/>
            </a:xfrm>
            <a:custGeom>
              <a:rect b="b" l="l" r="r" t="t"/>
              <a:pathLst>
                <a:path extrusionOk="0" h="130" w="36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4" name="Google Shape;1124;p98"/>
            <p:cNvSpPr/>
            <p:nvPr/>
          </p:nvSpPr>
          <p:spPr>
            <a:xfrm>
              <a:off x="4138300" y="3118200"/>
              <a:ext cx="9750" cy="4100"/>
            </a:xfrm>
            <a:custGeom>
              <a:rect b="b" l="l" r="r" t="t"/>
              <a:pathLst>
                <a:path extrusionOk="0" h="164" w="39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5" name="Google Shape;1125;p98"/>
            <p:cNvSpPr/>
            <p:nvPr/>
          </p:nvSpPr>
          <p:spPr>
            <a:xfrm>
              <a:off x="4137975" y="3115375"/>
              <a:ext cx="7250" cy="3200"/>
            </a:xfrm>
            <a:custGeom>
              <a:rect b="b" l="l" r="r" t="t"/>
              <a:pathLst>
                <a:path extrusionOk="0" h="128" w="29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6" name="Google Shape;1126;p98"/>
            <p:cNvSpPr/>
            <p:nvPr/>
          </p:nvSpPr>
          <p:spPr>
            <a:xfrm>
              <a:off x="4137350" y="3106800"/>
              <a:ext cx="11575" cy="7025"/>
            </a:xfrm>
            <a:custGeom>
              <a:rect b="b" l="l" r="r" t="t"/>
              <a:pathLst>
                <a:path extrusionOk="0" h="281" w="463">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7" name="Google Shape;1127;p98"/>
            <p:cNvSpPr/>
            <p:nvPr/>
          </p:nvSpPr>
          <p:spPr>
            <a:xfrm>
              <a:off x="4137050" y="3104375"/>
              <a:ext cx="9125" cy="6625"/>
            </a:xfrm>
            <a:custGeom>
              <a:rect b="b" l="l" r="r" t="t"/>
              <a:pathLst>
                <a:path extrusionOk="0" h="265" w="365">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8" name="Google Shape;1128;p98"/>
            <p:cNvSpPr/>
            <p:nvPr/>
          </p:nvSpPr>
          <p:spPr>
            <a:xfrm>
              <a:off x="4136150" y="3098350"/>
              <a:ext cx="10900" cy="7725"/>
            </a:xfrm>
            <a:custGeom>
              <a:rect b="b" l="l" r="r" t="t"/>
              <a:pathLst>
                <a:path extrusionOk="0" h="309" w="436">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9" name="Google Shape;1129;p98"/>
            <p:cNvSpPr/>
            <p:nvPr/>
          </p:nvSpPr>
          <p:spPr>
            <a:xfrm>
              <a:off x="4135150" y="3096150"/>
              <a:ext cx="7500" cy="5575"/>
            </a:xfrm>
            <a:custGeom>
              <a:rect b="b" l="l" r="r" t="t"/>
              <a:pathLst>
                <a:path extrusionOk="0" h="223" w="30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0" name="Google Shape;1130;p98"/>
            <p:cNvSpPr/>
            <p:nvPr/>
          </p:nvSpPr>
          <p:spPr>
            <a:xfrm>
              <a:off x="4134225" y="3090175"/>
              <a:ext cx="8125" cy="6075"/>
            </a:xfrm>
            <a:custGeom>
              <a:rect b="b" l="l" r="r" t="t"/>
              <a:pathLst>
                <a:path extrusionOk="0" h="243" w="325">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1" name="Google Shape;1131;p98"/>
            <p:cNvSpPr/>
            <p:nvPr/>
          </p:nvSpPr>
          <p:spPr>
            <a:xfrm>
              <a:off x="4099075" y="3089950"/>
              <a:ext cx="82550" cy="117675"/>
            </a:xfrm>
            <a:custGeom>
              <a:rect b="b" l="l" r="r" t="t"/>
              <a:pathLst>
                <a:path extrusionOk="0" h="4707" w="3302">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2" name="Google Shape;1132;p98"/>
            <p:cNvSpPr/>
            <p:nvPr/>
          </p:nvSpPr>
          <p:spPr>
            <a:xfrm>
              <a:off x="4123875" y="3094525"/>
              <a:ext cx="51050" cy="112600"/>
            </a:xfrm>
            <a:custGeom>
              <a:rect b="b" l="l" r="r" t="t"/>
              <a:pathLst>
                <a:path extrusionOk="0" h="4504" w="2042">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3" name="Google Shape;1133;p98"/>
            <p:cNvSpPr/>
            <p:nvPr/>
          </p:nvSpPr>
          <p:spPr>
            <a:xfrm>
              <a:off x="4131400" y="3089500"/>
              <a:ext cx="50525" cy="118125"/>
            </a:xfrm>
            <a:custGeom>
              <a:rect b="b" l="l" r="r" t="t"/>
              <a:pathLst>
                <a:path extrusionOk="0" h="4725" w="2021">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4" name="Google Shape;1134;p98"/>
            <p:cNvSpPr/>
            <p:nvPr/>
          </p:nvSpPr>
          <p:spPr>
            <a:xfrm>
              <a:off x="4158050" y="3199375"/>
              <a:ext cx="6000" cy="5200"/>
            </a:xfrm>
            <a:custGeom>
              <a:rect b="b" l="l" r="r" t="t"/>
              <a:pathLst>
                <a:path extrusionOk="0" h="208" w="24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5" name="Google Shape;1135;p98"/>
            <p:cNvSpPr/>
            <p:nvPr/>
          </p:nvSpPr>
          <p:spPr>
            <a:xfrm>
              <a:off x="4148025" y="3184300"/>
              <a:ext cx="5975" cy="5200"/>
            </a:xfrm>
            <a:custGeom>
              <a:rect b="b" l="l" r="r" t="t"/>
              <a:pathLst>
                <a:path extrusionOk="0" h="208" w="239">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6" name="Google Shape;1136;p98"/>
            <p:cNvSpPr/>
            <p:nvPr/>
          </p:nvSpPr>
          <p:spPr>
            <a:xfrm>
              <a:off x="4137675" y="3163675"/>
              <a:ext cx="5675" cy="5350"/>
            </a:xfrm>
            <a:custGeom>
              <a:rect b="b" l="l" r="r" t="t"/>
              <a:pathLst>
                <a:path extrusionOk="0" h="214" w="227">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7" name="Google Shape;1137;p98"/>
            <p:cNvSpPr/>
            <p:nvPr/>
          </p:nvSpPr>
          <p:spPr>
            <a:xfrm>
              <a:off x="4129200" y="3143200"/>
              <a:ext cx="5975" cy="5200"/>
            </a:xfrm>
            <a:custGeom>
              <a:rect b="b" l="l" r="r" t="t"/>
              <a:pathLst>
                <a:path extrusionOk="0" h="208" w="239">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8" name="Google Shape;1138;p98"/>
            <p:cNvSpPr/>
            <p:nvPr/>
          </p:nvSpPr>
          <p:spPr>
            <a:xfrm>
              <a:off x="4123550" y="3121650"/>
              <a:ext cx="6000" cy="5350"/>
            </a:xfrm>
            <a:custGeom>
              <a:rect b="b" l="l" r="r" t="t"/>
              <a:pathLst>
                <a:path extrusionOk="0" h="214" w="24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9" name="Google Shape;1139;p98"/>
            <p:cNvSpPr/>
            <p:nvPr/>
          </p:nvSpPr>
          <p:spPr>
            <a:xfrm>
              <a:off x="4119800" y="3103675"/>
              <a:ext cx="5650" cy="5200"/>
            </a:xfrm>
            <a:custGeom>
              <a:rect b="b" l="l" r="r" t="t"/>
              <a:pathLst>
                <a:path extrusionOk="0" h="208" w="226">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0" name="Google Shape;1140;p98"/>
            <p:cNvSpPr/>
            <p:nvPr/>
          </p:nvSpPr>
          <p:spPr>
            <a:xfrm>
              <a:off x="4154600" y="3193875"/>
              <a:ext cx="2225" cy="2075"/>
            </a:xfrm>
            <a:custGeom>
              <a:rect b="b" l="l" r="r" t="t"/>
              <a:pathLst>
                <a:path extrusionOk="0" h="83" w="89">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1" name="Google Shape;1141;p98"/>
            <p:cNvSpPr/>
            <p:nvPr/>
          </p:nvSpPr>
          <p:spPr>
            <a:xfrm>
              <a:off x="4143325" y="3174425"/>
              <a:ext cx="2200" cy="2075"/>
            </a:xfrm>
            <a:custGeom>
              <a:rect b="b" l="l" r="r" t="t"/>
              <a:pathLst>
                <a:path extrusionOk="0" h="83" w="88">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2" name="Google Shape;1142;p98"/>
            <p:cNvSpPr/>
            <p:nvPr/>
          </p:nvSpPr>
          <p:spPr>
            <a:xfrm>
              <a:off x="4127950" y="3133325"/>
              <a:ext cx="1900" cy="2075"/>
            </a:xfrm>
            <a:custGeom>
              <a:rect b="b" l="l" r="r" t="t"/>
              <a:pathLst>
                <a:path extrusionOk="0" h="83" w="76">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3" name="Google Shape;1143;p98"/>
            <p:cNvSpPr/>
            <p:nvPr/>
          </p:nvSpPr>
          <p:spPr>
            <a:xfrm>
              <a:off x="4122925" y="3112925"/>
              <a:ext cx="1900" cy="1750"/>
            </a:xfrm>
            <a:custGeom>
              <a:rect b="b" l="l" r="r" t="t"/>
              <a:pathLst>
                <a:path extrusionOk="0" h="70" w="76">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4" name="Google Shape;1144;p98"/>
            <p:cNvSpPr/>
            <p:nvPr/>
          </p:nvSpPr>
          <p:spPr>
            <a:xfrm>
              <a:off x="4135150" y="3154975"/>
              <a:ext cx="1925" cy="1750"/>
            </a:xfrm>
            <a:custGeom>
              <a:rect b="b" l="l" r="r" t="t"/>
              <a:pathLst>
                <a:path extrusionOk="0" h="70" w="77">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5" name="Google Shape;1145;p98"/>
            <p:cNvSpPr/>
            <p:nvPr/>
          </p:nvSpPr>
          <p:spPr>
            <a:xfrm>
              <a:off x="4128250" y="3189400"/>
              <a:ext cx="7200" cy="3875"/>
            </a:xfrm>
            <a:custGeom>
              <a:rect b="b" l="l" r="r" t="t"/>
              <a:pathLst>
                <a:path extrusionOk="0" h="155" w="288">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6" name="Google Shape;1146;p98"/>
            <p:cNvSpPr/>
            <p:nvPr/>
          </p:nvSpPr>
          <p:spPr>
            <a:xfrm>
              <a:off x="4134550" y="3183350"/>
              <a:ext cx="9100" cy="3575"/>
            </a:xfrm>
            <a:custGeom>
              <a:rect b="b" l="l" r="r" t="t"/>
              <a:pathLst>
                <a:path extrusionOk="0" h="143" w="364">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7" name="Google Shape;1147;p98"/>
            <p:cNvSpPr/>
            <p:nvPr/>
          </p:nvSpPr>
          <p:spPr>
            <a:xfrm>
              <a:off x="4123625" y="3181775"/>
              <a:ext cx="7800" cy="3575"/>
            </a:xfrm>
            <a:custGeom>
              <a:rect b="b" l="l" r="r" t="t"/>
              <a:pathLst>
                <a:path extrusionOk="0" h="143" w="312">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8" name="Google Shape;1148;p98"/>
            <p:cNvSpPr/>
            <p:nvPr/>
          </p:nvSpPr>
          <p:spPr>
            <a:xfrm>
              <a:off x="4127375" y="3170500"/>
              <a:ext cx="7450" cy="2675"/>
            </a:xfrm>
            <a:custGeom>
              <a:rect b="b" l="l" r="r" t="t"/>
              <a:pathLst>
                <a:path extrusionOk="0" h="107" w="298">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9" name="Google Shape;1149;p98"/>
            <p:cNvSpPr/>
            <p:nvPr/>
          </p:nvSpPr>
          <p:spPr>
            <a:xfrm>
              <a:off x="4125800" y="3175525"/>
              <a:ext cx="6875" cy="2300"/>
            </a:xfrm>
            <a:custGeom>
              <a:rect b="b" l="l" r="r" t="t"/>
              <a:pathLst>
                <a:path extrusionOk="0" h="92" w="275">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0" name="Google Shape;1150;p98"/>
            <p:cNvSpPr/>
            <p:nvPr/>
          </p:nvSpPr>
          <p:spPr>
            <a:xfrm>
              <a:off x="4117650" y="3174875"/>
              <a:ext cx="6550" cy="2950"/>
            </a:xfrm>
            <a:custGeom>
              <a:rect b="b" l="l" r="r" t="t"/>
              <a:pathLst>
                <a:path extrusionOk="0" h="118" w="262">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1" name="Google Shape;1151;p98"/>
            <p:cNvSpPr/>
            <p:nvPr/>
          </p:nvSpPr>
          <p:spPr>
            <a:xfrm>
              <a:off x="4116325" y="3168375"/>
              <a:ext cx="8175" cy="3525"/>
            </a:xfrm>
            <a:custGeom>
              <a:rect b="b" l="l" r="r" t="t"/>
              <a:pathLst>
                <a:path extrusionOk="0" h="141" w="327">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2" name="Google Shape;1152;p98"/>
            <p:cNvSpPr/>
            <p:nvPr/>
          </p:nvSpPr>
          <p:spPr>
            <a:xfrm>
              <a:off x="4125425" y="3159925"/>
              <a:ext cx="7575" cy="1200"/>
            </a:xfrm>
            <a:custGeom>
              <a:rect b="b" l="l" r="r" t="t"/>
              <a:pathLst>
                <a:path extrusionOk="0" h="48" w="303">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3" name="Google Shape;1153;p98"/>
            <p:cNvSpPr/>
            <p:nvPr/>
          </p:nvSpPr>
          <p:spPr>
            <a:xfrm>
              <a:off x="4126375" y="3165550"/>
              <a:ext cx="5675" cy="1300"/>
            </a:xfrm>
            <a:custGeom>
              <a:rect b="b" l="l" r="r" t="t"/>
              <a:pathLst>
                <a:path extrusionOk="0" h="52" w="227">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4" name="Google Shape;1154;p98"/>
            <p:cNvSpPr/>
            <p:nvPr/>
          </p:nvSpPr>
          <p:spPr>
            <a:xfrm>
              <a:off x="4139550" y="3189400"/>
              <a:ext cx="7775" cy="3850"/>
            </a:xfrm>
            <a:custGeom>
              <a:rect b="b" l="l" r="r" t="t"/>
              <a:pathLst>
                <a:path extrusionOk="0" h="154" w="311">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5" name="Google Shape;1155;p98"/>
            <p:cNvSpPr/>
            <p:nvPr/>
          </p:nvSpPr>
          <p:spPr>
            <a:xfrm>
              <a:off x="4114850" y="3178600"/>
              <a:ext cx="6475" cy="5275"/>
            </a:xfrm>
            <a:custGeom>
              <a:rect b="b" l="l" r="r" t="t"/>
              <a:pathLst>
                <a:path extrusionOk="0" h="211" w="259">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6" name="Google Shape;1156;p98"/>
            <p:cNvSpPr/>
            <p:nvPr/>
          </p:nvSpPr>
          <p:spPr>
            <a:xfrm>
              <a:off x="4116650" y="3162050"/>
              <a:ext cx="6200" cy="1375"/>
            </a:xfrm>
            <a:custGeom>
              <a:rect b="b" l="l" r="r" t="t"/>
              <a:pathLst>
                <a:path extrusionOk="0" h="55" w="248">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7" name="Google Shape;1157;p98"/>
            <p:cNvSpPr/>
            <p:nvPr/>
          </p:nvSpPr>
          <p:spPr>
            <a:xfrm>
              <a:off x="4121675" y="3148300"/>
              <a:ext cx="6925" cy="2850"/>
            </a:xfrm>
            <a:custGeom>
              <a:rect b="b" l="l" r="r" t="t"/>
              <a:pathLst>
                <a:path extrusionOk="0" h="114" w="277">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8" name="Google Shape;1158;p98"/>
            <p:cNvSpPr/>
            <p:nvPr/>
          </p:nvSpPr>
          <p:spPr>
            <a:xfrm>
              <a:off x="4123550" y="3153900"/>
              <a:ext cx="5275" cy="1950"/>
            </a:xfrm>
            <a:custGeom>
              <a:rect b="b" l="l" r="r" t="t"/>
              <a:pathLst>
                <a:path extrusionOk="0" h="78" w="211">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9" name="Google Shape;1159;p98"/>
            <p:cNvSpPr/>
            <p:nvPr/>
          </p:nvSpPr>
          <p:spPr>
            <a:xfrm>
              <a:off x="4116025" y="3155200"/>
              <a:ext cx="5350" cy="2550"/>
            </a:xfrm>
            <a:custGeom>
              <a:rect b="b" l="l" r="r" t="t"/>
              <a:pathLst>
                <a:path extrusionOk="0" h="102" w="214">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0" name="Google Shape;1160;p98"/>
            <p:cNvSpPr/>
            <p:nvPr/>
          </p:nvSpPr>
          <p:spPr>
            <a:xfrm>
              <a:off x="4113200" y="3147250"/>
              <a:ext cx="4950" cy="4525"/>
            </a:xfrm>
            <a:custGeom>
              <a:rect b="b" l="l" r="r" t="t"/>
              <a:pathLst>
                <a:path extrusionOk="0" h="181" w="198">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1" name="Google Shape;1161;p98"/>
            <p:cNvSpPr/>
            <p:nvPr/>
          </p:nvSpPr>
          <p:spPr>
            <a:xfrm>
              <a:off x="4121675" y="3142975"/>
              <a:ext cx="4400" cy="3150"/>
            </a:xfrm>
            <a:custGeom>
              <a:rect b="b" l="l" r="r" t="t"/>
              <a:pathLst>
                <a:path extrusionOk="0" h="126" w="176">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2" name="Google Shape;1162;p98"/>
            <p:cNvSpPr/>
            <p:nvPr/>
          </p:nvSpPr>
          <p:spPr>
            <a:xfrm>
              <a:off x="4117275" y="3134050"/>
              <a:ext cx="5575" cy="4675"/>
            </a:xfrm>
            <a:custGeom>
              <a:rect b="b" l="l" r="r" t="t"/>
              <a:pathLst>
                <a:path extrusionOk="0" h="187" w="223">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3" name="Google Shape;1163;p98"/>
            <p:cNvSpPr/>
            <p:nvPr/>
          </p:nvSpPr>
          <p:spPr>
            <a:xfrm>
              <a:off x="4112875" y="3141625"/>
              <a:ext cx="5625" cy="5450"/>
            </a:xfrm>
            <a:custGeom>
              <a:rect b="b" l="l" r="r" t="t"/>
              <a:pathLst>
                <a:path extrusionOk="0" h="218" w="225">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4" name="Google Shape;1164;p98"/>
            <p:cNvSpPr/>
            <p:nvPr/>
          </p:nvSpPr>
          <p:spPr>
            <a:xfrm>
              <a:off x="4106300" y="3138000"/>
              <a:ext cx="3375" cy="7000"/>
            </a:xfrm>
            <a:custGeom>
              <a:rect b="b" l="l" r="r" t="t"/>
              <a:pathLst>
                <a:path extrusionOk="0" h="280" w="135">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5" name="Google Shape;1165;p98"/>
            <p:cNvSpPr/>
            <p:nvPr/>
          </p:nvSpPr>
          <p:spPr>
            <a:xfrm>
              <a:off x="4113600" y="3131250"/>
              <a:ext cx="4550" cy="4350"/>
            </a:xfrm>
            <a:custGeom>
              <a:rect b="b" l="l" r="r" t="t"/>
              <a:pathLst>
                <a:path extrusionOk="0" h="174" w="182">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6" name="Google Shape;1166;p98"/>
            <p:cNvSpPr/>
            <p:nvPr/>
          </p:nvSpPr>
          <p:spPr>
            <a:xfrm>
              <a:off x="4108800" y="3122275"/>
              <a:ext cx="4750" cy="6425"/>
            </a:xfrm>
            <a:custGeom>
              <a:rect b="b" l="l" r="r" t="t"/>
              <a:pathLst>
                <a:path extrusionOk="0" h="257" w="19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7" name="Google Shape;1167;p98"/>
            <p:cNvSpPr/>
            <p:nvPr/>
          </p:nvSpPr>
          <p:spPr>
            <a:xfrm>
              <a:off x="4103150" y="3134375"/>
              <a:ext cx="3700" cy="7800"/>
            </a:xfrm>
            <a:custGeom>
              <a:rect b="b" l="l" r="r" t="t"/>
              <a:pathLst>
                <a:path extrusionOk="0" h="312" w="148">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8" name="Google Shape;1168;p98"/>
            <p:cNvSpPr/>
            <p:nvPr/>
          </p:nvSpPr>
          <p:spPr>
            <a:xfrm>
              <a:off x="4111625" y="3168700"/>
              <a:ext cx="5000" cy="2900"/>
            </a:xfrm>
            <a:custGeom>
              <a:rect b="b" l="l" r="r" t="t"/>
              <a:pathLst>
                <a:path extrusionOk="0" h="116" w="20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9" name="Google Shape;1169;p98"/>
            <p:cNvSpPr/>
            <p:nvPr/>
          </p:nvSpPr>
          <p:spPr>
            <a:xfrm>
              <a:off x="4109525" y="3171700"/>
              <a:ext cx="6150" cy="5275"/>
            </a:xfrm>
            <a:custGeom>
              <a:rect b="b" l="l" r="r" t="t"/>
              <a:pathLst>
                <a:path extrusionOk="0" h="211" w="246">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0" name="Google Shape;1170;p98"/>
            <p:cNvSpPr/>
            <p:nvPr/>
          </p:nvSpPr>
          <p:spPr>
            <a:xfrm>
              <a:off x="4111000" y="3158350"/>
              <a:ext cx="7550" cy="2525"/>
            </a:xfrm>
            <a:custGeom>
              <a:rect b="b" l="l" r="r" t="t"/>
              <a:pathLst>
                <a:path extrusionOk="0" h="101" w="302">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1" name="Google Shape;1171;p98"/>
            <p:cNvSpPr/>
            <p:nvPr/>
          </p:nvSpPr>
          <p:spPr>
            <a:xfrm>
              <a:off x="4110700" y="3151675"/>
              <a:ext cx="7100" cy="4825"/>
            </a:xfrm>
            <a:custGeom>
              <a:rect b="b" l="l" r="r" t="t"/>
              <a:pathLst>
                <a:path extrusionOk="0" h="193" w="284">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2" name="Google Shape;1172;p98"/>
            <p:cNvSpPr/>
            <p:nvPr/>
          </p:nvSpPr>
          <p:spPr>
            <a:xfrm>
              <a:off x="4105675" y="3143200"/>
              <a:ext cx="5925" cy="9550"/>
            </a:xfrm>
            <a:custGeom>
              <a:rect b="b" l="l" r="r" t="t"/>
              <a:pathLst>
                <a:path extrusionOk="0" h="382" w="237">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3" name="Google Shape;1173;p98"/>
            <p:cNvSpPr/>
            <p:nvPr/>
          </p:nvSpPr>
          <p:spPr>
            <a:xfrm>
              <a:off x="3983325" y="3141625"/>
              <a:ext cx="27300" cy="21775"/>
            </a:xfrm>
            <a:custGeom>
              <a:rect b="b" l="l" r="r" t="t"/>
              <a:pathLst>
                <a:path extrusionOk="0" h="871" w="1092">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4" name="Google Shape;1174;p98"/>
            <p:cNvSpPr/>
            <p:nvPr/>
          </p:nvSpPr>
          <p:spPr>
            <a:xfrm>
              <a:off x="3984250" y="3147750"/>
              <a:ext cx="20425" cy="13450"/>
            </a:xfrm>
            <a:custGeom>
              <a:rect b="b" l="l" r="r" t="t"/>
              <a:pathLst>
                <a:path extrusionOk="0" h="538" w="817">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5" name="Google Shape;1175;p98"/>
            <p:cNvSpPr/>
            <p:nvPr/>
          </p:nvSpPr>
          <p:spPr>
            <a:xfrm>
              <a:off x="3974850" y="3126650"/>
              <a:ext cx="28250" cy="27650"/>
            </a:xfrm>
            <a:custGeom>
              <a:rect b="b" l="l" r="r" t="t"/>
              <a:pathLst>
                <a:path extrusionOk="0" h="1106" w="113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6" name="Google Shape;1176;p98"/>
            <p:cNvSpPr/>
            <p:nvPr/>
          </p:nvSpPr>
          <p:spPr>
            <a:xfrm>
              <a:off x="3981425" y="3132300"/>
              <a:ext cx="16975" cy="17600"/>
            </a:xfrm>
            <a:custGeom>
              <a:rect b="b" l="l" r="r" t="t"/>
              <a:pathLst>
                <a:path extrusionOk="0" h="704" w="679">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7" name="Google Shape;1177;p98"/>
            <p:cNvSpPr/>
            <p:nvPr/>
          </p:nvSpPr>
          <p:spPr>
            <a:xfrm>
              <a:off x="3962300" y="3115050"/>
              <a:ext cx="30775" cy="27950"/>
            </a:xfrm>
            <a:custGeom>
              <a:rect b="b" l="l" r="r" t="t"/>
              <a:pathLst>
                <a:path extrusionOk="0" h="1118" w="1231">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8" name="Google Shape;1178;p98"/>
            <p:cNvSpPr/>
            <p:nvPr/>
          </p:nvSpPr>
          <p:spPr>
            <a:xfrm>
              <a:off x="3969525" y="3121025"/>
              <a:ext cx="17275" cy="17900"/>
            </a:xfrm>
            <a:custGeom>
              <a:rect b="b" l="l" r="r" t="t"/>
              <a:pathLst>
                <a:path extrusionOk="0" h="716" w="691">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9" name="Google Shape;1179;p98"/>
            <p:cNvSpPr/>
            <p:nvPr/>
          </p:nvSpPr>
          <p:spPr>
            <a:xfrm>
              <a:off x="3949750" y="3106450"/>
              <a:ext cx="28900" cy="28400"/>
            </a:xfrm>
            <a:custGeom>
              <a:rect b="b" l="l" r="r" t="t"/>
              <a:pathLst>
                <a:path extrusionOk="0" h="1136" w="1156">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0" name="Google Shape;1180;p98"/>
            <p:cNvSpPr/>
            <p:nvPr/>
          </p:nvSpPr>
          <p:spPr>
            <a:xfrm>
              <a:off x="3958850" y="3114000"/>
              <a:ext cx="15700" cy="18650"/>
            </a:xfrm>
            <a:custGeom>
              <a:rect b="b" l="l" r="r" t="t"/>
              <a:pathLst>
                <a:path extrusionOk="0" h="746" w="628">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1" name="Google Shape;1181;p98"/>
            <p:cNvSpPr/>
            <p:nvPr/>
          </p:nvSpPr>
          <p:spPr>
            <a:xfrm>
              <a:off x="3939400" y="3100500"/>
              <a:ext cx="21050" cy="28700"/>
            </a:xfrm>
            <a:custGeom>
              <a:rect b="b" l="l" r="r" t="t"/>
              <a:pathLst>
                <a:path extrusionOk="0" h="1148" w="842">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2" name="Google Shape;1182;p98"/>
            <p:cNvSpPr/>
            <p:nvPr/>
          </p:nvSpPr>
          <p:spPr>
            <a:xfrm>
              <a:off x="3945350" y="3107075"/>
              <a:ext cx="12275" cy="21175"/>
            </a:xfrm>
            <a:custGeom>
              <a:rect b="b" l="l" r="r" t="t"/>
              <a:pathLst>
                <a:path extrusionOk="0" h="847" w="491">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3" name="Google Shape;1183;p98"/>
            <p:cNvSpPr/>
            <p:nvPr/>
          </p:nvSpPr>
          <p:spPr>
            <a:xfrm>
              <a:off x="3987075" y="3155825"/>
              <a:ext cx="9750" cy="3475"/>
            </a:xfrm>
            <a:custGeom>
              <a:rect b="b" l="l" r="r" t="t"/>
              <a:pathLst>
                <a:path extrusionOk="0" h="139" w="39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4" name="Google Shape;1184;p98"/>
            <p:cNvSpPr/>
            <p:nvPr/>
          </p:nvSpPr>
          <p:spPr>
            <a:xfrm>
              <a:off x="3986775" y="3151450"/>
              <a:ext cx="5675" cy="2525"/>
            </a:xfrm>
            <a:custGeom>
              <a:rect b="b" l="l" r="r" t="t"/>
              <a:pathLst>
                <a:path extrusionOk="0" h="101" w="227">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5" name="Google Shape;1185;p98"/>
            <p:cNvSpPr/>
            <p:nvPr/>
          </p:nvSpPr>
          <p:spPr>
            <a:xfrm>
              <a:off x="3980800" y="3140950"/>
              <a:ext cx="9350" cy="7700"/>
            </a:xfrm>
            <a:custGeom>
              <a:rect b="b" l="l" r="r" t="t"/>
              <a:pathLst>
                <a:path extrusionOk="0" h="308" w="374">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6" name="Google Shape;1186;p98"/>
            <p:cNvSpPr/>
            <p:nvPr/>
          </p:nvSpPr>
          <p:spPr>
            <a:xfrm>
              <a:off x="3976100" y="3138450"/>
              <a:ext cx="6200" cy="5500"/>
            </a:xfrm>
            <a:custGeom>
              <a:rect b="b" l="l" r="r" t="t"/>
              <a:pathLst>
                <a:path extrusionOk="0" h="220" w="248">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7" name="Google Shape;1187;p98"/>
            <p:cNvSpPr/>
            <p:nvPr/>
          </p:nvSpPr>
          <p:spPr>
            <a:xfrm>
              <a:off x="3970450" y="3130100"/>
              <a:ext cx="10375" cy="10525"/>
            </a:xfrm>
            <a:custGeom>
              <a:rect b="b" l="l" r="r" t="t"/>
              <a:pathLst>
                <a:path extrusionOk="0" h="421" w="415">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8" name="Google Shape;1188;p98"/>
            <p:cNvSpPr/>
            <p:nvPr/>
          </p:nvSpPr>
          <p:spPr>
            <a:xfrm>
              <a:off x="3958850" y="3125100"/>
              <a:ext cx="6925" cy="7050"/>
            </a:xfrm>
            <a:custGeom>
              <a:rect b="b" l="l" r="r" t="t"/>
              <a:pathLst>
                <a:path extrusionOk="0" h="282" w="277">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9" name="Google Shape;1189;p98"/>
            <p:cNvSpPr/>
            <p:nvPr/>
          </p:nvSpPr>
          <p:spPr>
            <a:xfrm>
              <a:off x="3956125" y="3119000"/>
              <a:ext cx="8400" cy="12525"/>
            </a:xfrm>
            <a:custGeom>
              <a:rect b="b" l="l" r="r" t="t"/>
              <a:pathLst>
                <a:path extrusionOk="0" h="501" w="336">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0" name="Google Shape;1190;p98"/>
            <p:cNvSpPr/>
            <p:nvPr/>
          </p:nvSpPr>
          <p:spPr>
            <a:xfrm>
              <a:off x="3948600" y="3119325"/>
              <a:ext cx="7050" cy="10325"/>
            </a:xfrm>
            <a:custGeom>
              <a:rect b="b" l="l" r="r" t="t"/>
              <a:pathLst>
                <a:path extrusionOk="0" h="413" w="282">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1" name="Google Shape;1191;p98"/>
            <p:cNvSpPr/>
            <p:nvPr/>
          </p:nvSpPr>
          <p:spPr>
            <a:xfrm>
              <a:off x="3942850" y="3114275"/>
              <a:ext cx="6925" cy="15850"/>
            </a:xfrm>
            <a:custGeom>
              <a:rect b="b" l="l" r="r" t="t"/>
              <a:pathLst>
                <a:path extrusionOk="0" h="634" w="277">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2" name="Google Shape;1192;p98"/>
            <p:cNvSpPr/>
            <p:nvPr/>
          </p:nvSpPr>
          <p:spPr>
            <a:xfrm>
              <a:off x="3946300" y="3112475"/>
              <a:ext cx="5675" cy="5175"/>
            </a:xfrm>
            <a:custGeom>
              <a:rect b="b" l="l" r="r" t="t"/>
              <a:pathLst>
                <a:path extrusionOk="0" h="207" w="227">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3" name="Google Shape;1193;p98"/>
            <p:cNvSpPr/>
            <p:nvPr/>
          </p:nvSpPr>
          <p:spPr>
            <a:xfrm>
              <a:off x="3949425" y="3120075"/>
              <a:ext cx="3175" cy="2850"/>
            </a:xfrm>
            <a:custGeom>
              <a:rect b="b" l="l" r="r" t="t"/>
              <a:pathLst>
                <a:path extrusionOk="0" h="114" w="127">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4" name="Google Shape;1194;p98"/>
            <p:cNvSpPr/>
            <p:nvPr/>
          </p:nvSpPr>
          <p:spPr>
            <a:xfrm>
              <a:off x="3978925" y="3129175"/>
              <a:ext cx="2850" cy="2850"/>
            </a:xfrm>
            <a:custGeom>
              <a:rect b="b" l="l" r="r" t="t"/>
              <a:pathLst>
                <a:path extrusionOk="0" h="114" w="114">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5" name="Google Shape;1195;p98"/>
            <p:cNvSpPr/>
            <p:nvPr/>
          </p:nvSpPr>
          <p:spPr>
            <a:xfrm>
              <a:off x="3995250" y="3154575"/>
              <a:ext cx="2850" cy="2850"/>
            </a:xfrm>
            <a:custGeom>
              <a:rect b="b" l="l" r="r" t="t"/>
              <a:pathLst>
                <a:path extrusionOk="0" h="114" w="114">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6" name="Google Shape;1196;p98"/>
            <p:cNvSpPr/>
            <p:nvPr/>
          </p:nvSpPr>
          <p:spPr>
            <a:xfrm>
              <a:off x="3963550" y="3122900"/>
              <a:ext cx="4425" cy="4150"/>
            </a:xfrm>
            <a:custGeom>
              <a:rect b="b" l="l" r="r" t="t"/>
              <a:pathLst>
                <a:path extrusionOk="0" h="166" w="177">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7" name="Google Shape;1197;p98"/>
            <p:cNvSpPr/>
            <p:nvPr/>
          </p:nvSpPr>
          <p:spPr>
            <a:xfrm>
              <a:off x="3977350" y="3133825"/>
              <a:ext cx="4750" cy="4150"/>
            </a:xfrm>
            <a:custGeom>
              <a:rect b="b" l="l" r="r" t="t"/>
              <a:pathLst>
                <a:path extrusionOk="0" h="166" w="19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8" name="Google Shape;1198;p98"/>
            <p:cNvSpPr/>
            <p:nvPr/>
          </p:nvSpPr>
          <p:spPr>
            <a:xfrm>
              <a:off x="3989900" y="3148000"/>
              <a:ext cx="4425" cy="4175"/>
            </a:xfrm>
            <a:custGeom>
              <a:rect b="b" l="l" r="r" t="t"/>
              <a:pathLst>
                <a:path extrusionOk="0" h="167" w="177">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9" name="Google Shape;1199;p98"/>
            <p:cNvSpPr/>
            <p:nvPr/>
          </p:nvSpPr>
          <p:spPr>
            <a:xfrm>
              <a:off x="3962625" y="3118100"/>
              <a:ext cx="2825" cy="2700"/>
            </a:xfrm>
            <a:custGeom>
              <a:rect b="b" l="l" r="r" t="t"/>
              <a:pathLst>
                <a:path extrusionOk="0" h="108" w="113">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0" name="Google Shape;1200;p98"/>
            <p:cNvSpPr/>
            <p:nvPr/>
          </p:nvSpPr>
          <p:spPr>
            <a:xfrm>
              <a:off x="3988350" y="3139825"/>
              <a:ext cx="2825" cy="2850"/>
            </a:xfrm>
            <a:custGeom>
              <a:rect b="b" l="l" r="r" t="t"/>
              <a:pathLst>
                <a:path extrusionOk="0" h="114" w="113">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1" name="Google Shape;1201;p98"/>
            <p:cNvSpPr/>
            <p:nvPr/>
          </p:nvSpPr>
          <p:spPr>
            <a:xfrm>
              <a:off x="3999950" y="3147050"/>
              <a:ext cx="2850" cy="2850"/>
            </a:xfrm>
            <a:custGeom>
              <a:rect b="b" l="l" r="r" t="t"/>
              <a:pathLst>
                <a:path extrusionOk="0" h="114" w="114">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2" name="Google Shape;1202;p98"/>
            <p:cNvSpPr/>
            <p:nvPr/>
          </p:nvSpPr>
          <p:spPr>
            <a:xfrm>
              <a:off x="3980500" y="3145175"/>
              <a:ext cx="7875" cy="5050"/>
            </a:xfrm>
            <a:custGeom>
              <a:rect b="b" l="l" r="r" t="t"/>
              <a:pathLst>
                <a:path extrusionOk="0" h="202" w="315">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3" name="Google Shape;1203;p98"/>
            <p:cNvSpPr/>
            <p:nvPr/>
          </p:nvSpPr>
          <p:spPr>
            <a:xfrm>
              <a:off x="3972750" y="3135750"/>
              <a:ext cx="4000" cy="4250"/>
            </a:xfrm>
            <a:custGeom>
              <a:rect b="b" l="l" r="r" t="t"/>
              <a:pathLst>
                <a:path extrusionOk="0" h="170" w="16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4" name="Google Shape;1204;p98"/>
            <p:cNvSpPr/>
            <p:nvPr/>
          </p:nvSpPr>
          <p:spPr>
            <a:xfrm>
              <a:off x="3970775" y="3131675"/>
              <a:ext cx="5350" cy="6300"/>
            </a:xfrm>
            <a:custGeom>
              <a:rect b="b" l="l" r="r" t="t"/>
              <a:pathLst>
                <a:path extrusionOk="0" h="252" w="214">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5" name="Google Shape;1205;p98"/>
            <p:cNvSpPr/>
            <p:nvPr/>
          </p:nvSpPr>
          <p:spPr>
            <a:xfrm>
              <a:off x="3956975" y="3125275"/>
              <a:ext cx="5975" cy="6750"/>
            </a:xfrm>
            <a:custGeom>
              <a:rect b="b" l="l" r="r" t="t"/>
              <a:pathLst>
                <a:path extrusionOk="0" h="270" w="239">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6" name="Google Shape;1206;p98"/>
            <p:cNvSpPr/>
            <p:nvPr/>
          </p:nvSpPr>
          <p:spPr>
            <a:xfrm>
              <a:off x="3944725" y="3119625"/>
              <a:ext cx="4325" cy="9250"/>
            </a:xfrm>
            <a:custGeom>
              <a:rect b="b" l="l" r="r" t="t"/>
              <a:pathLst>
                <a:path extrusionOk="0" h="370" w="173">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7" name="Google Shape;1207;p98"/>
            <p:cNvSpPr/>
            <p:nvPr/>
          </p:nvSpPr>
          <p:spPr>
            <a:xfrm>
              <a:off x="3987700" y="3154900"/>
              <a:ext cx="6625" cy="2525"/>
            </a:xfrm>
            <a:custGeom>
              <a:rect b="b" l="l" r="r" t="t"/>
              <a:pathLst>
                <a:path extrusionOk="0" h="101" w="265">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8" name="Google Shape;1208;p98"/>
            <p:cNvSpPr/>
            <p:nvPr/>
          </p:nvSpPr>
          <p:spPr>
            <a:xfrm>
              <a:off x="3988350" y="3158650"/>
              <a:ext cx="9100" cy="2550"/>
            </a:xfrm>
            <a:custGeom>
              <a:rect b="b" l="l" r="r" t="t"/>
              <a:pathLst>
                <a:path extrusionOk="0" h="102" w="364">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9" name="Google Shape;1209;p98"/>
            <p:cNvSpPr/>
            <p:nvPr/>
          </p:nvSpPr>
          <p:spPr>
            <a:xfrm>
              <a:off x="3931875" y="3127275"/>
              <a:ext cx="59950" cy="47100"/>
            </a:xfrm>
            <a:custGeom>
              <a:rect b="b" l="l" r="r" t="t"/>
              <a:pathLst>
                <a:path extrusionOk="0" h="1884" w="2398">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0" name="Google Shape;1210;p98"/>
            <p:cNvSpPr/>
            <p:nvPr/>
          </p:nvSpPr>
          <p:spPr>
            <a:xfrm>
              <a:off x="3967625" y="3158025"/>
              <a:ext cx="42700" cy="18550"/>
            </a:xfrm>
            <a:custGeom>
              <a:rect b="b" l="l" r="r" t="t"/>
              <a:pathLst>
                <a:path extrusionOk="0" h="742" w="1708">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1" name="Google Shape;1211;p98"/>
            <p:cNvSpPr/>
            <p:nvPr/>
          </p:nvSpPr>
          <p:spPr>
            <a:xfrm>
              <a:off x="3962925" y="3145475"/>
              <a:ext cx="34850" cy="27025"/>
            </a:xfrm>
            <a:custGeom>
              <a:rect b="b" l="l" r="r" t="t"/>
              <a:pathLst>
                <a:path extrusionOk="0" h="1081" w="1394">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2" name="Google Shape;1212;p98"/>
            <p:cNvSpPr/>
            <p:nvPr/>
          </p:nvSpPr>
          <p:spPr>
            <a:xfrm>
              <a:off x="3951950" y="3133825"/>
              <a:ext cx="36100" cy="32700"/>
            </a:xfrm>
            <a:custGeom>
              <a:rect b="b" l="l" r="r" t="t"/>
              <a:pathLst>
                <a:path extrusionOk="0" h="1308" w="1444">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3" name="Google Shape;1213;p98"/>
            <p:cNvSpPr/>
            <p:nvPr/>
          </p:nvSpPr>
          <p:spPr>
            <a:xfrm>
              <a:off x="3942225" y="3124950"/>
              <a:ext cx="33600" cy="34350"/>
            </a:xfrm>
            <a:custGeom>
              <a:rect b="b" l="l" r="r" t="t"/>
              <a:pathLst>
                <a:path extrusionOk="0" h="1374" w="1344">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4" name="Google Shape;1214;p98"/>
            <p:cNvSpPr/>
            <p:nvPr/>
          </p:nvSpPr>
          <p:spPr>
            <a:xfrm>
              <a:off x="3936575" y="3114975"/>
              <a:ext cx="23550" cy="35550"/>
            </a:xfrm>
            <a:custGeom>
              <a:rect b="b" l="l" r="r" t="t"/>
              <a:pathLst>
                <a:path extrusionOk="0" h="1422" w="942">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5" name="Google Shape;1215;p98"/>
            <p:cNvSpPr/>
            <p:nvPr/>
          </p:nvSpPr>
          <p:spPr>
            <a:xfrm>
              <a:off x="3930625" y="3105300"/>
              <a:ext cx="16325" cy="37700"/>
            </a:xfrm>
            <a:custGeom>
              <a:rect b="b" l="l" r="r" t="t"/>
              <a:pathLst>
                <a:path extrusionOk="0" h="1508" w="653">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6" name="Google Shape;1216;p98"/>
            <p:cNvSpPr/>
            <p:nvPr/>
          </p:nvSpPr>
          <p:spPr>
            <a:xfrm>
              <a:off x="3934075" y="3116500"/>
              <a:ext cx="6600" cy="17950"/>
            </a:xfrm>
            <a:custGeom>
              <a:rect b="b" l="l" r="r" t="t"/>
              <a:pathLst>
                <a:path extrusionOk="0" h="718" w="264">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7" name="Google Shape;1217;p98"/>
            <p:cNvSpPr/>
            <p:nvPr/>
          </p:nvSpPr>
          <p:spPr>
            <a:xfrm>
              <a:off x="3982075" y="3162600"/>
              <a:ext cx="17900" cy="8325"/>
            </a:xfrm>
            <a:custGeom>
              <a:rect b="b" l="l" r="r" t="t"/>
              <a:pathLst>
                <a:path extrusionOk="0" h="333" w="716">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8" name="Google Shape;1218;p98"/>
            <p:cNvSpPr/>
            <p:nvPr/>
          </p:nvSpPr>
          <p:spPr>
            <a:xfrm>
              <a:off x="3971400" y="3151825"/>
              <a:ext cx="20100" cy="13125"/>
            </a:xfrm>
            <a:custGeom>
              <a:rect b="b" l="l" r="r" t="t"/>
              <a:pathLst>
                <a:path extrusionOk="0" h="525" w="804">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9" name="Google Shape;1219;p98"/>
            <p:cNvSpPr/>
            <p:nvPr/>
          </p:nvSpPr>
          <p:spPr>
            <a:xfrm>
              <a:off x="3944425" y="3122700"/>
              <a:ext cx="11625" cy="20200"/>
            </a:xfrm>
            <a:custGeom>
              <a:rect b="b" l="l" r="r" t="t"/>
              <a:pathLst>
                <a:path extrusionOk="0" h="808" w="465">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0" name="Google Shape;1220;p98"/>
            <p:cNvSpPr/>
            <p:nvPr/>
          </p:nvSpPr>
          <p:spPr>
            <a:xfrm>
              <a:off x="3961100" y="3141025"/>
              <a:ext cx="22550" cy="16500"/>
            </a:xfrm>
            <a:custGeom>
              <a:rect b="b" l="l" r="r" t="t"/>
              <a:pathLst>
                <a:path extrusionOk="0" h="660" w="902">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1" name="Google Shape;1221;p98"/>
            <p:cNvSpPr/>
            <p:nvPr/>
          </p:nvSpPr>
          <p:spPr>
            <a:xfrm>
              <a:off x="3953600" y="3130750"/>
              <a:ext cx="18450" cy="19100"/>
            </a:xfrm>
            <a:custGeom>
              <a:rect b="b" l="l" r="r" t="t"/>
              <a:pathLst>
                <a:path extrusionOk="0" h="764" w="738">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2" name="Google Shape;1222;p98"/>
            <p:cNvSpPr/>
            <p:nvPr/>
          </p:nvSpPr>
          <p:spPr>
            <a:xfrm>
              <a:off x="3983625" y="3172375"/>
              <a:ext cx="4100" cy="1050"/>
            </a:xfrm>
            <a:custGeom>
              <a:rect b="b" l="l" r="r" t="t"/>
              <a:pathLst>
                <a:path extrusionOk="0" h="42" w="164">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3" name="Google Shape;1223;p98"/>
            <p:cNvSpPr/>
            <p:nvPr/>
          </p:nvSpPr>
          <p:spPr>
            <a:xfrm>
              <a:off x="3980500" y="3171075"/>
              <a:ext cx="3700" cy="1425"/>
            </a:xfrm>
            <a:custGeom>
              <a:rect b="b" l="l" r="r" t="t"/>
              <a:pathLst>
                <a:path extrusionOk="0" h="57" w="148">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4" name="Google Shape;1224;p98"/>
            <p:cNvSpPr/>
            <p:nvPr/>
          </p:nvSpPr>
          <p:spPr>
            <a:xfrm>
              <a:off x="3977350" y="3169825"/>
              <a:ext cx="3700" cy="1725"/>
            </a:xfrm>
            <a:custGeom>
              <a:rect b="b" l="l" r="r" t="t"/>
              <a:pathLst>
                <a:path extrusionOk="0" h="69" w="148">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5" name="Google Shape;1225;p98"/>
            <p:cNvSpPr/>
            <p:nvPr/>
          </p:nvSpPr>
          <p:spPr>
            <a:xfrm>
              <a:off x="3974850" y="3168375"/>
              <a:ext cx="3475" cy="1925"/>
            </a:xfrm>
            <a:custGeom>
              <a:rect b="b" l="l" r="r" t="t"/>
              <a:pathLst>
                <a:path extrusionOk="0" h="77" w="139">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6" name="Google Shape;1226;p98"/>
            <p:cNvSpPr/>
            <p:nvPr/>
          </p:nvSpPr>
          <p:spPr>
            <a:xfrm>
              <a:off x="3972975" y="3167125"/>
              <a:ext cx="3150" cy="2550"/>
            </a:xfrm>
            <a:custGeom>
              <a:rect b="b" l="l" r="r" t="t"/>
              <a:pathLst>
                <a:path extrusionOk="0" h="102" w="126">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7" name="Google Shape;1227;p98"/>
            <p:cNvSpPr/>
            <p:nvPr/>
          </p:nvSpPr>
          <p:spPr>
            <a:xfrm>
              <a:off x="3969825" y="3164925"/>
              <a:ext cx="4725" cy="3175"/>
            </a:xfrm>
            <a:custGeom>
              <a:rect b="b" l="l" r="r" t="t"/>
              <a:pathLst>
                <a:path extrusionOk="0" h="127" w="189">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8" name="Google Shape;1228;p98"/>
            <p:cNvSpPr/>
            <p:nvPr/>
          </p:nvSpPr>
          <p:spPr>
            <a:xfrm>
              <a:off x="3966075" y="3163375"/>
              <a:ext cx="5350" cy="2850"/>
            </a:xfrm>
            <a:custGeom>
              <a:rect b="b" l="l" r="r" t="t"/>
              <a:pathLst>
                <a:path extrusionOk="0" h="114" w="214">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9" name="Google Shape;1229;p98"/>
            <p:cNvSpPr/>
            <p:nvPr/>
          </p:nvSpPr>
          <p:spPr>
            <a:xfrm>
              <a:off x="3962925" y="3161975"/>
              <a:ext cx="4100" cy="2975"/>
            </a:xfrm>
            <a:custGeom>
              <a:rect b="b" l="l" r="r" t="t"/>
              <a:pathLst>
                <a:path extrusionOk="0" h="119" w="164">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0" name="Google Shape;1230;p98"/>
            <p:cNvSpPr/>
            <p:nvPr/>
          </p:nvSpPr>
          <p:spPr>
            <a:xfrm>
              <a:off x="3960725" y="3159475"/>
              <a:ext cx="4650" cy="3925"/>
            </a:xfrm>
            <a:custGeom>
              <a:rect b="b" l="l" r="r" t="t"/>
              <a:pathLst>
                <a:path extrusionOk="0" h="157" w="186">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1" name="Google Shape;1231;p98"/>
            <p:cNvSpPr/>
            <p:nvPr/>
          </p:nvSpPr>
          <p:spPr>
            <a:xfrm>
              <a:off x="3957900" y="3158350"/>
              <a:ext cx="4100" cy="3150"/>
            </a:xfrm>
            <a:custGeom>
              <a:rect b="b" l="l" r="r" t="t"/>
              <a:pathLst>
                <a:path extrusionOk="0" h="126" w="164">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2" name="Google Shape;1232;p98"/>
            <p:cNvSpPr/>
            <p:nvPr/>
          </p:nvSpPr>
          <p:spPr>
            <a:xfrm>
              <a:off x="3955400" y="3155400"/>
              <a:ext cx="4950" cy="4350"/>
            </a:xfrm>
            <a:custGeom>
              <a:rect b="b" l="l" r="r" t="t"/>
              <a:pathLst>
                <a:path extrusionOk="0" h="174" w="198">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3" name="Google Shape;1233;p98"/>
            <p:cNvSpPr/>
            <p:nvPr/>
          </p:nvSpPr>
          <p:spPr>
            <a:xfrm>
              <a:off x="3952250" y="3152575"/>
              <a:ext cx="6300" cy="5175"/>
            </a:xfrm>
            <a:custGeom>
              <a:rect b="b" l="l" r="r" t="t"/>
              <a:pathLst>
                <a:path extrusionOk="0" h="207" w="252">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4" name="Google Shape;1234;p98"/>
            <p:cNvSpPr/>
            <p:nvPr/>
          </p:nvSpPr>
          <p:spPr>
            <a:xfrm>
              <a:off x="3950375" y="3153200"/>
              <a:ext cx="4025" cy="3300"/>
            </a:xfrm>
            <a:custGeom>
              <a:rect b="b" l="l" r="r" t="t"/>
              <a:pathLst>
                <a:path extrusionOk="0" h="132" w="161">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5" name="Google Shape;1235;p98"/>
            <p:cNvSpPr/>
            <p:nvPr/>
          </p:nvSpPr>
          <p:spPr>
            <a:xfrm>
              <a:off x="3948800" y="3151325"/>
              <a:ext cx="3175" cy="3725"/>
            </a:xfrm>
            <a:custGeom>
              <a:rect b="b" l="l" r="r" t="t"/>
              <a:pathLst>
                <a:path extrusionOk="0" h="149" w="127">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6" name="Google Shape;1236;p98"/>
            <p:cNvSpPr/>
            <p:nvPr/>
          </p:nvSpPr>
          <p:spPr>
            <a:xfrm>
              <a:off x="3946625" y="3148500"/>
              <a:ext cx="4000" cy="4225"/>
            </a:xfrm>
            <a:custGeom>
              <a:rect b="b" l="l" r="r" t="t"/>
              <a:pathLst>
                <a:path extrusionOk="0" h="169" w="16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7" name="Google Shape;1237;p98"/>
            <p:cNvSpPr/>
            <p:nvPr/>
          </p:nvSpPr>
          <p:spPr>
            <a:xfrm>
              <a:off x="3945150" y="3145800"/>
              <a:ext cx="4625" cy="5500"/>
            </a:xfrm>
            <a:custGeom>
              <a:rect b="b" l="l" r="r" t="t"/>
              <a:pathLst>
                <a:path extrusionOk="0" h="220" w="185">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8" name="Google Shape;1238;p98"/>
            <p:cNvSpPr/>
            <p:nvPr/>
          </p:nvSpPr>
          <p:spPr>
            <a:xfrm>
              <a:off x="3943150" y="3146425"/>
              <a:ext cx="3500" cy="3925"/>
            </a:xfrm>
            <a:custGeom>
              <a:rect b="b" l="l" r="r" t="t"/>
              <a:pathLst>
                <a:path extrusionOk="0" h="157" w="14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9" name="Google Shape;1239;p98"/>
            <p:cNvSpPr/>
            <p:nvPr/>
          </p:nvSpPr>
          <p:spPr>
            <a:xfrm>
              <a:off x="3941600" y="3144225"/>
              <a:ext cx="3150" cy="4725"/>
            </a:xfrm>
            <a:custGeom>
              <a:rect b="b" l="l" r="r" t="t"/>
              <a:pathLst>
                <a:path extrusionOk="0" h="189" w="126">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0" name="Google Shape;1240;p98"/>
            <p:cNvSpPr/>
            <p:nvPr/>
          </p:nvSpPr>
          <p:spPr>
            <a:xfrm>
              <a:off x="3940350" y="3143775"/>
              <a:ext cx="2425" cy="3625"/>
            </a:xfrm>
            <a:custGeom>
              <a:rect b="b" l="l" r="r" t="t"/>
              <a:pathLst>
                <a:path extrusionOk="0" h="145" w="97">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1" name="Google Shape;1241;p98"/>
            <p:cNvSpPr/>
            <p:nvPr/>
          </p:nvSpPr>
          <p:spPr>
            <a:xfrm>
              <a:off x="3938450" y="3138975"/>
              <a:ext cx="3175" cy="6350"/>
            </a:xfrm>
            <a:custGeom>
              <a:rect b="b" l="l" r="r" t="t"/>
              <a:pathLst>
                <a:path extrusionOk="0" h="254" w="127">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2" name="Google Shape;1242;p98"/>
            <p:cNvSpPr/>
            <p:nvPr/>
          </p:nvSpPr>
          <p:spPr>
            <a:xfrm>
              <a:off x="3937525" y="3138650"/>
              <a:ext cx="2200" cy="5600"/>
            </a:xfrm>
            <a:custGeom>
              <a:rect b="b" l="l" r="r" t="t"/>
              <a:pathLst>
                <a:path extrusionOk="0" h="224" w="88">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3" name="Google Shape;1243;p98"/>
            <p:cNvSpPr/>
            <p:nvPr/>
          </p:nvSpPr>
          <p:spPr>
            <a:xfrm>
              <a:off x="3935625" y="3135750"/>
              <a:ext cx="2850" cy="6450"/>
            </a:xfrm>
            <a:custGeom>
              <a:rect b="b" l="l" r="r" t="t"/>
              <a:pathLst>
                <a:path extrusionOk="0" h="258" w="114">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4" name="Google Shape;1244;p98"/>
            <p:cNvSpPr/>
            <p:nvPr/>
          </p:nvSpPr>
          <p:spPr>
            <a:xfrm>
              <a:off x="3933750" y="3136075"/>
              <a:ext cx="1900" cy="4550"/>
            </a:xfrm>
            <a:custGeom>
              <a:rect b="b" l="l" r="r" t="t"/>
              <a:pathLst>
                <a:path extrusionOk="0" h="182" w="76">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5" name="Google Shape;1245;p98"/>
            <p:cNvSpPr/>
            <p:nvPr/>
          </p:nvSpPr>
          <p:spPr>
            <a:xfrm>
              <a:off x="3931875" y="3133425"/>
              <a:ext cx="1900" cy="5000"/>
            </a:xfrm>
            <a:custGeom>
              <a:rect b="b" l="l" r="r" t="t"/>
              <a:pathLst>
                <a:path extrusionOk="0" h="200" w="76">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6" name="Google Shape;1246;p98"/>
            <p:cNvSpPr/>
            <p:nvPr/>
          </p:nvSpPr>
          <p:spPr>
            <a:xfrm>
              <a:off x="3927175" y="3135125"/>
              <a:ext cx="59925" cy="48700"/>
            </a:xfrm>
            <a:custGeom>
              <a:rect b="b" l="l" r="r" t="t"/>
              <a:pathLst>
                <a:path extrusionOk="0" h="1948" w="2397">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7" name="Google Shape;1247;p98"/>
            <p:cNvSpPr/>
            <p:nvPr/>
          </p:nvSpPr>
          <p:spPr>
            <a:xfrm>
              <a:off x="3929350" y="3138975"/>
              <a:ext cx="54625" cy="36975"/>
            </a:xfrm>
            <a:custGeom>
              <a:rect b="b" l="l" r="r" t="t"/>
              <a:pathLst>
                <a:path extrusionOk="0" h="1479" w="2185">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8" name="Google Shape;1248;p98"/>
            <p:cNvSpPr/>
            <p:nvPr/>
          </p:nvSpPr>
          <p:spPr>
            <a:xfrm>
              <a:off x="3930400" y="3135000"/>
              <a:ext cx="56700" cy="39050"/>
            </a:xfrm>
            <a:custGeom>
              <a:rect b="b" l="l" r="r" t="t"/>
              <a:pathLst>
                <a:path extrusionOk="0" h="1562" w="2268">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9" name="Google Shape;1249;p98"/>
            <p:cNvSpPr/>
            <p:nvPr/>
          </p:nvSpPr>
          <p:spPr>
            <a:xfrm>
              <a:off x="3974525" y="3176225"/>
              <a:ext cx="3175" cy="2925"/>
            </a:xfrm>
            <a:custGeom>
              <a:rect b="b" l="l" r="r" t="t"/>
              <a:pathLst>
                <a:path extrusionOk="0" h="117" w="127">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0" name="Google Shape;1250;p98"/>
            <p:cNvSpPr/>
            <p:nvPr/>
          </p:nvSpPr>
          <p:spPr>
            <a:xfrm>
              <a:off x="3965425" y="3172475"/>
              <a:ext cx="3175" cy="2925"/>
            </a:xfrm>
            <a:custGeom>
              <a:rect b="b" l="l" r="r" t="t"/>
              <a:pathLst>
                <a:path extrusionOk="0" h="117" w="127">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1" name="Google Shape;1251;p98"/>
            <p:cNvSpPr/>
            <p:nvPr/>
          </p:nvSpPr>
          <p:spPr>
            <a:xfrm>
              <a:off x="3954450" y="3166500"/>
              <a:ext cx="3175" cy="2925"/>
            </a:xfrm>
            <a:custGeom>
              <a:rect b="b" l="l" r="r" t="t"/>
              <a:pathLst>
                <a:path extrusionOk="0" h="117" w="127">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2" name="Google Shape;1252;p98"/>
            <p:cNvSpPr/>
            <p:nvPr/>
          </p:nvSpPr>
          <p:spPr>
            <a:xfrm>
              <a:off x="3944425" y="3159925"/>
              <a:ext cx="3150" cy="2925"/>
            </a:xfrm>
            <a:custGeom>
              <a:rect b="b" l="l" r="r" t="t"/>
              <a:pathLst>
                <a:path extrusionOk="0" h="117" w="126">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3" name="Google Shape;1253;p98"/>
            <p:cNvSpPr/>
            <p:nvPr/>
          </p:nvSpPr>
          <p:spPr>
            <a:xfrm>
              <a:off x="3935325" y="3152000"/>
              <a:ext cx="3150" cy="2925"/>
            </a:xfrm>
            <a:custGeom>
              <a:rect b="b" l="l" r="r" t="t"/>
              <a:pathLst>
                <a:path extrusionOk="0" h="117" w="126">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4" name="Google Shape;1254;p98"/>
            <p:cNvSpPr/>
            <p:nvPr/>
          </p:nvSpPr>
          <p:spPr>
            <a:xfrm>
              <a:off x="3928100" y="3145075"/>
              <a:ext cx="3175" cy="2950"/>
            </a:xfrm>
            <a:custGeom>
              <a:rect b="b" l="l" r="r" t="t"/>
              <a:pathLst>
                <a:path extrusionOk="0" h="118" w="127">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5" name="Google Shape;1255;p98"/>
            <p:cNvSpPr/>
            <p:nvPr/>
          </p:nvSpPr>
          <p:spPr>
            <a:xfrm>
              <a:off x="3971075" y="3175600"/>
              <a:ext cx="975" cy="1275"/>
            </a:xfrm>
            <a:custGeom>
              <a:rect b="b" l="l" r="r" t="t"/>
              <a:pathLst>
                <a:path extrusionOk="0" h="51" w="39">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6" name="Google Shape;1256;p98"/>
            <p:cNvSpPr/>
            <p:nvPr/>
          </p:nvSpPr>
          <p:spPr>
            <a:xfrm>
              <a:off x="3959800" y="3170450"/>
              <a:ext cx="1275" cy="1100"/>
            </a:xfrm>
            <a:custGeom>
              <a:rect b="b" l="l" r="r" t="t"/>
              <a:pathLst>
                <a:path extrusionOk="0" h="44" w="51">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7" name="Google Shape;1257;p98"/>
            <p:cNvSpPr/>
            <p:nvPr/>
          </p:nvSpPr>
          <p:spPr>
            <a:xfrm>
              <a:off x="3940650" y="3156775"/>
              <a:ext cx="975" cy="975"/>
            </a:xfrm>
            <a:custGeom>
              <a:rect b="b" l="l" r="r" t="t"/>
              <a:pathLst>
                <a:path extrusionOk="0" h="39" w="39">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8" name="Google Shape;1258;p98"/>
            <p:cNvSpPr/>
            <p:nvPr/>
          </p:nvSpPr>
          <p:spPr>
            <a:xfrm>
              <a:off x="3931875" y="3148925"/>
              <a:ext cx="1275" cy="1100"/>
            </a:xfrm>
            <a:custGeom>
              <a:rect b="b" l="l" r="r" t="t"/>
              <a:pathLst>
                <a:path extrusionOk="0" h="44" w="51">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9" name="Google Shape;1259;p98"/>
            <p:cNvSpPr/>
            <p:nvPr/>
          </p:nvSpPr>
          <p:spPr>
            <a:xfrm>
              <a:off x="3950375" y="3164000"/>
              <a:ext cx="975" cy="1275"/>
            </a:xfrm>
            <a:custGeom>
              <a:rect b="b" l="l" r="r" t="t"/>
              <a:pathLst>
                <a:path extrusionOk="0" h="51" w="39">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0" name="Google Shape;1260;p98"/>
            <p:cNvSpPr/>
            <p:nvPr/>
          </p:nvSpPr>
          <p:spPr>
            <a:xfrm>
              <a:off x="3957600" y="3181475"/>
              <a:ext cx="4400" cy="750"/>
            </a:xfrm>
            <a:custGeom>
              <a:rect b="b" l="l" r="r" t="t"/>
              <a:pathLst>
                <a:path extrusionOk="0" h="30" w="176">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1" name="Google Shape;1261;p98"/>
            <p:cNvSpPr/>
            <p:nvPr/>
          </p:nvSpPr>
          <p:spPr>
            <a:xfrm>
              <a:off x="3958525" y="3176150"/>
              <a:ext cx="5050" cy="1675"/>
            </a:xfrm>
            <a:custGeom>
              <a:rect b="b" l="l" r="r" t="t"/>
              <a:pathLst>
                <a:path extrusionOk="0" h="67" w="202">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2" name="Google Shape;1262;p98"/>
            <p:cNvSpPr/>
            <p:nvPr/>
          </p:nvSpPr>
          <p:spPr>
            <a:xfrm>
              <a:off x="3953200" y="3179050"/>
              <a:ext cx="4425" cy="1275"/>
            </a:xfrm>
            <a:custGeom>
              <a:rect b="b" l="l" r="r" t="t"/>
              <a:pathLst>
                <a:path extrusionOk="0" h="51" w="177">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3" name="Google Shape;1263;p98"/>
            <p:cNvSpPr/>
            <p:nvPr/>
          </p:nvSpPr>
          <p:spPr>
            <a:xfrm>
              <a:off x="3951325" y="3172475"/>
              <a:ext cx="4100" cy="1575"/>
            </a:xfrm>
            <a:custGeom>
              <a:rect b="b" l="l" r="r" t="t"/>
              <a:pathLst>
                <a:path extrusionOk="0" h="63" w="164">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4" name="Google Shape;1264;p98"/>
            <p:cNvSpPr/>
            <p:nvPr/>
          </p:nvSpPr>
          <p:spPr>
            <a:xfrm>
              <a:off x="3952250" y="3175275"/>
              <a:ext cx="3800" cy="1600"/>
            </a:xfrm>
            <a:custGeom>
              <a:rect b="b" l="l" r="r" t="t"/>
              <a:pathLst>
                <a:path extrusionOk="0" h="64" w="152">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5" name="Google Shape;1265;p98"/>
            <p:cNvSpPr/>
            <p:nvPr/>
          </p:nvSpPr>
          <p:spPr>
            <a:xfrm>
              <a:off x="3948500" y="3177800"/>
              <a:ext cx="3475" cy="1275"/>
            </a:xfrm>
            <a:custGeom>
              <a:rect b="b" l="l" r="r" t="t"/>
              <a:pathLst>
                <a:path extrusionOk="0" h="51" w="139">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6" name="Google Shape;1266;p98"/>
            <p:cNvSpPr/>
            <p:nvPr/>
          </p:nvSpPr>
          <p:spPr>
            <a:xfrm>
              <a:off x="3945975" y="3174975"/>
              <a:ext cx="4425" cy="1600"/>
            </a:xfrm>
            <a:custGeom>
              <a:rect b="b" l="l" r="r" t="t"/>
              <a:pathLst>
                <a:path extrusionOk="0" h="64" w="177">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7" name="Google Shape;1267;p98"/>
            <p:cNvSpPr/>
            <p:nvPr/>
          </p:nvSpPr>
          <p:spPr>
            <a:xfrm>
              <a:off x="3947325" y="3167450"/>
              <a:ext cx="3700" cy="2650"/>
            </a:xfrm>
            <a:custGeom>
              <a:rect b="b" l="l" r="r" t="t"/>
              <a:pathLst>
                <a:path extrusionOk="0" h="106" w="148">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8" name="Google Shape;1268;p98"/>
            <p:cNvSpPr/>
            <p:nvPr/>
          </p:nvSpPr>
          <p:spPr>
            <a:xfrm>
              <a:off x="3949425" y="3170500"/>
              <a:ext cx="2800" cy="1675"/>
            </a:xfrm>
            <a:custGeom>
              <a:rect b="b" l="l" r="r" t="t"/>
              <a:pathLst>
                <a:path extrusionOk="0" h="67" w="112">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9" name="Google Shape;1269;p98"/>
            <p:cNvSpPr/>
            <p:nvPr/>
          </p:nvSpPr>
          <p:spPr>
            <a:xfrm>
              <a:off x="3962625" y="3177800"/>
              <a:ext cx="4725" cy="950"/>
            </a:xfrm>
            <a:custGeom>
              <a:rect b="b" l="l" r="r" t="t"/>
              <a:pathLst>
                <a:path extrusionOk="0" h="38" w="189">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0" name="Google Shape;1270;p98"/>
            <p:cNvSpPr/>
            <p:nvPr/>
          </p:nvSpPr>
          <p:spPr>
            <a:xfrm>
              <a:off x="3948175" y="3181250"/>
              <a:ext cx="4425" cy="650"/>
            </a:xfrm>
            <a:custGeom>
              <a:rect b="b" l="l" r="r" t="t"/>
              <a:pathLst>
                <a:path extrusionOk="0" h="26" w="177">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1" name="Google Shape;1271;p98"/>
            <p:cNvSpPr/>
            <p:nvPr/>
          </p:nvSpPr>
          <p:spPr>
            <a:xfrm>
              <a:off x="3944100" y="3171700"/>
              <a:ext cx="2750" cy="2050"/>
            </a:xfrm>
            <a:custGeom>
              <a:rect b="b" l="l" r="r" t="t"/>
              <a:pathLst>
                <a:path extrusionOk="0" h="82" w="11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2" name="Google Shape;1272;p98"/>
            <p:cNvSpPr/>
            <p:nvPr/>
          </p:nvSpPr>
          <p:spPr>
            <a:xfrm>
              <a:off x="3942850" y="3163675"/>
              <a:ext cx="2525" cy="3175"/>
            </a:xfrm>
            <a:custGeom>
              <a:rect b="b" l="l" r="r" t="t"/>
              <a:pathLst>
                <a:path extrusionOk="0" h="127" w="101">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3" name="Google Shape;1273;p98"/>
            <p:cNvSpPr/>
            <p:nvPr/>
          </p:nvSpPr>
          <p:spPr>
            <a:xfrm>
              <a:off x="3945050" y="3166050"/>
              <a:ext cx="2125" cy="2175"/>
            </a:xfrm>
            <a:custGeom>
              <a:rect b="b" l="l" r="r" t="t"/>
              <a:pathLst>
                <a:path extrusionOk="0" h="87" w="85">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4" name="Google Shape;1274;p98"/>
            <p:cNvSpPr/>
            <p:nvPr/>
          </p:nvSpPr>
          <p:spPr>
            <a:xfrm>
              <a:off x="3942225" y="3169100"/>
              <a:ext cx="1900" cy="2450"/>
            </a:xfrm>
            <a:custGeom>
              <a:rect b="b" l="l" r="r" t="t"/>
              <a:pathLst>
                <a:path extrusionOk="0" h="98" w="76">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5" name="Google Shape;1275;p98"/>
            <p:cNvSpPr/>
            <p:nvPr/>
          </p:nvSpPr>
          <p:spPr>
            <a:xfrm>
              <a:off x="3939075" y="3166375"/>
              <a:ext cx="1300" cy="3300"/>
            </a:xfrm>
            <a:custGeom>
              <a:rect b="b" l="l" r="r" t="t"/>
              <a:pathLst>
                <a:path extrusionOk="0" h="132" w="52">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6" name="Google Shape;1276;p98"/>
            <p:cNvSpPr/>
            <p:nvPr/>
          </p:nvSpPr>
          <p:spPr>
            <a:xfrm>
              <a:off x="3941275" y="3162100"/>
              <a:ext cx="1275" cy="2475"/>
            </a:xfrm>
            <a:custGeom>
              <a:rect b="b" l="l" r="r" t="t"/>
              <a:pathLst>
                <a:path extrusionOk="0" h="99" w="51">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7" name="Google Shape;1277;p98"/>
            <p:cNvSpPr/>
            <p:nvPr/>
          </p:nvSpPr>
          <p:spPr>
            <a:xfrm>
              <a:off x="3936900" y="3159050"/>
              <a:ext cx="1425" cy="3625"/>
            </a:xfrm>
            <a:custGeom>
              <a:rect b="b" l="l" r="r" t="t"/>
              <a:pathLst>
                <a:path extrusionOk="0" h="145" w="57">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8" name="Google Shape;1278;p98"/>
            <p:cNvSpPr/>
            <p:nvPr/>
          </p:nvSpPr>
          <p:spPr>
            <a:xfrm>
              <a:off x="3937525" y="3163750"/>
              <a:ext cx="1275" cy="3950"/>
            </a:xfrm>
            <a:custGeom>
              <a:rect b="b" l="l" r="r" t="t"/>
              <a:pathLst>
                <a:path extrusionOk="0" h="158" w="51">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9" name="Google Shape;1279;p98"/>
            <p:cNvSpPr/>
            <p:nvPr/>
          </p:nvSpPr>
          <p:spPr>
            <a:xfrm>
              <a:off x="3933125" y="3164800"/>
              <a:ext cx="1275" cy="4075"/>
            </a:xfrm>
            <a:custGeom>
              <a:rect b="b" l="l" r="r" t="t"/>
              <a:pathLst>
                <a:path extrusionOk="0" h="163" w="51">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0" name="Google Shape;1280;p98"/>
            <p:cNvSpPr/>
            <p:nvPr/>
          </p:nvSpPr>
          <p:spPr>
            <a:xfrm>
              <a:off x="3934375" y="3159150"/>
              <a:ext cx="975" cy="3225"/>
            </a:xfrm>
            <a:custGeom>
              <a:rect b="b" l="l" r="r" t="t"/>
              <a:pathLst>
                <a:path extrusionOk="0" h="129" w="39">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1" name="Google Shape;1281;p98"/>
            <p:cNvSpPr/>
            <p:nvPr/>
          </p:nvSpPr>
          <p:spPr>
            <a:xfrm>
              <a:off x="3929675" y="3156550"/>
              <a:ext cx="975" cy="4250"/>
            </a:xfrm>
            <a:custGeom>
              <a:rect b="b" l="l" r="r" t="t"/>
              <a:pathLst>
                <a:path extrusionOk="0" h="170" w="39">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2" name="Google Shape;1282;p98"/>
            <p:cNvSpPr/>
            <p:nvPr/>
          </p:nvSpPr>
          <p:spPr>
            <a:xfrm>
              <a:off x="3930775" y="3164075"/>
              <a:ext cx="1425" cy="4475"/>
            </a:xfrm>
            <a:custGeom>
              <a:rect b="b" l="l" r="r" t="t"/>
              <a:pathLst>
                <a:path extrusionOk="0" h="179" w="57">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3" name="Google Shape;1283;p98"/>
            <p:cNvSpPr/>
            <p:nvPr/>
          </p:nvSpPr>
          <p:spPr>
            <a:xfrm>
              <a:off x="3943800" y="3177475"/>
              <a:ext cx="3150" cy="650"/>
            </a:xfrm>
            <a:custGeom>
              <a:rect b="b" l="l" r="r" t="t"/>
              <a:pathLst>
                <a:path extrusionOk="0" h="26" w="126">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4" name="Google Shape;1284;p98"/>
            <p:cNvSpPr/>
            <p:nvPr/>
          </p:nvSpPr>
          <p:spPr>
            <a:xfrm>
              <a:off x="3943800" y="3179675"/>
              <a:ext cx="4100" cy="975"/>
            </a:xfrm>
            <a:custGeom>
              <a:rect b="b" l="l" r="r" t="t"/>
              <a:pathLst>
                <a:path extrusionOk="0" h="39" w="164">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5" name="Google Shape;1285;p98"/>
            <p:cNvSpPr/>
            <p:nvPr/>
          </p:nvSpPr>
          <p:spPr>
            <a:xfrm>
              <a:off x="3940975" y="3171375"/>
              <a:ext cx="2850" cy="3125"/>
            </a:xfrm>
            <a:custGeom>
              <a:rect b="b" l="l" r="r" t="t"/>
              <a:pathLst>
                <a:path extrusionOk="0" h="125" w="114">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6" name="Google Shape;1286;p98"/>
            <p:cNvSpPr/>
            <p:nvPr/>
          </p:nvSpPr>
          <p:spPr>
            <a:xfrm>
              <a:off x="3939400" y="3168550"/>
              <a:ext cx="2125" cy="4075"/>
            </a:xfrm>
            <a:custGeom>
              <a:rect b="b" l="l" r="r" t="t"/>
              <a:pathLst>
                <a:path extrusionOk="0" h="163" w="85">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7" name="Google Shape;1287;p98"/>
            <p:cNvSpPr/>
            <p:nvPr/>
          </p:nvSpPr>
          <p:spPr>
            <a:xfrm>
              <a:off x="3935625" y="3166575"/>
              <a:ext cx="975" cy="5825"/>
            </a:xfrm>
            <a:custGeom>
              <a:rect b="b" l="l" r="r" t="t"/>
              <a:pathLst>
                <a:path extrusionOk="0" h="233" w="39">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8" name="Google Shape;1288;p98"/>
            <p:cNvSpPr/>
            <p:nvPr/>
          </p:nvSpPr>
          <p:spPr>
            <a:xfrm>
              <a:off x="3507100" y="2693375"/>
              <a:ext cx="66825" cy="57675"/>
            </a:xfrm>
            <a:custGeom>
              <a:rect b="b" l="l" r="r" t="t"/>
              <a:pathLst>
                <a:path extrusionOk="0" h="2307" w="2673">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9" name="Google Shape;1289;p98"/>
            <p:cNvSpPr/>
            <p:nvPr/>
          </p:nvSpPr>
          <p:spPr>
            <a:xfrm>
              <a:off x="3544100" y="2720275"/>
              <a:ext cx="7725" cy="4850"/>
            </a:xfrm>
            <a:custGeom>
              <a:rect b="b" l="l" r="r" t="t"/>
              <a:pathLst>
                <a:path extrusionOk="0" h="194" w="309">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0" name="Google Shape;1290;p98"/>
            <p:cNvSpPr/>
            <p:nvPr/>
          </p:nvSpPr>
          <p:spPr>
            <a:xfrm>
              <a:off x="3540350" y="2717350"/>
              <a:ext cx="5825" cy="8300"/>
            </a:xfrm>
            <a:custGeom>
              <a:rect b="b" l="l" r="r" t="t"/>
              <a:pathLst>
                <a:path extrusionOk="0" h="332" w="233">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1" name="Google Shape;1291;p98"/>
            <p:cNvSpPr/>
            <p:nvPr/>
          </p:nvSpPr>
          <p:spPr>
            <a:xfrm>
              <a:off x="3538150" y="2709475"/>
              <a:ext cx="3775" cy="9400"/>
            </a:xfrm>
            <a:custGeom>
              <a:rect b="b" l="l" r="r" t="t"/>
              <a:pathLst>
                <a:path extrusionOk="0" h="376" w="151">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2" name="Google Shape;1292;p98"/>
            <p:cNvSpPr/>
            <p:nvPr/>
          </p:nvSpPr>
          <p:spPr>
            <a:xfrm>
              <a:off x="3535175" y="2716300"/>
              <a:ext cx="8650" cy="10400"/>
            </a:xfrm>
            <a:custGeom>
              <a:rect b="b" l="l" r="r" t="t"/>
              <a:pathLst>
                <a:path extrusionOk="0" h="416" w="346">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3" name="Google Shape;1293;p98"/>
            <p:cNvSpPr/>
            <p:nvPr/>
          </p:nvSpPr>
          <p:spPr>
            <a:xfrm>
              <a:off x="3527025" y="2717400"/>
              <a:ext cx="5675" cy="4800"/>
            </a:xfrm>
            <a:custGeom>
              <a:rect b="b" l="l" r="r" t="t"/>
              <a:pathLst>
                <a:path extrusionOk="0" h="192" w="227">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4" name="Google Shape;1294;p98"/>
            <p:cNvSpPr/>
            <p:nvPr/>
          </p:nvSpPr>
          <p:spPr>
            <a:xfrm>
              <a:off x="3532175" y="2723075"/>
              <a:ext cx="9675" cy="7500"/>
            </a:xfrm>
            <a:custGeom>
              <a:rect b="b" l="l" r="r" t="t"/>
              <a:pathLst>
                <a:path extrusionOk="0" h="300" w="387">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5" name="Google Shape;1295;p98"/>
            <p:cNvSpPr/>
            <p:nvPr/>
          </p:nvSpPr>
          <p:spPr>
            <a:xfrm>
              <a:off x="3539725" y="2722575"/>
              <a:ext cx="7325" cy="8825"/>
            </a:xfrm>
            <a:custGeom>
              <a:rect b="b" l="l" r="r" t="t"/>
              <a:pathLst>
                <a:path extrusionOk="0" h="353" w="293">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6" name="Google Shape;1296;p98"/>
            <p:cNvSpPr/>
            <p:nvPr/>
          </p:nvSpPr>
          <p:spPr>
            <a:xfrm>
              <a:off x="3541650" y="2724475"/>
              <a:ext cx="10650" cy="7000"/>
            </a:xfrm>
            <a:custGeom>
              <a:rect b="b" l="l" r="r" t="t"/>
              <a:pathLst>
                <a:path extrusionOk="0" h="280" w="426">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7" name="Google Shape;1297;p98"/>
            <p:cNvSpPr/>
            <p:nvPr/>
          </p:nvSpPr>
          <p:spPr>
            <a:xfrm>
              <a:off x="3447475" y="2503125"/>
              <a:ext cx="41125" cy="39300"/>
            </a:xfrm>
            <a:custGeom>
              <a:rect b="b" l="l" r="r" t="t"/>
              <a:pathLst>
                <a:path extrusionOk="0" h="1572" w="1645">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8" name="Google Shape;1298;p98"/>
            <p:cNvSpPr/>
            <p:nvPr/>
          </p:nvSpPr>
          <p:spPr>
            <a:xfrm>
              <a:off x="3471000" y="2516625"/>
              <a:ext cx="5500" cy="5200"/>
            </a:xfrm>
            <a:custGeom>
              <a:rect b="b" l="l" r="r" t="t"/>
              <a:pathLst>
                <a:path extrusionOk="0" h="208" w="22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9" name="Google Shape;1299;p98"/>
            <p:cNvSpPr/>
            <p:nvPr/>
          </p:nvSpPr>
          <p:spPr>
            <a:xfrm>
              <a:off x="3469125" y="2516300"/>
              <a:ext cx="3475" cy="6150"/>
            </a:xfrm>
            <a:custGeom>
              <a:rect b="b" l="l" r="r" t="t"/>
              <a:pathLst>
                <a:path extrusionOk="0" h="246" w="139">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0" name="Google Shape;1300;p98"/>
            <p:cNvSpPr/>
            <p:nvPr/>
          </p:nvSpPr>
          <p:spPr>
            <a:xfrm>
              <a:off x="3464325" y="2513200"/>
              <a:ext cx="4525" cy="6150"/>
            </a:xfrm>
            <a:custGeom>
              <a:rect b="b" l="l" r="r" t="t"/>
              <a:pathLst>
                <a:path extrusionOk="0" h="246" w="181">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1" name="Google Shape;1301;p98"/>
            <p:cNvSpPr/>
            <p:nvPr/>
          </p:nvSpPr>
          <p:spPr>
            <a:xfrm>
              <a:off x="3464275" y="2517925"/>
              <a:ext cx="7700" cy="5500"/>
            </a:xfrm>
            <a:custGeom>
              <a:rect b="b" l="l" r="r" t="t"/>
              <a:pathLst>
                <a:path extrusionOk="0" h="220" w="308">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2" name="Google Shape;1302;p98"/>
            <p:cNvSpPr/>
            <p:nvPr/>
          </p:nvSpPr>
          <p:spPr>
            <a:xfrm>
              <a:off x="3459400" y="2520550"/>
              <a:ext cx="5675" cy="3175"/>
            </a:xfrm>
            <a:custGeom>
              <a:rect b="b" l="l" r="r" t="t"/>
              <a:pathLst>
                <a:path extrusionOk="0" h="127" w="227">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3" name="Google Shape;1303;p98"/>
            <p:cNvSpPr/>
            <p:nvPr/>
          </p:nvSpPr>
          <p:spPr>
            <a:xfrm>
              <a:off x="3464175" y="2522200"/>
              <a:ext cx="8750" cy="4025"/>
            </a:xfrm>
            <a:custGeom>
              <a:rect b="b" l="l" r="r" t="t"/>
              <a:pathLst>
                <a:path extrusionOk="0" h="161" w="35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4" name="Google Shape;1304;p98"/>
            <p:cNvSpPr/>
            <p:nvPr/>
          </p:nvSpPr>
          <p:spPr>
            <a:xfrm>
              <a:off x="3469750" y="2519150"/>
              <a:ext cx="4325" cy="7200"/>
            </a:xfrm>
            <a:custGeom>
              <a:rect b="b" l="l" r="r" t="t"/>
              <a:pathLst>
                <a:path extrusionOk="0" h="288" w="173">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5" name="Google Shape;1305;p98"/>
            <p:cNvSpPr/>
            <p:nvPr/>
          </p:nvSpPr>
          <p:spPr>
            <a:xfrm>
              <a:off x="3471325" y="2518925"/>
              <a:ext cx="6475" cy="7100"/>
            </a:xfrm>
            <a:custGeom>
              <a:rect b="b" l="l" r="r" t="t"/>
              <a:pathLst>
                <a:path extrusionOk="0" h="284" w="259">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6" name="Google Shape;1306;p98"/>
            <p:cNvSpPr/>
            <p:nvPr/>
          </p:nvSpPr>
          <p:spPr>
            <a:xfrm>
              <a:off x="3477275" y="2620000"/>
              <a:ext cx="75950" cy="67875"/>
            </a:xfrm>
            <a:custGeom>
              <a:rect b="b" l="l" r="r" t="t"/>
              <a:pathLst>
                <a:path extrusionOk="0" h="2715" w="3038">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7" name="Google Shape;1307;p98"/>
            <p:cNvSpPr/>
            <p:nvPr/>
          </p:nvSpPr>
          <p:spPr>
            <a:xfrm>
              <a:off x="3520275" y="2649050"/>
              <a:ext cx="8300" cy="6425"/>
            </a:xfrm>
            <a:custGeom>
              <a:rect b="b" l="l" r="r" t="t"/>
              <a:pathLst>
                <a:path extrusionOk="0" h="257" w="332">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8" name="Google Shape;1308;p98"/>
            <p:cNvSpPr/>
            <p:nvPr/>
          </p:nvSpPr>
          <p:spPr>
            <a:xfrm>
              <a:off x="3516200" y="2646600"/>
              <a:ext cx="5475" cy="9625"/>
            </a:xfrm>
            <a:custGeom>
              <a:rect b="b" l="l" r="r" t="t"/>
              <a:pathLst>
                <a:path extrusionOk="0" h="385" w="219">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9" name="Google Shape;1309;p98"/>
            <p:cNvSpPr/>
            <p:nvPr/>
          </p:nvSpPr>
          <p:spPr>
            <a:xfrm>
              <a:off x="3511800" y="2638775"/>
              <a:ext cx="4400" cy="10550"/>
            </a:xfrm>
            <a:custGeom>
              <a:rect b="b" l="l" r="r" t="t"/>
              <a:pathLst>
                <a:path extrusionOk="0" h="422" w="176">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0" name="Google Shape;1310;p98"/>
            <p:cNvSpPr/>
            <p:nvPr/>
          </p:nvSpPr>
          <p:spPr>
            <a:xfrm>
              <a:off x="3509250" y="2647325"/>
              <a:ext cx="10100" cy="10350"/>
            </a:xfrm>
            <a:custGeom>
              <a:rect b="b" l="l" r="r" t="t"/>
              <a:pathLst>
                <a:path extrusionOk="0" h="414" w="404">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1" name="Google Shape;1311;p98"/>
            <p:cNvSpPr/>
            <p:nvPr/>
          </p:nvSpPr>
          <p:spPr>
            <a:xfrm>
              <a:off x="3500375" y="2649625"/>
              <a:ext cx="6650" cy="4650"/>
            </a:xfrm>
            <a:custGeom>
              <a:rect b="b" l="l" r="r" t="t"/>
              <a:pathLst>
                <a:path extrusionOk="0" h="186" w="266">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2" name="Google Shape;1312;p98"/>
            <p:cNvSpPr/>
            <p:nvPr/>
          </p:nvSpPr>
          <p:spPr>
            <a:xfrm>
              <a:off x="3506850" y="2655225"/>
              <a:ext cx="11875" cy="7100"/>
            </a:xfrm>
            <a:custGeom>
              <a:rect b="b" l="l" r="r" t="t"/>
              <a:pathLst>
                <a:path extrusionOk="0" h="284" w="475">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3" name="Google Shape;1313;p98"/>
            <p:cNvSpPr/>
            <p:nvPr/>
          </p:nvSpPr>
          <p:spPr>
            <a:xfrm>
              <a:off x="3516500" y="2652475"/>
              <a:ext cx="7000" cy="10500"/>
            </a:xfrm>
            <a:custGeom>
              <a:rect b="b" l="l" r="r" t="t"/>
              <a:pathLst>
                <a:path extrusionOk="0" h="420" w="28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4" name="Google Shape;1314;p98"/>
            <p:cNvSpPr/>
            <p:nvPr/>
          </p:nvSpPr>
          <p:spPr>
            <a:xfrm>
              <a:off x="3519000" y="2653850"/>
              <a:ext cx="10925" cy="9100"/>
            </a:xfrm>
            <a:custGeom>
              <a:rect b="b" l="l" r="r" t="t"/>
              <a:pathLst>
                <a:path extrusionOk="0" h="364" w="437">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5" name="Google Shape;1315;p98"/>
            <p:cNvSpPr/>
            <p:nvPr/>
          </p:nvSpPr>
          <p:spPr>
            <a:xfrm>
              <a:off x="3424275" y="2699700"/>
              <a:ext cx="73750" cy="67850"/>
            </a:xfrm>
            <a:custGeom>
              <a:rect b="b" l="l" r="r" t="t"/>
              <a:pathLst>
                <a:path extrusionOk="0" h="2714" w="295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6" name="Google Shape;1316;p98"/>
            <p:cNvSpPr/>
            <p:nvPr/>
          </p:nvSpPr>
          <p:spPr>
            <a:xfrm>
              <a:off x="3463475" y="2733550"/>
              <a:ext cx="9450" cy="3625"/>
            </a:xfrm>
            <a:custGeom>
              <a:rect b="b" l="l" r="r" t="t"/>
              <a:pathLst>
                <a:path extrusionOk="0" h="145" w="378">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7" name="Google Shape;1317;p98"/>
            <p:cNvSpPr/>
            <p:nvPr/>
          </p:nvSpPr>
          <p:spPr>
            <a:xfrm>
              <a:off x="3460025" y="2728400"/>
              <a:ext cx="8025" cy="8375"/>
            </a:xfrm>
            <a:custGeom>
              <a:rect b="b" l="l" r="r" t="t"/>
              <a:pathLst>
                <a:path extrusionOk="0" h="335" w="321">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8" name="Google Shape;1318;p98"/>
            <p:cNvSpPr/>
            <p:nvPr/>
          </p:nvSpPr>
          <p:spPr>
            <a:xfrm>
              <a:off x="3460350" y="2717825"/>
              <a:ext cx="4400" cy="10450"/>
            </a:xfrm>
            <a:custGeom>
              <a:rect b="b" l="l" r="r" t="t"/>
              <a:pathLst>
                <a:path extrusionOk="0" h="418" w="176">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9" name="Google Shape;1319;p98"/>
            <p:cNvSpPr/>
            <p:nvPr/>
          </p:nvSpPr>
          <p:spPr>
            <a:xfrm>
              <a:off x="3456675" y="2724500"/>
              <a:ext cx="5900" cy="12775"/>
            </a:xfrm>
            <a:custGeom>
              <a:rect b="b" l="l" r="r" t="t"/>
              <a:pathLst>
                <a:path extrusionOk="0" h="511" w="236">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0" name="Google Shape;1320;p98"/>
            <p:cNvSpPr/>
            <p:nvPr/>
          </p:nvSpPr>
          <p:spPr>
            <a:xfrm>
              <a:off x="3447575" y="2722450"/>
              <a:ext cx="4550" cy="6200"/>
            </a:xfrm>
            <a:custGeom>
              <a:rect b="b" l="l" r="r" t="t"/>
              <a:pathLst>
                <a:path extrusionOk="0" h="248" w="182">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1" name="Google Shape;1321;p98"/>
            <p:cNvSpPr/>
            <p:nvPr/>
          </p:nvSpPr>
          <p:spPr>
            <a:xfrm>
              <a:off x="3450625" y="2730750"/>
              <a:ext cx="9125" cy="10500"/>
            </a:xfrm>
            <a:custGeom>
              <a:rect b="b" l="l" r="r" t="t"/>
              <a:pathLst>
                <a:path extrusionOk="0" h="420" w="365">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2" name="Google Shape;1322;p98"/>
            <p:cNvSpPr/>
            <p:nvPr/>
          </p:nvSpPr>
          <p:spPr>
            <a:xfrm>
              <a:off x="3457525" y="2734150"/>
              <a:ext cx="9350" cy="8025"/>
            </a:xfrm>
            <a:custGeom>
              <a:rect b="b" l="l" r="r" t="t"/>
              <a:pathLst>
                <a:path extrusionOk="0" h="321" w="374">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3" name="Google Shape;1323;p98"/>
            <p:cNvSpPr/>
            <p:nvPr/>
          </p:nvSpPr>
          <p:spPr>
            <a:xfrm>
              <a:off x="3458475" y="2738125"/>
              <a:ext cx="13500" cy="4875"/>
            </a:xfrm>
            <a:custGeom>
              <a:rect b="b" l="l" r="r" t="t"/>
              <a:pathLst>
                <a:path extrusionOk="0" h="195" w="54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4" name="Google Shape;1324;p98"/>
            <p:cNvSpPr/>
            <p:nvPr/>
          </p:nvSpPr>
          <p:spPr>
            <a:xfrm>
              <a:off x="3407950" y="2621175"/>
              <a:ext cx="54625" cy="51675"/>
            </a:xfrm>
            <a:custGeom>
              <a:rect b="b" l="l" r="r" t="t"/>
              <a:pathLst>
                <a:path extrusionOk="0" h="2067" w="2185">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5" name="Google Shape;1325;p98"/>
            <p:cNvSpPr/>
            <p:nvPr/>
          </p:nvSpPr>
          <p:spPr>
            <a:xfrm>
              <a:off x="3439325" y="2638525"/>
              <a:ext cx="6100" cy="6425"/>
            </a:xfrm>
            <a:custGeom>
              <a:rect b="b" l="l" r="r" t="t"/>
              <a:pathLst>
                <a:path extrusionOk="0" h="257" w="244">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6" name="Google Shape;1326;p98"/>
            <p:cNvSpPr/>
            <p:nvPr/>
          </p:nvSpPr>
          <p:spPr>
            <a:xfrm>
              <a:off x="3436825" y="2638425"/>
              <a:ext cx="3775" cy="7650"/>
            </a:xfrm>
            <a:custGeom>
              <a:rect b="b" l="l" r="r" t="t"/>
              <a:pathLst>
                <a:path extrusionOk="0" h="306" w="151">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7" name="Google Shape;1327;p98"/>
            <p:cNvSpPr/>
            <p:nvPr/>
          </p:nvSpPr>
          <p:spPr>
            <a:xfrm>
              <a:off x="3430125" y="2634600"/>
              <a:ext cx="5450" cy="7500"/>
            </a:xfrm>
            <a:custGeom>
              <a:rect b="b" l="l" r="r" t="t"/>
              <a:pathLst>
                <a:path extrusionOk="0" h="300" w="218">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8" name="Google Shape;1328;p98"/>
            <p:cNvSpPr/>
            <p:nvPr/>
          </p:nvSpPr>
          <p:spPr>
            <a:xfrm>
              <a:off x="3430650" y="2640900"/>
              <a:ext cx="9325" cy="6425"/>
            </a:xfrm>
            <a:custGeom>
              <a:rect b="b" l="l" r="r" t="t"/>
              <a:pathLst>
                <a:path extrusionOk="0" h="257" w="373">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9" name="Google Shape;1329;p98"/>
            <p:cNvSpPr/>
            <p:nvPr/>
          </p:nvSpPr>
          <p:spPr>
            <a:xfrm>
              <a:off x="3424650" y="2644750"/>
              <a:ext cx="6225" cy="3200"/>
            </a:xfrm>
            <a:custGeom>
              <a:rect b="b" l="l" r="r" t="t"/>
              <a:pathLst>
                <a:path extrusionOk="0" h="128" w="249">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0" name="Google Shape;1330;p98"/>
            <p:cNvSpPr/>
            <p:nvPr/>
          </p:nvSpPr>
          <p:spPr>
            <a:xfrm>
              <a:off x="3430700" y="2646400"/>
              <a:ext cx="10225" cy="4375"/>
            </a:xfrm>
            <a:custGeom>
              <a:rect b="b" l="l" r="r" t="t"/>
              <a:pathLst>
                <a:path extrusionOk="0" h="175" w="409">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1" name="Google Shape;1331;p98"/>
            <p:cNvSpPr/>
            <p:nvPr/>
          </p:nvSpPr>
          <p:spPr>
            <a:xfrm>
              <a:off x="3438075" y="2642125"/>
              <a:ext cx="4300" cy="9000"/>
            </a:xfrm>
            <a:custGeom>
              <a:rect b="b" l="l" r="r" t="t"/>
              <a:pathLst>
                <a:path extrusionOk="0" h="360" w="172">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2" name="Google Shape;1332;p98"/>
            <p:cNvSpPr/>
            <p:nvPr/>
          </p:nvSpPr>
          <p:spPr>
            <a:xfrm>
              <a:off x="3440275" y="2641575"/>
              <a:ext cx="7150" cy="9000"/>
            </a:xfrm>
            <a:custGeom>
              <a:rect b="b" l="l" r="r" t="t"/>
              <a:pathLst>
                <a:path extrusionOk="0" h="360" w="286">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3" name="Google Shape;1333;p98"/>
            <p:cNvSpPr/>
            <p:nvPr/>
          </p:nvSpPr>
          <p:spPr>
            <a:xfrm>
              <a:off x="3438075" y="2570050"/>
              <a:ext cx="46850" cy="45300"/>
            </a:xfrm>
            <a:custGeom>
              <a:rect b="b" l="l" r="r" t="t"/>
              <a:pathLst>
                <a:path extrusionOk="0" h="1812" w="1874">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4" name="Google Shape;1334;p98"/>
            <p:cNvSpPr/>
            <p:nvPr/>
          </p:nvSpPr>
          <p:spPr>
            <a:xfrm>
              <a:off x="3463175" y="2583875"/>
              <a:ext cx="4475" cy="6275"/>
            </a:xfrm>
            <a:custGeom>
              <a:rect b="b" l="l" r="r" t="t"/>
              <a:pathLst>
                <a:path extrusionOk="0" h="251" w="179">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5" name="Google Shape;1335;p98"/>
            <p:cNvSpPr/>
            <p:nvPr/>
          </p:nvSpPr>
          <p:spPr>
            <a:xfrm>
              <a:off x="3460975" y="2584975"/>
              <a:ext cx="4100" cy="6200"/>
            </a:xfrm>
            <a:custGeom>
              <a:rect b="b" l="l" r="r" t="t"/>
              <a:pathLst>
                <a:path extrusionOk="0" h="248" w="164">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6" name="Google Shape;1336;p98"/>
            <p:cNvSpPr/>
            <p:nvPr/>
          </p:nvSpPr>
          <p:spPr>
            <a:xfrm>
              <a:off x="3453650" y="2583625"/>
              <a:ext cx="6650" cy="5750"/>
            </a:xfrm>
            <a:custGeom>
              <a:rect b="b" l="l" r="r" t="t"/>
              <a:pathLst>
                <a:path extrusionOk="0" h="230" w="266">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7" name="Google Shape;1337;p98"/>
            <p:cNvSpPr/>
            <p:nvPr/>
          </p:nvSpPr>
          <p:spPr>
            <a:xfrm>
              <a:off x="3455650" y="2588625"/>
              <a:ext cx="9425" cy="4050"/>
            </a:xfrm>
            <a:custGeom>
              <a:rect b="b" l="l" r="r" t="t"/>
              <a:pathLst>
                <a:path extrusionOk="0" h="162" w="377">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8" name="Google Shape;1338;p98"/>
            <p:cNvSpPr/>
            <p:nvPr/>
          </p:nvSpPr>
          <p:spPr>
            <a:xfrm>
              <a:off x="3451875" y="2593125"/>
              <a:ext cx="5675" cy="2675"/>
            </a:xfrm>
            <a:custGeom>
              <a:rect b="b" l="l" r="r" t="t"/>
              <a:pathLst>
                <a:path extrusionOk="0" h="107" w="227">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9" name="Google Shape;1339;p98"/>
            <p:cNvSpPr/>
            <p:nvPr/>
          </p:nvSpPr>
          <p:spPr>
            <a:xfrm>
              <a:off x="3457375" y="2592325"/>
              <a:ext cx="9275" cy="3875"/>
            </a:xfrm>
            <a:custGeom>
              <a:rect b="b" l="l" r="r" t="t"/>
              <a:pathLst>
                <a:path extrusionOk="0" h="155" w="371">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0" name="Google Shape;1340;p98"/>
            <p:cNvSpPr/>
            <p:nvPr/>
          </p:nvSpPr>
          <p:spPr>
            <a:xfrm>
              <a:off x="3463475" y="2587575"/>
              <a:ext cx="3800" cy="7750"/>
            </a:xfrm>
            <a:custGeom>
              <a:rect b="b" l="l" r="r" t="t"/>
              <a:pathLst>
                <a:path extrusionOk="0" h="310" w="152">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1" name="Google Shape;1341;p98"/>
            <p:cNvSpPr/>
            <p:nvPr/>
          </p:nvSpPr>
          <p:spPr>
            <a:xfrm>
              <a:off x="3464725" y="2585875"/>
              <a:ext cx="5200" cy="8875"/>
            </a:xfrm>
            <a:custGeom>
              <a:rect b="b" l="l" r="r" t="t"/>
              <a:pathLst>
                <a:path extrusionOk="0" h="355" w="208">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2" name="Google Shape;1342;p98"/>
            <p:cNvSpPr/>
            <p:nvPr/>
          </p:nvSpPr>
          <p:spPr>
            <a:xfrm>
              <a:off x="3428025" y="2889800"/>
              <a:ext cx="627800" cy="382200"/>
            </a:xfrm>
            <a:custGeom>
              <a:rect b="b" l="l" r="r" t="t"/>
              <a:pathLst>
                <a:path extrusionOk="0" h="15288" w="25112">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3" name="Google Shape;1343;p98"/>
            <p:cNvSpPr/>
            <p:nvPr/>
          </p:nvSpPr>
          <p:spPr>
            <a:xfrm>
              <a:off x="3426775" y="2900475"/>
              <a:ext cx="631850" cy="327225"/>
            </a:xfrm>
            <a:custGeom>
              <a:rect b="b" l="l" r="r" t="t"/>
              <a:pathLst>
                <a:path extrusionOk="0" h="13089" w="25274">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4" name="Google Shape;1344;p98"/>
            <p:cNvSpPr/>
            <p:nvPr/>
          </p:nvSpPr>
          <p:spPr>
            <a:xfrm>
              <a:off x="3970775" y="2894825"/>
              <a:ext cx="39550" cy="66225"/>
            </a:xfrm>
            <a:custGeom>
              <a:rect b="b" l="l" r="r" t="t"/>
              <a:pathLst>
                <a:path extrusionOk="0" h="2649" w="1582">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5" name="Google Shape;1345;p98"/>
            <p:cNvSpPr/>
            <p:nvPr/>
          </p:nvSpPr>
          <p:spPr>
            <a:xfrm>
              <a:off x="3915875" y="2891375"/>
              <a:ext cx="59950" cy="104175"/>
            </a:xfrm>
            <a:custGeom>
              <a:rect b="b" l="l" r="r" t="t"/>
              <a:pathLst>
                <a:path extrusionOk="0" h="4167" w="2398">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6" name="Google Shape;1346;p98"/>
            <p:cNvSpPr/>
            <p:nvPr/>
          </p:nvSpPr>
          <p:spPr>
            <a:xfrm>
              <a:off x="3869450" y="2889800"/>
              <a:ext cx="70275" cy="133050"/>
            </a:xfrm>
            <a:custGeom>
              <a:rect b="b" l="l" r="r" t="t"/>
              <a:pathLst>
                <a:path extrusionOk="0" h="5322" w="2811">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7" name="Google Shape;1347;p98"/>
            <p:cNvSpPr/>
            <p:nvPr/>
          </p:nvSpPr>
          <p:spPr>
            <a:xfrm>
              <a:off x="3807000" y="2890750"/>
              <a:ext cx="84100" cy="164725"/>
            </a:xfrm>
            <a:custGeom>
              <a:rect b="b" l="l" r="r" t="t"/>
              <a:pathLst>
                <a:path extrusionOk="0" h="6589" w="3364">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8" name="Google Shape;1348;p98"/>
            <p:cNvSpPr/>
            <p:nvPr/>
          </p:nvSpPr>
          <p:spPr>
            <a:xfrm>
              <a:off x="3759625" y="2894825"/>
              <a:ext cx="86000" cy="189825"/>
            </a:xfrm>
            <a:custGeom>
              <a:rect b="b" l="l" r="r" t="t"/>
              <a:pathLst>
                <a:path extrusionOk="0" h="7593" w="344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9" name="Google Shape;1349;p98"/>
            <p:cNvSpPr/>
            <p:nvPr/>
          </p:nvSpPr>
          <p:spPr>
            <a:xfrm>
              <a:off x="3698450" y="2902350"/>
              <a:ext cx="104500" cy="214300"/>
            </a:xfrm>
            <a:custGeom>
              <a:rect b="b" l="l" r="r" t="t"/>
              <a:pathLst>
                <a:path extrusionOk="0" h="8572" w="418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0" name="Google Shape;1350;p98"/>
            <p:cNvSpPr/>
            <p:nvPr/>
          </p:nvSpPr>
          <p:spPr>
            <a:xfrm>
              <a:off x="3643875" y="2917400"/>
              <a:ext cx="100725" cy="223725"/>
            </a:xfrm>
            <a:custGeom>
              <a:rect b="b" l="l" r="r" t="t"/>
              <a:pathLst>
                <a:path extrusionOk="0" h="8949" w="4029">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1" name="Google Shape;1351;p98"/>
            <p:cNvSpPr/>
            <p:nvPr/>
          </p:nvSpPr>
          <p:spPr>
            <a:xfrm>
              <a:off x="3593675" y="2937175"/>
              <a:ext cx="97600" cy="224325"/>
            </a:xfrm>
            <a:custGeom>
              <a:rect b="b" l="l" r="r" t="t"/>
              <a:pathLst>
                <a:path extrusionOk="0" h="8973" w="3904">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2" name="Google Shape;1352;p98"/>
            <p:cNvSpPr/>
            <p:nvPr/>
          </p:nvSpPr>
          <p:spPr>
            <a:xfrm>
              <a:off x="3533125" y="2968850"/>
              <a:ext cx="94450" cy="217450"/>
            </a:xfrm>
            <a:custGeom>
              <a:rect b="b" l="l" r="r" t="t"/>
              <a:pathLst>
                <a:path extrusionOk="0" h="8698" w="3778">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3" name="Google Shape;1353;p98"/>
            <p:cNvSpPr/>
            <p:nvPr/>
          </p:nvSpPr>
          <p:spPr>
            <a:xfrm>
              <a:off x="3499550" y="3023125"/>
              <a:ext cx="69050" cy="174150"/>
            </a:xfrm>
            <a:custGeom>
              <a:rect b="b" l="l" r="r" t="t"/>
              <a:pathLst>
                <a:path extrusionOk="0" h="6966" w="2762">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4" name="Google Shape;1354;p98"/>
            <p:cNvSpPr/>
            <p:nvPr/>
          </p:nvSpPr>
          <p:spPr>
            <a:xfrm>
              <a:off x="3461925" y="3084000"/>
              <a:ext cx="56800" cy="128025"/>
            </a:xfrm>
            <a:custGeom>
              <a:rect b="b" l="l" r="r" t="t"/>
              <a:pathLst>
                <a:path extrusionOk="0" h="5121" w="2272">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5" name="Google Shape;1355;p98"/>
            <p:cNvSpPr/>
            <p:nvPr/>
          </p:nvSpPr>
          <p:spPr>
            <a:xfrm>
              <a:off x="3999625" y="2897650"/>
              <a:ext cx="30150" cy="42050"/>
            </a:xfrm>
            <a:custGeom>
              <a:rect b="b" l="l" r="r" t="t"/>
              <a:pathLst>
                <a:path extrusionOk="0" h="1682" w="1206">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6" name="Google Shape;1356;p98"/>
            <p:cNvSpPr/>
            <p:nvPr/>
          </p:nvSpPr>
          <p:spPr>
            <a:xfrm>
              <a:off x="4002450" y="2934975"/>
              <a:ext cx="36100" cy="17275"/>
            </a:xfrm>
            <a:custGeom>
              <a:rect b="b" l="l" r="r" t="t"/>
              <a:pathLst>
                <a:path extrusionOk="0" h="691" w="1444">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7" name="Google Shape;1357;p98"/>
            <p:cNvSpPr/>
            <p:nvPr/>
          </p:nvSpPr>
          <p:spPr>
            <a:xfrm>
              <a:off x="3978300" y="2948775"/>
              <a:ext cx="49900" cy="23875"/>
            </a:xfrm>
            <a:custGeom>
              <a:rect b="b" l="l" r="r" t="t"/>
              <a:pathLst>
                <a:path extrusionOk="0" h="955" w="1996">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8" name="Google Shape;1358;p98"/>
            <p:cNvSpPr/>
            <p:nvPr/>
          </p:nvSpPr>
          <p:spPr>
            <a:xfrm>
              <a:off x="3923400" y="2986750"/>
              <a:ext cx="88175" cy="19150"/>
            </a:xfrm>
            <a:custGeom>
              <a:rect b="b" l="l" r="r" t="t"/>
              <a:pathLst>
                <a:path extrusionOk="0" h="766" w="3527">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9" name="Google Shape;1359;p98"/>
            <p:cNvSpPr/>
            <p:nvPr/>
          </p:nvSpPr>
          <p:spPr>
            <a:xfrm>
              <a:off x="3873825" y="3014350"/>
              <a:ext cx="116725" cy="27000"/>
            </a:xfrm>
            <a:custGeom>
              <a:rect b="b" l="l" r="r" t="t"/>
              <a:pathLst>
                <a:path extrusionOk="0" h="1080" w="4669">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0" name="Google Shape;1360;p98"/>
            <p:cNvSpPr/>
            <p:nvPr/>
          </p:nvSpPr>
          <p:spPr>
            <a:xfrm>
              <a:off x="3809825" y="3049175"/>
              <a:ext cx="153125" cy="33600"/>
            </a:xfrm>
            <a:custGeom>
              <a:rect b="b" l="l" r="r" t="t"/>
              <a:pathLst>
                <a:path extrusionOk="0" h="1344" w="6125">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1" name="Google Shape;1361;p98"/>
            <p:cNvSpPr/>
            <p:nvPr/>
          </p:nvSpPr>
          <p:spPr>
            <a:xfrm>
              <a:off x="3762450" y="3079925"/>
              <a:ext cx="170075" cy="42050"/>
            </a:xfrm>
            <a:custGeom>
              <a:rect b="b" l="l" r="r" t="t"/>
              <a:pathLst>
                <a:path extrusionOk="0" h="1682" w="6803">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2" name="Google Shape;1362;p98"/>
            <p:cNvSpPr/>
            <p:nvPr/>
          </p:nvSpPr>
          <p:spPr>
            <a:xfrm>
              <a:off x="3704100" y="3105025"/>
              <a:ext cx="188275" cy="59925"/>
            </a:xfrm>
            <a:custGeom>
              <a:rect b="b" l="l" r="r" t="t"/>
              <a:pathLst>
                <a:path extrusionOk="0" h="2397" w="7531">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3" name="Google Shape;1363;p98"/>
            <p:cNvSpPr/>
            <p:nvPr/>
          </p:nvSpPr>
          <p:spPr>
            <a:xfrm>
              <a:off x="3649825" y="3132925"/>
              <a:ext cx="195475" cy="70300"/>
            </a:xfrm>
            <a:custGeom>
              <a:rect b="b" l="l" r="r" t="t"/>
              <a:pathLst>
                <a:path extrusionOk="0" h="2812" w="7819">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4" name="Google Shape;1364;p98"/>
            <p:cNvSpPr/>
            <p:nvPr/>
          </p:nvSpPr>
          <p:spPr>
            <a:xfrm>
              <a:off x="3590550" y="3157100"/>
              <a:ext cx="213650" cy="73100"/>
            </a:xfrm>
            <a:custGeom>
              <a:rect b="b" l="l" r="r" t="t"/>
              <a:pathLst>
                <a:path extrusionOk="0" h="2924" w="8546">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5" name="Google Shape;1365;p98"/>
            <p:cNvSpPr/>
            <p:nvPr/>
          </p:nvSpPr>
          <p:spPr>
            <a:xfrm>
              <a:off x="3536575" y="3179375"/>
              <a:ext cx="223075" cy="71850"/>
            </a:xfrm>
            <a:custGeom>
              <a:rect b="b" l="l" r="r" t="t"/>
              <a:pathLst>
                <a:path extrusionOk="0" h="2874" w="8923">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6" name="Google Shape;1366;p98"/>
            <p:cNvSpPr/>
            <p:nvPr/>
          </p:nvSpPr>
          <p:spPr>
            <a:xfrm>
              <a:off x="3502375" y="3193475"/>
              <a:ext cx="187950" cy="75325"/>
            </a:xfrm>
            <a:custGeom>
              <a:rect b="b" l="l" r="r" t="t"/>
              <a:pathLst>
                <a:path extrusionOk="0" h="3013" w="7518">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7" name="Google Shape;1367;p98"/>
            <p:cNvSpPr/>
            <p:nvPr/>
          </p:nvSpPr>
          <p:spPr>
            <a:xfrm>
              <a:off x="3462850" y="3204775"/>
              <a:ext cx="169450" cy="67150"/>
            </a:xfrm>
            <a:custGeom>
              <a:rect b="b" l="l" r="r" t="t"/>
              <a:pathLst>
                <a:path extrusionOk="0" h="2686" w="6778">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8" name="Google Shape;1368;p98"/>
            <p:cNvSpPr/>
            <p:nvPr/>
          </p:nvSpPr>
          <p:spPr>
            <a:xfrm>
              <a:off x="3312900" y="2750825"/>
              <a:ext cx="215225" cy="529575"/>
            </a:xfrm>
            <a:custGeom>
              <a:rect b="b" l="l" r="r" t="t"/>
              <a:pathLst>
                <a:path extrusionOk="0" h="21183" w="8609">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9" name="Google Shape;1369;p98"/>
            <p:cNvSpPr/>
            <p:nvPr/>
          </p:nvSpPr>
          <p:spPr>
            <a:xfrm>
              <a:off x="3391650" y="2750500"/>
              <a:ext cx="61825" cy="530525"/>
            </a:xfrm>
            <a:custGeom>
              <a:rect b="b" l="l" r="r" t="t"/>
              <a:pathLst>
                <a:path extrusionOk="0" h="21221" w="2473">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0" name="Google Shape;1370;p98"/>
            <p:cNvSpPr/>
            <p:nvPr/>
          </p:nvSpPr>
          <p:spPr>
            <a:xfrm>
              <a:off x="3402300" y="2778125"/>
              <a:ext cx="31100" cy="47075"/>
            </a:xfrm>
            <a:custGeom>
              <a:rect b="b" l="l" r="r" t="t"/>
              <a:pathLst>
                <a:path extrusionOk="0" h="1883" w="1244">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1" name="Google Shape;1371;p98"/>
            <p:cNvSpPr/>
            <p:nvPr/>
          </p:nvSpPr>
          <p:spPr>
            <a:xfrm>
              <a:off x="3387875" y="2799450"/>
              <a:ext cx="46775" cy="74375"/>
            </a:xfrm>
            <a:custGeom>
              <a:rect b="b" l="l" r="r" t="t"/>
              <a:pathLst>
                <a:path extrusionOk="0" h="2975" w="1871">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2" name="Google Shape;1372;p98"/>
            <p:cNvSpPr/>
            <p:nvPr/>
          </p:nvSpPr>
          <p:spPr>
            <a:xfrm>
              <a:off x="3374375" y="2822350"/>
              <a:ext cx="59325" cy="92875"/>
            </a:xfrm>
            <a:custGeom>
              <a:rect b="b" l="l" r="r" t="t"/>
              <a:pathLst>
                <a:path extrusionOk="0" h="3715" w="2373">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3" name="Google Shape;1373;p98"/>
            <p:cNvSpPr/>
            <p:nvPr/>
          </p:nvSpPr>
          <p:spPr>
            <a:xfrm>
              <a:off x="3434000" y="2912075"/>
              <a:ext cx="1575" cy="1275"/>
            </a:xfrm>
            <a:custGeom>
              <a:rect b="b" l="l" r="r" t="t"/>
              <a:pathLst>
                <a:path extrusionOk="0" h="51" w="63">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4" name="Google Shape;1374;p98"/>
            <p:cNvSpPr/>
            <p:nvPr/>
          </p:nvSpPr>
          <p:spPr>
            <a:xfrm>
              <a:off x="3357750" y="2854350"/>
              <a:ext cx="73450" cy="113900"/>
            </a:xfrm>
            <a:custGeom>
              <a:rect b="b" l="l" r="r" t="t"/>
              <a:pathLst>
                <a:path extrusionOk="0" h="4556" w="2938">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5" name="Google Shape;1375;p98"/>
            <p:cNvSpPr/>
            <p:nvPr/>
          </p:nvSpPr>
          <p:spPr>
            <a:xfrm>
              <a:off x="3344575" y="2886025"/>
              <a:ext cx="87250" cy="124275"/>
            </a:xfrm>
            <a:custGeom>
              <a:rect b="b" l="l" r="r" t="t"/>
              <a:pathLst>
                <a:path extrusionOk="0" h="4971" w="349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6" name="Google Shape;1376;p98"/>
            <p:cNvSpPr/>
            <p:nvPr/>
          </p:nvSpPr>
          <p:spPr>
            <a:xfrm>
              <a:off x="3334225" y="2916775"/>
              <a:ext cx="95400" cy="144350"/>
            </a:xfrm>
            <a:custGeom>
              <a:rect b="b" l="l" r="r" t="t"/>
              <a:pathLst>
                <a:path extrusionOk="0" h="5774" w="3816">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7" name="Google Shape;1377;p98"/>
            <p:cNvSpPr/>
            <p:nvPr/>
          </p:nvSpPr>
          <p:spPr>
            <a:xfrm>
              <a:off x="3322925" y="2960700"/>
              <a:ext cx="102925" cy="146225"/>
            </a:xfrm>
            <a:custGeom>
              <a:rect b="b" l="l" r="r" t="t"/>
              <a:pathLst>
                <a:path extrusionOk="0" h="5849" w="4117">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8" name="Google Shape;1378;p98"/>
            <p:cNvSpPr/>
            <p:nvPr/>
          </p:nvSpPr>
          <p:spPr>
            <a:xfrm>
              <a:off x="3316650" y="3003050"/>
              <a:ext cx="103250" cy="144025"/>
            </a:xfrm>
            <a:custGeom>
              <a:rect b="b" l="l" r="r" t="t"/>
              <a:pathLst>
                <a:path extrusionOk="0" h="5761" w="413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9" name="Google Shape;1379;p98"/>
            <p:cNvSpPr/>
            <p:nvPr/>
          </p:nvSpPr>
          <p:spPr>
            <a:xfrm>
              <a:off x="3313825" y="3056700"/>
              <a:ext cx="97925" cy="139950"/>
            </a:xfrm>
            <a:custGeom>
              <a:rect b="b" l="l" r="r" t="t"/>
              <a:pathLst>
                <a:path extrusionOk="0" h="5598" w="3917">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0" name="Google Shape;1380;p98"/>
            <p:cNvSpPr/>
            <p:nvPr/>
          </p:nvSpPr>
          <p:spPr>
            <a:xfrm>
              <a:off x="3325750" y="3116000"/>
              <a:ext cx="81275" cy="106375"/>
            </a:xfrm>
            <a:custGeom>
              <a:rect b="b" l="l" r="r" t="t"/>
              <a:pathLst>
                <a:path extrusionOk="0" h="4255" w="3251">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1" name="Google Shape;1381;p98"/>
            <p:cNvSpPr/>
            <p:nvPr/>
          </p:nvSpPr>
          <p:spPr>
            <a:xfrm>
              <a:off x="3344575" y="3171525"/>
              <a:ext cx="57450" cy="81600"/>
            </a:xfrm>
            <a:custGeom>
              <a:rect b="b" l="l" r="r" t="t"/>
              <a:pathLst>
                <a:path extrusionOk="0" h="3264" w="2298">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2" name="Google Shape;1382;p98"/>
            <p:cNvSpPr/>
            <p:nvPr/>
          </p:nvSpPr>
          <p:spPr>
            <a:xfrm>
              <a:off x="3411100" y="2766500"/>
              <a:ext cx="19475" cy="32650"/>
            </a:xfrm>
            <a:custGeom>
              <a:rect b="b" l="l" r="r" t="t"/>
              <a:pathLst>
                <a:path extrusionOk="0" h="1306" w="779">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3" name="Google Shape;1383;p98"/>
            <p:cNvSpPr/>
            <p:nvPr/>
          </p:nvSpPr>
          <p:spPr>
            <a:xfrm>
              <a:off x="3428025" y="2776850"/>
              <a:ext cx="19800" cy="22950"/>
            </a:xfrm>
            <a:custGeom>
              <a:rect b="b" l="l" r="r" t="t"/>
              <a:pathLst>
                <a:path extrusionOk="0" h="918" w="792">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4" name="Google Shape;1384;p98"/>
            <p:cNvSpPr/>
            <p:nvPr/>
          </p:nvSpPr>
          <p:spPr>
            <a:xfrm>
              <a:off x="3427725" y="2791300"/>
              <a:ext cx="28575" cy="29500"/>
            </a:xfrm>
            <a:custGeom>
              <a:rect b="b" l="l" r="r" t="t"/>
              <a:pathLst>
                <a:path extrusionOk="0" h="1180" w="1143">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5" name="Google Shape;1385;p98"/>
            <p:cNvSpPr/>
            <p:nvPr/>
          </p:nvSpPr>
          <p:spPr>
            <a:xfrm>
              <a:off x="3430550" y="2814200"/>
              <a:ext cx="39225" cy="56800"/>
            </a:xfrm>
            <a:custGeom>
              <a:rect b="b" l="l" r="r" t="t"/>
              <a:pathLst>
                <a:path extrusionOk="0" h="2272" w="1569">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6" name="Google Shape;1386;p98"/>
            <p:cNvSpPr/>
            <p:nvPr/>
          </p:nvSpPr>
          <p:spPr>
            <a:xfrm>
              <a:off x="3429600" y="2841500"/>
              <a:ext cx="53675" cy="72175"/>
            </a:xfrm>
            <a:custGeom>
              <a:rect b="b" l="l" r="r" t="t"/>
              <a:pathLst>
                <a:path extrusionOk="0" h="2887" w="2147">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7" name="Google Shape;1387;p98"/>
            <p:cNvSpPr/>
            <p:nvPr/>
          </p:nvSpPr>
          <p:spPr>
            <a:xfrm>
              <a:off x="3427725" y="2874750"/>
              <a:ext cx="70300" cy="93825"/>
            </a:xfrm>
            <a:custGeom>
              <a:rect b="b" l="l" r="r" t="t"/>
              <a:pathLst>
                <a:path extrusionOk="0" h="3753" w="2812">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8" name="Google Shape;1388;p98"/>
            <p:cNvSpPr/>
            <p:nvPr/>
          </p:nvSpPr>
          <p:spPr>
            <a:xfrm>
              <a:off x="3429275" y="2909250"/>
              <a:ext cx="80975" cy="101675"/>
            </a:xfrm>
            <a:custGeom>
              <a:rect b="b" l="l" r="r" t="t"/>
              <a:pathLst>
                <a:path extrusionOk="0" h="4067" w="3239">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9" name="Google Shape;1389;p98"/>
            <p:cNvSpPr/>
            <p:nvPr/>
          </p:nvSpPr>
          <p:spPr>
            <a:xfrm>
              <a:off x="3423950" y="2951925"/>
              <a:ext cx="96975" cy="106375"/>
            </a:xfrm>
            <a:custGeom>
              <a:rect b="b" l="l" r="r" t="t"/>
              <a:pathLst>
                <a:path extrusionOk="0" h="4255" w="3879">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0" name="Google Shape;1390;p98"/>
            <p:cNvSpPr/>
            <p:nvPr/>
          </p:nvSpPr>
          <p:spPr>
            <a:xfrm>
              <a:off x="3421125" y="2997725"/>
              <a:ext cx="105750" cy="106375"/>
            </a:xfrm>
            <a:custGeom>
              <a:rect b="b" l="l" r="r" t="t"/>
              <a:pathLst>
                <a:path extrusionOk="0" h="4255" w="423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1" name="Google Shape;1391;p98"/>
            <p:cNvSpPr/>
            <p:nvPr/>
          </p:nvSpPr>
          <p:spPr>
            <a:xfrm>
              <a:off x="3414850" y="3034750"/>
              <a:ext cx="112975" cy="117025"/>
            </a:xfrm>
            <a:custGeom>
              <a:rect b="b" l="l" r="r" t="t"/>
              <a:pathLst>
                <a:path extrusionOk="0" h="4681" w="4519">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2" name="Google Shape;1392;p98"/>
            <p:cNvSpPr/>
            <p:nvPr/>
          </p:nvSpPr>
          <p:spPr>
            <a:xfrm>
              <a:off x="3408575" y="3072075"/>
              <a:ext cx="116100" cy="123325"/>
            </a:xfrm>
            <a:custGeom>
              <a:rect b="b" l="l" r="r" t="t"/>
              <a:pathLst>
                <a:path extrusionOk="0" h="4933" w="4644">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3" name="Google Shape;1393;p98"/>
            <p:cNvSpPr/>
            <p:nvPr/>
          </p:nvSpPr>
          <p:spPr>
            <a:xfrm>
              <a:off x="3405125" y="3125725"/>
              <a:ext cx="106700" cy="97275"/>
            </a:xfrm>
            <a:custGeom>
              <a:rect b="b" l="l" r="r" t="t"/>
              <a:pathLst>
                <a:path extrusionOk="0" h="3891" w="4268">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4" name="Google Shape;1394;p98"/>
            <p:cNvSpPr/>
            <p:nvPr/>
          </p:nvSpPr>
          <p:spPr>
            <a:xfrm>
              <a:off x="3398225" y="3166825"/>
              <a:ext cx="96650" cy="86300"/>
            </a:xfrm>
            <a:custGeom>
              <a:rect b="b" l="l" r="r" t="t"/>
              <a:pathLst>
                <a:path extrusionOk="0" h="3452" w="3866">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5" name="Google Shape;1395;p98"/>
            <p:cNvSpPr/>
            <p:nvPr/>
          </p:nvSpPr>
          <p:spPr>
            <a:xfrm>
              <a:off x="3390375" y="2788150"/>
              <a:ext cx="15725" cy="15725"/>
            </a:xfrm>
            <a:custGeom>
              <a:rect b="b" l="l" r="r" t="t"/>
              <a:pathLst>
                <a:path extrusionOk="0" h="629" w="629">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6" name="Google Shape;1396;p98"/>
            <p:cNvSpPr/>
            <p:nvPr/>
          </p:nvSpPr>
          <p:spPr>
            <a:xfrm>
              <a:off x="3548175" y="2771850"/>
              <a:ext cx="16025" cy="15700"/>
            </a:xfrm>
            <a:custGeom>
              <a:rect b="b" l="l" r="r" t="t"/>
              <a:pathLst>
                <a:path extrusionOk="0" h="628" w="641">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7" name="Google Shape;1397;p98"/>
            <p:cNvSpPr/>
            <p:nvPr/>
          </p:nvSpPr>
          <p:spPr>
            <a:xfrm>
              <a:off x="3641675" y="2657950"/>
              <a:ext cx="16025" cy="16025"/>
            </a:xfrm>
            <a:custGeom>
              <a:rect b="b" l="l" r="r" t="t"/>
              <a:pathLst>
                <a:path extrusionOk="0" h="641" w="641">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8" name="Google Shape;1398;p98"/>
            <p:cNvSpPr/>
            <p:nvPr/>
          </p:nvSpPr>
          <p:spPr>
            <a:xfrm>
              <a:off x="3545050" y="2555375"/>
              <a:ext cx="16025" cy="16025"/>
            </a:xfrm>
            <a:custGeom>
              <a:rect b="b" l="l" r="r" t="t"/>
              <a:pathLst>
                <a:path extrusionOk="0" h="641" w="641">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9" name="Google Shape;1399;p98"/>
            <p:cNvSpPr/>
            <p:nvPr/>
          </p:nvSpPr>
          <p:spPr>
            <a:xfrm>
              <a:off x="3609050" y="2479150"/>
              <a:ext cx="9425" cy="9425"/>
            </a:xfrm>
            <a:custGeom>
              <a:rect b="b" l="l" r="r" t="t"/>
              <a:pathLst>
                <a:path extrusionOk="0" h="377" w="377">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0" name="Google Shape;1400;p98"/>
            <p:cNvSpPr/>
            <p:nvPr/>
          </p:nvSpPr>
          <p:spPr>
            <a:xfrm>
              <a:off x="3831800" y="3010900"/>
              <a:ext cx="7550" cy="7550"/>
            </a:xfrm>
            <a:custGeom>
              <a:rect b="b" l="l" r="r" t="t"/>
              <a:pathLst>
                <a:path extrusionOk="0" h="302" w="302">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1" name="Google Shape;1401;p98"/>
            <p:cNvSpPr/>
            <p:nvPr/>
          </p:nvSpPr>
          <p:spPr>
            <a:xfrm>
              <a:off x="3646375" y="2993650"/>
              <a:ext cx="7550" cy="7550"/>
            </a:xfrm>
            <a:custGeom>
              <a:rect b="b" l="l" r="r" t="t"/>
              <a:pathLst>
                <a:path extrusionOk="0" h="302" w="302">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2" name="Google Shape;1402;p98"/>
            <p:cNvSpPr/>
            <p:nvPr/>
          </p:nvSpPr>
          <p:spPr>
            <a:xfrm>
              <a:off x="3453450" y="3137650"/>
              <a:ext cx="7550" cy="7550"/>
            </a:xfrm>
            <a:custGeom>
              <a:rect b="b" l="l" r="r" t="t"/>
              <a:pathLst>
                <a:path extrusionOk="0" h="302" w="302">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3" name="Google Shape;1403;p98"/>
            <p:cNvSpPr/>
            <p:nvPr/>
          </p:nvSpPr>
          <p:spPr>
            <a:xfrm>
              <a:off x="3537525" y="3214500"/>
              <a:ext cx="7550" cy="7550"/>
            </a:xfrm>
            <a:custGeom>
              <a:rect b="b" l="l" r="r" t="t"/>
              <a:pathLst>
                <a:path extrusionOk="0" h="302" w="302">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4" name="Google Shape;1404;p98"/>
            <p:cNvSpPr/>
            <p:nvPr/>
          </p:nvSpPr>
          <p:spPr>
            <a:xfrm>
              <a:off x="3391325" y="3223925"/>
              <a:ext cx="7550" cy="7550"/>
            </a:xfrm>
            <a:custGeom>
              <a:rect b="b" l="l" r="r" t="t"/>
              <a:pathLst>
                <a:path extrusionOk="0" h="302" w="302">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5" name="Google Shape;1405;p98"/>
            <p:cNvSpPr/>
            <p:nvPr/>
          </p:nvSpPr>
          <p:spPr>
            <a:xfrm>
              <a:off x="3476025" y="2656700"/>
              <a:ext cx="9750" cy="9450"/>
            </a:xfrm>
            <a:custGeom>
              <a:rect b="b" l="l" r="r" t="t"/>
              <a:pathLst>
                <a:path extrusionOk="0" h="378" w="39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6" name="Google Shape;1406;p98"/>
            <p:cNvSpPr/>
            <p:nvPr/>
          </p:nvSpPr>
          <p:spPr>
            <a:xfrm>
              <a:off x="3489525" y="2928400"/>
              <a:ext cx="9750" cy="9750"/>
            </a:xfrm>
            <a:custGeom>
              <a:rect b="b" l="l" r="r" t="t"/>
              <a:pathLst>
                <a:path extrusionOk="0" h="390" w="39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7" name="Google Shape;1407;p98"/>
            <p:cNvSpPr/>
            <p:nvPr/>
          </p:nvSpPr>
          <p:spPr>
            <a:xfrm>
              <a:off x="3385375" y="2475700"/>
              <a:ext cx="9750" cy="9750"/>
            </a:xfrm>
            <a:custGeom>
              <a:rect b="b" l="l" r="r" t="t"/>
              <a:pathLst>
                <a:path extrusionOk="0" h="390" w="39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8" name="Google Shape;1408;p98"/>
            <p:cNvSpPr/>
            <p:nvPr/>
          </p:nvSpPr>
          <p:spPr>
            <a:xfrm>
              <a:off x="3964175" y="3087750"/>
              <a:ext cx="9750" cy="9450"/>
            </a:xfrm>
            <a:custGeom>
              <a:rect b="b" l="l" r="r" t="t"/>
              <a:pathLst>
                <a:path extrusionOk="0" h="378" w="39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9" name="Google Shape;1409;p98"/>
            <p:cNvSpPr/>
            <p:nvPr/>
          </p:nvSpPr>
          <p:spPr>
            <a:xfrm>
              <a:off x="3767175" y="2817650"/>
              <a:ext cx="9750" cy="9750"/>
            </a:xfrm>
            <a:custGeom>
              <a:rect b="b" l="l" r="r" t="t"/>
              <a:pathLst>
                <a:path extrusionOk="0" h="390" w="39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0" name="Google Shape;1410;p98"/>
            <p:cNvSpPr/>
            <p:nvPr/>
          </p:nvSpPr>
          <p:spPr>
            <a:xfrm>
              <a:off x="4299875" y="3137325"/>
              <a:ext cx="9750" cy="9750"/>
            </a:xfrm>
            <a:custGeom>
              <a:rect b="b" l="l" r="r" t="t"/>
              <a:pathLst>
                <a:path extrusionOk="0" h="390" w="39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1" name="Google Shape;1411;p98"/>
            <p:cNvSpPr/>
            <p:nvPr/>
          </p:nvSpPr>
          <p:spPr>
            <a:xfrm>
              <a:off x="3707550" y="3149250"/>
              <a:ext cx="9750" cy="9425"/>
            </a:xfrm>
            <a:custGeom>
              <a:rect b="b" l="l" r="r" t="t"/>
              <a:pathLst>
                <a:path extrusionOk="0" h="377" w="39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2" name="Google Shape;1412;p98"/>
            <p:cNvSpPr/>
            <p:nvPr/>
          </p:nvSpPr>
          <p:spPr>
            <a:xfrm>
              <a:off x="4200100" y="2984850"/>
              <a:ext cx="9750" cy="9750"/>
            </a:xfrm>
            <a:custGeom>
              <a:rect b="b" l="l" r="r" t="t"/>
              <a:pathLst>
                <a:path extrusionOk="0" h="390" w="39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3" name="Google Shape;1413;p98"/>
            <p:cNvSpPr/>
            <p:nvPr/>
          </p:nvSpPr>
          <p:spPr>
            <a:xfrm>
              <a:off x="3928425" y="2855300"/>
              <a:ext cx="9750" cy="9750"/>
            </a:xfrm>
            <a:custGeom>
              <a:rect b="b" l="l" r="r" t="t"/>
              <a:pathLst>
                <a:path extrusionOk="0" h="390" w="39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4" name="Google Shape;1414;p98"/>
            <p:cNvSpPr/>
            <p:nvPr/>
          </p:nvSpPr>
          <p:spPr>
            <a:xfrm>
              <a:off x="4047950" y="2931850"/>
              <a:ext cx="9750" cy="9750"/>
            </a:xfrm>
            <a:custGeom>
              <a:rect b="b" l="l" r="r" t="t"/>
              <a:pathLst>
                <a:path extrusionOk="0" h="390" w="39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21" name="Shape 1421"/>
        <p:cNvGrpSpPr/>
        <p:nvPr/>
      </p:nvGrpSpPr>
      <p:grpSpPr>
        <a:xfrm>
          <a:off x="0" y="0"/>
          <a:ext cx="0" cy="0"/>
          <a:chOff x="0" y="0"/>
          <a:chExt cx="0" cy="0"/>
        </a:xfrm>
      </p:grpSpPr>
      <p:sp>
        <p:nvSpPr>
          <p:cNvPr id="1422" name="Google Shape;1422;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3" name="Google Shape;1423;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4" name="Google Shape;1424;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25" name="Shape 1425"/>
        <p:cNvGrpSpPr/>
        <p:nvPr/>
      </p:nvGrpSpPr>
      <p:grpSpPr>
        <a:xfrm>
          <a:off x="0" y="0"/>
          <a:ext cx="0" cy="0"/>
          <a:chOff x="0" y="0"/>
          <a:chExt cx="0" cy="0"/>
        </a:xfrm>
      </p:grpSpPr>
      <p:sp>
        <p:nvSpPr>
          <p:cNvPr id="1426" name="Google Shape;1426;p1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7" name="Google Shape;1427;p1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28" name="Google Shape;1428;p1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9" name="Google Shape;1429;p1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0" name="Google Shape;1430;p1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31" name="Shape 1431"/>
        <p:cNvGrpSpPr/>
        <p:nvPr/>
      </p:nvGrpSpPr>
      <p:grpSpPr>
        <a:xfrm>
          <a:off x="0" y="0"/>
          <a:ext cx="0" cy="0"/>
          <a:chOff x="0" y="0"/>
          <a:chExt cx="0" cy="0"/>
        </a:xfrm>
      </p:grpSpPr>
      <p:sp>
        <p:nvSpPr>
          <p:cNvPr id="1432" name="Google Shape;1432;p1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3" name="Google Shape;1433;p1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4" name="Google Shape;1434;p1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5" name="Google Shape;1435;p1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6" name="Google Shape;1436;p1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spTree>
      <p:nvGrpSpPr>
        <p:cNvPr id="64" name="Shape 64"/>
        <p:cNvGrpSpPr/>
        <p:nvPr/>
      </p:nvGrpSpPr>
      <p:grpSpPr>
        <a:xfrm>
          <a:off x="0" y="0"/>
          <a:ext cx="0" cy="0"/>
          <a:chOff x="0" y="0"/>
          <a:chExt cx="0" cy="0"/>
        </a:xfrm>
      </p:grpSpPr>
      <p:grpSp>
        <p:nvGrpSpPr>
          <p:cNvPr id="65" name="Google Shape;65;p102"/>
          <p:cNvGrpSpPr/>
          <p:nvPr/>
        </p:nvGrpSpPr>
        <p:grpSpPr>
          <a:xfrm>
            <a:off x="-914390" y="-101609"/>
            <a:ext cx="13106391" cy="6961743"/>
            <a:chOff x="-685793" y="-76207"/>
            <a:chExt cx="9829793" cy="5221307"/>
          </a:xfrm>
        </p:grpSpPr>
        <p:grpSp>
          <p:nvGrpSpPr>
            <p:cNvPr id="66" name="Google Shape;66;p102"/>
            <p:cNvGrpSpPr/>
            <p:nvPr/>
          </p:nvGrpSpPr>
          <p:grpSpPr>
            <a:xfrm>
              <a:off x="-685793" y="-76207"/>
              <a:ext cx="3430446" cy="2367692"/>
              <a:chOff x="2109942" y="3616005"/>
              <a:chExt cx="1386375" cy="956875"/>
            </a:xfrm>
          </p:grpSpPr>
          <p:sp>
            <p:nvSpPr>
              <p:cNvPr id="67" name="Google Shape;67;p102"/>
              <p:cNvSpPr/>
              <p:nvPr/>
            </p:nvSpPr>
            <p:spPr>
              <a:xfrm>
                <a:off x="2387100" y="4186725"/>
                <a:ext cx="122700" cy="91000"/>
              </a:xfrm>
              <a:custGeom>
                <a:rect b="b" l="l" r="r" t="t"/>
                <a:pathLst>
                  <a:path extrusionOk="0" h="3640" w="4908">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 name="Google Shape;68;p102"/>
              <p:cNvSpPr/>
              <p:nvPr/>
            </p:nvSpPr>
            <p:spPr>
              <a:xfrm>
                <a:off x="3319667" y="3616005"/>
                <a:ext cx="128325" cy="267625"/>
              </a:xfrm>
              <a:custGeom>
                <a:rect b="b" l="l" r="r" t="t"/>
                <a:pathLst>
                  <a:path extrusionOk="0" h="10705" w="5133">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 name="Google Shape;69;p102"/>
              <p:cNvSpPr/>
              <p:nvPr/>
            </p:nvSpPr>
            <p:spPr>
              <a:xfrm>
                <a:off x="2109942" y="3616005"/>
                <a:ext cx="128650" cy="202075"/>
              </a:xfrm>
              <a:custGeom>
                <a:rect b="b" l="l" r="r" t="t"/>
                <a:pathLst>
                  <a:path extrusionOk="0" h="8083" w="5146">
                    <a:moveTo>
                      <a:pt x="1" y="1"/>
                    </a:moveTo>
                    <a:lnTo>
                      <a:pt x="1" y="8082"/>
                    </a:lnTo>
                    <a:cubicBezTo>
                      <a:pt x="1582" y="5309"/>
                      <a:pt x="3314" y="2548"/>
                      <a:pt x="5146"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 name="Google Shape;70;p102"/>
              <p:cNvSpPr/>
              <p:nvPr/>
            </p:nvSpPr>
            <p:spPr>
              <a:xfrm>
                <a:off x="2109942" y="3616005"/>
                <a:ext cx="1232950" cy="572875"/>
              </a:xfrm>
              <a:custGeom>
                <a:rect b="b" l="l" r="r" t="t"/>
                <a:pathLst>
                  <a:path extrusionOk="0" h="22915" w="49318">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 name="Google Shape;71;p102"/>
              <p:cNvSpPr/>
              <p:nvPr/>
            </p:nvSpPr>
            <p:spPr>
              <a:xfrm>
                <a:off x="2109942" y="3616005"/>
                <a:ext cx="1386375" cy="956875"/>
              </a:xfrm>
              <a:custGeom>
                <a:rect b="b" l="l" r="r" t="t"/>
                <a:pathLst>
                  <a:path extrusionOk="0" h="38275" w="55455">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 name="Google Shape;72;p102"/>
              <p:cNvSpPr/>
              <p:nvPr/>
            </p:nvSpPr>
            <p:spPr>
              <a:xfrm>
                <a:off x="2387100" y="4176675"/>
                <a:ext cx="135250" cy="48350"/>
              </a:xfrm>
              <a:custGeom>
                <a:rect b="b" l="l" r="r" t="t"/>
                <a:pathLst>
                  <a:path extrusionOk="0" h="1934" w="541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3" name="Google Shape;73;p102"/>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4" name="Google Shape;74;p102"/>
          <p:cNvSpPr txBox="1"/>
          <p:nvPr>
            <p:ph type="title"/>
          </p:nvPr>
        </p:nvSpPr>
        <p:spPr>
          <a:xfrm>
            <a:off x="2937567" y="2085500"/>
            <a:ext cx="2855200" cy="486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3500"/>
              <a:buNone/>
              <a:defRPr b="1" sz="4000"/>
            </a:lvl1pPr>
            <a:lvl2pPr lvl="1" algn="l">
              <a:lnSpc>
                <a:spcPct val="100000"/>
              </a:lnSpc>
              <a:spcBef>
                <a:spcPts val="0"/>
              </a:spcBef>
              <a:spcAft>
                <a:spcPts val="0"/>
              </a:spcAft>
              <a:buClr>
                <a:srgbClr val="EA8C6D"/>
              </a:buClr>
              <a:buSzPts val="3200"/>
              <a:buNone/>
              <a:defRPr b="1" sz="4267">
                <a:solidFill>
                  <a:srgbClr val="EA8C6D"/>
                </a:solidFill>
              </a:defRPr>
            </a:lvl2pPr>
            <a:lvl3pPr lvl="2" algn="l">
              <a:lnSpc>
                <a:spcPct val="100000"/>
              </a:lnSpc>
              <a:spcBef>
                <a:spcPts val="0"/>
              </a:spcBef>
              <a:spcAft>
                <a:spcPts val="0"/>
              </a:spcAft>
              <a:buClr>
                <a:srgbClr val="EA8C6D"/>
              </a:buClr>
              <a:buSzPts val="3200"/>
              <a:buNone/>
              <a:defRPr b="1" sz="4267">
                <a:solidFill>
                  <a:srgbClr val="EA8C6D"/>
                </a:solidFill>
              </a:defRPr>
            </a:lvl3pPr>
            <a:lvl4pPr lvl="3" algn="l">
              <a:lnSpc>
                <a:spcPct val="100000"/>
              </a:lnSpc>
              <a:spcBef>
                <a:spcPts val="0"/>
              </a:spcBef>
              <a:spcAft>
                <a:spcPts val="0"/>
              </a:spcAft>
              <a:buClr>
                <a:srgbClr val="EA8C6D"/>
              </a:buClr>
              <a:buSzPts val="3200"/>
              <a:buNone/>
              <a:defRPr b="1" sz="4267">
                <a:solidFill>
                  <a:srgbClr val="EA8C6D"/>
                </a:solidFill>
              </a:defRPr>
            </a:lvl4pPr>
            <a:lvl5pPr lvl="4" algn="l">
              <a:lnSpc>
                <a:spcPct val="100000"/>
              </a:lnSpc>
              <a:spcBef>
                <a:spcPts val="0"/>
              </a:spcBef>
              <a:spcAft>
                <a:spcPts val="0"/>
              </a:spcAft>
              <a:buClr>
                <a:srgbClr val="EA8C6D"/>
              </a:buClr>
              <a:buSzPts val="3200"/>
              <a:buNone/>
              <a:defRPr b="1" sz="4267">
                <a:solidFill>
                  <a:srgbClr val="EA8C6D"/>
                </a:solidFill>
              </a:defRPr>
            </a:lvl5pPr>
            <a:lvl6pPr lvl="5" algn="l">
              <a:lnSpc>
                <a:spcPct val="100000"/>
              </a:lnSpc>
              <a:spcBef>
                <a:spcPts val="0"/>
              </a:spcBef>
              <a:spcAft>
                <a:spcPts val="0"/>
              </a:spcAft>
              <a:buClr>
                <a:srgbClr val="EA8C6D"/>
              </a:buClr>
              <a:buSzPts val="3200"/>
              <a:buNone/>
              <a:defRPr b="1" sz="4267">
                <a:solidFill>
                  <a:srgbClr val="EA8C6D"/>
                </a:solidFill>
              </a:defRPr>
            </a:lvl6pPr>
            <a:lvl7pPr lvl="6" algn="l">
              <a:lnSpc>
                <a:spcPct val="100000"/>
              </a:lnSpc>
              <a:spcBef>
                <a:spcPts val="0"/>
              </a:spcBef>
              <a:spcAft>
                <a:spcPts val="0"/>
              </a:spcAft>
              <a:buClr>
                <a:srgbClr val="EA8C6D"/>
              </a:buClr>
              <a:buSzPts val="3200"/>
              <a:buNone/>
              <a:defRPr b="1" sz="4267">
                <a:solidFill>
                  <a:srgbClr val="EA8C6D"/>
                </a:solidFill>
              </a:defRPr>
            </a:lvl7pPr>
            <a:lvl8pPr lvl="7" algn="l">
              <a:lnSpc>
                <a:spcPct val="100000"/>
              </a:lnSpc>
              <a:spcBef>
                <a:spcPts val="0"/>
              </a:spcBef>
              <a:spcAft>
                <a:spcPts val="0"/>
              </a:spcAft>
              <a:buClr>
                <a:srgbClr val="EA8C6D"/>
              </a:buClr>
              <a:buSzPts val="3200"/>
              <a:buNone/>
              <a:defRPr b="1" sz="4267">
                <a:solidFill>
                  <a:srgbClr val="EA8C6D"/>
                </a:solidFill>
              </a:defRPr>
            </a:lvl8pPr>
            <a:lvl9pPr lvl="8" algn="l">
              <a:lnSpc>
                <a:spcPct val="100000"/>
              </a:lnSpc>
              <a:spcBef>
                <a:spcPts val="0"/>
              </a:spcBef>
              <a:spcAft>
                <a:spcPts val="0"/>
              </a:spcAft>
              <a:buClr>
                <a:srgbClr val="EA8C6D"/>
              </a:buClr>
              <a:buSzPts val="3200"/>
              <a:buNone/>
              <a:defRPr b="1" sz="4267">
                <a:solidFill>
                  <a:srgbClr val="EA8C6D"/>
                </a:solidFill>
              </a:defRPr>
            </a:lvl9pPr>
          </a:lstStyle>
          <a:p/>
        </p:txBody>
      </p:sp>
      <p:sp>
        <p:nvSpPr>
          <p:cNvPr id="75" name="Google Shape;75;p102"/>
          <p:cNvSpPr txBox="1"/>
          <p:nvPr>
            <p:ph idx="2" type="title"/>
          </p:nvPr>
        </p:nvSpPr>
        <p:spPr>
          <a:xfrm>
            <a:off x="7393700" y="2085500"/>
            <a:ext cx="2855200" cy="486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3500"/>
              <a:buNone/>
              <a:defRPr b="1" sz="4000"/>
            </a:lvl1pPr>
            <a:lvl2pPr lvl="1" algn="l">
              <a:lnSpc>
                <a:spcPct val="100000"/>
              </a:lnSpc>
              <a:spcBef>
                <a:spcPts val="0"/>
              </a:spcBef>
              <a:spcAft>
                <a:spcPts val="0"/>
              </a:spcAft>
              <a:buClr>
                <a:srgbClr val="EA8C6D"/>
              </a:buClr>
              <a:buSzPts val="3000"/>
              <a:buNone/>
              <a:defRPr b="1" sz="4000">
                <a:solidFill>
                  <a:srgbClr val="EA8C6D"/>
                </a:solidFill>
              </a:defRPr>
            </a:lvl2pPr>
            <a:lvl3pPr lvl="2" algn="l">
              <a:lnSpc>
                <a:spcPct val="100000"/>
              </a:lnSpc>
              <a:spcBef>
                <a:spcPts val="0"/>
              </a:spcBef>
              <a:spcAft>
                <a:spcPts val="0"/>
              </a:spcAft>
              <a:buClr>
                <a:srgbClr val="EA8C6D"/>
              </a:buClr>
              <a:buSzPts val="3000"/>
              <a:buNone/>
              <a:defRPr b="1" sz="4000">
                <a:solidFill>
                  <a:srgbClr val="EA8C6D"/>
                </a:solidFill>
              </a:defRPr>
            </a:lvl3pPr>
            <a:lvl4pPr lvl="3" algn="l">
              <a:lnSpc>
                <a:spcPct val="100000"/>
              </a:lnSpc>
              <a:spcBef>
                <a:spcPts val="0"/>
              </a:spcBef>
              <a:spcAft>
                <a:spcPts val="0"/>
              </a:spcAft>
              <a:buClr>
                <a:srgbClr val="EA8C6D"/>
              </a:buClr>
              <a:buSzPts val="3000"/>
              <a:buNone/>
              <a:defRPr b="1" sz="4000">
                <a:solidFill>
                  <a:srgbClr val="EA8C6D"/>
                </a:solidFill>
              </a:defRPr>
            </a:lvl4pPr>
            <a:lvl5pPr lvl="4" algn="l">
              <a:lnSpc>
                <a:spcPct val="100000"/>
              </a:lnSpc>
              <a:spcBef>
                <a:spcPts val="0"/>
              </a:spcBef>
              <a:spcAft>
                <a:spcPts val="0"/>
              </a:spcAft>
              <a:buClr>
                <a:srgbClr val="EA8C6D"/>
              </a:buClr>
              <a:buSzPts val="3000"/>
              <a:buNone/>
              <a:defRPr b="1" sz="4000">
                <a:solidFill>
                  <a:srgbClr val="EA8C6D"/>
                </a:solidFill>
              </a:defRPr>
            </a:lvl5pPr>
            <a:lvl6pPr lvl="5" algn="l">
              <a:lnSpc>
                <a:spcPct val="100000"/>
              </a:lnSpc>
              <a:spcBef>
                <a:spcPts val="0"/>
              </a:spcBef>
              <a:spcAft>
                <a:spcPts val="0"/>
              </a:spcAft>
              <a:buClr>
                <a:srgbClr val="EA8C6D"/>
              </a:buClr>
              <a:buSzPts val="3000"/>
              <a:buNone/>
              <a:defRPr b="1" sz="4000">
                <a:solidFill>
                  <a:srgbClr val="EA8C6D"/>
                </a:solidFill>
              </a:defRPr>
            </a:lvl6pPr>
            <a:lvl7pPr lvl="6" algn="l">
              <a:lnSpc>
                <a:spcPct val="100000"/>
              </a:lnSpc>
              <a:spcBef>
                <a:spcPts val="0"/>
              </a:spcBef>
              <a:spcAft>
                <a:spcPts val="0"/>
              </a:spcAft>
              <a:buClr>
                <a:srgbClr val="EA8C6D"/>
              </a:buClr>
              <a:buSzPts val="3000"/>
              <a:buNone/>
              <a:defRPr b="1" sz="4000">
                <a:solidFill>
                  <a:srgbClr val="EA8C6D"/>
                </a:solidFill>
              </a:defRPr>
            </a:lvl7pPr>
            <a:lvl8pPr lvl="7" algn="l">
              <a:lnSpc>
                <a:spcPct val="100000"/>
              </a:lnSpc>
              <a:spcBef>
                <a:spcPts val="0"/>
              </a:spcBef>
              <a:spcAft>
                <a:spcPts val="0"/>
              </a:spcAft>
              <a:buClr>
                <a:srgbClr val="EA8C6D"/>
              </a:buClr>
              <a:buSzPts val="3000"/>
              <a:buNone/>
              <a:defRPr b="1" sz="4000">
                <a:solidFill>
                  <a:srgbClr val="EA8C6D"/>
                </a:solidFill>
              </a:defRPr>
            </a:lvl8pPr>
            <a:lvl9pPr lvl="8" algn="l">
              <a:lnSpc>
                <a:spcPct val="100000"/>
              </a:lnSpc>
              <a:spcBef>
                <a:spcPts val="0"/>
              </a:spcBef>
              <a:spcAft>
                <a:spcPts val="0"/>
              </a:spcAft>
              <a:buClr>
                <a:srgbClr val="EA8C6D"/>
              </a:buClr>
              <a:buSzPts val="3000"/>
              <a:buNone/>
              <a:defRPr b="1" sz="4000">
                <a:solidFill>
                  <a:srgbClr val="EA8C6D"/>
                </a:solidFill>
              </a:defRPr>
            </a:lvl9pPr>
          </a:lstStyle>
          <a:p/>
        </p:txBody>
      </p:sp>
      <p:sp>
        <p:nvSpPr>
          <p:cNvPr id="76" name="Google Shape;76;p102"/>
          <p:cNvSpPr txBox="1"/>
          <p:nvPr>
            <p:ph idx="3" type="title"/>
          </p:nvPr>
        </p:nvSpPr>
        <p:spPr>
          <a:xfrm>
            <a:off x="7393700" y="4433500"/>
            <a:ext cx="2855200" cy="486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3500"/>
              <a:buNone/>
              <a:defRPr b="1" sz="4000"/>
            </a:lvl1pPr>
            <a:lvl2pPr lvl="1" algn="l">
              <a:lnSpc>
                <a:spcPct val="100000"/>
              </a:lnSpc>
              <a:spcBef>
                <a:spcPts val="0"/>
              </a:spcBef>
              <a:spcAft>
                <a:spcPts val="0"/>
              </a:spcAft>
              <a:buClr>
                <a:srgbClr val="EA8C6D"/>
              </a:buClr>
              <a:buSzPts val="3000"/>
              <a:buNone/>
              <a:defRPr b="1" sz="4000">
                <a:solidFill>
                  <a:srgbClr val="EA8C6D"/>
                </a:solidFill>
              </a:defRPr>
            </a:lvl2pPr>
            <a:lvl3pPr lvl="2" algn="l">
              <a:lnSpc>
                <a:spcPct val="100000"/>
              </a:lnSpc>
              <a:spcBef>
                <a:spcPts val="0"/>
              </a:spcBef>
              <a:spcAft>
                <a:spcPts val="0"/>
              </a:spcAft>
              <a:buClr>
                <a:srgbClr val="EA8C6D"/>
              </a:buClr>
              <a:buSzPts val="3000"/>
              <a:buNone/>
              <a:defRPr b="1" sz="4000">
                <a:solidFill>
                  <a:srgbClr val="EA8C6D"/>
                </a:solidFill>
              </a:defRPr>
            </a:lvl3pPr>
            <a:lvl4pPr lvl="3" algn="l">
              <a:lnSpc>
                <a:spcPct val="100000"/>
              </a:lnSpc>
              <a:spcBef>
                <a:spcPts val="0"/>
              </a:spcBef>
              <a:spcAft>
                <a:spcPts val="0"/>
              </a:spcAft>
              <a:buClr>
                <a:srgbClr val="EA8C6D"/>
              </a:buClr>
              <a:buSzPts val="3000"/>
              <a:buNone/>
              <a:defRPr b="1" sz="4000">
                <a:solidFill>
                  <a:srgbClr val="EA8C6D"/>
                </a:solidFill>
              </a:defRPr>
            </a:lvl4pPr>
            <a:lvl5pPr lvl="4" algn="l">
              <a:lnSpc>
                <a:spcPct val="100000"/>
              </a:lnSpc>
              <a:spcBef>
                <a:spcPts val="0"/>
              </a:spcBef>
              <a:spcAft>
                <a:spcPts val="0"/>
              </a:spcAft>
              <a:buClr>
                <a:srgbClr val="EA8C6D"/>
              </a:buClr>
              <a:buSzPts val="3000"/>
              <a:buNone/>
              <a:defRPr b="1" sz="4000">
                <a:solidFill>
                  <a:srgbClr val="EA8C6D"/>
                </a:solidFill>
              </a:defRPr>
            </a:lvl5pPr>
            <a:lvl6pPr lvl="5" algn="l">
              <a:lnSpc>
                <a:spcPct val="100000"/>
              </a:lnSpc>
              <a:spcBef>
                <a:spcPts val="0"/>
              </a:spcBef>
              <a:spcAft>
                <a:spcPts val="0"/>
              </a:spcAft>
              <a:buClr>
                <a:srgbClr val="EA8C6D"/>
              </a:buClr>
              <a:buSzPts val="3000"/>
              <a:buNone/>
              <a:defRPr b="1" sz="4000">
                <a:solidFill>
                  <a:srgbClr val="EA8C6D"/>
                </a:solidFill>
              </a:defRPr>
            </a:lvl6pPr>
            <a:lvl7pPr lvl="6" algn="l">
              <a:lnSpc>
                <a:spcPct val="100000"/>
              </a:lnSpc>
              <a:spcBef>
                <a:spcPts val="0"/>
              </a:spcBef>
              <a:spcAft>
                <a:spcPts val="0"/>
              </a:spcAft>
              <a:buClr>
                <a:srgbClr val="EA8C6D"/>
              </a:buClr>
              <a:buSzPts val="3000"/>
              <a:buNone/>
              <a:defRPr b="1" sz="4000">
                <a:solidFill>
                  <a:srgbClr val="EA8C6D"/>
                </a:solidFill>
              </a:defRPr>
            </a:lvl7pPr>
            <a:lvl8pPr lvl="7" algn="l">
              <a:lnSpc>
                <a:spcPct val="100000"/>
              </a:lnSpc>
              <a:spcBef>
                <a:spcPts val="0"/>
              </a:spcBef>
              <a:spcAft>
                <a:spcPts val="0"/>
              </a:spcAft>
              <a:buClr>
                <a:srgbClr val="EA8C6D"/>
              </a:buClr>
              <a:buSzPts val="3000"/>
              <a:buNone/>
              <a:defRPr b="1" sz="4000">
                <a:solidFill>
                  <a:srgbClr val="EA8C6D"/>
                </a:solidFill>
              </a:defRPr>
            </a:lvl8pPr>
            <a:lvl9pPr lvl="8" algn="l">
              <a:lnSpc>
                <a:spcPct val="100000"/>
              </a:lnSpc>
              <a:spcBef>
                <a:spcPts val="0"/>
              </a:spcBef>
              <a:spcAft>
                <a:spcPts val="0"/>
              </a:spcAft>
              <a:buClr>
                <a:srgbClr val="EA8C6D"/>
              </a:buClr>
              <a:buSzPts val="3000"/>
              <a:buNone/>
              <a:defRPr b="1" sz="4000">
                <a:solidFill>
                  <a:srgbClr val="EA8C6D"/>
                </a:solidFill>
              </a:defRPr>
            </a:lvl9pPr>
          </a:lstStyle>
          <a:p/>
        </p:txBody>
      </p:sp>
      <p:sp>
        <p:nvSpPr>
          <p:cNvPr id="77" name="Google Shape;77;p102"/>
          <p:cNvSpPr txBox="1"/>
          <p:nvPr>
            <p:ph idx="4" type="title"/>
          </p:nvPr>
        </p:nvSpPr>
        <p:spPr>
          <a:xfrm>
            <a:off x="2937567" y="4433500"/>
            <a:ext cx="2855200" cy="486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3500"/>
              <a:buNone/>
              <a:defRPr b="1" sz="4000"/>
            </a:lvl1pPr>
            <a:lvl2pPr lvl="1" algn="l">
              <a:lnSpc>
                <a:spcPct val="100000"/>
              </a:lnSpc>
              <a:spcBef>
                <a:spcPts val="0"/>
              </a:spcBef>
              <a:spcAft>
                <a:spcPts val="0"/>
              </a:spcAft>
              <a:buClr>
                <a:srgbClr val="EA8C6D"/>
              </a:buClr>
              <a:buSzPts val="3000"/>
              <a:buNone/>
              <a:defRPr b="1" sz="4000">
                <a:solidFill>
                  <a:srgbClr val="EA8C6D"/>
                </a:solidFill>
              </a:defRPr>
            </a:lvl2pPr>
            <a:lvl3pPr lvl="2" algn="l">
              <a:lnSpc>
                <a:spcPct val="100000"/>
              </a:lnSpc>
              <a:spcBef>
                <a:spcPts val="0"/>
              </a:spcBef>
              <a:spcAft>
                <a:spcPts val="0"/>
              </a:spcAft>
              <a:buClr>
                <a:srgbClr val="EA8C6D"/>
              </a:buClr>
              <a:buSzPts val="3000"/>
              <a:buNone/>
              <a:defRPr b="1" sz="4000">
                <a:solidFill>
                  <a:srgbClr val="EA8C6D"/>
                </a:solidFill>
              </a:defRPr>
            </a:lvl3pPr>
            <a:lvl4pPr lvl="3" algn="l">
              <a:lnSpc>
                <a:spcPct val="100000"/>
              </a:lnSpc>
              <a:spcBef>
                <a:spcPts val="0"/>
              </a:spcBef>
              <a:spcAft>
                <a:spcPts val="0"/>
              </a:spcAft>
              <a:buClr>
                <a:srgbClr val="EA8C6D"/>
              </a:buClr>
              <a:buSzPts val="3000"/>
              <a:buNone/>
              <a:defRPr b="1" sz="4000">
                <a:solidFill>
                  <a:srgbClr val="EA8C6D"/>
                </a:solidFill>
              </a:defRPr>
            </a:lvl4pPr>
            <a:lvl5pPr lvl="4" algn="l">
              <a:lnSpc>
                <a:spcPct val="100000"/>
              </a:lnSpc>
              <a:spcBef>
                <a:spcPts val="0"/>
              </a:spcBef>
              <a:spcAft>
                <a:spcPts val="0"/>
              </a:spcAft>
              <a:buClr>
                <a:srgbClr val="EA8C6D"/>
              </a:buClr>
              <a:buSzPts val="3000"/>
              <a:buNone/>
              <a:defRPr b="1" sz="4000">
                <a:solidFill>
                  <a:srgbClr val="EA8C6D"/>
                </a:solidFill>
              </a:defRPr>
            </a:lvl5pPr>
            <a:lvl6pPr lvl="5" algn="l">
              <a:lnSpc>
                <a:spcPct val="100000"/>
              </a:lnSpc>
              <a:spcBef>
                <a:spcPts val="0"/>
              </a:spcBef>
              <a:spcAft>
                <a:spcPts val="0"/>
              </a:spcAft>
              <a:buClr>
                <a:srgbClr val="EA8C6D"/>
              </a:buClr>
              <a:buSzPts val="3000"/>
              <a:buNone/>
              <a:defRPr b="1" sz="4000">
                <a:solidFill>
                  <a:srgbClr val="EA8C6D"/>
                </a:solidFill>
              </a:defRPr>
            </a:lvl6pPr>
            <a:lvl7pPr lvl="6" algn="l">
              <a:lnSpc>
                <a:spcPct val="100000"/>
              </a:lnSpc>
              <a:spcBef>
                <a:spcPts val="0"/>
              </a:spcBef>
              <a:spcAft>
                <a:spcPts val="0"/>
              </a:spcAft>
              <a:buClr>
                <a:srgbClr val="EA8C6D"/>
              </a:buClr>
              <a:buSzPts val="3000"/>
              <a:buNone/>
              <a:defRPr b="1" sz="4000">
                <a:solidFill>
                  <a:srgbClr val="EA8C6D"/>
                </a:solidFill>
              </a:defRPr>
            </a:lvl7pPr>
            <a:lvl8pPr lvl="7" algn="l">
              <a:lnSpc>
                <a:spcPct val="100000"/>
              </a:lnSpc>
              <a:spcBef>
                <a:spcPts val="0"/>
              </a:spcBef>
              <a:spcAft>
                <a:spcPts val="0"/>
              </a:spcAft>
              <a:buClr>
                <a:srgbClr val="EA8C6D"/>
              </a:buClr>
              <a:buSzPts val="3000"/>
              <a:buNone/>
              <a:defRPr b="1" sz="4000">
                <a:solidFill>
                  <a:srgbClr val="EA8C6D"/>
                </a:solidFill>
              </a:defRPr>
            </a:lvl8pPr>
            <a:lvl9pPr lvl="8" algn="l">
              <a:lnSpc>
                <a:spcPct val="100000"/>
              </a:lnSpc>
              <a:spcBef>
                <a:spcPts val="0"/>
              </a:spcBef>
              <a:spcAft>
                <a:spcPts val="0"/>
              </a:spcAft>
              <a:buClr>
                <a:srgbClr val="EA8C6D"/>
              </a:buClr>
              <a:buSzPts val="3000"/>
              <a:buNone/>
              <a:defRPr b="1" sz="4000">
                <a:solidFill>
                  <a:srgbClr val="EA8C6D"/>
                </a:solidFill>
              </a:defRPr>
            </a:lvl9pPr>
          </a:lstStyle>
          <a:p/>
        </p:txBody>
      </p:sp>
      <p:sp>
        <p:nvSpPr>
          <p:cNvPr id="78" name="Google Shape;78;p102"/>
          <p:cNvSpPr txBox="1"/>
          <p:nvPr>
            <p:ph idx="1" type="subTitle"/>
          </p:nvPr>
        </p:nvSpPr>
        <p:spPr>
          <a:xfrm>
            <a:off x="2937535" y="2682733"/>
            <a:ext cx="3158400" cy="110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79" name="Google Shape;79;p102"/>
          <p:cNvSpPr txBox="1"/>
          <p:nvPr>
            <p:ph idx="5" type="subTitle"/>
          </p:nvPr>
        </p:nvSpPr>
        <p:spPr>
          <a:xfrm>
            <a:off x="7393735" y="2682733"/>
            <a:ext cx="3158400" cy="110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80" name="Google Shape;80;p102"/>
          <p:cNvSpPr txBox="1"/>
          <p:nvPr>
            <p:ph idx="6" type="subTitle"/>
          </p:nvPr>
        </p:nvSpPr>
        <p:spPr>
          <a:xfrm>
            <a:off x="2937601" y="5030733"/>
            <a:ext cx="3158400" cy="110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81" name="Google Shape;81;p102"/>
          <p:cNvSpPr txBox="1"/>
          <p:nvPr>
            <p:ph idx="7" type="subTitle"/>
          </p:nvPr>
        </p:nvSpPr>
        <p:spPr>
          <a:xfrm>
            <a:off x="7393735" y="5030733"/>
            <a:ext cx="3158400" cy="110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37" name="Shape 1437"/>
        <p:cNvGrpSpPr/>
        <p:nvPr/>
      </p:nvGrpSpPr>
      <p:grpSpPr>
        <a:xfrm>
          <a:off x="0" y="0"/>
          <a:ext cx="0" cy="0"/>
          <a:chOff x="0" y="0"/>
          <a:chExt cx="0" cy="0"/>
        </a:xfrm>
      </p:grpSpPr>
      <p:sp>
        <p:nvSpPr>
          <p:cNvPr id="1438" name="Google Shape;1438;p12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9" name="Google Shape;1439;p12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40" name="Google Shape;1440;p1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1" name="Google Shape;1441;p1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2" name="Google Shape;1442;p1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43" name="Shape 1443"/>
        <p:cNvGrpSpPr/>
        <p:nvPr/>
      </p:nvGrpSpPr>
      <p:grpSpPr>
        <a:xfrm>
          <a:off x="0" y="0"/>
          <a:ext cx="0" cy="0"/>
          <a:chOff x="0" y="0"/>
          <a:chExt cx="0" cy="0"/>
        </a:xfrm>
      </p:grpSpPr>
      <p:sp>
        <p:nvSpPr>
          <p:cNvPr id="1444" name="Google Shape;1444;p1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5" name="Google Shape;1445;p1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6" name="Google Shape;1446;p1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7" name="Google Shape;1447;p1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8" name="Google Shape;1448;p1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9" name="Google Shape;1449;p1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50" name="Shape 1450"/>
        <p:cNvGrpSpPr/>
        <p:nvPr/>
      </p:nvGrpSpPr>
      <p:grpSpPr>
        <a:xfrm>
          <a:off x="0" y="0"/>
          <a:ext cx="0" cy="0"/>
          <a:chOff x="0" y="0"/>
          <a:chExt cx="0" cy="0"/>
        </a:xfrm>
      </p:grpSpPr>
      <p:sp>
        <p:nvSpPr>
          <p:cNvPr id="1451" name="Google Shape;1451;p12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2" name="Google Shape;1452;p12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53" name="Google Shape;1453;p12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4" name="Google Shape;1454;p12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55" name="Google Shape;1455;p12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6" name="Google Shape;1456;p1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7" name="Google Shape;1457;p1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8" name="Google Shape;1458;p1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9" name="Shape 1459"/>
        <p:cNvGrpSpPr/>
        <p:nvPr/>
      </p:nvGrpSpPr>
      <p:grpSpPr>
        <a:xfrm>
          <a:off x="0" y="0"/>
          <a:ext cx="0" cy="0"/>
          <a:chOff x="0" y="0"/>
          <a:chExt cx="0" cy="0"/>
        </a:xfrm>
      </p:grpSpPr>
      <p:sp>
        <p:nvSpPr>
          <p:cNvPr id="1460" name="Google Shape;1460;p1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1" name="Google Shape;1461;p1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2" name="Google Shape;1462;p1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3" name="Google Shape;1463;p1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64" name="Shape 1464"/>
        <p:cNvGrpSpPr/>
        <p:nvPr/>
      </p:nvGrpSpPr>
      <p:grpSpPr>
        <a:xfrm>
          <a:off x="0" y="0"/>
          <a:ext cx="0" cy="0"/>
          <a:chOff x="0" y="0"/>
          <a:chExt cx="0" cy="0"/>
        </a:xfrm>
      </p:grpSpPr>
      <p:sp>
        <p:nvSpPr>
          <p:cNvPr id="1465" name="Google Shape;1465;p1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6" name="Google Shape;1466;p13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67" name="Google Shape;1467;p13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68" name="Google Shape;1468;p1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9" name="Google Shape;1469;p1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0" name="Google Shape;1470;p1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71" name="Shape 1471"/>
        <p:cNvGrpSpPr/>
        <p:nvPr/>
      </p:nvGrpSpPr>
      <p:grpSpPr>
        <a:xfrm>
          <a:off x="0" y="0"/>
          <a:ext cx="0" cy="0"/>
          <a:chOff x="0" y="0"/>
          <a:chExt cx="0" cy="0"/>
        </a:xfrm>
      </p:grpSpPr>
      <p:sp>
        <p:nvSpPr>
          <p:cNvPr id="1472" name="Google Shape;1472;p1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3" name="Google Shape;1473;p132"/>
          <p:cNvSpPr/>
          <p:nvPr>
            <p:ph idx="2" type="pic"/>
          </p:nvPr>
        </p:nvSpPr>
        <p:spPr>
          <a:xfrm>
            <a:off x="5183188" y="987425"/>
            <a:ext cx="6172200" cy="4873625"/>
          </a:xfrm>
          <a:prstGeom prst="rect">
            <a:avLst/>
          </a:prstGeom>
          <a:noFill/>
          <a:ln>
            <a:noFill/>
          </a:ln>
        </p:spPr>
      </p:sp>
      <p:sp>
        <p:nvSpPr>
          <p:cNvPr id="1474" name="Google Shape;1474;p13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75" name="Google Shape;1475;p1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6" name="Google Shape;1476;p1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7" name="Google Shape;1477;p1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8" name="Shape 1478"/>
        <p:cNvGrpSpPr/>
        <p:nvPr/>
      </p:nvGrpSpPr>
      <p:grpSpPr>
        <a:xfrm>
          <a:off x="0" y="0"/>
          <a:ext cx="0" cy="0"/>
          <a:chOff x="0" y="0"/>
          <a:chExt cx="0" cy="0"/>
        </a:xfrm>
      </p:grpSpPr>
      <p:sp>
        <p:nvSpPr>
          <p:cNvPr id="1479" name="Google Shape;1479;p1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0" name="Google Shape;1480;p13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1" name="Google Shape;1481;p1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2" name="Google Shape;1482;p1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3" name="Google Shape;1483;p1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84" name="Shape 1484"/>
        <p:cNvGrpSpPr/>
        <p:nvPr/>
      </p:nvGrpSpPr>
      <p:grpSpPr>
        <a:xfrm>
          <a:off x="0" y="0"/>
          <a:ext cx="0" cy="0"/>
          <a:chOff x="0" y="0"/>
          <a:chExt cx="0" cy="0"/>
        </a:xfrm>
      </p:grpSpPr>
      <p:sp>
        <p:nvSpPr>
          <p:cNvPr id="1485" name="Google Shape;1485;p13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6" name="Google Shape;1486;p13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7" name="Google Shape;1487;p1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8" name="Google Shape;1488;p1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9" name="Google Shape;1489;p1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 and four columns">
    <p:spTree>
      <p:nvGrpSpPr>
        <p:cNvPr id="1490" name="Shape 1490"/>
        <p:cNvGrpSpPr/>
        <p:nvPr/>
      </p:nvGrpSpPr>
      <p:grpSpPr>
        <a:xfrm>
          <a:off x="0" y="0"/>
          <a:ext cx="0" cy="0"/>
          <a:chOff x="0" y="0"/>
          <a:chExt cx="0" cy="0"/>
        </a:xfrm>
      </p:grpSpPr>
      <p:sp>
        <p:nvSpPr>
          <p:cNvPr id="1491" name="Google Shape;1491;p135"/>
          <p:cNvSpPr txBox="1"/>
          <p:nvPr>
            <p:ph idx="1" type="subTitle"/>
          </p:nvPr>
        </p:nvSpPr>
        <p:spPr>
          <a:xfrm>
            <a:off x="2032400" y="2824367"/>
            <a:ext cx="3047600" cy="4500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2800"/>
              <a:buNone/>
              <a:defRPr b="1"/>
            </a:lvl1pPr>
            <a:lvl2pPr lvl="1" algn="l">
              <a:lnSpc>
                <a:spcPct val="90000"/>
              </a:lnSpc>
              <a:spcBef>
                <a:spcPts val="2133"/>
              </a:spcBef>
              <a:spcAft>
                <a:spcPts val="0"/>
              </a:spcAft>
              <a:buClr>
                <a:schemeClr val="dk1"/>
              </a:buClr>
              <a:buSzPts val="2400"/>
              <a:buNone/>
              <a:defRPr b="1"/>
            </a:lvl2pPr>
            <a:lvl3pPr lvl="2" algn="l">
              <a:lnSpc>
                <a:spcPct val="90000"/>
              </a:lnSpc>
              <a:spcBef>
                <a:spcPts val="2133"/>
              </a:spcBef>
              <a:spcAft>
                <a:spcPts val="0"/>
              </a:spcAft>
              <a:buClr>
                <a:schemeClr val="dk1"/>
              </a:buClr>
              <a:buSzPts val="2000"/>
              <a:buNone/>
              <a:defRPr b="1"/>
            </a:lvl3pPr>
            <a:lvl4pPr lvl="3" algn="l">
              <a:lnSpc>
                <a:spcPct val="90000"/>
              </a:lnSpc>
              <a:spcBef>
                <a:spcPts val="2133"/>
              </a:spcBef>
              <a:spcAft>
                <a:spcPts val="0"/>
              </a:spcAft>
              <a:buClr>
                <a:schemeClr val="dk1"/>
              </a:buClr>
              <a:buSzPts val="1800"/>
              <a:buNone/>
              <a:defRPr b="1"/>
            </a:lvl4pPr>
            <a:lvl5pPr lvl="4" algn="l">
              <a:lnSpc>
                <a:spcPct val="90000"/>
              </a:lnSpc>
              <a:spcBef>
                <a:spcPts val="2133"/>
              </a:spcBef>
              <a:spcAft>
                <a:spcPts val="0"/>
              </a:spcAft>
              <a:buClr>
                <a:schemeClr val="dk1"/>
              </a:buClr>
              <a:buSzPts val="1800"/>
              <a:buNone/>
              <a:defRPr b="1"/>
            </a:lvl5pPr>
            <a:lvl6pPr lvl="5" algn="l">
              <a:lnSpc>
                <a:spcPct val="90000"/>
              </a:lnSpc>
              <a:spcBef>
                <a:spcPts val="2133"/>
              </a:spcBef>
              <a:spcAft>
                <a:spcPts val="0"/>
              </a:spcAft>
              <a:buClr>
                <a:schemeClr val="dk1"/>
              </a:buClr>
              <a:buSzPts val="1800"/>
              <a:buNone/>
              <a:defRPr b="1"/>
            </a:lvl6pPr>
            <a:lvl7pPr lvl="6" algn="l">
              <a:lnSpc>
                <a:spcPct val="90000"/>
              </a:lnSpc>
              <a:spcBef>
                <a:spcPts val="2133"/>
              </a:spcBef>
              <a:spcAft>
                <a:spcPts val="0"/>
              </a:spcAft>
              <a:buClr>
                <a:schemeClr val="dk1"/>
              </a:buClr>
              <a:buSzPts val="1800"/>
              <a:buNone/>
              <a:defRPr b="1"/>
            </a:lvl7pPr>
            <a:lvl8pPr lvl="7" algn="l">
              <a:lnSpc>
                <a:spcPct val="90000"/>
              </a:lnSpc>
              <a:spcBef>
                <a:spcPts val="2133"/>
              </a:spcBef>
              <a:spcAft>
                <a:spcPts val="0"/>
              </a:spcAft>
              <a:buClr>
                <a:schemeClr val="dk1"/>
              </a:buClr>
              <a:buSzPts val="1800"/>
              <a:buNone/>
              <a:defRPr b="1"/>
            </a:lvl8pPr>
            <a:lvl9pPr lvl="8" algn="l">
              <a:lnSpc>
                <a:spcPct val="90000"/>
              </a:lnSpc>
              <a:spcBef>
                <a:spcPts val="2133"/>
              </a:spcBef>
              <a:spcAft>
                <a:spcPts val="2133"/>
              </a:spcAft>
              <a:buClr>
                <a:schemeClr val="dk1"/>
              </a:buClr>
              <a:buSzPts val="1800"/>
              <a:buNone/>
              <a:defRPr b="1"/>
            </a:lvl9pPr>
          </a:lstStyle>
          <a:p/>
        </p:txBody>
      </p:sp>
      <p:sp>
        <p:nvSpPr>
          <p:cNvPr id="1492" name="Google Shape;1492;p135"/>
          <p:cNvSpPr txBox="1"/>
          <p:nvPr>
            <p:ph idx="2" type="subTitle"/>
          </p:nvPr>
        </p:nvSpPr>
        <p:spPr>
          <a:xfrm>
            <a:off x="2032400" y="3218061"/>
            <a:ext cx="3047600" cy="8156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67"/>
              <a:buNone/>
              <a:defRPr sz="1867"/>
            </a:lvl1pPr>
            <a:lvl2pPr lvl="1" algn="l">
              <a:lnSpc>
                <a:spcPct val="90000"/>
              </a:lnSpc>
              <a:spcBef>
                <a:spcPts val="2133"/>
              </a:spcBef>
              <a:spcAft>
                <a:spcPts val="0"/>
              </a:spcAft>
              <a:buClr>
                <a:schemeClr val="dk1"/>
              </a:buClr>
              <a:buSzPts val="1867"/>
              <a:buNone/>
              <a:defRPr sz="1867"/>
            </a:lvl2pPr>
            <a:lvl3pPr lvl="2" algn="l">
              <a:lnSpc>
                <a:spcPct val="90000"/>
              </a:lnSpc>
              <a:spcBef>
                <a:spcPts val="2133"/>
              </a:spcBef>
              <a:spcAft>
                <a:spcPts val="0"/>
              </a:spcAft>
              <a:buClr>
                <a:schemeClr val="dk1"/>
              </a:buClr>
              <a:buSzPts val="1867"/>
              <a:buNone/>
              <a:defRPr sz="1867"/>
            </a:lvl3pPr>
            <a:lvl4pPr lvl="3" algn="l">
              <a:lnSpc>
                <a:spcPct val="90000"/>
              </a:lnSpc>
              <a:spcBef>
                <a:spcPts val="2133"/>
              </a:spcBef>
              <a:spcAft>
                <a:spcPts val="0"/>
              </a:spcAft>
              <a:buClr>
                <a:schemeClr val="dk1"/>
              </a:buClr>
              <a:buSzPts val="1867"/>
              <a:buNone/>
              <a:defRPr sz="1867"/>
            </a:lvl4pPr>
            <a:lvl5pPr lvl="4" algn="l">
              <a:lnSpc>
                <a:spcPct val="90000"/>
              </a:lnSpc>
              <a:spcBef>
                <a:spcPts val="2133"/>
              </a:spcBef>
              <a:spcAft>
                <a:spcPts val="0"/>
              </a:spcAft>
              <a:buClr>
                <a:schemeClr val="dk1"/>
              </a:buClr>
              <a:buSzPts val="1867"/>
              <a:buNone/>
              <a:defRPr sz="1867"/>
            </a:lvl5pPr>
            <a:lvl6pPr lvl="5" algn="l">
              <a:lnSpc>
                <a:spcPct val="90000"/>
              </a:lnSpc>
              <a:spcBef>
                <a:spcPts val="2133"/>
              </a:spcBef>
              <a:spcAft>
                <a:spcPts val="0"/>
              </a:spcAft>
              <a:buClr>
                <a:schemeClr val="dk1"/>
              </a:buClr>
              <a:buSzPts val="1867"/>
              <a:buNone/>
              <a:defRPr sz="1867"/>
            </a:lvl6pPr>
            <a:lvl7pPr lvl="6" algn="l">
              <a:lnSpc>
                <a:spcPct val="90000"/>
              </a:lnSpc>
              <a:spcBef>
                <a:spcPts val="2133"/>
              </a:spcBef>
              <a:spcAft>
                <a:spcPts val="0"/>
              </a:spcAft>
              <a:buClr>
                <a:schemeClr val="dk1"/>
              </a:buClr>
              <a:buSzPts val="1867"/>
              <a:buNone/>
              <a:defRPr sz="1867"/>
            </a:lvl7pPr>
            <a:lvl8pPr lvl="7" algn="l">
              <a:lnSpc>
                <a:spcPct val="90000"/>
              </a:lnSpc>
              <a:spcBef>
                <a:spcPts val="2133"/>
              </a:spcBef>
              <a:spcAft>
                <a:spcPts val="0"/>
              </a:spcAft>
              <a:buClr>
                <a:schemeClr val="dk1"/>
              </a:buClr>
              <a:buSzPts val="1867"/>
              <a:buNone/>
              <a:defRPr sz="1867"/>
            </a:lvl8pPr>
            <a:lvl9pPr lvl="8" algn="l">
              <a:lnSpc>
                <a:spcPct val="90000"/>
              </a:lnSpc>
              <a:spcBef>
                <a:spcPts val="2133"/>
              </a:spcBef>
              <a:spcAft>
                <a:spcPts val="2133"/>
              </a:spcAft>
              <a:buClr>
                <a:schemeClr val="dk1"/>
              </a:buClr>
              <a:buSzPts val="1867"/>
              <a:buNone/>
              <a:defRPr sz="1867"/>
            </a:lvl9pPr>
          </a:lstStyle>
          <a:p/>
        </p:txBody>
      </p:sp>
      <p:sp>
        <p:nvSpPr>
          <p:cNvPr id="1493" name="Google Shape;1493;p135"/>
          <p:cNvSpPr txBox="1"/>
          <p:nvPr>
            <p:ph idx="3" type="subTitle"/>
          </p:nvPr>
        </p:nvSpPr>
        <p:spPr>
          <a:xfrm>
            <a:off x="7112000" y="2824367"/>
            <a:ext cx="3047600" cy="4500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2800"/>
              <a:buNone/>
              <a:defRPr b="1"/>
            </a:lvl1pPr>
            <a:lvl2pPr lvl="1" algn="l">
              <a:lnSpc>
                <a:spcPct val="90000"/>
              </a:lnSpc>
              <a:spcBef>
                <a:spcPts val="2133"/>
              </a:spcBef>
              <a:spcAft>
                <a:spcPts val="0"/>
              </a:spcAft>
              <a:buClr>
                <a:schemeClr val="dk1"/>
              </a:buClr>
              <a:buSzPts val="2400"/>
              <a:buNone/>
              <a:defRPr b="1"/>
            </a:lvl2pPr>
            <a:lvl3pPr lvl="2" algn="l">
              <a:lnSpc>
                <a:spcPct val="90000"/>
              </a:lnSpc>
              <a:spcBef>
                <a:spcPts val="2133"/>
              </a:spcBef>
              <a:spcAft>
                <a:spcPts val="0"/>
              </a:spcAft>
              <a:buClr>
                <a:schemeClr val="dk1"/>
              </a:buClr>
              <a:buSzPts val="2000"/>
              <a:buNone/>
              <a:defRPr b="1"/>
            </a:lvl3pPr>
            <a:lvl4pPr lvl="3" algn="l">
              <a:lnSpc>
                <a:spcPct val="90000"/>
              </a:lnSpc>
              <a:spcBef>
                <a:spcPts val="2133"/>
              </a:spcBef>
              <a:spcAft>
                <a:spcPts val="0"/>
              </a:spcAft>
              <a:buClr>
                <a:schemeClr val="dk1"/>
              </a:buClr>
              <a:buSzPts val="1800"/>
              <a:buNone/>
              <a:defRPr b="1"/>
            </a:lvl4pPr>
            <a:lvl5pPr lvl="4" algn="l">
              <a:lnSpc>
                <a:spcPct val="90000"/>
              </a:lnSpc>
              <a:spcBef>
                <a:spcPts val="2133"/>
              </a:spcBef>
              <a:spcAft>
                <a:spcPts val="0"/>
              </a:spcAft>
              <a:buClr>
                <a:schemeClr val="dk1"/>
              </a:buClr>
              <a:buSzPts val="1800"/>
              <a:buNone/>
              <a:defRPr b="1"/>
            </a:lvl5pPr>
            <a:lvl6pPr lvl="5" algn="l">
              <a:lnSpc>
                <a:spcPct val="90000"/>
              </a:lnSpc>
              <a:spcBef>
                <a:spcPts val="2133"/>
              </a:spcBef>
              <a:spcAft>
                <a:spcPts val="0"/>
              </a:spcAft>
              <a:buClr>
                <a:schemeClr val="dk1"/>
              </a:buClr>
              <a:buSzPts val="1800"/>
              <a:buNone/>
              <a:defRPr b="1"/>
            </a:lvl6pPr>
            <a:lvl7pPr lvl="6" algn="l">
              <a:lnSpc>
                <a:spcPct val="90000"/>
              </a:lnSpc>
              <a:spcBef>
                <a:spcPts val="2133"/>
              </a:spcBef>
              <a:spcAft>
                <a:spcPts val="0"/>
              </a:spcAft>
              <a:buClr>
                <a:schemeClr val="dk1"/>
              </a:buClr>
              <a:buSzPts val="1800"/>
              <a:buNone/>
              <a:defRPr b="1"/>
            </a:lvl7pPr>
            <a:lvl8pPr lvl="7" algn="l">
              <a:lnSpc>
                <a:spcPct val="90000"/>
              </a:lnSpc>
              <a:spcBef>
                <a:spcPts val="2133"/>
              </a:spcBef>
              <a:spcAft>
                <a:spcPts val="0"/>
              </a:spcAft>
              <a:buClr>
                <a:schemeClr val="dk1"/>
              </a:buClr>
              <a:buSzPts val="1800"/>
              <a:buNone/>
              <a:defRPr b="1"/>
            </a:lvl8pPr>
            <a:lvl9pPr lvl="8" algn="l">
              <a:lnSpc>
                <a:spcPct val="90000"/>
              </a:lnSpc>
              <a:spcBef>
                <a:spcPts val="2133"/>
              </a:spcBef>
              <a:spcAft>
                <a:spcPts val="2133"/>
              </a:spcAft>
              <a:buClr>
                <a:schemeClr val="dk1"/>
              </a:buClr>
              <a:buSzPts val="1800"/>
              <a:buNone/>
              <a:defRPr b="1"/>
            </a:lvl9pPr>
          </a:lstStyle>
          <a:p/>
        </p:txBody>
      </p:sp>
      <p:sp>
        <p:nvSpPr>
          <p:cNvPr id="1494" name="Google Shape;1494;p135"/>
          <p:cNvSpPr txBox="1"/>
          <p:nvPr>
            <p:ph idx="4" type="subTitle"/>
          </p:nvPr>
        </p:nvSpPr>
        <p:spPr>
          <a:xfrm>
            <a:off x="7112000" y="3218061"/>
            <a:ext cx="3047600" cy="8156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67"/>
              <a:buNone/>
              <a:defRPr sz="1867"/>
            </a:lvl1pPr>
            <a:lvl2pPr lvl="1" algn="l">
              <a:lnSpc>
                <a:spcPct val="90000"/>
              </a:lnSpc>
              <a:spcBef>
                <a:spcPts val="2133"/>
              </a:spcBef>
              <a:spcAft>
                <a:spcPts val="0"/>
              </a:spcAft>
              <a:buClr>
                <a:schemeClr val="dk1"/>
              </a:buClr>
              <a:buSzPts val="1867"/>
              <a:buNone/>
              <a:defRPr sz="1867"/>
            </a:lvl2pPr>
            <a:lvl3pPr lvl="2" algn="l">
              <a:lnSpc>
                <a:spcPct val="90000"/>
              </a:lnSpc>
              <a:spcBef>
                <a:spcPts val="2133"/>
              </a:spcBef>
              <a:spcAft>
                <a:spcPts val="0"/>
              </a:spcAft>
              <a:buClr>
                <a:schemeClr val="dk1"/>
              </a:buClr>
              <a:buSzPts val="1867"/>
              <a:buNone/>
              <a:defRPr sz="1867"/>
            </a:lvl3pPr>
            <a:lvl4pPr lvl="3" algn="l">
              <a:lnSpc>
                <a:spcPct val="90000"/>
              </a:lnSpc>
              <a:spcBef>
                <a:spcPts val="2133"/>
              </a:spcBef>
              <a:spcAft>
                <a:spcPts val="0"/>
              </a:spcAft>
              <a:buClr>
                <a:schemeClr val="dk1"/>
              </a:buClr>
              <a:buSzPts val="1867"/>
              <a:buNone/>
              <a:defRPr sz="1867"/>
            </a:lvl4pPr>
            <a:lvl5pPr lvl="4" algn="l">
              <a:lnSpc>
                <a:spcPct val="90000"/>
              </a:lnSpc>
              <a:spcBef>
                <a:spcPts val="2133"/>
              </a:spcBef>
              <a:spcAft>
                <a:spcPts val="0"/>
              </a:spcAft>
              <a:buClr>
                <a:schemeClr val="dk1"/>
              </a:buClr>
              <a:buSzPts val="1867"/>
              <a:buNone/>
              <a:defRPr sz="1867"/>
            </a:lvl5pPr>
            <a:lvl6pPr lvl="5" algn="l">
              <a:lnSpc>
                <a:spcPct val="90000"/>
              </a:lnSpc>
              <a:spcBef>
                <a:spcPts val="2133"/>
              </a:spcBef>
              <a:spcAft>
                <a:spcPts val="0"/>
              </a:spcAft>
              <a:buClr>
                <a:schemeClr val="dk1"/>
              </a:buClr>
              <a:buSzPts val="1867"/>
              <a:buNone/>
              <a:defRPr sz="1867"/>
            </a:lvl6pPr>
            <a:lvl7pPr lvl="6" algn="l">
              <a:lnSpc>
                <a:spcPct val="90000"/>
              </a:lnSpc>
              <a:spcBef>
                <a:spcPts val="2133"/>
              </a:spcBef>
              <a:spcAft>
                <a:spcPts val="0"/>
              </a:spcAft>
              <a:buClr>
                <a:schemeClr val="dk1"/>
              </a:buClr>
              <a:buSzPts val="1867"/>
              <a:buNone/>
              <a:defRPr sz="1867"/>
            </a:lvl7pPr>
            <a:lvl8pPr lvl="7" algn="l">
              <a:lnSpc>
                <a:spcPct val="90000"/>
              </a:lnSpc>
              <a:spcBef>
                <a:spcPts val="2133"/>
              </a:spcBef>
              <a:spcAft>
                <a:spcPts val="0"/>
              </a:spcAft>
              <a:buClr>
                <a:schemeClr val="dk1"/>
              </a:buClr>
              <a:buSzPts val="1867"/>
              <a:buNone/>
              <a:defRPr sz="1867"/>
            </a:lvl8pPr>
            <a:lvl9pPr lvl="8" algn="l">
              <a:lnSpc>
                <a:spcPct val="90000"/>
              </a:lnSpc>
              <a:spcBef>
                <a:spcPts val="2133"/>
              </a:spcBef>
              <a:spcAft>
                <a:spcPts val="2133"/>
              </a:spcAft>
              <a:buClr>
                <a:schemeClr val="dk1"/>
              </a:buClr>
              <a:buSzPts val="1867"/>
              <a:buNone/>
              <a:defRPr sz="1867"/>
            </a:lvl9pPr>
          </a:lstStyle>
          <a:p/>
        </p:txBody>
      </p:sp>
      <p:sp>
        <p:nvSpPr>
          <p:cNvPr id="1495" name="Google Shape;1495;p135"/>
          <p:cNvSpPr txBox="1"/>
          <p:nvPr>
            <p:ph idx="5" type="subTitle"/>
          </p:nvPr>
        </p:nvSpPr>
        <p:spPr>
          <a:xfrm>
            <a:off x="2032400" y="4924800"/>
            <a:ext cx="3047600" cy="4500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2800"/>
              <a:buNone/>
              <a:defRPr b="1"/>
            </a:lvl1pPr>
            <a:lvl2pPr lvl="1" algn="l">
              <a:lnSpc>
                <a:spcPct val="90000"/>
              </a:lnSpc>
              <a:spcBef>
                <a:spcPts val="2133"/>
              </a:spcBef>
              <a:spcAft>
                <a:spcPts val="0"/>
              </a:spcAft>
              <a:buClr>
                <a:schemeClr val="dk1"/>
              </a:buClr>
              <a:buSzPts val="2400"/>
              <a:buNone/>
              <a:defRPr b="1"/>
            </a:lvl2pPr>
            <a:lvl3pPr lvl="2" algn="l">
              <a:lnSpc>
                <a:spcPct val="90000"/>
              </a:lnSpc>
              <a:spcBef>
                <a:spcPts val="2133"/>
              </a:spcBef>
              <a:spcAft>
                <a:spcPts val="0"/>
              </a:spcAft>
              <a:buClr>
                <a:schemeClr val="dk1"/>
              </a:buClr>
              <a:buSzPts val="2000"/>
              <a:buNone/>
              <a:defRPr b="1"/>
            </a:lvl3pPr>
            <a:lvl4pPr lvl="3" algn="l">
              <a:lnSpc>
                <a:spcPct val="90000"/>
              </a:lnSpc>
              <a:spcBef>
                <a:spcPts val="2133"/>
              </a:spcBef>
              <a:spcAft>
                <a:spcPts val="0"/>
              </a:spcAft>
              <a:buClr>
                <a:schemeClr val="dk1"/>
              </a:buClr>
              <a:buSzPts val="1800"/>
              <a:buNone/>
              <a:defRPr b="1"/>
            </a:lvl4pPr>
            <a:lvl5pPr lvl="4" algn="l">
              <a:lnSpc>
                <a:spcPct val="90000"/>
              </a:lnSpc>
              <a:spcBef>
                <a:spcPts val="2133"/>
              </a:spcBef>
              <a:spcAft>
                <a:spcPts val="0"/>
              </a:spcAft>
              <a:buClr>
                <a:schemeClr val="dk1"/>
              </a:buClr>
              <a:buSzPts val="1800"/>
              <a:buNone/>
              <a:defRPr b="1"/>
            </a:lvl5pPr>
            <a:lvl6pPr lvl="5" algn="l">
              <a:lnSpc>
                <a:spcPct val="90000"/>
              </a:lnSpc>
              <a:spcBef>
                <a:spcPts val="2133"/>
              </a:spcBef>
              <a:spcAft>
                <a:spcPts val="0"/>
              </a:spcAft>
              <a:buClr>
                <a:schemeClr val="dk1"/>
              </a:buClr>
              <a:buSzPts val="1800"/>
              <a:buNone/>
              <a:defRPr b="1"/>
            </a:lvl6pPr>
            <a:lvl7pPr lvl="6" algn="l">
              <a:lnSpc>
                <a:spcPct val="90000"/>
              </a:lnSpc>
              <a:spcBef>
                <a:spcPts val="2133"/>
              </a:spcBef>
              <a:spcAft>
                <a:spcPts val="0"/>
              </a:spcAft>
              <a:buClr>
                <a:schemeClr val="dk1"/>
              </a:buClr>
              <a:buSzPts val="1800"/>
              <a:buNone/>
              <a:defRPr b="1"/>
            </a:lvl7pPr>
            <a:lvl8pPr lvl="7" algn="l">
              <a:lnSpc>
                <a:spcPct val="90000"/>
              </a:lnSpc>
              <a:spcBef>
                <a:spcPts val="2133"/>
              </a:spcBef>
              <a:spcAft>
                <a:spcPts val="0"/>
              </a:spcAft>
              <a:buClr>
                <a:schemeClr val="dk1"/>
              </a:buClr>
              <a:buSzPts val="1800"/>
              <a:buNone/>
              <a:defRPr b="1"/>
            </a:lvl8pPr>
            <a:lvl9pPr lvl="8" algn="l">
              <a:lnSpc>
                <a:spcPct val="90000"/>
              </a:lnSpc>
              <a:spcBef>
                <a:spcPts val="2133"/>
              </a:spcBef>
              <a:spcAft>
                <a:spcPts val="2133"/>
              </a:spcAft>
              <a:buClr>
                <a:schemeClr val="dk1"/>
              </a:buClr>
              <a:buSzPts val="1800"/>
              <a:buNone/>
              <a:defRPr b="1"/>
            </a:lvl9pPr>
          </a:lstStyle>
          <a:p/>
        </p:txBody>
      </p:sp>
      <p:sp>
        <p:nvSpPr>
          <p:cNvPr id="1496" name="Google Shape;1496;p135"/>
          <p:cNvSpPr txBox="1"/>
          <p:nvPr>
            <p:ph idx="6" type="subTitle"/>
          </p:nvPr>
        </p:nvSpPr>
        <p:spPr>
          <a:xfrm>
            <a:off x="2032400" y="5318495"/>
            <a:ext cx="3047600" cy="8156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67"/>
              <a:buNone/>
              <a:defRPr sz="1867"/>
            </a:lvl1pPr>
            <a:lvl2pPr lvl="1" algn="l">
              <a:lnSpc>
                <a:spcPct val="90000"/>
              </a:lnSpc>
              <a:spcBef>
                <a:spcPts val="2133"/>
              </a:spcBef>
              <a:spcAft>
                <a:spcPts val="0"/>
              </a:spcAft>
              <a:buClr>
                <a:schemeClr val="dk1"/>
              </a:buClr>
              <a:buSzPts val="1867"/>
              <a:buNone/>
              <a:defRPr sz="1867"/>
            </a:lvl2pPr>
            <a:lvl3pPr lvl="2" algn="l">
              <a:lnSpc>
                <a:spcPct val="90000"/>
              </a:lnSpc>
              <a:spcBef>
                <a:spcPts val="2133"/>
              </a:spcBef>
              <a:spcAft>
                <a:spcPts val="0"/>
              </a:spcAft>
              <a:buClr>
                <a:schemeClr val="dk1"/>
              </a:buClr>
              <a:buSzPts val="1867"/>
              <a:buNone/>
              <a:defRPr sz="1867"/>
            </a:lvl3pPr>
            <a:lvl4pPr lvl="3" algn="l">
              <a:lnSpc>
                <a:spcPct val="90000"/>
              </a:lnSpc>
              <a:spcBef>
                <a:spcPts val="2133"/>
              </a:spcBef>
              <a:spcAft>
                <a:spcPts val="0"/>
              </a:spcAft>
              <a:buClr>
                <a:schemeClr val="dk1"/>
              </a:buClr>
              <a:buSzPts val="1867"/>
              <a:buNone/>
              <a:defRPr sz="1867"/>
            </a:lvl4pPr>
            <a:lvl5pPr lvl="4" algn="l">
              <a:lnSpc>
                <a:spcPct val="90000"/>
              </a:lnSpc>
              <a:spcBef>
                <a:spcPts val="2133"/>
              </a:spcBef>
              <a:spcAft>
                <a:spcPts val="0"/>
              </a:spcAft>
              <a:buClr>
                <a:schemeClr val="dk1"/>
              </a:buClr>
              <a:buSzPts val="1867"/>
              <a:buNone/>
              <a:defRPr sz="1867"/>
            </a:lvl5pPr>
            <a:lvl6pPr lvl="5" algn="l">
              <a:lnSpc>
                <a:spcPct val="90000"/>
              </a:lnSpc>
              <a:spcBef>
                <a:spcPts val="2133"/>
              </a:spcBef>
              <a:spcAft>
                <a:spcPts val="0"/>
              </a:spcAft>
              <a:buClr>
                <a:schemeClr val="dk1"/>
              </a:buClr>
              <a:buSzPts val="1867"/>
              <a:buNone/>
              <a:defRPr sz="1867"/>
            </a:lvl6pPr>
            <a:lvl7pPr lvl="6" algn="l">
              <a:lnSpc>
                <a:spcPct val="90000"/>
              </a:lnSpc>
              <a:spcBef>
                <a:spcPts val="2133"/>
              </a:spcBef>
              <a:spcAft>
                <a:spcPts val="0"/>
              </a:spcAft>
              <a:buClr>
                <a:schemeClr val="dk1"/>
              </a:buClr>
              <a:buSzPts val="1867"/>
              <a:buNone/>
              <a:defRPr sz="1867"/>
            </a:lvl7pPr>
            <a:lvl8pPr lvl="7" algn="l">
              <a:lnSpc>
                <a:spcPct val="90000"/>
              </a:lnSpc>
              <a:spcBef>
                <a:spcPts val="2133"/>
              </a:spcBef>
              <a:spcAft>
                <a:spcPts val="0"/>
              </a:spcAft>
              <a:buClr>
                <a:schemeClr val="dk1"/>
              </a:buClr>
              <a:buSzPts val="1867"/>
              <a:buNone/>
              <a:defRPr sz="1867"/>
            </a:lvl8pPr>
            <a:lvl9pPr lvl="8" algn="l">
              <a:lnSpc>
                <a:spcPct val="90000"/>
              </a:lnSpc>
              <a:spcBef>
                <a:spcPts val="2133"/>
              </a:spcBef>
              <a:spcAft>
                <a:spcPts val="2133"/>
              </a:spcAft>
              <a:buClr>
                <a:schemeClr val="dk1"/>
              </a:buClr>
              <a:buSzPts val="1867"/>
              <a:buNone/>
              <a:defRPr sz="1867"/>
            </a:lvl9pPr>
          </a:lstStyle>
          <a:p/>
        </p:txBody>
      </p:sp>
      <p:sp>
        <p:nvSpPr>
          <p:cNvPr id="1497" name="Google Shape;1497;p135"/>
          <p:cNvSpPr txBox="1"/>
          <p:nvPr>
            <p:ph idx="7" type="subTitle"/>
          </p:nvPr>
        </p:nvSpPr>
        <p:spPr>
          <a:xfrm>
            <a:off x="7112000" y="4924800"/>
            <a:ext cx="3047600" cy="4500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2800"/>
              <a:buNone/>
              <a:defRPr b="1"/>
            </a:lvl1pPr>
            <a:lvl2pPr lvl="1" algn="l">
              <a:lnSpc>
                <a:spcPct val="90000"/>
              </a:lnSpc>
              <a:spcBef>
                <a:spcPts val="2133"/>
              </a:spcBef>
              <a:spcAft>
                <a:spcPts val="0"/>
              </a:spcAft>
              <a:buClr>
                <a:schemeClr val="dk1"/>
              </a:buClr>
              <a:buSzPts val="2400"/>
              <a:buNone/>
              <a:defRPr b="1"/>
            </a:lvl2pPr>
            <a:lvl3pPr lvl="2" algn="l">
              <a:lnSpc>
                <a:spcPct val="90000"/>
              </a:lnSpc>
              <a:spcBef>
                <a:spcPts val="2133"/>
              </a:spcBef>
              <a:spcAft>
                <a:spcPts val="0"/>
              </a:spcAft>
              <a:buClr>
                <a:schemeClr val="dk1"/>
              </a:buClr>
              <a:buSzPts val="2000"/>
              <a:buNone/>
              <a:defRPr b="1"/>
            </a:lvl3pPr>
            <a:lvl4pPr lvl="3" algn="l">
              <a:lnSpc>
                <a:spcPct val="90000"/>
              </a:lnSpc>
              <a:spcBef>
                <a:spcPts val="2133"/>
              </a:spcBef>
              <a:spcAft>
                <a:spcPts val="0"/>
              </a:spcAft>
              <a:buClr>
                <a:schemeClr val="dk1"/>
              </a:buClr>
              <a:buSzPts val="1800"/>
              <a:buNone/>
              <a:defRPr b="1"/>
            </a:lvl4pPr>
            <a:lvl5pPr lvl="4" algn="l">
              <a:lnSpc>
                <a:spcPct val="90000"/>
              </a:lnSpc>
              <a:spcBef>
                <a:spcPts val="2133"/>
              </a:spcBef>
              <a:spcAft>
                <a:spcPts val="0"/>
              </a:spcAft>
              <a:buClr>
                <a:schemeClr val="dk1"/>
              </a:buClr>
              <a:buSzPts val="1800"/>
              <a:buNone/>
              <a:defRPr b="1"/>
            </a:lvl5pPr>
            <a:lvl6pPr lvl="5" algn="l">
              <a:lnSpc>
                <a:spcPct val="90000"/>
              </a:lnSpc>
              <a:spcBef>
                <a:spcPts val="2133"/>
              </a:spcBef>
              <a:spcAft>
                <a:spcPts val="0"/>
              </a:spcAft>
              <a:buClr>
                <a:schemeClr val="dk1"/>
              </a:buClr>
              <a:buSzPts val="1800"/>
              <a:buNone/>
              <a:defRPr b="1"/>
            </a:lvl6pPr>
            <a:lvl7pPr lvl="6" algn="l">
              <a:lnSpc>
                <a:spcPct val="90000"/>
              </a:lnSpc>
              <a:spcBef>
                <a:spcPts val="2133"/>
              </a:spcBef>
              <a:spcAft>
                <a:spcPts val="0"/>
              </a:spcAft>
              <a:buClr>
                <a:schemeClr val="dk1"/>
              </a:buClr>
              <a:buSzPts val="1800"/>
              <a:buNone/>
              <a:defRPr b="1"/>
            </a:lvl7pPr>
            <a:lvl8pPr lvl="7" algn="l">
              <a:lnSpc>
                <a:spcPct val="90000"/>
              </a:lnSpc>
              <a:spcBef>
                <a:spcPts val="2133"/>
              </a:spcBef>
              <a:spcAft>
                <a:spcPts val="0"/>
              </a:spcAft>
              <a:buClr>
                <a:schemeClr val="dk1"/>
              </a:buClr>
              <a:buSzPts val="1800"/>
              <a:buNone/>
              <a:defRPr b="1"/>
            </a:lvl8pPr>
            <a:lvl9pPr lvl="8" algn="l">
              <a:lnSpc>
                <a:spcPct val="90000"/>
              </a:lnSpc>
              <a:spcBef>
                <a:spcPts val="2133"/>
              </a:spcBef>
              <a:spcAft>
                <a:spcPts val="2133"/>
              </a:spcAft>
              <a:buClr>
                <a:schemeClr val="dk1"/>
              </a:buClr>
              <a:buSzPts val="1800"/>
              <a:buNone/>
              <a:defRPr b="1"/>
            </a:lvl9pPr>
          </a:lstStyle>
          <a:p/>
        </p:txBody>
      </p:sp>
      <p:sp>
        <p:nvSpPr>
          <p:cNvPr id="1498" name="Google Shape;1498;p135"/>
          <p:cNvSpPr txBox="1"/>
          <p:nvPr>
            <p:ph idx="8" type="subTitle"/>
          </p:nvPr>
        </p:nvSpPr>
        <p:spPr>
          <a:xfrm>
            <a:off x="7112000" y="5318495"/>
            <a:ext cx="3047600" cy="8156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67"/>
              <a:buNone/>
              <a:defRPr sz="1867"/>
            </a:lvl1pPr>
            <a:lvl2pPr lvl="1" algn="l">
              <a:lnSpc>
                <a:spcPct val="90000"/>
              </a:lnSpc>
              <a:spcBef>
                <a:spcPts val="2133"/>
              </a:spcBef>
              <a:spcAft>
                <a:spcPts val="0"/>
              </a:spcAft>
              <a:buClr>
                <a:schemeClr val="dk1"/>
              </a:buClr>
              <a:buSzPts val="1867"/>
              <a:buNone/>
              <a:defRPr sz="1867"/>
            </a:lvl2pPr>
            <a:lvl3pPr lvl="2" algn="l">
              <a:lnSpc>
                <a:spcPct val="90000"/>
              </a:lnSpc>
              <a:spcBef>
                <a:spcPts val="2133"/>
              </a:spcBef>
              <a:spcAft>
                <a:spcPts val="0"/>
              </a:spcAft>
              <a:buClr>
                <a:schemeClr val="dk1"/>
              </a:buClr>
              <a:buSzPts val="1867"/>
              <a:buNone/>
              <a:defRPr sz="1867"/>
            </a:lvl3pPr>
            <a:lvl4pPr lvl="3" algn="l">
              <a:lnSpc>
                <a:spcPct val="90000"/>
              </a:lnSpc>
              <a:spcBef>
                <a:spcPts val="2133"/>
              </a:spcBef>
              <a:spcAft>
                <a:spcPts val="0"/>
              </a:spcAft>
              <a:buClr>
                <a:schemeClr val="dk1"/>
              </a:buClr>
              <a:buSzPts val="1867"/>
              <a:buNone/>
              <a:defRPr sz="1867"/>
            </a:lvl4pPr>
            <a:lvl5pPr lvl="4" algn="l">
              <a:lnSpc>
                <a:spcPct val="90000"/>
              </a:lnSpc>
              <a:spcBef>
                <a:spcPts val="2133"/>
              </a:spcBef>
              <a:spcAft>
                <a:spcPts val="0"/>
              </a:spcAft>
              <a:buClr>
                <a:schemeClr val="dk1"/>
              </a:buClr>
              <a:buSzPts val="1867"/>
              <a:buNone/>
              <a:defRPr sz="1867"/>
            </a:lvl5pPr>
            <a:lvl6pPr lvl="5" algn="l">
              <a:lnSpc>
                <a:spcPct val="90000"/>
              </a:lnSpc>
              <a:spcBef>
                <a:spcPts val="2133"/>
              </a:spcBef>
              <a:spcAft>
                <a:spcPts val="0"/>
              </a:spcAft>
              <a:buClr>
                <a:schemeClr val="dk1"/>
              </a:buClr>
              <a:buSzPts val="1867"/>
              <a:buNone/>
              <a:defRPr sz="1867"/>
            </a:lvl6pPr>
            <a:lvl7pPr lvl="6" algn="l">
              <a:lnSpc>
                <a:spcPct val="90000"/>
              </a:lnSpc>
              <a:spcBef>
                <a:spcPts val="2133"/>
              </a:spcBef>
              <a:spcAft>
                <a:spcPts val="0"/>
              </a:spcAft>
              <a:buClr>
                <a:schemeClr val="dk1"/>
              </a:buClr>
              <a:buSzPts val="1867"/>
              <a:buNone/>
              <a:defRPr sz="1867"/>
            </a:lvl7pPr>
            <a:lvl8pPr lvl="7" algn="l">
              <a:lnSpc>
                <a:spcPct val="90000"/>
              </a:lnSpc>
              <a:spcBef>
                <a:spcPts val="2133"/>
              </a:spcBef>
              <a:spcAft>
                <a:spcPts val="0"/>
              </a:spcAft>
              <a:buClr>
                <a:schemeClr val="dk1"/>
              </a:buClr>
              <a:buSzPts val="1867"/>
              <a:buNone/>
              <a:defRPr sz="1867"/>
            </a:lvl8pPr>
            <a:lvl9pPr lvl="8" algn="l">
              <a:lnSpc>
                <a:spcPct val="90000"/>
              </a:lnSpc>
              <a:spcBef>
                <a:spcPts val="2133"/>
              </a:spcBef>
              <a:spcAft>
                <a:spcPts val="2133"/>
              </a:spcAft>
              <a:buClr>
                <a:schemeClr val="dk1"/>
              </a:buClr>
              <a:buSzPts val="1867"/>
              <a:buNone/>
              <a:defRPr sz="1867"/>
            </a:lvl9pPr>
          </a:lstStyle>
          <a:p/>
        </p:txBody>
      </p:sp>
      <p:sp>
        <p:nvSpPr>
          <p:cNvPr id="1499" name="Google Shape;1499;p135"/>
          <p:cNvSpPr txBox="1"/>
          <p:nvPr>
            <p:ph type="title"/>
          </p:nvPr>
        </p:nvSpPr>
        <p:spPr>
          <a:xfrm>
            <a:off x="965200" y="720000"/>
            <a:ext cx="10266800" cy="6676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00" name="Google Shape;1500;p135"/>
          <p:cNvSpPr/>
          <p:nvPr/>
        </p:nvSpPr>
        <p:spPr>
          <a:xfrm flipH="1">
            <a:off x="-2485469" y="4599621"/>
            <a:ext cx="6499532" cy="4670179"/>
          </a:xfrm>
          <a:custGeom>
            <a:rect b="b" l="l" r="r" t="t"/>
            <a:pathLst>
              <a:path extrusionOk="0" h="116599" w="16295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01" name="Google Shape;1501;p135"/>
          <p:cNvSpPr/>
          <p:nvPr/>
        </p:nvSpPr>
        <p:spPr>
          <a:xfrm flipH="1" rot="10800000">
            <a:off x="8228531" y="-2479796"/>
            <a:ext cx="6499532" cy="4670179"/>
          </a:xfrm>
          <a:custGeom>
            <a:rect b="b" l="l" r="r" t="t"/>
            <a:pathLst>
              <a:path extrusionOk="0" h="116599" w="16295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1502" name="Shape 1502"/>
        <p:cNvGrpSpPr/>
        <p:nvPr/>
      </p:nvGrpSpPr>
      <p:grpSpPr>
        <a:xfrm>
          <a:off x="0" y="0"/>
          <a:ext cx="0" cy="0"/>
          <a:chOff x="0" y="0"/>
          <a:chExt cx="0" cy="0"/>
        </a:xfrm>
      </p:grpSpPr>
      <p:sp>
        <p:nvSpPr>
          <p:cNvPr id="1503" name="Google Shape;1503;p136"/>
          <p:cNvSpPr txBox="1"/>
          <p:nvPr>
            <p:ph type="title"/>
          </p:nvPr>
        </p:nvSpPr>
        <p:spPr>
          <a:xfrm>
            <a:off x="960000" y="593367"/>
            <a:ext cx="10272000" cy="7636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chemeClr val="dk1"/>
              </a:buClr>
              <a:buSzPts val="3500"/>
              <a:buFont typeface="Calibri"/>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504" name="Google Shape;1504;p136"/>
          <p:cNvSpPr/>
          <p:nvPr/>
        </p:nvSpPr>
        <p:spPr>
          <a:xfrm flipH="1">
            <a:off x="433109" y="319249"/>
            <a:ext cx="1266307" cy="400761"/>
          </a:xfrm>
          <a:custGeom>
            <a:rect b="b" l="l" r="r" t="t"/>
            <a:pathLst>
              <a:path extrusionOk="0" h="4244" w="1341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05" name="Google Shape;1505;p136"/>
          <p:cNvSpPr/>
          <p:nvPr/>
        </p:nvSpPr>
        <p:spPr>
          <a:xfrm flipH="1">
            <a:off x="7904766" y="-325933"/>
            <a:ext cx="1704543" cy="710173"/>
          </a:xfrm>
          <a:custGeom>
            <a:rect b="b" l="l" r="r" t="t"/>
            <a:pathLst>
              <a:path extrusionOk="0" h="5600" w="13441">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06" name="Google Shape;1506;p136"/>
          <p:cNvSpPr/>
          <p:nvPr/>
        </p:nvSpPr>
        <p:spPr>
          <a:xfrm>
            <a:off x="11205826" y="874263"/>
            <a:ext cx="2232292" cy="1068008"/>
          </a:xfrm>
          <a:custGeom>
            <a:rect b="b" l="l" r="r" t="t"/>
            <a:pathLst>
              <a:path extrusionOk="0" h="7255" w="15164">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07" name="Google Shape;1507;p136"/>
          <p:cNvSpPr/>
          <p:nvPr/>
        </p:nvSpPr>
        <p:spPr>
          <a:xfrm>
            <a:off x="-1440009" y="1606229"/>
            <a:ext cx="2232292" cy="1068008"/>
          </a:xfrm>
          <a:custGeom>
            <a:rect b="b" l="l" r="r" t="t"/>
            <a:pathLst>
              <a:path extrusionOk="0" h="7255" w="15164">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08" name="Google Shape;1508;p136"/>
          <p:cNvSpPr/>
          <p:nvPr/>
        </p:nvSpPr>
        <p:spPr>
          <a:xfrm flipH="1">
            <a:off x="2211263" y="-70670"/>
            <a:ext cx="1266447" cy="605913"/>
          </a:xfrm>
          <a:custGeom>
            <a:rect b="b" l="l" r="r" t="t"/>
            <a:pathLst>
              <a:path extrusionOk="0" h="7255" w="15164">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09" name="Google Shape;1509;p136"/>
          <p:cNvSpPr/>
          <p:nvPr/>
        </p:nvSpPr>
        <p:spPr>
          <a:xfrm>
            <a:off x="10259952" y="178950"/>
            <a:ext cx="1603845" cy="767337"/>
          </a:xfrm>
          <a:custGeom>
            <a:rect b="b" l="l" r="r" t="t"/>
            <a:pathLst>
              <a:path extrusionOk="0" h="7255" w="15164">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nvGrpSpPr>
          <p:cNvPr id="1510" name="Google Shape;1510;p136"/>
          <p:cNvGrpSpPr/>
          <p:nvPr/>
        </p:nvGrpSpPr>
        <p:grpSpPr>
          <a:xfrm>
            <a:off x="-25066" y="5758699"/>
            <a:ext cx="3310980" cy="1118136"/>
            <a:chOff x="-18795" y="4041550"/>
            <a:chExt cx="3304811" cy="1116053"/>
          </a:xfrm>
        </p:grpSpPr>
        <p:sp>
          <p:nvSpPr>
            <p:cNvPr id="1511" name="Google Shape;1511;p136"/>
            <p:cNvSpPr/>
            <p:nvPr/>
          </p:nvSpPr>
          <p:spPr>
            <a:xfrm>
              <a:off x="-18795" y="4041550"/>
              <a:ext cx="1780811" cy="1116053"/>
            </a:xfrm>
            <a:custGeom>
              <a:rect b="b" l="l" r="r" t="t"/>
              <a:pathLst>
                <a:path extrusionOk="0" h="30272" w="48303">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12" name="Google Shape;1512;p136"/>
            <p:cNvSpPr/>
            <p:nvPr/>
          </p:nvSpPr>
          <p:spPr>
            <a:xfrm>
              <a:off x="-13265" y="4184522"/>
              <a:ext cx="1670430" cy="973081"/>
            </a:xfrm>
            <a:custGeom>
              <a:rect b="b" l="l" r="r" t="t"/>
              <a:pathLst>
                <a:path extrusionOk="0" h="26394" w="45309">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13" name="Google Shape;1513;p136"/>
            <p:cNvSpPr/>
            <p:nvPr/>
          </p:nvSpPr>
          <p:spPr>
            <a:xfrm>
              <a:off x="1505205" y="4558800"/>
              <a:ext cx="1780811" cy="598780"/>
            </a:xfrm>
            <a:custGeom>
              <a:rect b="b" l="l" r="r" t="t"/>
              <a:pathLst>
                <a:path extrusionOk="0" h="30272" w="48303">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14" name="Google Shape;1514;p136"/>
            <p:cNvSpPr/>
            <p:nvPr/>
          </p:nvSpPr>
          <p:spPr>
            <a:xfrm>
              <a:off x="1510730" y="4707575"/>
              <a:ext cx="1670430" cy="450018"/>
            </a:xfrm>
            <a:custGeom>
              <a:rect b="b" l="l" r="r" t="t"/>
              <a:pathLst>
                <a:path extrusionOk="0" h="26394" w="45309">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grpSp>
        <p:nvGrpSpPr>
          <p:cNvPr id="1515" name="Google Shape;1515;p136"/>
          <p:cNvGrpSpPr/>
          <p:nvPr/>
        </p:nvGrpSpPr>
        <p:grpSpPr>
          <a:xfrm>
            <a:off x="8732097" y="5693972"/>
            <a:ext cx="3502659" cy="1182867"/>
            <a:chOff x="5871195" y="4041550"/>
            <a:chExt cx="3304811" cy="1116053"/>
          </a:xfrm>
        </p:grpSpPr>
        <p:sp>
          <p:nvSpPr>
            <p:cNvPr id="1516" name="Google Shape;1516;p136"/>
            <p:cNvSpPr/>
            <p:nvPr/>
          </p:nvSpPr>
          <p:spPr>
            <a:xfrm flipH="1">
              <a:off x="7395195" y="4041550"/>
              <a:ext cx="1780811" cy="1116053"/>
            </a:xfrm>
            <a:custGeom>
              <a:rect b="b" l="l" r="r" t="t"/>
              <a:pathLst>
                <a:path extrusionOk="0" h="30272" w="48303">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17" name="Google Shape;1517;p136"/>
            <p:cNvSpPr/>
            <p:nvPr/>
          </p:nvSpPr>
          <p:spPr>
            <a:xfrm flipH="1">
              <a:off x="7500046" y="4184522"/>
              <a:ext cx="1670430" cy="973081"/>
            </a:xfrm>
            <a:custGeom>
              <a:rect b="b" l="l" r="r" t="t"/>
              <a:pathLst>
                <a:path extrusionOk="0" h="26394" w="45309">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18" name="Google Shape;1518;p136"/>
            <p:cNvSpPr/>
            <p:nvPr/>
          </p:nvSpPr>
          <p:spPr>
            <a:xfrm flipH="1">
              <a:off x="5871195" y="4558800"/>
              <a:ext cx="1780811" cy="598780"/>
            </a:xfrm>
            <a:custGeom>
              <a:rect b="b" l="l" r="r" t="t"/>
              <a:pathLst>
                <a:path extrusionOk="0" h="30272" w="48303">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19" name="Google Shape;1519;p136"/>
            <p:cNvSpPr/>
            <p:nvPr/>
          </p:nvSpPr>
          <p:spPr>
            <a:xfrm flipH="1">
              <a:off x="5976051" y="4707575"/>
              <a:ext cx="1670430" cy="450018"/>
            </a:xfrm>
            <a:custGeom>
              <a:rect b="b" l="l" r="r" t="t"/>
              <a:pathLst>
                <a:path extrusionOk="0" h="26394" w="45309">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2" name="Shape 82"/>
        <p:cNvGrpSpPr/>
        <p:nvPr/>
      </p:nvGrpSpPr>
      <p:grpSpPr>
        <a:xfrm>
          <a:off x="0" y="0"/>
          <a:ext cx="0" cy="0"/>
          <a:chOff x="0" y="0"/>
          <a:chExt cx="0" cy="0"/>
        </a:xfrm>
      </p:grpSpPr>
      <p:grpSp>
        <p:nvGrpSpPr>
          <p:cNvPr id="83" name="Google Shape;83;p103"/>
          <p:cNvGrpSpPr/>
          <p:nvPr/>
        </p:nvGrpSpPr>
        <p:grpSpPr>
          <a:xfrm>
            <a:off x="5" y="-100"/>
            <a:ext cx="12584295" cy="6858087"/>
            <a:chOff x="4" y="-75"/>
            <a:chExt cx="9438221" cy="5143565"/>
          </a:xfrm>
        </p:grpSpPr>
        <p:grpSp>
          <p:nvGrpSpPr>
            <p:cNvPr id="84" name="Google Shape;84;p103"/>
            <p:cNvGrpSpPr/>
            <p:nvPr/>
          </p:nvGrpSpPr>
          <p:grpSpPr>
            <a:xfrm>
              <a:off x="4" y="2520635"/>
              <a:ext cx="3576210" cy="2622855"/>
              <a:chOff x="529875" y="3526025"/>
              <a:chExt cx="1175225" cy="808475"/>
            </a:xfrm>
          </p:grpSpPr>
          <p:sp>
            <p:nvSpPr>
              <p:cNvPr id="85" name="Google Shape;85;p103"/>
              <p:cNvSpPr/>
              <p:nvPr/>
            </p:nvSpPr>
            <p:spPr>
              <a:xfrm>
                <a:off x="529875" y="3801475"/>
                <a:ext cx="1041575" cy="533025"/>
              </a:xfrm>
              <a:custGeom>
                <a:rect b="b" l="l" r="r" t="t"/>
                <a:pathLst>
                  <a:path extrusionOk="0" h="21321" w="41663">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 name="Google Shape;86;p103"/>
              <p:cNvSpPr/>
              <p:nvPr/>
            </p:nvSpPr>
            <p:spPr>
              <a:xfrm>
                <a:off x="1551675" y="4108300"/>
                <a:ext cx="102925" cy="226200"/>
              </a:xfrm>
              <a:custGeom>
                <a:rect b="b" l="l" r="r" t="t"/>
                <a:pathLst>
                  <a:path extrusionOk="0" h="9048" w="4117">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 name="Google Shape;87;p103"/>
              <p:cNvSpPr/>
              <p:nvPr/>
            </p:nvSpPr>
            <p:spPr>
              <a:xfrm>
                <a:off x="1646400" y="4317550"/>
                <a:ext cx="13825" cy="16950"/>
              </a:xfrm>
              <a:custGeom>
                <a:rect b="b" l="l" r="r" t="t"/>
                <a:pathLst>
                  <a:path extrusionOk="0" h="678" w="553">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 name="Google Shape;88;p103"/>
              <p:cNvSpPr/>
              <p:nvPr/>
            </p:nvSpPr>
            <p:spPr>
              <a:xfrm>
                <a:off x="529875" y="4163825"/>
                <a:ext cx="108575" cy="170675"/>
              </a:xfrm>
              <a:custGeom>
                <a:rect b="b" l="l" r="r" t="t"/>
                <a:pathLst>
                  <a:path extrusionOk="0" h="6827" w="4343">
                    <a:moveTo>
                      <a:pt x="0" y="0"/>
                    </a:moveTo>
                    <a:lnTo>
                      <a:pt x="0" y="6827"/>
                    </a:lnTo>
                    <a:lnTo>
                      <a:pt x="4342" y="6827"/>
                    </a:lnTo>
                    <a:cubicBezTo>
                      <a:pt x="2799" y="4668"/>
                      <a:pt x="1331" y="2334"/>
                      <a:pt x="0"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 name="Google Shape;89;p103"/>
              <p:cNvSpPr/>
              <p:nvPr/>
            </p:nvSpPr>
            <p:spPr>
              <a:xfrm>
                <a:off x="529875" y="3526025"/>
                <a:ext cx="1175225" cy="808475"/>
              </a:xfrm>
              <a:custGeom>
                <a:rect b="b" l="l" r="r" t="t"/>
                <a:pathLst>
                  <a:path extrusionOk="0" h="32339" w="47009">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0" name="Google Shape;90;p103"/>
            <p:cNvGrpSpPr/>
            <p:nvPr/>
          </p:nvGrpSpPr>
          <p:grpSpPr>
            <a:xfrm flipH="1">
              <a:off x="6639163" y="-75"/>
              <a:ext cx="2799062" cy="1335692"/>
              <a:chOff x="5055440" y="2771848"/>
              <a:chExt cx="1595725" cy="761425"/>
            </a:xfrm>
          </p:grpSpPr>
          <p:sp>
            <p:nvSpPr>
              <p:cNvPr id="91" name="Google Shape;91;p103"/>
              <p:cNvSpPr/>
              <p:nvPr/>
            </p:nvSpPr>
            <p:spPr>
              <a:xfrm>
                <a:off x="5055440" y="2771848"/>
                <a:ext cx="131322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 name="Google Shape;92;p103"/>
              <p:cNvSpPr/>
              <p:nvPr/>
            </p:nvSpPr>
            <p:spPr>
              <a:xfrm>
                <a:off x="5055440" y="2771848"/>
                <a:ext cx="1595725"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93" name="Google Shape;93;p103"/>
          <p:cNvSpPr txBox="1"/>
          <p:nvPr>
            <p:ph type="title"/>
          </p:nvPr>
        </p:nvSpPr>
        <p:spPr>
          <a:xfrm>
            <a:off x="1969300" y="2790367"/>
            <a:ext cx="3134400" cy="547200"/>
          </a:xfrm>
          <a:prstGeom prst="rect">
            <a:avLst/>
          </a:prstGeom>
          <a:noFill/>
          <a:ln>
            <a:noFill/>
          </a:ln>
        </p:spPr>
        <p:txBody>
          <a:bodyPr anchorCtr="0" anchor="t" bIns="0" lIns="0" spcFirstLastPara="1" rIns="0" wrap="square" tIns="0">
            <a:noAutofit/>
          </a:bodyPr>
          <a:lstStyle>
            <a:lvl1pPr lvl="0" algn="ctr">
              <a:lnSpc>
                <a:spcPct val="80000"/>
              </a:lnSpc>
              <a:spcBef>
                <a:spcPts val="0"/>
              </a:spcBef>
              <a:spcAft>
                <a:spcPts val="0"/>
              </a:spcAft>
              <a:buClr>
                <a:schemeClr val="lt1"/>
              </a:buClr>
              <a:buSzPts val="3300"/>
              <a:buNone/>
              <a:defRPr b="1" sz="4000">
                <a:solidFill>
                  <a:schemeClr val="lt1"/>
                </a:solidFill>
              </a:defRPr>
            </a:lvl1pPr>
            <a:lvl2pPr lvl="1" algn="ctr">
              <a:lnSpc>
                <a:spcPct val="100000"/>
              </a:lnSpc>
              <a:spcBef>
                <a:spcPts val="0"/>
              </a:spcBef>
              <a:spcAft>
                <a:spcPts val="0"/>
              </a:spcAft>
              <a:buClr>
                <a:schemeClr val="lt1"/>
              </a:buClr>
              <a:buSzPts val="2800"/>
              <a:buNone/>
              <a:defRPr b="1">
                <a:solidFill>
                  <a:schemeClr val="lt1"/>
                </a:solidFill>
              </a:defRPr>
            </a:lvl2pPr>
            <a:lvl3pPr lvl="2" algn="ctr">
              <a:lnSpc>
                <a:spcPct val="100000"/>
              </a:lnSpc>
              <a:spcBef>
                <a:spcPts val="0"/>
              </a:spcBef>
              <a:spcAft>
                <a:spcPts val="0"/>
              </a:spcAft>
              <a:buClr>
                <a:schemeClr val="lt1"/>
              </a:buClr>
              <a:buSzPts val="2800"/>
              <a:buNone/>
              <a:defRPr b="1">
                <a:solidFill>
                  <a:schemeClr val="lt1"/>
                </a:solidFill>
              </a:defRPr>
            </a:lvl3pPr>
            <a:lvl4pPr lvl="3" algn="ctr">
              <a:lnSpc>
                <a:spcPct val="100000"/>
              </a:lnSpc>
              <a:spcBef>
                <a:spcPts val="0"/>
              </a:spcBef>
              <a:spcAft>
                <a:spcPts val="0"/>
              </a:spcAft>
              <a:buClr>
                <a:schemeClr val="lt1"/>
              </a:buClr>
              <a:buSzPts val="2800"/>
              <a:buNone/>
              <a:defRPr b="1">
                <a:solidFill>
                  <a:schemeClr val="lt1"/>
                </a:solidFill>
              </a:defRPr>
            </a:lvl4pPr>
            <a:lvl5pPr lvl="4" algn="ctr">
              <a:lnSpc>
                <a:spcPct val="100000"/>
              </a:lnSpc>
              <a:spcBef>
                <a:spcPts val="0"/>
              </a:spcBef>
              <a:spcAft>
                <a:spcPts val="0"/>
              </a:spcAft>
              <a:buClr>
                <a:schemeClr val="lt1"/>
              </a:buClr>
              <a:buSzPts val="2800"/>
              <a:buNone/>
              <a:defRPr b="1">
                <a:solidFill>
                  <a:schemeClr val="lt1"/>
                </a:solidFill>
              </a:defRPr>
            </a:lvl5pPr>
            <a:lvl6pPr lvl="5" algn="ctr">
              <a:lnSpc>
                <a:spcPct val="100000"/>
              </a:lnSpc>
              <a:spcBef>
                <a:spcPts val="0"/>
              </a:spcBef>
              <a:spcAft>
                <a:spcPts val="0"/>
              </a:spcAft>
              <a:buClr>
                <a:schemeClr val="lt1"/>
              </a:buClr>
              <a:buSzPts val="2800"/>
              <a:buNone/>
              <a:defRPr b="1">
                <a:solidFill>
                  <a:schemeClr val="lt1"/>
                </a:solidFill>
              </a:defRPr>
            </a:lvl6pPr>
            <a:lvl7pPr lvl="6" algn="ctr">
              <a:lnSpc>
                <a:spcPct val="100000"/>
              </a:lnSpc>
              <a:spcBef>
                <a:spcPts val="0"/>
              </a:spcBef>
              <a:spcAft>
                <a:spcPts val="0"/>
              </a:spcAft>
              <a:buClr>
                <a:schemeClr val="lt1"/>
              </a:buClr>
              <a:buSzPts val="2800"/>
              <a:buNone/>
              <a:defRPr b="1">
                <a:solidFill>
                  <a:schemeClr val="lt1"/>
                </a:solidFill>
              </a:defRPr>
            </a:lvl7pPr>
            <a:lvl8pPr lvl="7" algn="ctr">
              <a:lnSpc>
                <a:spcPct val="100000"/>
              </a:lnSpc>
              <a:spcBef>
                <a:spcPts val="0"/>
              </a:spcBef>
              <a:spcAft>
                <a:spcPts val="0"/>
              </a:spcAft>
              <a:buClr>
                <a:schemeClr val="lt1"/>
              </a:buClr>
              <a:buSzPts val="2800"/>
              <a:buNone/>
              <a:defRPr b="1">
                <a:solidFill>
                  <a:schemeClr val="lt1"/>
                </a:solidFill>
              </a:defRPr>
            </a:lvl8pPr>
            <a:lvl9pPr lvl="8" algn="ctr">
              <a:lnSpc>
                <a:spcPct val="100000"/>
              </a:lnSpc>
              <a:spcBef>
                <a:spcPts val="0"/>
              </a:spcBef>
              <a:spcAft>
                <a:spcPts val="0"/>
              </a:spcAft>
              <a:buClr>
                <a:schemeClr val="lt1"/>
              </a:buClr>
              <a:buSzPts val="2800"/>
              <a:buNone/>
              <a:defRPr b="1">
                <a:solidFill>
                  <a:schemeClr val="lt1"/>
                </a:solidFill>
              </a:defRPr>
            </a:lvl9pPr>
          </a:lstStyle>
          <a:p/>
        </p:txBody>
      </p:sp>
      <p:sp>
        <p:nvSpPr>
          <p:cNvPr id="94" name="Google Shape;94;p103"/>
          <p:cNvSpPr txBox="1"/>
          <p:nvPr>
            <p:ph idx="1" type="subTitle"/>
          </p:nvPr>
        </p:nvSpPr>
        <p:spPr>
          <a:xfrm>
            <a:off x="1969300" y="3427945"/>
            <a:ext cx="3134400" cy="162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1200"/>
              <a:buFont typeface="Happy Monkey"/>
              <a:buNone/>
              <a:defRPr sz="2133">
                <a:solidFill>
                  <a:schemeClr val="lt1"/>
                </a:solidFill>
              </a:defRPr>
            </a:lvl1pPr>
            <a:lvl2pPr lvl="1" algn="ctr">
              <a:lnSpc>
                <a:spcPct val="100000"/>
              </a:lnSpc>
              <a:spcBef>
                <a:spcPts val="0"/>
              </a:spcBef>
              <a:spcAft>
                <a:spcPts val="0"/>
              </a:spcAft>
              <a:buClr>
                <a:schemeClr val="lt1"/>
              </a:buClr>
              <a:buSzPts val="2800"/>
              <a:buNone/>
              <a:defRPr sz="3733">
                <a:solidFill>
                  <a:schemeClr val="lt1"/>
                </a:solidFill>
              </a:defRPr>
            </a:lvl2pPr>
            <a:lvl3pPr lvl="2" algn="ctr">
              <a:lnSpc>
                <a:spcPct val="100000"/>
              </a:lnSpc>
              <a:spcBef>
                <a:spcPts val="0"/>
              </a:spcBef>
              <a:spcAft>
                <a:spcPts val="0"/>
              </a:spcAft>
              <a:buClr>
                <a:schemeClr val="lt1"/>
              </a:buClr>
              <a:buSzPts val="2800"/>
              <a:buNone/>
              <a:defRPr sz="3733">
                <a:solidFill>
                  <a:schemeClr val="lt1"/>
                </a:solidFill>
              </a:defRPr>
            </a:lvl3pPr>
            <a:lvl4pPr lvl="3" algn="ctr">
              <a:lnSpc>
                <a:spcPct val="100000"/>
              </a:lnSpc>
              <a:spcBef>
                <a:spcPts val="0"/>
              </a:spcBef>
              <a:spcAft>
                <a:spcPts val="0"/>
              </a:spcAft>
              <a:buClr>
                <a:schemeClr val="lt1"/>
              </a:buClr>
              <a:buSzPts val="2800"/>
              <a:buNone/>
              <a:defRPr sz="3733">
                <a:solidFill>
                  <a:schemeClr val="lt1"/>
                </a:solidFill>
              </a:defRPr>
            </a:lvl4pPr>
            <a:lvl5pPr lvl="4" algn="ctr">
              <a:lnSpc>
                <a:spcPct val="100000"/>
              </a:lnSpc>
              <a:spcBef>
                <a:spcPts val="0"/>
              </a:spcBef>
              <a:spcAft>
                <a:spcPts val="0"/>
              </a:spcAft>
              <a:buClr>
                <a:schemeClr val="lt1"/>
              </a:buClr>
              <a:buSzPts val="2800"/>
              <a:buNone/>
              <a:defRPr sz="3733">
                <a:solidFill>
                  <a:schemeClr val="lt1"/>
                </a:solidFill>
              </a:defRPr>
            </a:lvl5pPr>
            <a:lvl6pPr lvl="5" algn="ctr">
              <a:lnSpc>
                <a:spcPct val="100000"/>
              </a:lnSpc>
              <a:spcBef>
                <a:spcPts val="0"/>
              </a:spcBef>
              <a:spcAft>
                <a:spcPts val="0"/>
              </a:spcAft>
              <a:buClr>
                <a:schemeClr val="lt1"/>
              </a:buClr>
              <a:buSzPts val="2800"/>
              <a:buNone/>
              <a:defRPr sz="3733">
                <a:solidFill>
                  <a:schemeClr val="lt1"/>
                </a:solidFill>
              </a:defRPr>
            </a:lvl6pPr>
            <a:lvl7pPr lvl="6" algn="ctr">
              <a:lnSpc>
                <a:spcPct val="100000"/>
              </a:lnSpc>
              <a:spcBef>
                <a:spcPts val="0"/>
              </a:spcBef>
              <a:spcAft>
                <a:spcPts val="0"/>
              </a:spcAft>
              <a:buClr>
                <a:schemeClr val="lt1"/>
              </a:buClr>
              <a:buSzPts val="2800"/>
              <a:buNone/>
              <a:defRPr sz="3733">
                <a:solidFill>
                  <a:schemeClr val="lt1"/>
                </a:solidFill>
              </a:defRPr>
            </a:lvl7pPr>
            <a:lvl8pPr lvl="7" algn="ctr">
              <a:lnSpc>
                <a:spcPct val="100000"/>
              </a:lnSpc>
              <a:spcBef>
                <a:spcPts val="0"/>
              </a:spcBef>
              <a:spcAft>
                <a:spcPts val="0"/>
              </a:spcAft>
              <a:buClr>
                <a:schemeClr val="lt1"/>
              </a:buClr>
              <a:buSzPts val="2800"/>
              <a:buNone/>
              <a:defRPr sz="3733">
                <a:solidFill>
                  <a:schemeClr val="lt1"/>
                </a:solidFill>
              </a:defRPr>
            </a:lvl8pPr>
            <a:lvl9pPr lvl="8" algn="ctr">
              <a:lnSpc>
                <a:spcPct val="100000"/>
              </a:lnSpc>
              <a:spcBef>
                <a:spcPts val="0"/>
              </a:spcBef>
              <a:spcAft>
                <a:spcPts val="0"/>
              </a:spcAft>
              <a:buClr>
                <a:schemeClr val="lt1"/>
              </a:buClr>
              <a:buSzPts val="2800"/>
              <a:buNone/>
              <a:defRPr sz="3733">
                <a:solidFill>
                  <a:schemeClr val="lt1"/>
                </a:solidFill>
              </a:defRPr>
            </a:lvl9pPr>
          </a:lstStyle>
          <a:p/>
        </p:txBody>
      </p:sp>
      <p:sp>
        <p:nvSpPr>
          <p:cNvPr id="95" name="Google Shape;95;p103"/>
          <p:cNvSpPr txBox="1"/>
          <p:nvPr>
            <p:ph idx="2" type="title"/>
          </p:nvPr>
        </p:nvSpPr>
        <p:spPr>
          <a:xfrm>
            <a:off x="7088300" y="2790367"/>
            <a:ext cx="3134400" cy="547200"/>
          </a:xfrm>
          <a:prstGeom prst="rect">
            <a:avLst/>
          </a:prstGeom>
          <a:noFill/>
          <a:ln>
            <a:noFill/>
          </a:ln>
        </p:spPr>
        <p:txBody>
          <a:bodyPr anchorCtr="0" anchor="t" bIns="0" lIns="0" spcFirstLastPara="1" rIns="0" wrap="square" tIns="0">
            <a:noAutofit/>
          </a:bodyPr>
          <a:lstStyle>
            <a:lvl1pPr lvl="0" algn="ctr">
              <a:lnSpc>
                <a:spcPct val="80000"/>
              </a:lnSpc>
              <a:spcBef>
                <a:spcPts val="0"/>
              </a:spcBef>
              <a:spcAft>
                <a:spcPts val="0"/>
              </a:spcAft>
              <a:buClr>
                <a:schemeClr val="lt1"/>
              </a:buClr>
              <a:buSzPts val="3300"/>
              <a:buNone/>
              <a:defRPr b="1" sz="4000">
                <a:solidFill>
                  <a:schemeClr val="lt1"/>
                </a:solidFill>
              </a:defRPr>
            </a:lvl1pPr>
            <a:lvl2pPr lvl="1" algn="ctr">
              <a:lnSpc>
                <a:spcPct val="100000"/>
              </a:lnSpc>
              <a:spcBef>
                <a:spcPts val="0"/>
              </a:spcBef>
              <a:spcAft>
                <a:spcPts val="0"/>
              </a:spcAft>
              <a:buClr>
                <a:schemeClr val="lt1"/>
              </a:buClr>
              <a:buSzPts val="2800"/>
              <a:buNone/>
              <a:defRPr b="1">
                <a:solidFill>
                  <a:schemeClr val="lt1"/>
                </a:solidFill>
              </a:defRPr>
            </a:lvl2pPr>
            <a:lvl3pPr lvl="2" algn="ctr">
              <a:lnSpc>
                <a:spcPct val="100000"/>
              </a:lnSpc>
              <a:spcBef>
                <a:spcPts val="0"/>
              </a:spcBef>
              <a:spcAft>
                <a:spcPts val="0"/>
              </a:spcAft>
              <a:buClr>
                <a:schemeClr val="lt1"/>
              </a:buClr>
              <a:buSzPts val="2800"/>
              <a:buNone/>
              <a:defRPr b="1">
                <a:solidFill>
                  <a:schemeClr val="lt1"/>
                </a:solidFill>
              </a:defRPr>
            </a:lvl3pPr>
            <a:lvl4pPr lvl="3" algn="ctr">
              <a:lnSpc>
                <a:spcPct val="100000"/>
              </a:lnSpc>
              <a:spcBef>
                <a:spcPts val="0"/>
              </a:spcBef>
              <a:spcAft>
                <a:spcPts val="0"/>
              </a:spcAft>
              <a:buClr>
                <a:schemeClr val="lt1"/>
              </a:buClr>
              <a:buSzPts val="2800"/>
              <a:buNone/>
              <a:defRPr b="1">
                <a:solidFill>
                  <a:schemeClr val="lt1"/>
                </a:solidFill>
              </a:defRPr>
            </a:lvl4pPr>
            <a:lvl5pPr lvl="4" algn="ctr">
              <a:lnSpc>
                <a:spcPct val="100000"/>
              </a:lnSpc>
              <a:spcBef>
                <a:spcPts val="0"/>
              </a:spcBef>
              <a:spcAft>
                <a:spcPts val="0"/>
              </a:spcAft>
              <a:buClr>
                <a:schemeClr val="lt1"/>
              </a:buClr>
              <a:buSzPts val="2800"/>
              <a:buNone/>
              <a:defRPr b="1">
                <a:solidFill>
                  <a:schemeClr val="lt1"/>
                </a:solidFill>
              </a:defRPr>
            </a:lvl5pPr>
            <a:lvl6pPr lvl="5" algn="ctr">
              <a:lnSpc>
                <a:spcPct val="100000"/>
              </a:lnSpc>
              <a:spcBef>
                <a:spcPts val="0"/>
              </a:spcBef>
              <a:spcAft>
                <a:spcPts val="0"/>
              </a:spcAft>
              <a:buClr>
                <a:schemeClr val="lt1"/>
              </a:buClr>
              <a:buSzPts val="2800"/>
              <a:buNone/>
              <a:defRPr b="1">
                <a:solidFill>
                  <a:schemeClr val="lt1"/>
                </a:solidFill>
              </a:defRPr>
            </a:lvl6pPr>
            <a:lvl7pPr lvl="6" algn="ctr">
              <a:lnSpc>
                <a:spcPct val="100000"/>
              </a:lnSpc>
              <a:spcBef>
                <a:spcPts val="0"/>
              </a:spcBef>
              <a:spcAft>
                <a:spcPts val="0"/>
              </a:spcAft>
              <a:buClr>
                <a:schemeClr val="lt1"/>
              </a:buClr>
              <a:buSzPts val="2800"/>
              <a:buNone/>
              <a:defRPr b="1">
                <a:solidFill>
                  <a:schemeClr val="lt1"/>
                </a:solidFill>
              </a:defRPr>
            </a:lvl7pPr>
            <a:lvl8pPr lvl="7" algn="ctr">
              <a:lnSpc>
                <a:spcPct val="100000"/>
              </a:lnSpc>
              <a:spcBef>
                <a:spcPts val="0"/>
              </a:spcBef>
              <a:spcAft>
                <a:spcPts val="0"/>
              </a:spcAft>
              <a:buClr>
                <a:schemeClr val="lt1"/>
              </a:buClr>
              <a:buSzPts val="2800"/>
              <a:buNone/>
              <a:defRPr b="1">
                <a:solidFill>
                  <a:schemeClr val="lt1"/>
                </a:solidFill>
              </a:defRPr>
            </a:lvl8pPr>
            <a:lvl9pPr lvl="8" algn="ctr">
              <a:lnSpc>
                <a:spcPct val="100000"/>
              </a:lnSpc>
              <a:spcBef>
                <a:spcPts val="0"/>
              </a:spcBef>
              <a:spcAft>
                <a:spcPts val="0"/>
              </a:spcAft>
              <a:buClr>
                <a:schemeClr val="lt1"/>
              </a:buClr>
              <a:buSzPts val="2800"/>
              <a:buNone/>
              <a:defRPr b="1">
                <a:solidFill>
                  <a:schemeClr val="lt1"/>
                </a:solidFill>
              </a:defRPr>
            </a:lvl9pPr>
          </a:lstStyle>
          <a:p/>
        </p:txBody>
      </p:sp>
      <p:sp>
        <p:nvSpPr>
          <p:cNvPr id="96" name="Google Shape;96;p103"/>
          <p:cNvSpPr txBox="1"/>
          <p:nvPr>
            <p:ph idx="3" type="subTitle"/>
          </p:nvPr>
        </p:nvSpPr>
        <p:spPr>
          <a:xfrm>
            <a:off x="7088300" y="3427945"/>
            <a:ext cx="3134400" cy="162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1200"/>
              <a:buFont typeface="Happy Monkey"/>
              <a:buNone/>
              <a:defRPr sz="2133">
                <a:solidFill>
                  <a:schemeClr val="lt1"/>
                </a:solidFill>
              </a:defRPr>
            </a:lvl1pPr>
            <a:lvl2pPr lvl="1" algn="ctr">
              <a:lnSpc>
                <a:spcPct val="100000"/>
              </a:lnSpc>
              <a:spcBef>
                <a:spcPts val="0"/>
              </a:spcBef>
              <a:spcAft>
                <a:spcPts val="0"/>
              </a:spcAft>
              <a:buClr>
                <a:schemeClr val="lt1"/>
              </a:buClr>
              <a:buSzPts val="2800"/>
              <a:buNone/>
              <a:defRPr sz="3733">
                <a:solidFill>
                  <a:schemeClr val="lt1"/>
                </a:solidFill>
              </a:defRPr>
            </a:lvl2pPr>
            <a:lvl3pPr lvl="2" algn="ctr">
              <a:lnSpc>
                <a:spcPct val="100000"/>
              </a:lnSpc>
              <a:spcBef>
                <a:spcPts val="0"/>
              </a:spcBef>
              <a:spcAft>
                <a:spcPts val="0"/>
              </a:spcAft>
              <a:buClr>
                <a:schemeClr val="lt1"/>
              </a:buClr>
              <a:buSzPts val="2800"/>
              <a:buNone/>
              <a:defRPr sz="3733">
                <a:solidFill>
                  <a:schemeClr val="lt1"/>
                </a:solidFill>
              </a:defRPr>
            </a:lvl3pPr>
            <a:lvl4pPr lvl="3" algn="ctr">
              <a:lnSpc>
                <a:spcPct val="100000"/>
              </a:lnSpc>
              <a:spcBef>
                <a:spcPts val="0"/>
              </a:spcBef>
              <a:spcAft>
                <a:spcPts val="0"/>
              </a:spcAft>
              <a:buClr>
                <a:schemeClr val="lt1"/>
              </a:buClr>
              <a:buSzPts val="2800"/>
              <a:buNone/>
              <a:defRPr sz="3733">
                <a:solidFill>
                  <a:schemeClr val="lt1"/>
                </a:solidFill>
              </a:defRPr>
            </a:lvl4pPr>
            <a:lvl5pPr lvl="4" algn="ctr">
              <a:lnSpc>
                <a:spcPct val="100000"/>
              </a:lnSpc>
              <a:spcBef>
                <a:spcPts val="0"/>
              </a:spcBef>
              <a:spcAft>
                <a:spcPts val="0"/>
              </a:spcAft>
              <a:buClr>
                <a:schemeClr val="lt1"/>
              </a:buClr>
              <a:buSzPts val="2800"/>
              <a:buNone/>
              <a:defRPr sz="3733">
                <a:solidFill>
                  <a:schemeClr val="lt1"/>
                </a:solidFill>
              </a:defRPr>
            </a:lvl5pPr>
            <a:lvl6pPr lvl="5" algn="ctr">
              <a:lnSpc>
                <a:spcPct val="100000"/>
              </a:lnSpc>
              <a:spcBef>
                <a:spcPts val="0"/>
              </a:spcBef>
              <a:spcAft>
                <a:spcPts val="0"/>
              </a:spcAft>
              <a:buClr>
                <a:schemeClr val="lt1"/>
              </a:buClr>
              <a:buSzPts val="2800"/>
              <a:buNone/>
              <a:defRPr sz="3733">
                <a:solidFill>
                  <a:schemeClr val="lt1"/>
                </a:solidFill>
              </a:defRPr>
            </a:lvl6pPr>
            <a:lvl7pPr lvl="6" algn="ctr">
              <a:lnSpc>
                <a:spcPct val="100000"/>
              </a:lnSpc>
              <a:spcBef>
                <a:spcPts val="0"/>
              </a:spcBef>
              <a:spcAft>
                <a:spcPts val="0"/>
              </a:spcAft>
              <a:buClr>
                <a:schemeClr val="lt1"/>
              </a:buClr>
              <a:buSzPts val="2800"/>
              <a:buNone/>
              <a:defRPr sz="3733">
                <a:solidFill>
                  <a:schemeClr val="lt1"/>
                </a:solidFill>
              </a:defRPr>
            </a:lvl7pPr>
            <a:lvl8pPr lvl="7" algn="ctr">
              <a:lnSpc>
                <a:spcPct val="100000"/>
              </a:lnSpc>
              <a:spcBef>
                <a:spcPts val="0"/>
              </a:spcBef>
              <a:spcAft>
                <a:spcPts val="0"/>
              </a:spcAft>
              <a:buClr>
                <a:schemeClr val="lt1"/>
              </a:buClr>
              <a:buSzPts val="2800"/>
              <a:buNone/>
              <a:defRPr sz="3733">
                <a:solidFill>
                  <a:schemeClr val="lt1"/>
                </a:solidFill>
              </a:defRPr>
            </a:lvl8pPr>
            <a:lvl9pPr lvl="8" algn="ctr">
              <a:lnSpc>
                <a:spcPct val="100000"/>
              </a:lnSpc>
              <a:spcBef>
                <a:spcPts val="0"/>
              </a:spcBef>
              <a:spcAft>
                <a:spcPts val="0"/>
              </a:spcAft>
              <a:buClr>
                <a:schemeClr val="lt1"/>
              </a:buClr>
              <a:buSzPts val="2800"/>
              <a:buNone/>
              <a:defRPr sz="3733">
                <a:solidFill>
                  <a:schemeClr val="lt1"/>
                </a:solidFill>
              </a:defRPr>
            </a:lvl9pPr>
          </a:lstStyle>
          <a:p/>
        </p:txBody>
      </p:sp>
      <p:sp>
        <p:nvSpPr>
          <p:cNvPr id="97" name="Google Shape;97;p103"/>
          <p:cNvSpPr txBox="1"/>
          <p:nvPr>
            <p:ph idx="4" type="title"/>
          </p:nvPr>
        </p:nvSpPr>
        <p:spPr>
          <a:xfrm>
            <a:off x="2687800" y="720000"/>
            <a:ext cx="6816400" cy="57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l">
              <a:lnSpc>
                <a:spcPct val="100000"/>
              </a:lnSpc>
              <a:spcBef>
                <a:spcPts val="0"/>
              </a:spcBef>
              <a:spcAft>
                <a:spcPts val="0"/>
              </a:spcAft>
              <a:buSzPts val="2800"/>
              <a:buNone/>
              <a:defRPr sz="4667">
                <a:solidFill>
                  <a:srgbClr val="EA8C6D"/>
                </a:solidFill>
                <a:latin typeface="Mallanna"/>
                <a:ea typeface="Mallanna"/>
                <a:cs typeface="Mallanna"/>
                <a:sym typeface="Mallanna"/>
              </a:defRPr>
            </a:lvl2pPr>
            <a:lvl3pPr lvl="2" algn="l">
              <a:lnSpc>
                <a:spcPct val="100000"/>
              </a:lnSpc>
              <a:spcBef>
                <a:spcPts val="0"/>
              </a:spcBef>
              <a:spcAft>
                <a:spcPts val="0"/>
              </a:spcAft>
              <a:buSzPts val="2800"/>
              <a:buNone/>
              <a:defRPr sz="4667">
                <a:solidFill>
                  <a:srgbClr val="EA8C6D"/>
                </a:solidFill>
                <a:latin typeface="Mallanna"/>
                <a:ea typeface="Mallanna"/>
                <a:cs typeface="Mallanna"/>
                <a:sym typeface="Mallanna"/>
              </a:defRPr>
            </a:lvl3pPr>
            <a:lvl4pPr lvl="3" algn="l">
              <a:lnSpc>
                <a:spcPct val="100000"/>
              </a:lnSpc>
              <a:spcBef>
                <a:spcPts val="0"/>
              </a:spcBef>
              <a:spcAft>
                <a:spcPts val="0"/>
              </a:spcAft>
              <a:buSzPts val="2800"/>
              <a:buNone/>
              <a:defRPr sz="4667">
                <a:solidFill>
                  <a:srgbClr val="EA8C6D"/>
                </a:solidFill>
                <a:latin typeface="Mallanna"/>
                <a:ea typeface="Mallanna"/>
                <a:cs typeface="Mallanna"/>
                <a:sym typeface="Mallanna"/>
              </a:defRPr>
            </a:lvl4pPr>
            <a:lvl5pPr lvl="4" algn="l">
              <a:lnSpc>
                <a:spcPct val="100000"/>
              </a:lnSpc>
              <a:spcBef>
                <a:spcPts val="0"/>
              </a:spcBef>
              <a:spcAft>
                <a:spcPts val="0"/>
              </a:spcAft>
              <a:buSzPts val="2800"/>
              <a:buNone/>
              <a:defRPr sz="4667">
                <a:solidFill>
                  <a:srgbClr val="EA8C6D"/>
                </a:solidFill>
                <a:latin typeface="Mallanna"/>
                <a:ea typeface="Mallanna"/>
                <a:cs typeface="Mallanna"/>
                <a:sym typeface="Mallanna"/>
              </a:defRPr>
            </a:lvl5pPr>
            <a:lvl6pPr lvl="5" algn="l">
              <a:lnSpc>
                <a:spcPct val="100000"/>
              </a:lnSpc>
              <a:spcBef>
                <a:spcPts val="0"/>
              </a:spcBef>
              <a:spcAft>
                <a:spcPts val="0"/>
              </a:spcAft>
              <a:buSzPts val="2800"/>
              <a:buNone/>
              <a:defRPr sz="4667">
                <a:solidFill>
                  <a:srgbClr val="EA8C6D"/>
                </a:solidFill>
                <a:latin typeface="Mallanna"/>
                <a:ea typeface="Mallanna"/>
                <a:cs typeface="Mallanna"/>
                <a:sym typeface="Mallanna"/>
              </a:defRPr>
            </a:lvl6pPr>
            <a:lvl7pPr lvl="6" algn="l">
              <a:lnSpc>
                <a:spcPct val="100000"/>
              </a:lnSpc>
              <a:spcBef>
                <a:spcPts val="0"/>
              </a:spcBef>
              <a:spcAft>
                <a:spcPts val="0"/>
              </a:spcAft>
              <a:buSzPts val="2800"/>
              <a:buNone/>
              <a:defRPr sz="4667">
                <a:solidFill>
                  <a:srgbClr val="EA8C6D"/>
                </a:solidFill>
                <a:latin typeface="Mallanna"/>
                <a:ea typeface="Mallanna"/>
                <a:cs typeface="Mallanna"/>
                <a:sym typeface="Mallanna"/>
              </a:defRPr>
            </a:lvl7pPr>
            <a:lvl8pPr lvl="7" algn="l">
              <a:lnSpc>
                <a:spcPct val="100000"/>
              </a:lnSpc>
              <a:spcBef>
                <a:spcPts val="0"/>
              </a:spcBef>
              <a:spcAft>
                <a:spcPts val="0"/>
              </a:spcAft>
              <a:buSzPts val="2800"/>
              <a:buNone/>
              <a:defRPr sz="4667">
                <a:solidFill>
                  <a:srgbClr val="EA8C6D"/>
                </a:solidFill>
                <a:latin typeface="Mallanna"/>
                <a:ea typeface="Mallanna"/>
                <a:cs typeface="Mallanna"/>
                <a:sym typeface="Mallanna"/>
              </a:defRPr>
            </a:lvl8pPr>
            <a:lvl9pPr lvl="8" algn="l">
              <a:lnSpc>
                <a:spcPct val="100000"/>
              </a:lnSpc>
              <a:spcBef>
                <a:spcPts val="0"/>
              </a:spcBef>
              <a:spcAft>
                <a:spcPts val="0"/>
              </a:spcAft>
              <a:buSzPts val="2800"/>
              <a:buNone/>
              <a:defRPr sz="4667">
                <a:solidFill>
                  <a:srgbClr val="EA8C6D"/>
                </a:solidFill>
                <a:latin typeface="Mallanna"/>
                <a:ea typeface="Mallanna"/>
                <a:cs typeface="Mallanna"/>
                <a:sym typeface="Mallanna"/>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6" name="Shape 1526"/>
        <p:cNvGrpSpPr/>
        <p:nvPr/>
      </p:nvGrpSpPr>
      <p:grpSpPr>
        <a:xfrm>
          <a:off x="0" y="0"/>
          <a:ext cx="0" cy="0"/>
          <a:chOff x="0" y="0"/>
          <a:chExt cx="0" cy="0"/>
        </a:xfrm>
      </p:grpSpPr>
      <p:sp>
        <p:nvSpPr>
          <p:cNvPr id="1527" name="Google Shape;1527;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8" name="Google Shape;1528;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9" name="Google Shape;1529;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30" name="Shape 1530"/>
        <p:cNvGrpSpPr/>
        <p:nvPr/>
      </p:nvGrpSpPr>
      <p:grpSpPr>
        <a:xfrm>
          <a:off x="0" y="0"/>
          <a:ext cx="0" cy="0"/>
          <a:chOff x="0" y="0"/>
          <a:chExt cx="0" cy="0"/>
        </a:xfrm>
      </p:grpSpPr>
      <p:sp>
        <p:nvSpPr>
          <p:cNvPr id="1531" name="Google Shape;1531;p1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2" name="Google Shape;1532;p1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33" name="Google Shape;1533;p1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4" name="Google Shape;1534;p1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5" name="Google Shape;1535;p1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36" name="Shape 1536"/>
        <p:cNvGrpSpPr/>
        <p:nvPr/>
      </p:nvGrpSpPr>
      <p:grpSpPr>
        <a:xfrm>
          <a:off x="0" y="0"/>
          <a:ext cx="0" cy="0"/>
          <a:chOff x="0" y="0"/>
          <a:chExt cx="0" cy="0"/>
        </a:xfrm>
      </p:grpSpPr>
      <p:sp>
        <p:nvSpPr>
          <p:cNvPr id="1537" name="Google Shape;1537;p1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8" name="Google Shape;1538;p1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9" name="Google Shape;1539;p1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0" name="Google Shape;1540;p1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1" name="Google Shape;1541;p1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42" name="Shape 1542"/>
        <p:cNvGrpSpPr/>
        <p:nvPr/>
      </p:nvGrpSpPr>
      <p:grpSpPr>
        <a:xfrm>
          <a:off x="0" y="0"/>
          <a:ext cx="0" cy="0"/>
          <a:chOff x="0" y="0"/>
          <a:chExt cx="0" cy="0"/>
        </a:xfrm>
      </p:grpSpPr>
      <p:sp>
        <p:nvSpPr>
          <p:cNvPr id="1543" name="Google Shape;1543;p13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4" name="Google Shape;1544;p13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45" name="Google Shape;1545;p1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6" name="Google Shape;1546;p1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7" name="Google Shape;1547;p1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48" name="Shape 1548"/>
        <p:cNvGrpSpPr/>
        <p:nvPr/>
      </p:nvGrpSpPr>
      <p:grpSpPr>
        <a:xfrm>
          <a:off x="0" y="0"/>
          <a:ext cx="0" cy="0"/>
          <a:chOff x="0" y="0"/>
          <a:chExt cx="0" cy="0"/>
        </a:xfrm>
      </p:grpSpPr>
      <p:sp>
        <p:nvSpPr>
          <p:cNvPr id="1549" name="Google Shape;1549;p1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0" name="Google Shape;1550;p1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1" name="Google Shape;1551;p14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2" name="Google Shape;1552;p1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3" name="Google Shape;1553;p1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4" name="Google Shape;1554;p1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55" name="Shape 1555"/>
        <p:cNvGrpSpPr/>
        <p:nvPr/>
      </p:nvGrpSpPr>
      <p:grpSpPr>
        <a:xfrm>
          <a:off x="0" y="0"/>
          <a:ext cx="0" cy="0"/>
          <a:chOff x="0" y="0"/>
          <a:chExt cx="0" cy="0"/>
        </a:xfrm>
      </p:grpSpPr>
      <p:sp>
        <p:nvSpPr>
          <p:cNvPr id="1556" name="Google Shape;1556;p14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7" name="Google Shape;1557;p14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58" name="Google Shape;1558;p14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9" name="Google Shape;1559;p14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60" name="Google Shape;1560;p14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1" name="Google Shape;1561;p1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2" name="Google Shape;1562;p1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3" name="Google Shape;1563;p1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64" name="Shape 1564"/>
        <p:cNvGrpSpPr/>
        <p:nvPr/>
      </p:nvGrpSpPr>
      <p:grpSpPr>
        <a:xfrm>
          <a:off x="0" y="0"/>
          <a:ext cx="0" cy="0"/>
          <a:chOff x="0" y="0"/>
          <a:chExt cx="0" cy="0"/>
        </a:xfrm>
      </p:grpSpPr>
      <p:sp>
        <p:nvSpPr>
          <p:cNvPr id="1565" name="Google Shape;1565;p1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6" name="Google Shape;1566;p1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7" name="Google Shape;1567;p1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8" name="Google Shape;1568;p1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69" name="Shape 1569"/>
        <p:cNvGrpSpPr/>
        <p:nvPr/>
      </p:nvGrpSpPr>
      <p:grpSpPr>
        <a:xfrm>
          <a:off x="0" y="0"/>
          <a:ext cx="0" cy="0"/>
          <a:chOff x="0" y="0"/>
          <a:chExt cx="0" cy="0"/>
        </a:xfrm>
      </p:grpSpPr>
      <p:sp>
        <p:nvSpPr>
          <p:cNvPr id="1570" name="Google Shape;1570;p1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1" name="Google Shape;1571;p14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72" name="Google Shape;1572;p14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3" name="Google Shape;1573;p1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4" name="Google Shape;1574;p1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5" name="Google Shape;1575;p1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76" name="Shape 1576"/>
        <p:cNvGrpSpPr/>
        <p:nvPr/>
      </p:nvGrpSpPr>
      <p:grpSpPr>
        <a:xfrm>
          <a:off x="0" y="0"/>
          <a:ext cx="0" cy="0"/>
          <a:chOff x="0" y="0"/>
          <a:chExt cx="0" cy="0"/>
        </a:xfrm>
      </p:grpSpPr>
      <p:sp>
        <p:nvSpPr>
          <p:cNvPr id="1577" name="Google Shape;1577;p1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8" name="Google Shape;1578;p144"/>
          <p:cNvSpPr/>
          <p:nvPr>
            <p:ph idx="2" type="pic"/>
          </p:nvPr>
        </p:nvSpPr>
        <p:spPr>
          <a:xfrm>
            <a:off x="5183188" y="987425"/>
            <a:ext cx="6172200" cy="4873625"/>
          </a:xfrm>
          <a:prstGeom prst="rect">
            <a:avLst/>
          </a:prstGeom>
          <a:noFill/>
          <a:ln>
            <a:noFill/>
          </a:ln>
        </p:spPr>
      </p:sp>
      <p:sp>
        <p:nvSpPr>
          <p:cNvPr id="1579" name="Google Shape;1579;p14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80" name="Google Shape;1580;p1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1" name="Google Shape;1581;p1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2" name="Google Shape;1582;p1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83" name="Shape 1583"/>
        <p:cNvGrpSpPr/>
        <p:nvPr/>
      </p:nvGrpSpPr>
      <p:grpSpPr>
        <a:xfrm>
          <a:off x="0" y="0"/>
          <a:ext cx="0" cy="0"/>
          <a:chOff x="0" y="0"/>
          <a:chExt cx="0" cy="0"/>
        </a:xfrm>
      </p:grpSpPr>
      <p:sp>
        <p:nvSpPr>
          <p:cNvPr id="1584" name="Google Shape;1584;p1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5" name="Google Shape;1585;p14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6" name="Google Shape;1586;p1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7" name="Google Shape;1587;p1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8" name="Google Shape;1588;p1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 and three columns">
    <p:spTree>
      <p:nvGrpSpPr>
        <p:cNvPr id="98" name="Shape 98"/>
        <p:cNvGrpSpPr/>
        <p:nvPr/>
      </p:nvGrpSpPr>
      <p:grpSpPr>
        <a:xfrm>
          <a:off x="0" y="0"/>
          <a:ext cx="0" cy="0"/>
          <a:chOff x="0" y="0"/>
          <a:chExt cx="0" cy="0"/>
        </a:xfrm>
      </p:grpSpPr>
      <p:grpSp>
        <p:nvGrpSpPr>
          <p:cNvPr id="99" name="Google Shape;99;p104"/>
          <p:cNvGrpSpPr/>
          <p:nvPr/>
        </p:nvGrpSpPr>
        <p:grpSpPr>
          <a:xfrm>
            <a:off x="-24326" y="-436243"/>
            <a:ext cx="12216327" cy="7296376"/>
            <a:chOff x="-18245" y="-327182"/>
            <a:chExt cx="9162245" cy="5472282"/>
          </a:xfrm>
        </p:grpSpPr>
        <p:sp>
          <p:nvSpPr>
            <p:cNvPr id="100" name="Google Shape;100;p104"/>
            <p:cNvSpPr/>
            <p:nvPr/>
          </p:nvSpPr>
          <p:spPr>
            <a:xfrm flipH="1" rot="10800000">
              <a:off x="7080895" y="4053742"/>
              <a:ext cx="2063105" cy="10913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01" name="Google Shape;101;p104"/>
            <p:cNvGrpSpPr/>
            <p:nvPr/>
          </p:nvGrpSpPr>
          <p:grpSpPr>
            <a:xfrm>
              <a:off x="-18245" y="-327182"/>
              <a:ext cx="3085100" cy="2367692"/>
              <a:chOff x="2387100" y="3646800"/>
              <a:chExt cx="1386375" cy="956875"/>
            </a:xfrm>
          </p:grpSpPr>
          <p:sp>
            <p:nvSpPr>
              <p:cNvPr id="102" name="Google Shape;102;p104"/>
              <p:cNvSpPr/>
              <p:nvPr/>
            </p:nvSpPr>
            <p:spPr>
              <a:xfrm>
                <a:off x="2387100" y="4186725"/>
                <a:ext cx="122700" cy="91000"/>
              </a:xfrm>
              <a:custGeom>
                <a:rect b="b" l="l" r="r" t="t"/>
                <a:pathLst>
                  <a:path extrusionOk="0" h="3640" w="4908">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 name="Google Shape;103;p104"/>
              <p:cNvSpPr/>
              <p:nvPr/>
            </p:nvSpPr>
            <p:spPr>
              <a:xfrm>
                <a:off x="3596825" y="3646800"/>
                <a:ext cx="128325" cy="267625"/>
              </a:xfrm>
              <a:custGeom>
                <a:rect b="b" l="l" r="r" t="t"/>
                <a:pathLst>
                  <a:path extrusionOk="0" h="10705" w="5133">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 name="Google Shape;104;p104"/>
              <p:cNvSpPr/>
              <p:nvPr/>
            </p:nvSpPr>
            <p:spPr>
              <a:xfrm>
                <a:off x="2387100" y="3646800"/>
                <a:ext cx="128650" cy="202075"/>
              </a:xfrm>
              <a:custGeom>
                <a:rect b="b" l="l" r="r" t="t"/>
                <a:pathLst>
                  <a:path extrusionOk="0" h="8083" w="5146">
                    <a:moveTo>
                      <a:pt x="1" y="1"/>
                    </a:moveTo>
                    <a:lnTo>
                      <a:pt x="1" y="8082"/>
                    </a:lnTo>
                    <a:cubicBezTo>
                      <a:pt x="1582" y="5309"/>
                      <a:pt x="3314" y="2548"/>
                      <a:pt x="5146"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 name="Google Shape;105;p104"/>
              <p:cNvSpPr/>
              <p:nvPr/>
            </p:nvSpPr>
            <p:spPr>
              <a:xfrm>
                <a:off x="2387100" y="3646800"/>
                <a:ext cx="1232950" cy="572875"/>
              </a:xfrm>
              <a:custGeom>
                <a:rect b="b" l="l" r="r" t="t"/>
                <a:pathLst>
                  <a:path extrusionOk="0" h="22915" w="49318">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 name="Google Shape;106;p104"/>
              <p:cNvSpPr/>
              <p:nvPr/>
            </p:nvSpPr>
            <p:spPr>
              <a:xfrm>
                <a:off x="2387100" y="3646800"/>
                <a:ext cx="1386375" cy="956875"/>
              </a:xfrm>
              <a:custGeom>
                <a:rect b="b" l="l" r="r" t="t"/>
                <a:pathLst>
                  <a:path extrusionOk="0" h="38275" w="55455">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 name="Google Shape;107;p104"/>
              <p:cNvSpPr/>
              <p:nvPr/>
            </p:nvSpPr>
            <p:spPr>
              <a:xfrm>
                <a:off x="2387100" y="4176675"/>
                <a:ext cx="135250" cy="48350"/>
              </a:xfrm>
              <a:custGeom>
                <a:rect b="b" l="l" r="r" t="t"/>
                <a:pathLst>
                  <a:path extrusionOk="0" h="1934" w="541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108" name="Google Shape;108;p104"/>
          <p:cNvSpPr txBox="1"/>
          <p:nvPr>
            <p:ph type="title"/>
          </p:nvPr>
        </p:nvSpPr>
        <p:spPr>
          <a:xfrm>
            <a:off x="2687800" y="720000"/>
            <a:ext cx="6816400" cy="57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l">
              <a:lnSpc>
                <a:spcPct val="100000"/>
              </a:lnSpc>
              <a:spcBef>
                <a:spcPts val="0"/>
              </a:spcBef>
              <a:spcAft>
                <a:spcPts val="0"/>
              </a:spcAft>
              <a:buSzPts val="2800"/>
              <a:buNone/>
              <a:defRPr sz="4667">
                <a:solidFill>
                  <a:srgbClr val="EA8C6D"/>
                </a:solidFill>
                <a:latin typeface="Mallanna"/>
                <a:ea typeface="Mallanna"/>
                <a:cs typeface="Mallanna"/>
                <a:sym typeface="Mallanna"/>
              </a:defRPr>
            </a:lvl2pPr>
            <a:lvl3pPr lvl="2" algn="l">
              <a:lnSpc>
                <a:spcPct val="100000"/>
              </a:lnSpc>
              <a:spcBef>
                <a:spcPts val="0"/>
              </a:spcBef>
              <a:spcAft>
                <a:spcPts val="0"/>
              </a:spcAft>
              <a:buSzPts val="2800"/>
              <a:buNone/>
              <a:defRPr sz="4667">
                <a:solidFill>
                  <a:srgbClr val="EA8C6D"/>
                </a:solidFill>
                <a:latin typeface="Mallanna"/>
                <a:ea typeface="Mallanna"/>
                <a:cs typeface="Mallanna"/>
                <a:sym typeface="Mallanna"/>
              </a:defRPr>
            </a:lvl3pPr>
            <a:lvl4pPr lvl="3" algn="l">
              <a:lnSpc>
                <a:spcPct val="100000"/>
              </a:lnSpc>
              <a:spcBef>
                <a:spcPts val="0"/>
              </a:spcBef>
              <a:spcAft>
                <a:spcPts val="0"/>
              </a:spcAft>
              <a:buSzPts val="2800"/>
              <a:buNone/>
              <a:defRPr sz="4667">
                <a:solidFill>
                  <a:srgbClr val="EA8C6D"/>
                </a:solidFill>
                <a:latin typeface="Mallanna"/>
                <a:ea typeface="Mallanna"/>
                <a:cs typeface="Mallanna"/>
                <a:sym typeface="Mallanna"/>
              </a:defRPr>
            </a:lvl4pPr>
            <a:lvl5pPr lvl="4" algn="l">
              <a:lnSpc>
                <a:spcPct val="100000"/>
              </a:lnSpc>
              <a:spcBef>
                <a:spcPts val="0"/>
              </a:spcBef>
              <a:spcAft>
                <a:spcPts val="0"/>
              </a:spcAft>
              <a:buSzPts val="2800"/>
              <a:buNone/>
              <a:defRPr sz="4667">
                <a:solidFill>
                  <a:srgbClr val="EA8C6D"/>
                </a:solidFill>
                <a:latin typeface="Mallanna"/>
                <a:ea typeface="Mallanna"/>
                <a:cs typeface="Mallanna"/>
                <a:sym typeface="Mallanna"/>
              </a:defRPr>
            </a:lvl5pPr>
            <a:lvl6pPr lvl="5" algn="l">
              <a:lnSpc>
                <a:spcPct val="100000"/>
              </a:lnSpc>
              <a:spcBef>
                <a:spcPts val="0"/>
              </a:spcBef>
              <a:spcAft>
                <a:spcPts val="0"/>
              </a:spcAft>
              <a:buSzPts val="2800"/>
              <a:buNone/>
              <a:defRPr sz="4667">
                <a:solidFill>
                  <a:srgbClr val="EA8C6D"/>
                </a:solidFill>
                <a:latin typeface="Mallanna"/>
                <a:ea typeface="Mallanna"/>
                <a:cs typeface="Mallanna"/>
                <a:sym typeface="Mallanna"/>
              </a:defRPr>
            </a:lvl6pPr>
            <a:lvl7pPr lvl="6" algn="l">
              <a:lnSpc>
                <a:spcPct val="100000"/>
              </a:lnSpc>
              <a:spcBef>
                <a:spcPts val="0"/>
              </a:spcBef>
              <a:spcAft>
                <a:spcPts val="0"/>
              </a:spcAft>
              <a:buSzPts val="2800"/>
              <a:buNone/>
              <a:defRPr sz="4667">
                <a:solidFill>
                  <a:srgbClr val="EA8C6D"/>
                </a:solidFill>
                <a:latin typeface="Mallanna"/>
                <a:ea typeface="Mallanna"/>
                <a:cs typeface="Mallanna"/>
                <a:sym typeface="Mallanna"/>
              </a:defRPr>
            </a:lvl7pPr>
            <a:lvl8pPr lvl="7" algn="l">
              <a:lnSpc>
                <a:spcPct val="100000"/>
              </a:lnSpc>
              <a:spcBef>
                <a:spcPts val="0"/>
              </a:spcBef>
              <a:spcAft>
                <a:spcPts val="0"/>
              </a:spcAft>
              <a:buSzPts val="2800"/>
              <a:buNone/>
              <a:defRPr sz="4667">
                <a:solidFill>
                  <a:srgbClr val="EA8C6D"/>
                </a:solidFill>
                <a:latin typeface="Mallanna"/>
                <a:ea typeface="Mallanna"/>
                <a:cs typeface="Mallanna"/>
                <a:sym typeface="Mallanna"/>
              </a:defRPr>
            </a:lvl8pPr>
            <a:lvl9pPr lvl="8" algn="l">
              <a:lnSpc>
                <a:spcPct val="100000"/>
              </a:lnSpc>
              <a:spcBef>
                <a:spcPts val="0"/>
              </a:spcBef>
              <a:spcAft>
                <a:spcPts val="0"/>
              </a:spcAft>
              <a:buSzPts val="2800"/>
              <a:buNone/>
              <a:defRPr sz="4667">
                <a:solidFill>
                  <a:srgbClr val="EA8C6D"/>
                </a:solidFill>
                <a:latin typeface="Mallanna"/>
                <a:ea typeface="Mallanna"/>
                <a:cs typeface="Mallanna"/>
                <a:sym typeface="Mallanna"/>
              </a:defRPr>
            </a:lvl9pPr>
          </a:lstStyle>
          <a:p/>
        </p:txBody>
      </p:sp>
      <p:sp>
        <p:nvSpPr>
          <p:cNvPr id="109" name="Google Shape;109;p104"/>
          <p:cNvSpPr txBox="1"/>
          <p:nvPr>
            <p:ph idx="2" type="title"/>
          </p:nvPr>
        </p:nvSpPr>
        <p:spPr>
          <a:xfrm>
            <a:off x="4803144" y="3770728"/>
            <a:ext cx="2624800" cy="512800"/>
          </a:xfrm>
          <a:prstGeom prst="rect">
            <a:avLst/>
          </a:prstGeom>
          <a:noFill/>
          <a:ln>
            <a:noFill/>
          </a:ln>
        </p:spPr>
        <p:txBody>
          <a:bodyPr anchorCtr="0" anchor="t" bIns="0" lIns="0" spcFirstLastPara="1" rIns="0" wrap="square" tIns="0">
            <a:noAutofit/>
          </a:bodyPr>
          <a:lstStyle>
            <a:lvl1pPr lvl="0" algn="ctr">
              <a:lnSpc>
                <a:spcPct val="80000"/>
              </a:lnSpc>
              <a:spcBef>
                <a:spcPts val="0"/>
              </a:spcBef>
              <a:spcAft>
                <a:spcPts val="0"/>
              </a:spcAft>
              <a:buClr>
                <a:srgbClr val="EA8C6D"/>
              </a:buClr>
              <a:buSzPts val="3300"/>
              <a:buFont typeface="Amatic SC"/>
              <a:buNone/>
              <a:defRPr b="1" sz="4000">
                <a:solidFill>
                  <a:srgbClr val="EA8C6D"/>
                </a:solidFill>
                <a:latin typeface="Amatic SC"/>
                <a:ea typeface="Amatic SC"/>
                <a:cs typeface="Amatic SC"/>
                <a:sym typeface="Amatic SC"/>
              </a:defRPr>
            </a:lvl1pPr>
            <a:lvl2pPr lvl="1" algn="l">
              <a:lnSpc>
                <a:spcPct val="100000"/>
              </a:lnSpc>
              <a:spcBef>
                <a:spcPts val="0"/>
              </a:spcBef>
              <a:spcAft>
                <a:spcPts val="0"/>
              </a:spcAft>
              <a:buClr>
                <a:srgbClr val="EA8C6D"/>
              </a:buClr>
              <a:buSzPts val="2800"/>
              <a:buNone/>
              <a:defRPr>
                <a:solidFill>
                  <a:srgbClr val="EA8C6D"/>
                </a:solidFill>
              </a:defRPr>
            </a:lvl2pPr>
            <a:lvl3pPr lvl="2" algn="l">
              <a:lnSpc>
                <a:spcPct val="100000"/>
              </a:lnSpc>
              <a:spcBef>
                <a:spcPts val="0"/>
              </a:spcBef>
              <a:spcAft>
                <a:spcPts val="0"/>
              </a:spcAft>
              <a:buClr>
                <a:srgbClr val="EA8C6D"/>
              </a:buClr>
              <a:buSzPts val="2800"/>
              <a:buNone/>
              <a:defRPr>
                <a:solidFill>
                  <a:srgbClr val="EA8C6D"/>
                </a:solidFill>
              </a:defRPr>
            </a:lvl3pPr>
            <a:lvl4pPr lvl="3" algn="l">
              <a:lnSpc>
                <a:spcPct val="100000"/>
              </a:lnSpc>
              <a:spcBef>
                <a:spcPts val="0"/>
              </a:spcBef>
              <a:spcAft>
                <a:spcPts val="0"/>
              </a:spcAft>
              <a:buClr>
                <a:srgbClr val="EA8C6D"/>
              </a:buClr>
              <a:buSzPts val="2800"/>
              <a:buNone/>
              <a:defRPr>
                <a:solidFill>
                  <a:srgbClr val="EA8C6D"/>
                </a:solidFill>
              </a:defRPr>
            </a:lvl4pPr>
            <a:lvl5pPr lvl="4" algn="l">
              <a:lnSpc>
                <a:spcPct val="100000"/>
              </a:lnSpc>
              <a:spcBef>
                <a:spcPts val="0"/>
              </a:spcBef>
              <a:spcAft>
                <a:spcPts val="0"/>
              </a:spcAft>
              <a:buClr>
                <a:srgbClr val="EA8C6D"/>
              </a:buClr>
              <a:buSzPts val="2800"/>
              <a:buNone/>
              <a:defRPr>
                <a:solidFill>
                  <a:srgbClr val="EA8C6D"/>
                </a:solidFill>
              </a:defRPr>
            </a:lvl5pPr>
            <a:lvl6pPr lvl="5" algn="l">
              <a:lnSpc>
                <a:spcPct val="100000"/>
              </a:lnSpc>
              <a:spcBef>
                <a:spcPts val="0"/>
              </a:spcBef>
              <a:spcAft>
                <a:spcPts val="0"/>
              </a:spcAft>
              <a:buClr>
                <a:srgbClr val="EA8C6D"/>
              </a:buClr>
              <a:buSzPts val="2800"/>
              <a:buNone/>
              <a:defRPr>
                <a:solidFill>
                  <a:srgbClr val="EA8C6D"/>
                </a:solidFill>
              </a:defRPr>
            </a:lvl6pPr>
            <a:lvl7pPr lvl="6" algn="l">
              <a:lnSpc>
                <a:spcPct val="100000"/>
              </a:lnSpc>
              <a:spcBef>
                <a:spcPts val="0"/>
              </a:spcBef>
              <a:spcAft>
                <a:spcPts val="0"/>
              </a:spcAft>
              <a:buClr>
                <a:srgbClr val="EA8C6D"/>
              </a:buClr>
              <a:buSzPts val="2800"/>
              <a:buNone/>
              <a:defRPr>
                <a:solidFill>
                  <a:srgbClr val="EA8C6D"/>
                </a:solidFill>
              </a:defRPr>
            </a:lvl7pPr>
            <a:lvl8pPr lvl="7" algn="l">
              <a:lnSpc>
                <a:spcPct val="100000"/>
              </a:lnSpc>
              <a:spcBef>
                <a:spcPts val="0"/>
              </a:spcBef>
              <a:spcAft>
                <a:spcPts val="0"/>
              </a:spcAft>
              <a:buClr>
                <a:srgbClr val="EA8C6D"/>
              </a:buClr>
              <a:buSzPts val="2800"/>
              <a:buNone/>
              <a:defRPr>
                <a:solidFill>
                  <a:srgbClr val="EA8C6D"/>
                </a:solidFill>
              </a:defRPr>
            </a:lvl8pPr>
            <a:lvl9pPr lvl="8" algn="l">
              <a:lnSpc>
                <a:spcPct val="100000"/>
              </a:lnSpc>
              <a:spcBef>
                <a:spcPts val="0"/>
              </a:spcBef>
              <a:spcAft>
                <a:spcPts val="0"/>
              </a:spcAft>
              <a:buClr>
                <a:srgbClr val="EA8C6D"/>
              </a:buClr>
              <a:buSzPts val="2800"/>
              <a:buNone/>
              <a:defRPr>
                <a:solidFill>
                  <a:srgbClr val="EA8C6D"/>
                </a:solidFill>
              </a:defRPr>
            </a:lvl9pPr>
          </a:lstStyle>
          <a:p/>
        </p:txBody>
      </p:sp>
      <p:sp>
        <p:nvSpPr>
          <p:cNvPr id="110" name="Google Shape;110;p104"/>
          <p:cNvSpPr txBox="1"/>
          <p:nvPr>
            <p:ph idx="1" type="subTitle"/>
          </p:nvPr>
        </p:nvSpPr>
        <p:spPr>
          <a:xfrm>
            <a:off x="4548344" y="4408333"/>
            <a:ext cx="3134400" cy="172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111" name="Google Shape;111;p104"/>
          <p:cNvSpPr txBox="1"/>
          <p:nvPr>
            <p:ph idx="3" type="title"/>
          </p:nvPr>
        </p:nvSpPr>
        <p:spPr>
          <a:xfrm>
            <a:off x="1375400" y="3770728"/>
            <a:ext cx="2624800" cy="512800"/>
          </a:xfrm>
          <a:prstGeom prst="rect">
            <a:avLst/>
          </a:prstGeom>
          <a:noFill/>
          <a:ln>
            <a:noFill/>
          </a:ln>
        </p:spPr>
        <p:txBody>
          <a:bodyPr anchorCtr="0" anchor="t" bIns="0" lIns="0" spcFirstLastPara="1" rIns="0" wrap="square" tIns="0">
            <a:noAutofit/>
          </a:bodyPr>
          <a:lstStyle>
            <a:lvl1pPr lvl="0" algn="ctr">
              <a:lnSpc>
                <a:spcPct val="80000"/>
              </a:lnSpc>
              <a:spcBef>
                <a:spcPts val="0"/>
              </a:spcBef>
              <a:spcAft>
                <a:spcPts val="0"/>
              </a:spcAft>
              <a:buClr>
                <a:srgbClr val="EA8C6D"/>
              </a:buClr>
              <a:buSzPts val="3300"/>
              <a:buFont typeface="Amatic SC"/>
              <a:buNone/>
              <a:defRPr b="1" sz="4000">
                <a:solidFill>
                  <a:srgbClr val="EA8C6D"/>
                </a:solidFill>
                <a:latin typeface="Amatic SC"/>
                <a:ea typeface="Amatic SC"/>
                <a:cs typeface="Amatic SC"/>
                <a:sym typeface="Amatic SC"/>
              </a:defRPr>
            </a:lvl1pPr>
            <a:lvl2pPr lvl="1" algn="l">
              <a:lnSpc>
                <a:spcPct val="100000"/>
              </a:lnSpc>
              <a:spcBef>
                <a:spcPts val="0"/>
              </a:spcBef>
              <a:spcAft>
                <a:spcPts val="0"/>
              </a:spcAft>
              <a:buClr>
                <a:srgbClr val="EA8C6D"/>
              </a:buClr>
              <a:buSzPts val="2800"/>
              <a:buNone/>
              <a:defRPr>
                <a:solidFill>
                  <a:srgbClr val="EA8C6D"/>
                </a:solidFill>
              </a:defRPr>
            </a:lvl2pPr>
            <a:lvl3pPr lvl="2" algn="l">
              <a:lnSpc>
                <a:spcPct val="100000"/>
              </a:lnSpc>
              <a:spcBef>
                <a:spcPts val="0"/>
              </a:spcBef>
              <a:spcAft>
                <a:spcPts val="0"/>
              </a:spcAft>
              <a:buClr>
                <a:srgbClr val="EA8C6D"/>
              </a:buClr>
              <a:buSzPts val="2800"/>
              <a:buNone/>
              <a:defRPr>
                <a:solidFill>
                  <a:srgbClr val="EA8C6D"/>
                </a:solidFill>
              </a:defRPr>
            </a:lvl3pPr>
            <a:lvl4pPr lvl="3" algn="l">
              <a:lnSpc>
                <a:spcPct val="100000"/>
              </a:lnSpc>
              <a:spcBef>
                <a:spcPts val="0"/>
              </a:spcBef>
              <a:spcAft>
                <a:spcPts val="0"/>
              </a:spcAft>
              <a:buClr>
                <a:srgbClr val="EA8C6D"/>
              </a:buClr>
              <a:buSzPts val="2800"/>
              <a:buNone/>
              <a:defRPr>
                <a:solidFill>
                  <a:srgbClr val="EA8C6D"/>
                </a:solidFill>
              </a:defRPr>
            </a:lvl4pPr>
            <a:lvl5pPr lvl="4" algn="l">
              <a:lnSpc>
                <a:spcPct val="100000"/>
              </a:lnSpc>
              <a:spcBef>
                <a:spcPts val="0"/>
              </a:spcBef>
              <a:spcAft>
                <a:spcPts val="0"/>
              </a:spcAft>
              <a:buClr>
                <a:srgbClr val="EA8C6D"/>
              </a:buClr>
              <a:buSzPts val="2800"/>
              <a:buNone/>
              <a:defRPr>
                <a:solidFill>
                  <a:srgbClr val="EA8C6D"/>
                </a:solidFill>
              </a:defRPr>
            </a:lvl5pPr>
            <a:lvl6pPr lvl="5" algn="l">
              <a:lnSpc>
                <a:spcPct val="100000"/>
              </a:lnSpc>
              <a:spcBef>
                <a:spcPts val="0"/>
              </a:spcBef>
              <a:spcAft>
                <a:spcPts val="0"/>
              </a:spcAft>
              <a:buClr>
                <a:srgbClr val="EA8C6D"/>
              </a:buClr>
              <a:buSzPts val="2800"/>
              <a:buNone/>
              <a:defRPr>
                <a:solidFill>
                  <a:srgbClr val="EA8C6D"/>
                </a:solidFill>
              </a:defRPr>
            </a:lvl6pPr>
            <a:lvl7pPr lvl="6" algn="l">
              <a:lnSpc>
                <a:spcPct val="100000"/>
              </a:lnSpc>
              <a:spcBef>
                <a:spcPts val="0"/>
              </a:spcBef>
              <a:spcAft>
                <a:spcPts val="0"/>
              </a:spcAft>
              <a:buClr>
                <a:srgbClr val="EA8C6D"/>
              </a:buClr>
              <a:buSzPts val="2800"/>
              <a:buNone/>
              <a:defRPr>
                <a:solidFill>
                  <a:srgbClr val="EA8C6D"/>
                </a:solidFill>
              </a:defRPr>
            </a:lvl7pPr>
            <a:lvl8pPr lvl="7" algn="l">
              <a:lnSpc>
                <a:spcPct val="100000"/>
              </a:lnSpc>
              <a:spcBef>
                <a:spcPts val="0"/>
              </a:spcBef>
              <a:spcAft>
                <a:spcPts val="0"/>
              </a:spcAft>
              <a:buClr>
                <a:srgbClr val="EA8C6D"/>
              </a:buClr>
              <a:buSzPts val="2800"/>
              <a:buNone/>
              <a:defRPr>
                <a:solidFill>
                  <a:srgbClr val="EA8C6D"/>
                </a:solidFill>
              </a:defRPr>
            </a:lvl8pPr>
            <a:lvl9pPr lvl="8" algn="l">
              <a:lnSpc>
                <a:spcPct val="100000"/>
              </a:lnSpc>
              <a:spcBef>
                <a:spcPts val="0"/>
              </a:spcBef>
              <a:spcAft>
                <a:spcPts val="0"/>
              </a:spcAft>
              <a:buClr>
                <a:srgbClr val="EA8C6D"/>
              </a:buClr>
              <a:buSzPts val="2800"/>
              <a:buNone/>
              <a:defRPr>
                <a:solidFill>
                  <a:srgbClr val="EA8C6D"/>
                </a:solidFill>
              </a:defRPr>
            </a:lvl9pPr>
          </a:lstStyle>
          <a:p/>
        </p:txBody>
      </p:sp>
      <p:sp>
        <p:nvSpPr>
          <p:cNvPr id="112" name="Google Shape;112;p104"/>
          <p:cNvSpPr txBox="1"/>
          <p:nvPr>
            <p:ph idx="4" type="subTitle"/>
          </p:nvPr>
        </p:nvSpPr>
        <p:spPr>
          <a:xfrm>
            <a:off x="1120600" y="4408333"/>
            <a:ext cx="3134400" cy="172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113" name="Google Shape;113;p104"/>
          <p:cNvSpPr txBox="1"/>
          <p:nvPr>
            <p:ph idx="5" type="title"/>
          </p:nvPr>
        </p:nvSpPr>
        <p:spPr>
          <a:xfrm>
            <a:off x="8230872" y="3770728"/>
            <a:ext cx="2624800" cy="512800"/>
          </a:xfrm>
          <a:prstGeom prst="rect">
            <a:avLst/>
          </a:prstGeom>
          <a:noFill/>
          <a:ln>
            <a:noFill/>
          </a:ln>
        </p:spPr>
        <p:txBody>
          <a:bodyPr anchorCtr="0" anchor="t" bIns="0" lIns="0" spcFirstLastPara="1" rIns="0" wrap="square" tIns="0">
            <a:noAutofit/>
          </a:bodyPr>
          <a:lstStyle>
            <a:lvl1pPr lvl="0" algn="ctr">
              <a:lnSpc>
                <a:spcPct val="80000"/>
              </a:lnSpc>
              <a:spcBef>
                <a:spcPts val="0"/>
              </a:spcBef>
              <a:spcAft>
                <a:spcPts val="0"/>
              </a:spcAft>
              <a:buClr>
                <a:srgbClr val="EA8C6D"/>
              </a:buClr>
              <a:buSzPts val="3300"/>
              <a:buFont typeface="Amatic SC"/>
              <a:buNone/>
              <a:defRPr b="1" sz="4000">
                <a:solidFill>
                  <a:srgbClr val="EA8C6D"/>
                </a:solidFill>
                <a:latin typeface="Amatic SC"/>
                <a:ea typeface="Amatic SC"/>
                <a:cs typeface="Amatic SC"/>
                <a:sym typeface="Amatic SC"/>
              </a:defRPr>
            </a:lvl1pPr>
            <a:lvl2pPr lvl="1" algn="l">
              <a:lnSpc>
                <a:spcPct val="100000"/>
              </a:lnSpc>
              <a:spcBef>
                <a:spcPts val="0"/>
              </a:spcBef>
              <a:spcAft>
                <a:spcPts val="0"/>
              </a:spcAft>
              <a:buClr>
                <a:srgbClr val="EA8C6D"/>
              </a:buClr>
              <a:buSzPts val="2800"/>
              <a:buNone/>
              <a:defRPr>
                <a:solidFill>
                  <a:srgbClr val="EA8C6D"/>
                </a:solidFill>
              </a:defRPr>
            </a:lvl2pPr>
            <a:lvl3pPr lvl="2" algn="l">
              <a:lnSpc>
                <a:spcPct val="100000"/>
              </a:lnSpc>
              <a:spcBef>
                <a:spcPts val="0"/>
              </a:spcBef>
              <a:spcAft>
                <a:spcPts val="0"/>
              </a:spcAft>
              <a:buClr>
                <a:srgbClr val="EA8C6D"/>
              </a:buClr>
              <a:buSzPts val="2800"/>
              <a:buNone/>
              <a:defRPr>
                <a:solidFill>
                  <a:srgbClr val="EA8C6D"/>
                </a:solidFill>
              </a:defRPr>
            </a:lvl3pPr>
            <a:lvl4pPr lvl="3" algn="l">
              <a:lnSpc>
                <a:spcPct val="100000"/>
              </a:lnSpc>
              <a:spcBef>
                <a:spcPts val="0"/>
              </a:spcBef>
              <a:spcAft>
                <a:spcPts val="0"/>
              </a:spcAft>
              <a:buClr>
                <a:srgbClr val="EA8C6D"/>
              </a:buClr>
              <a:buSzPts val="2800"/>
              <a:buNone/>
              <a:defRPr>
                <a:solidFill>
                  <a:srgbClr val="EA8C6D"/>
                </a:solidFill>
              </a:defRPr>
            </a:lvl4pPr>
            <a:lvl5pPr lvl="4" algn="l">
              <a:lnSpc>
                <a:spcPct val="100000"/>
              </a:lnSpc>
              <a:spcBef>
                <a:spcPts val="0"/>
              </a:spcBef>
              <a:spcAft>
                <a:spcPts val="0"/>
              </a:spcAft>
              <a:buClr>
                <a:srgbClr val="EA8C6D"/>
              </a:buClr>
              <a:buSzPts val="2800"/>
              <a:buNone/>
              <a:defRPr>
                <a:solidFill>
                  <a:srgbClr val="EA8C6D"/>
                </a:solidFill>
              </a:defRPr>
            </a:lvl5pPr>
            <a:lvl6pPr lvl="5" algn="l">
              <a:lnSpc>
                <a:spcPct val="100000"/>
              </a:lnSpc>
              <a:spcBef>
                <a:spcPts val="0"/>
              </a:spcBef>
              <a:spcAft>
                <a:spcPts val="0"/>
              </a:spcAft>
              <a:buClr>
                <a:srgbClr val="EA8C6D"/>
              </a:buClr>
              <a:buSzPts val="2800"/>
              <a:buNone/>
              <a:defRPr>
                <a:solidFill>
                  <a:srgbClr val="EA8C6D"/>
                </a:solidFill>
              </a:defRPr>
            </a:lvl6pPr>
            <a:lvl7pPr lvl="6" algn="l">
              <a:lnSpc>
                <a:spcPct val="100000"/>
              </a:lnSpc>
              <a:spcBef>
                <a:spcPts val="0"/>
              </a:spcBef>
              <a:spcAft>
                <a:spcPts val="0"/>
              </a:spcAft>
              <a:buClr>
                <a:srgbClr val="EA8C6D"/>
              </a:buClr>
              <a:buSzPts val="2800"/>
              <a:buNone/>
              <a:defRPr>
                <a:solidFill>
                  <a:srgbClr val="EA8C6D"/>
                </a:solidFill>
              </a:defRPr>
            </a:lvl7pPr>
            <a:lvl8pPr lvl="7" algn="l">
              <a:lnSpc>
                <a:spcPct val="100000"/>
              </a:lnSpc>
              <a:spcBef>
                <a:spcPts val="0"/>
              </a:spcBef>
              <a:spcAft>
                <a:spcPts val="0"/>
              </a:spcAft>
              <a:buClr>
                <a:srgbClr val="EA8C6D"/>
              </a:buClr>
              <a:buSzPts val="2800"/>
              <a:buNone/>
              <a:defRPr>
                <a:solidFill>
                  <a:srgbClr val="EA8C6D"/>
                </a:solidFill>
              </a:defRPr>
            </a:lvl8pPr>
            <a:lvl9pPr lvl="8" algn="l">
              <a:lnSpc>
                <a:spcPct val="100000"/>
              </a:lnSpc>
              <a:spcBef>
                <a:spcPts val="0"/>
              </a:spcBef>
              <a:spcAft>
                <a:spcPts val="0"/>
              </a:spcAft>
              <a:buClr>
                <a:srgbClr val="EA8C6D"/>
              </a:buClr>
              <a:buSzPts val="2800"/>
              <a:buNone/>
              <a:defRPr>
                <a:solidFill>
                  <a:srgbClr val="EA8C6D"/>
                </a:solidFill>
              </a:defRPr>
            </a:lvl9pPr>
          </a:lstStyle>
          <a:p/>
        </p:txBody>
      </p:sp>
      <p:sp>
        <p:nvSpPr>
          <p:cNvPr id="114" name="Google Shape;114;p104"/>
          <p:cNvSpPr txBox="1"/>
          <p:nvPr>
            <p:ph idx="6" type="subTitle"/>
          </p:nvPr>
        </p:nvSpPr>
        <p:spPr>
          <a:xfrm>
            <a:off x="7976072" y="4408333"/>
            <a:ext cx="3134400" cy="172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89" name="Shape 1589"/>
        <p:cNvGrpSpPr/>
        <p:nvPr/>
      </p:nvGrpSpPr>
      <p:grpSpPr>
        <a:xfrm>
          <a:off x="0" y="0"/>
          <a:ext cx="0" cy="0"/>
          <a:chOff x="0" y="0"/>
          <a:chExt cx="0" cy="0"/>
        </a:xfrm>
      </p:grpSpPr>
      <p:sp>
        <p:nvSpPr>
          <p:cNvPr id="1590" name="Google Shape;1590;p14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1" name="Google Shape;1591;p14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2" name="Google Shape;1592;p1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3" name="Google Shape;1593;p1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4" name="Google Shape;1594;p1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Image background">
    <p:spTree>
      <p:nvGrpSpPr>
        <p:cNvPr id="1595" name="Shape 1595"/>
        <p:cNvGrpSpPr/>
        <p:nvPr/>
      </p:nvGrpSpPr>
      <p:grpSpPr>
        <a:xfrm>
          <a:off x="0" y="0"/>
          <a:ext cx="0" cy="0"/>
          <a:chOff x="0" y="0"/>
          <a:chExt cx="0" cy="0"/>
        </a:xfrm>
      </p:grpSpPr>
      <p:sp>
        <p:nvSpPr>
          <p:cNvPr id="1596" name="Google Shape;1596;p147"/>
          <p:cNvSpPr/>
          <p:nvPr/>
        </p:nvSpPr>
        <p:spPr>
          <a:xfrm>
            <a:off x="0" y="0"/>
            <a:ext cx="12192000" cy="6876400"/>
          </a:xfrm>
          <a:prstGeom prst="frame">
            <a:avLst>
              <a:gd fmla="val 7929" name="adj1"/>
            </a:avLst>
          </a:prstGeom>
          <a:solidFill>
            <a:srgbClr val="FFFFFF"/>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597" name="Google Shape;1597;p147"/>
          <p:cNvSpPr/>
          <p:nvPr/>
        </p:nvSpPr>
        <p:spPr>
          <a:xfrm>
            <a:off x="-666948" y="-735873"/>
            <a:ext cx="1405600" cy="1405600"/>
          </a:xfrm>
          <a:prstGeom prst="ellipse">
            <a:avLst/>
          </a:prstGeom>
          <a:solidFill>
            <a:srgbClr val="02BDC7">
              <a:alpha val="79607"/>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598" name="Google Shape;1598;p147"/>
          <p:cNvSpPr/>
          <p:nvPr/>
        </p:nvSpPr>
        <p:spPr>
          <a:xfrm>
            <a:off x="563800" y="-150287"/>
            <a:ext cx="531600" cy="531600"/>
          </a:xfrm>
          <a:prstGeom prst="ellipse">
            <a:avLst/>
          </a:prstGeom>
          <a:solidFill>
            <a:srgbClr val="FF9755"/>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599" name="Google Shape;1599;p147"/>
          <p:cNvSpPr/>
          <p:nvPr/>
        </p:nvSpPr>
        <p:spPr>
          <a:xfrm>
            <a:off x="701637" y="487327"/>
            <a:ext cx="182400" cy="182400"/>
          </a:xfrm>
          <a:prstGeom prst="ellipse">
            <a:avLst/>
          </a:prstGeom>
          <a:solidFill>
            <a:srgbClr val="02BDC7"/>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600" name="Google Shape;1600;p147"/>
          <p:cNvSpPr/>
          <p:nvPr/>
        </p:nvSpPr>
        <p:spPr>
          <a:xfrm>
            <a:off x="279800" y="719876"/>
            <a:ext cx="284000" cy="284000"/>
          </a:xfrm>
          <a:prstGeom prst="ellipse">
            <a:avLst/>
          </a:prstGeom>
          <a:solidFill>
            <a:srgbClr val="FC4067"/>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601" name="Google Shape;1601;p147"/>
          <p:cNvSpPr/>
          <p:nvPr/>
        </p:nvSpPr>
        <p:spPr>
          <a:xfrm>
            <a:off x="38593" y="836813"/>
            <a:ext cx="125200" cy="125200"/>
          </a:xfrm>
          <a:prstGeom prst="ellipse">
            <a:avLst/>
          </a:prstGeom>
          <a:solidFill>
            <a:srgbClr val="FFB600"/>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nvGrpSpPr>
          <p:cNvPr id="1602" name="Google Shape;1602;p147"/>
          <p:cNvGrpSpPr/>
          <p:nvPr/>
        </p:nvGrpSpPr>
        <p:grpSpPr>
          <a:xfrm>
            <a:off x="10856501" y="5970098"/>
            <a:ext cx="678468" cy="638281"/>
            <a:chOff x="5972700" y="2330200"/>
            <a:chExt cx="411625" cy="387275"/>
          </a:xfrm>
        </p:grpSpPr>
        <p:sp>
          <p:nvSpPr>
            <p:cNvPr id="1603" name="Google Shape;1603;p147"/>
            <p:cNvSpPr/>
            <p:nvPr/>
          </p:nvSpPr>
          <p:spPr>
            <a:xfrm>
              <a:off x="5972700" y="2476950"/>
              <a:ext cx="98050" cy="219825"/>
            </a:xfrm>
            <a:custGeom>
              <a:rect b="b" l="l" r="r" t="t"/>
              <a:pathLst>
                <a:path extrusionOk="0" fill="none" h="8793" w="3922">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604" name="Google Shape;1604;p147"/>
            <p:cNvSpPr/>
            <p:nvPr/>
          </p:nvSpPr>
          <p:spPr>
            <a:xfrm>
              <a:off x="6078025" y="2330200"/>
              <a:ext cx="306300" cy="387275"/>
            </a:xfrm>
            <a:custGeom>
              <a:rect b="b" l="l" r="r" t="t"/>
              <a:pathLst>
                <a:path extrusionOk="0" fill="none" h="15491" w="12252">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cap="rnd" cmpd="sng" w="121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grpSp>
        <p:nvGrpSpPr>
          <p:cNvPr id="116" name="Google Shape;116;p105"/>
          <p:cNvGrpSpPr/>
          <p:nvPr/>
        </p:nvGrpSpPr>
        <p:grpSpPr>
          <a:xfrm>
            <a:off x="-206633" y="-812790"/>
            <a:ext cx="12398640" cy="7672924"/>
            <a:chOff x="-154975" y="-609593"/>
            <a:chExt cx="9298980" cy="5754693"/>
          </a:xfrm>
        </p:grpSpPr>
        <p:sp>
          <p:nvSpPr>
            <p:cNvPr id="117" name="Google Shape;117;p105"/>
            <p:cNvSpPr/>
            <p:nvPr/>
          </p:nvSpPr>
          <p:spPr>
            <a:xfrm flipH="1" rot="10800000">
              <a:off x="7080900" y="4151542"/>
              <a:ext cx="2063105" cy="993558"/>
            </a:xfrm>
            <a:custGeom>
              <a:rect b="b" l="l" r="r" t="t"/>
              <a:pathLst>
                <a:path extrusionOk="0" h="15110" w="28563">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18" name="Google Shape;118;p105"/>
            <p:cNvGrpSpPr/>
            <p:nvPr/>
          </p:nvGrpSpPr>
          <p:grpSpPr>
            <a:xfrm>
              <a:off x="-154975" y="-609593"/>
              <a:ext cx="3472736" cy="2184757"/>
              <a:chOff x="5170034" y="2559394"/>
              <a:chExt cx="1210350" cy="761425"/>
            </a:xfrm>
          </p:grpSpPr>
          <p:sp>
            <p:nvSpPr>
              <p:cNvPr id="119" name="Google Shape;119;p105"/>
              <p:cNvSpPr/>
              <p:nvPr/>
            </p:nvSpPr>
            <p:spPr>
              <a:xfrm>
                <a:off x="5170034" y="2559394"/>
                <a:ext cx="996075" cy="462750"/>
              </a:xfrm>
              <a:custGeom>
                <a:rect b="b" l="l" r="r" t="t"/>
                <a:pathLst>
                  <a:path extrusionOk="0" h="18510" w="39843">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 name="Google Shape;120;p105"/>
              <p:cNvSpPr/>
              <p:nvPr/>
            </p:nvSpPr>
            <p:spPr>
              <a:xfrm>
                <a:off x="5170034" y="2559394"/>
                <a:ext cx="1210350" cy="761425"/>
              </a:xfrm>
              <a:custGeom>
                <a:rect b="b" l="l" r="r" t="t"/>
                <a:pathLst>
                  <a:path extrusionOk="0" h="30457" w="48414">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121" name="Google Shape;121;p105"/>
          <p:cNvSpPr txBox="1"/>
          <p:nvPr>
            <p:ph type="title"/>
          </p:nvPr>
        </p:nvSpPr>
        <p:spPr>
          <a:xfrm>
            <a:off x="2687800" y="720000"/>
            <a:ext cx="6816400" cy="57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b="1" sz="4667">
                <a:solidFill>
                  <a:srgbClr val="EA8C6D"/>
                </a:solidFill>
              </a:defRPr>
            </a:lvl1pPr>
            <a:lvl2pPr lvl="1" algn="ctr">
              <a:lnSpc>
                <a:spcPct val="100000"/>
              </a:lnSpc>
              <a:spcBef>
                <a:spcPts val="0"/>
              </a:spcBef>
              <a:spcAft>
                <a:spcPts val="0"/>
              </a:spcAft>
              <a:buSzPts val="2800"/>
              <a:buNone/>
              <a:defRPr b="1" sz="4667">
                <a:solidFill>
                  <a:srgbClr val="EA8C6D"/>
                </a:solidFill>
              </a:defRPr>
            </a:lvl2pPr>
            <a:lvl3pPr lvl="2" algn="ctr">
              <a:lnSpc>
                <a:spcPct val="100000"/>
              </a:lnSpc>
              <a:spcBef>
                <a:spcPts val="0"/>
              </a:spcBef>
              <a:spcAft>
                <a:spcPts val="0"/>
              </a:spcAft>
              <a:buSzPts val="2800"/>
              <a:buNone/>
              <a:defRPr b="1" sz="4667">
                <a:solidFill>
                  <a:srgbClr val="EA8C6D"/>
                </a:solidFill>
              </a:defRPr>
            </a:lvl3pPr>
            <a:lvl4pPr lvl="3" algn="ctr">
              <a:lnSpc>
                <a:spcPct val="100000"/>
              </a:lnSpc>
              <a:spcBef>
                <a:spcPts val="0"/>
              </a:spcBef>
              <a:spcAft>
                <a:spcPts val="0"/>
              </a:spcAft>
              <a:buSzPts val="2800"/>
              <a:buNone/>
              <a:defRPr b="1" sz="4667">
                <a:solidFill>
                  <a:srgbClr val="EA8C6D"/>
                </a:solidFill>
              </a:defRPr>
            </a:lvl4pPr>
            <a:lvl5pPr lvl="4" algn="ctr">
              <a:lnSpc>
                <a:spcPct val="100000"/>
              </a:lnSpc>
              <a:spcBef>
                <a:spcPts val="0"/>
              </a:spcBef>
              <a:spcAft>
                <a:spcPts val="0"/>
              </a:spcAft>
              <a:buSzPts val="2800"/>
              <a:buNone/>
              <a:defRPr b="1" sz="4667">
                <a:solidFill>
                  <a:srgbClr val="EA8C6D"/>
                </a:solidFill>
              </a:defRPr>
            </a:lvl5pPr>
            <a:lvl6pPr lvl="5" algn="ctr">
              <a:lnSpc>
                <a:spcPct val="100000"/>
              </a:lnSpc>
              <a:spcBef>
                <a:spcPts val="0"/>
              </a:spcBef>
              <a:spcAft>
                <a:spcPts val="0"/>
              </a:spcAft>
              <a:buSzPts val="2800"/>
              <a:buNone/>
              <a:defRPr b="1" sz="4667">
                <a:solidFill>
                  <a:srgbClr val="EA8C6D"/>
                </a:solidFill>
              </a:defRPr>
            </a:lvl6pPr>
            <a:lvl7pPr lvl="6" algn="ctr">
              <a:lnSpc>
                <a:spcPct val="100000"/>
              </a:lnSpc>
              <a:spcBef>
                <a:spcPts val="0"/>
              </a:spcBef>
              <a:spcAft>
                <a:spcPts val="0"/>
              </a:spcAft>
              <a:buSzPts val="2800"/>
              <a:buNone/>
              <a:defRPr b="1" sz="4667">
                <a:solidFill>
                  <a:srgbClr val="EA8C6D"/>
                </a:solidFill>
              </a:defRPr>
            </a:lvl7pPr>
            <a:lvl8pPr lvl="7" algn="ctr">
              <a:lnSpc>
                <a:spcPct val="100000"/>
              </a:lnSpc>
              <a:spcBef>
                <a:spcPts val="0"/>
              </a:spcBef>
              <a:spcAft>
                <a:spcPts val="0"/>
              </a:spcAft>
              <a:buSzPts val="2800"/>
              <a:buNone/>
              <a:defRPr b="1" sz="4667">
                <a:solidFill>
                  <a:srgbClr val="EA8C6D"/>
                </a:solidFill>
              </a:defRPr>
            </a:lvl8pPr>
            <a:lvl9pPr lvl="8" algn="ctr">
              <a:lnSpc>
                <a:spcPct val="100000"/>
              </a:lnSpc>
              <a:spcBef>
                <a:spcPts val="0"/>
              </a:spcBef>
              <a:spcAft>
                <a:spcPts val="0"/>
              </a:spcAft>
              <a:buSzPts val="2800"/>
              <a:buNone/>
              <a:defRPr b="1" sz="4667">
                <a:solidFill>
                  <a:srgbClr val="EA8C6D"/>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5.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8.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5" Type="http://schemas.openxmlformats.org/officeDocument/2006/relationships/slideLayout" Target="../slideLayouts/slideLayout33.xml"/><Relationship Id="rId6" Type="http://schemas.openxmlformats.org/officeDocument/2006/relationships/slideLayout" Target="../slideLayouts/slideLayout34.xml"/><Relationship Id="rId29" Type="http://schemas.openxmlformats.org/officeDocument/2006/relationships/theme" Target="../theme/theme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9" Type="http://schemas.openxmlformats.org/officeDocument/2006/relationships/slideLayout" Target="../slideLayouts/slideLayout47.xml"/><Relationship Id="rId18"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3" Type="http://schemas.openxmlformats.org/officeDocument/2006/relationships/theme" Target="../theme/theme2.xml"/><Relationship Id="rId1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D"/>
        </a:solidFill>
      </p:bgPr>
    </p:bg>
    <p:spTree>
      <p:nvGrpSpPr>
        <p:cNvPr id="9" name="Shape 9"/>
        <p:cNvGrpSpPr/>
        <p:nvPr/>
      </p:nvGrpSpPr>
      <p:grpSpPr>
        <a:xfrm>
          <a:off x="0" y="0"/>
          <a:ext cx="0" cy="0"/>
          <a:chOff x="0" y="0"/>
          <a:chExt cx="0" cy="0"/>
        </a:xfrm>
      </p:grpSpPr>
      <p:sp>
        <p:nvSpPr>
          <p:cNvPr id="10" name="Google Shape;10;p63"/>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EA8C6D"/>
              </a:buClr>
              <a:buSzPts val="2800"/>
              <a:buFont typeface="Amatic SC"/>
              <a:buNone/>
              <a:defRPr b="1" i="0" sz="2800" u="none" cap="none" strike="noStrike">
                <a:solidFill>
                  <a:srgbClr val="EA8C6D"/>
                </a:solidFill>
                <a:latin typeface="Amatic SC"/>
                <a:ea typeface="Amatic SC"/>
                <a:cs typeface="Amatic SC"/>
                <a:sym typeface="Amatic SC"/>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 name="Google Shape;11;p63"/>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Mallanna"/>
              <a:buChar char="●"/>
              <a:defRPr b="0" i="0" sz="1800" u="none" cap="none" strike="noStrike">
                <a:solidFill>
                  <a:schemeClr val="dk1"/>
                </a:solidFill>
                <a:latin typeface="Mallanna"/>
                <a:ea typeface="Mallanna"/>
                <a:cs typeface="Mallanna"/>
                <a:sym typeface="Mallanna"/>
              </a:defRPr>
            </a:lvl1pPr>
            <a:lvl2pPr indent="-317500" lvl="1" marL="9144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2pPr>
            <a:lvl3pPr indent="-317500" lvl="2" marL="13716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3pPr>
            <a:lvl4pPr indent="-317500" lvl="3" marL="18288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4pPr>
            <a:lvl5pPr indent="-317500" lvl="4" marL="22860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5pPr>
            <a:lvl6pPr indent="-317500" lvl="5" marL="27432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6pPr>
            <a:lvl7pPr indent="-317500" lvl="6" marL="32004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7pPr>
            <a:lvl8pPr indent="-317500" lvl="7" marL="36576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8pPr>
            <a:lvl9pPr indent="-317500" lvl="8" marL="4114800" marR="0" rtl="0" algn="l">
              <a:lnSpc>
                <a:spcPct val="115000"/>
              </a:lnSpc>
              <a:spcBef>
                <a:spcPts val="1600"/>
              </a:spcBef>
              <a:spcAft>
                <a:spcPts val="160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D"/>
        </a:solidFill>
      </p:bgPr>
    </p:bg>
    <p:spTree>
      <p:nvGrpSpPr>
        <p:cNvPr id="712" name="Shape 712"/>
        <p:cNvGrpSpPr/>
        <p:nvPr/>
      </p:nvGrpSpPr>
      <p:grpSpPr>
        <a:xfrm>
          <a:off x="0" y="0"/>
          <a:ext cx="0" cy="0"/>
          <a:chOff x="0" y="0"/>
          <a:chExt cx="0" cy="0"/>
        </a:xfrm>
      </p:grpSpPr>
      <p:sp>
        <p:nvSpPr>
          <p:cNvPr id="713" name="Google Shape;713;p66"/>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EA8C6D"/>
              </a:buClr>
              <a:buSzPts val="2800"/>
              <a:buFont typeface="Amatic SC"/>
              <a:buNone/>
              <a:defRPr b="1" i="0" sz="2800" u="none" cap="none" strike="noStrike">
                <a:solidFill>
                  <a:srgbClr val="EA8C6D"/>
                </a:solidFill>
                <a:latin typeface="Amatic SC"/>
                <a:ea typeface="Amatic SC"/>
                <a:cs typeface="Amatic SC"/>
                <a:sym typeface="Amatic SC"/>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14" name="Google Shape;714;p66"/>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Mallanna"/>
              <a:buChar char="●"/>
              <a:defRPr b="0" i="0" sz="1800" u="none" cap="none" strike="noStrike">
                <a:solidFill>
                  <a:schemeClr val="dk1"/>
                </a:solidFill>
                <a:latin typeface="Mallanna"/>
                <a:ea typeface="Mallanna"/>
                <a:cs typeface="Mallanna"/>
                <a:sym typeface="Mallanna"/>
              </a:defRPr>
            </a:lvl1pPr>
            <a:lvl2pPr indent="-317500" lvl="1" marL="9144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2pPr>
            <a:lvl3pPr indent="-317500" lvl="2" marL="13716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3pPr>
            <a:lvl4pPr indent="-317500" lvl="3" marL="18288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4pPr>
            <a:lvl5pPr indent="-317500" lvl="4" marL="22860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5pPr>
            <a:lvl6pPr indent="-317500" lvl="5" marL="27432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6pPr>
            <a:lvl7pPr indent="-317500" lvl="6" marL="32004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7pPr>
            <a:lvl8pPr indent="-317500" lvl="7" marL="3657600" marR="0" rtl="0" algn="l">
              <a:lnSpc>
                <a:spcPct val="115000"/>
              </a:lnSpc>
              <a:spcBef>
                <a:spcPts val="1600"/>
              </a:spcBef>
              <a:spcAft>
                <a:spcPts val="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8pPr>
            <a:lvl9pPr indent="-317500" lvl="8" marL="4114800" marR="0" rtl="0" algn="l">
              <a:lnSpc>
                <a:spcPct val="115000"/>
              </a:lnSpc>
              <a:spcBef>
                <a:spcPts val="1600"/>
              </a:spcBef>
              <a:spcAft>
                <a:spcPts val="1600"/>
              </a:spcAft>
              <a:buClr>
                <a:schemeClr val="dk1"/>
              </a:buClr>
              <a:buSzPts val="1400"/>
              <a:buFont typeface="Mallanna"/>
              <a:buChar char="■"/>
              <a:defRPr b="0" i="0" sz="1867" u="none" cap="none" strike="noStrike">
                <a:solidFill>
                  <a:schemeClr val="dk1"/>
                </a:solidFill>
                <a:latin typeface="Mallanna"/>
                <a:ea typeface="Mallanna"/>
                <a:cs typeface="Mallanna"/>
                <a:sym typeface="Mallanna"/>
              </a:defRPr>
            </a:lvl9pPr>
          </a:lstStyle>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5" name="Shape 1415"/>
        <p:cNvGrpSpPr/>
        <p:nvPr/>
      </p:nvGrpSpPr>
      <p:grpSpPr>
        <a:xfrm>
          <a:off x="0" y="0"/>
          <a:ext cx="0" cy="0"/>
          <a:chOff x="0" y="0"/>
          <a:chExt cx="0" cy="0"/>
        </a:xfrm>
      </p:grpSpPr>
      <p:sp>
        <p:nvSpPr>
          <p:cNvPr id="1416" name="Google Shape;1416;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17" name="Google Shape;1417;p6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8" name="Google Shape;1418;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19" name="Google Shape;1419;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20" name="Google Shape;1420;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0" name="Shape 1520"/>
        <p:cNvGrpSpPr/>
        <p:nvPr/>
      </p:nvGrpSpPr>
      <p:grpSpPr>
        <a:xfrm>
          <a:off x="0" y="0"/>
          <a:ext cx="0" cy="0"/>
          <a:chOff x="0" y="0"/>
          <a:chExt cx="0" cy="0"/>
        </a:xfrm>
      </p:grpSpPr>
      <p:sp>
        <p:nvSpPr>
          <p:cNvPr id="1521" name="Google Shape;1521;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22" name="Google Shape;1522;p7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3" name="Google Shape;1523;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24" name="Google Shape;1524;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25" name="Google Shape;1525;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2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 Id="rId3" Type="http://schemas.openxmlformats.org/officeDocument/2006/relationships/image" Target="../media/image31.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43.jpg"/><Relationship Id="rId4" Type="http://schemas.openxmlformats.org/officeDocument/2006/relationships/image" Target="../media/image29.jpg"/><Relationship Id="rId5"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 Id="rId3" Type="http://schemas.openxmlformats.org/officeDocument/2006/relationships/image" Target="../media/image43.jpg"/><Relationship Id="rId4" Type="http://schemas.openxmlformats.org/officeDocument/2006/relationships/image" Target="../media/image46.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image" Target="../media/image29.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44.jp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image" Target="../media/image47.jp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63.jp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image" Target="../media/image5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 Id="rId3" Type="http://schemas.openxmlformats.org/officeDocument/2006/relationships/image" Target="../media/image5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 Id="rId3" Type="http://schemas.openxmlformats.org/officeDocument/2006/relationships/image" Target="../media/image36.png"/><Relationship Id="rId4" Type="http://schemas.openxmlformats.org/officeDocument/2006/relationships/image" Target="../media/image28.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5.xml"/><Relationship Id="rId3" Type="http://schemas.openxmlformats.org/officeDocument/2006/relationships/image" Target="../media/image5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28.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jpg"/><Relationship Id="rId4" Type="http://schemas.openxmlformats.org/officeDocument/2006/relationships/image" Target="../media/image6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0.jpg"/><Relationship Id="rId4"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5.jpg"/><Relationship Id="rId4" Type="http://schemas.openxmlformats.org/officeDocument/2006/relationships/image" Target="../media/image6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9.jpg"/><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4.jpg"/><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1.jpg"/><Relationship Id="rId4" Type="http://schemas.openxmlformats.org/officeDocument/2006/relationships/image" Target="../media/image7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3.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7.jpg"/><Relationship Id="rId4" Type="http://schemas.openxmlformats.org/officeDocument/2006/relationships/image" Target="../media/image6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6.png"/><Relationship Id="rId4" Type="http://schemas.openxmlformats.org/officeDocument/2006/relationships/image" Target="../media/image28.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4.jpg"/><Relationship Id="rId4" Type="http://schemas.openxmlformats.org/officeDocument/2006/relationships/image" Target="../media/image7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6.png"/><Relationship Id="rId4" Type="http://schemas.openxmlformats.org/officeDocument/2006/relationships/image" Target="../media/image28.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5.jpg"/><Relationship Id="rId4" Type="http://schemas.openxmlformats.org/officeDocument/2006/relationships/image" Target="../media/image7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9.jpg"/><Relationship Id="rId4" Type="http://schemas.openxmlformats.org/officeDocument/2006/relationships/image" Target="../media/image4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9.jpg"/><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4.jpg"/><Relationship Id="rId4" Type="http://schemas.openxmlformats.org/officeDocument/2006/relationships/image" Target="../media/image5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1.xml"/><Relationship Id="rId3" Type="http://schemas.openxmlformats.org/officeDocument/2006/relationships/image" Target="../media/image8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2.xml"/><Relationship Id="rId3" Type="http://schemas.openxmlformats.org/officeDocument/2006/relationships/image" Target="../media/image8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1"/>
          <p:cNvSpPr txBox="1"/>
          <p:nvPr>
            <p:ph type="ctrTitle"/>
          </p:nvPr>
        </p:nvSpPr>
        <p:spPr>
          <a:xfrm>
            <a:off x="2898400" y="719333"/>
            <a:ext cx="6395200" cy="36232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Clr>
                <a:srgbClr val="EA8C6D"/>
              </a:buClr>
              <a:buSzPts val="8300"/>
              <a:buFont typeface="Amatic SC"/>
              <a:buNone/>
            </a:pPr>
            <a:r>
              <a:t/>
            </a:r>
            <a:endParaRPr/>
          </a:p>
        </p:txBody>
      </p:sp>
      <p:sp>
        <p:nvSpPr>
          <p:cNvPr id="1610" name="Google Shape;1610;p1"/>
          <p:cNvSpPr txBox="1"/>
          <p:nvPr>
            <p:ph idx="1" type="subTitle"/>
          </p:nvPr>
        </p:nvSpPr>
        <p:spPr>
          <a:xfrm>
            <a:off x="3529600" y="4422567"/>
            <a:ext cx="5132800" cy="1710000"/>
          </a:xfrm>
          <a:prstGeom prst="rect">
            <a:avLst/>
          </a:prstGeom>
          <a:noFill/>
          <a:ln>
            <a:noFill/>
          </a:ln>
        </p:spPr>
        <p:txBody>
          <a:bodyPr anchorCtr="0" anchor="t" bIns="0" lIns="0" spcFirstLastPara="1" rIns="0" wrap="square" tIns="0">
            <a:noAutofit/>
          </a:bodyPr>
          <a:lstStyle/>
          <a:p>
            <a:pPr indent="-342900" lvl="0" marL="457200" rtl="0" algn="ctr">
              <a:lnSpc>
                <a:spcPct val="100000"/>
              </a:lnSpc>
              <a:spcBef>
                <a:spcPts val="0"/>
              </a:spcBef>
              <a:spcAft>
                <a:spcPts val="0"/>
              </a:spcAft>
              <a:buClr>
                <a:schemeClr val="dk1"/>
              </a:buClr>
              <a:buSzPts val="1500"/>
              <a:buFont typeface="Happy Monkey"/>
              <a:buNone/>
            </a:pPr>
            <a:r>
              <a:t/>
            </a:r>
            <a:endParaRPr/>
          </a:p>
        </p:txBody>
      </p:sp>
      <p:pic>
        <p:nvPicPr>
          <p:cNvPr descr="A picture containing diagram&#10;&#10;Description automatically generated" id="1611" name="Google Shape;1611;p1"/>
          <p:cNvPicPr preferRelativeResize="0"/>
          <p:nvPr/>
        </p:nvPicPr>
        <p:blipFill rotWithShape="1">
          <a:blip r:embed="rId3">
            <a:alphaModFix/>
          </a:blip>
          <a:srcRect b="0" l="0" r="0" t="0"/>
          <a:stretch/>
        </p:blipFill>
        <p:spPr>
          <a:xfrm>
            <a:off x="0" y="76200"/>
            <a:ext cx="12192000" cy="6858000"/>
          </a:xfrm>
          <a:prstGeom prst="rect">
            <a:avLst/>
          </a:prstGeom>
          <a:noFill/>
          <a:ln>
            <a:noFill/>
          </a:ln>
        </p:spPr>
      </p:pic>
      <p:sp>
        <p:nvSpPr>
          <p:cNvPr id="1612" name="Google Shape;1612;p1"/>
          <p:cNvSpPr/>
          <p:nvPr/>
        </p:nvSpPr>
        <p:spPr>
          <a:xfrm>
            <a:off x="2312880" y="2933008"/>
            <a:ext cx="7788492" cy="173124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0000"/>
              </a:buClr>
              <a:buSzPts val="5400"/>
              <a:buFont typeface="Arial"/>
              <a:buNone/>
            </a:pPr>
            <a:r>
              <a:rPr b="1" i="0" lang="en-US" sz="5400" u="none" cap="none" strike="noStrike">
                <a:solidFill>
                  <a:srgbClr val="FF0000"/>
                </a:solidFill>
                <a:latin typeface="Arial"/>
                <a:ea typeface="Arial"/>
                <a:cs typeface="Arial"/>
                <a:sym typeface="Arial"/>
              </a:rPr>
              <a:t>CHÀO MỪNG QUÝ THẦY CÔ VÀ CÁC EM!</a:t>
            </a:r>
            <a:endParaRPr b="1" i="0" sz="5400" u="none" cap="none" strike="noStrike">
              <a:solidFill>
                <a:srgbClr val="FF0000"/>
              </a:solidFill>
              <a:latin typeface="Bebas Neue"/>
              <a:ea typeface="Bebas Neue"/>
              <a:cs typeface="Bebas Neue"/>
              <a:sym typeface="Bebas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sp>
        <p:nvSpPr>
          <p:cNvPr id="1727" name="Google Shape;1727;p10"/>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i="0" lang="en-US" sz="3600" u="none" cap="none" strike="noStrike">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728" name="Google Shape;1728;p10"/>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sp>
        <p:nvSpPr>
          <p:cNvPr id="1729" name="Google Shape;1729;p10"/>
          <p:cNvSpPr/>
          <p:nvPr/>
        </p:nvSpPr>
        <p:spPr>
          <a:xfrm>
            <a:off x="400319" y="1125669"/>
            <a:ext cx="11391631" cy="2302758"/>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70C0"/>
              </a:buClr>
              <a:buSzPts val="2200"/>
              <a:buFont typeface="Arima Madurai Black"/>
              <a:buNone/>
            </a:pPr>
            <a:r>
              <a:rPr b="0" i="0" lang="en-US" sz="2200" u="none" cap="none" strike="noStrike">
                <a:solidFill>
                  <a:srgbClr val="0070C0"/>
                </a:solidFill>
                <a:latin typeface="Arima Madurai Black"/>
                <a:ea typeface="Arima Madurai Black"/>
                <a:cs typeface="Arima Madurai Black"/>
                <a:sym typeface="Arima Madurai Black"/>
              </a:rPr>
              <a:t>Trong mấ</a:t>
            </a:r>
            <a:r>
              <a:rPr lang="en-US" sz="2200">
                <a:solidFill>
                  <a:srgbClr val="0070C0"/>
                </a:solidFill>
                <a:latin typeface="Arima Madurai Black"/>
                <a:ea typeface="Arima Madurai Black"/>
                <a:cs typeface="Arima Madurai Black"/>
                <a:sym typeface="Arima Madurai Black"/>
              </a:rPr>
              <a:t>y thập kỉ gần đây đã có rất nhiều phát kiến lớn nhờ sử dụng các kính viễn vọng đặt trên mặt đất hoặc trong không gian. Chúng ta có thể quan sát được khoảng cách xa từ 12 tỉ đến 13 tỉ năm ánh sáng, bao quát đến 90% vũ trụ để nghiên cứu được các thời kì sao bốc cháy, hay sự hình thành của những vì sao mới.</a:t>
            </a:r>
            <a:endParaRPr b="0" i="0" sz="2200" u="none" cap="none" strike="noStrike">
              <a:solidFill>
                <a:srgbClr val="0070C0"/>
              </a:solidFill>
              <a:latin typeface="Arima Madurai Black"/>
              <a:ea typeface="Arima Madurai Black"/>
              <a:cs typeface="Arima Madurai Black"/>
              <a:sym typeface="Arima Madurai Black"/>
            </a:endParaRPr>
          </a:p>
        </p:txBody>
      </p:sp>
      <p:pic>
        <p:nvPicPr>
          <p:cNvPr id="1730" name="Google Shape;1730;p10"/>
          <p:cNvPicPr preferRelativeResize="0"/>
          <p:nvPr/>
        </p:nvPicPr>
        <p:blipFill rotWithShape="1">
          <a:blip r:embed="rId3">
            <a:alphaModFix/>
          </a:blip>
          <a:srcRect b="0" l="0" r="0" t="0"/>
          <a:stretch/>
        </p:blipFill>
        <p:spPr>
          <a:xfrm>
            <a:off x="1507466" y="3587064"/>
            <a:ext cx="3905250" cy="2491280"/>
          </a:xfrm>
          <a:prstGeom prst="rect">
            <a:avLst/>
          </a:prstGeom>
          <a:noFill/>
          <a:ln>
            <a:noFill/>
          </a:ln>
        </p:spPr>
      </p:pic>
      <p:pic>
        <p:nvPicPr>
          <p:cNvPr descr="Kính viễn vọng không gian Hubble gặp sự cố - VnExpress" id="1731" name="Google Shape;1731;p10"/>
          <p:cNvPicPr preferRelativeResize="0"/>
          <p:nvPr/>
        </p:nvPicPr>
        <p:blipFill rotWithShape="1">
          <a:blip r:embed="rId4">
            <a:alphaModFix/>
          </a:blip>
          <a:srcRect b="0" l="0" r="0" t="0"/>
          <a:stretch/>
        </p:blipFill>
        <p:spPr>
          <a:xfrm>
            <a:off x="7504576" y="3559282"/>
            <a:ext cx="3621748" cy="2173049"/>
          </a:xfrm>
          <a:prstGeom prst="rect">
            <a:avLst/>
          </a:prstGeom>
          <a:noFill/>
          <a:ln>
            <a:noFill/>
          </a:ln>
        </p:spPr>
      </p:pic>
      <p:sp>
        <p:nvSpPr>
          <p:cNvPr id="1732" name="Google Shape;1732;p10"/>
          <p:cNvSpPr/>
          <p:nvPr/>
        </p:nvSpPr>
        <p:spPr>
          <a:xfrm>
            <a:off x="1681160" y="6125660"/>
            <a:ext cx="3557862" cy="510778"/>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70C0"/>
                </a:solidFill>
                <a:latin typeface="Arima Madurai Black"/>
                <a:ea typeface="Arima Madurai Black"/>
                <a:cs typeface="Arima Madurai Black"/>
                <a:sym typeface="Arima Madurai Black"/>
              </a:rPr>
              <a:t>Kính thiên văn vô tuyến</a:t>
            </a:r>
            <a:endParaRPr sz="2400">
              <a:solidFill>
                <a:srgbClr val="0070C0"/>
              </a:solidFill>
              <a:latin typeface="Arima Madurai Black"/>
              <a:ea typeface="Arima Madurai Black"/>
              <a:cs typeface="Arima Madurai Black"/>
              <a:sym typeface="Arima Madurai Black"/>
            </a:endParaRPr>
          </a:p>
        </p:txBody>
      </p:sp>
      <p:sp>
        <p:nvSpPr>
          <p:cNvPr id="1733" name="Google Shape;1733;p10"/>
          <p:cNvSpPr/>
          <p:nvPr/>
        </p:nvSpPr>
        <p:spPr>
          <a:xfrm>
            <a:off x="7077075" y="5853245"/>
            <a:ext cx="4502810" cy="783193"/>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0070C0"/>
                </a:solidFill>
                <a:latin typeface="Arima Madurai Black"/>
                <a:ea typeface="Arima Madurai Black"/>
                <a:cs typeface="Arima Madurai Black"/>
                <a:sym typeface="Arima Madurai Black"/>
              </a:rPr>
              <a:t>Kính viễn vọng không gian Hbble được phóng lên vũ trụ năm 1990</a:t>
            </a:r>
            <a:endParaRPr sz="2000">
              <a:solidFill>
                <a:srgbClr val="0070C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9"/>
                                        </p:tgtEl>
                                        <p:attrNameLst>
                                          <p:attrName>style.visibility</p:attrName>
                                        </p:attrNameLst>
                                      </p:cBhvr>
                                      <p:to>
                                        <p:strVal val="visible"/>
                                      </p:to>
                                    </p:set>
                                    <p:animEffect filter="fade" transition="in">
                                      <p:cBhvr>
                                        <p:cTn dur="500"/>
                                        <p:tgtEl>
                                          <p:spTgt spid="17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0"/>
                                        </p:tgtEl>
                                        <p:attrNameLst>
                                          <p:attrName>style.visibility</p:attrName>
                                        </p:attrNameLst>
                                      </p:cBhvr>
                                      <p:to>
                                        <p:strVal val="visible"/>
                                      </p:to>
                                    </p:set>
                                    <p:animEffect filter="fade" transition="in">
                                      <p:cBhvr>
                                        <p:cTn dur="500"/>
                                        <p:tgtEl>
                                          <p:spTgt spid="1730"/>
                                        </p:tgtEl>
                                      </p:cBhvr>
                                    </p:animEffect>
                                  </p:childTnLst>
                                </p:cTn>
                              </p:par>
                              <p:par>
                                <p:cTn fill="hold" nodeType="withEffect" presetClass="entr" presetID="10" presetSubtype="0">
                                  <p:stCondLst>
                                    <p:cond delay="0"/>
                                  </p:stCondLst>
                                  <p:childTnLst>
                                    <p:set>
                                      <p:cBhvr>
                                        <p:cTn dur="1" fill="hold">
                                          <p:stCondLst>
                                            <p:cond delay="0"/>
                                          </p:stCondLst>
                                        </p:cTn>
                                        <p:tgtEl>
                                          <p:spTgt spid="1732"/>
                                        </p:tgtEl>
                                        <p:attrNameLst>
                                          <p:attrName>style.visibility</p:attrName>
                                        </p:attrNameLst>
                                      </p:cBhvr>
                                      <p:to>
                                        <p:strVal val="visible"/>
                                      </p:to>
                                    </p:set>
                                    <p:animEffect filter="fade" transition="in">
                                      <p:cBhvr>
                                        <p:cTn dur="500"/>
                                        <p:tgtEl>
                                          <p:spTgt spid="17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1"/>
                                        </p:tgtEl>
                                        <p:attrNameLst>
                                          <p:attrName>style.visibility</p:attrName>
                                        </p:attrNameLst>
                                      </p:cBhvr>
                                      <p:to>
                                        <p:strVal val="visible"/>
                                      </p:to>
                                    </p:set>
                                    <p:animEffect filter="fade" transition="in">
                                      <p:cBhvr>
                                        <p:cTn dur="500"/>
                                        <p:tgtEl>
                                          <p:spTgt spid="1731"/>
                                        </p:tgtEl>
                                      </p:cBhvr>
                                    </p:animEffect>
                                  </p:childTnLst>
                                </p:cTn>
                              </p:par>
                              <p:par>
                                <p:cTn fill="hold" nodeType="withEffect" presetClass="entr" presetID="10" presetSubtype="0">
                                  <p:stCondLst>
                                    <p:cond delay="0"/>
                                  </p:stCondLst>
                                  <p:childTnLst>
                                    <p:set>
                                      <p:cBhvr>
                                        <p:cTn dur="1" fill="hold">
                                          <p:stCondLst>
                                            <p:cond delay="0"/>
                                          </p:stCondLst>
                                        </p:cTn>
                                        <p:tgtEl>
                                          <p:spTgt spid="1733"/>
                                        </p:tgtEl>
                                        <p:attrNameLst>
                                          <p:attrName>style.visibility</p:attrName>
                                        </p:attrNameLst>
                                      </p:cBhvr>
                                      <p:to>
                                        <p:strVal val="visible"/>
                                      </p:to>
                                    </p:set>
                                    <p:animEffect filter="fade" transition="in">
                                      <p:cBhvr>
                                        <p:cTn dur="500"/>
                                        <p:tgtEl>
                                          <p:spTgt spid="1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sp>
        <p:nvSpPr>
          <p:cNvPr id="1738" name="Google Shape;1738;p11"/>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i="0" lang="en-US" sz="3600" u="none" cap="none" strike="noStrike">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739" name="Google Shape;1739;p11"/>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pic>
        <p:nvPicPr>
          <p:cNvPr descr="Chuyến bay 108 phút ghi dấu lịch sử của Yuri Gagarin" id="1740" name="Google Shape;1740;p11"/>
          <p:cNvPicPr preferRelativeResize="0"/>
          <p:nvPr/>
        </p:nvPicPr>
        <p:blipFill rotWithShape="1">
          <a:blip r:embed="rId3">
            <a:alphaModFix/>
          </a:blip>
          <a:srcRect b="0" l="0" r="0" t="0"/>
          <a:stretch/>
        </p:blipFill>
        <p:spPr>
          <a:xfrm>
            <a:off x="400319" y="1957387"/>
            <a:ext cx="6723878" cy="4190586"/>
          </a:xfrm>
          <a:prstGeom prst="rect">
            <a:avLst/>
          </a:prstGeom>
          <a:noFill/>
          <a:ln>
            <a:noFill/>
          </a:ln>
        </p:spPr>
      </p:pic>
      <p:sp>
        <p:nvSpPr>
          <p:cNvPr id="1741" name="Google Shape;1741;p11"/>
          <p:cNvSpPr/>
          <p:nvPr/>
        </p:nvSpPr>
        <p:spPr>
          <a:xfrm>
            <a:off x="7265504" y="1957387"/>
            <a:ext cx="4681331" cy="4341614"/>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70C0"/>
              </a:buClr>
              <a:buSzPts val="2400"/>
              <a:buFont typeface="Arima Madurai Black"/>
              <a:buNone/>
            </a:pPr>
            <a:r>
              <a:rPr lang="en-US" sz="2400">
                <a:solidFill>
                  <a:srgbClr val="0070C0"/>
                </a:solidFill>
                <a:latin typeface="Arima Madurai Black"/>
                <a:ea typeface="Arima Madurai Black"/>
                <a:cs typeface="Arima Madurai Black"/>
                <a:sym typeface="Arima Madurai Black"/>
              </a:rPr>
              <a:t>Ngày 12/4/1961, tàu vũ trụ Vostok chở theo nhà du hành Gagarin được phóng từ sân bay vũ trụ Baikonuor ở Kazakhstan đã mở đầu kỉ nguyên chinh phục không gian.</a:t>
            </a:r>
            <a:endParaRPr b="0" i="0" sz="2400" u="none" cap="none" strike="noStrike">
              <a:solidFill>
                <a:srgbClr val="0070C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0"/>
                                        </p:tgtEl>
                                        <p:attrNameLst>
                                          <p:attrName>style.visibility</p:attrName>
                                        </p:attrNameLst>
                                      </p:cBhvr>
                                      <p:to>
                                        <p:strVal val="visible"/>
                                      </p:to>
                                    </p:set>
                                    <p:animEffect filter="fade" transition="in">
                                      <p:cBhvr>
                                        <p:cTn dur="500"/>
                                        <p:tgtEl>
                                          <p:spTgt spid="1740"/>
                                        </p:tgtEl>
                                      </p:cBhvr>
                                    </p:animEffect>
                                  </p:childTnLst>
                                </p:cTn>
                              </p:par>
                              <p:par>
                                <p:cTn fill="hold" nodeType="withEffect" presetClass="entr" presetID="10" presetSubtype="0">
                                  <p:stCondLst>
                                    <p:cond delay="0"/>
                                  </p:stCondLst>
                                  <p:childTnLst>
                                    <p:set>
                                      <p:cBhvr>
                                        <p:cTn dur="1" fill="hold">
                                          <p:stCondLst>
                                            <p:cond delay="0"/>
                                          </p:stCondLst>
                                        </p:cTn>
                                        <p:tgtEl>
                                          <p:spTgt spid="1741"/>
                                        </p:tgtEl>
                                        <p:attrNameLst>
                                          <p:attrName>style.visibility</p:attrName>
                                        </p:attrNameLst>
                                      </p:cBhvr>
                                      <p:to>
                                        <p:strVal val="visible"/>
                                      </p:to>
                                    </p:set>
                                    <p:animEffect filter="fade" transition="in">
                                      <p:cBhvr>
                                        <p:cTn dur="500"/>
                                        <p:tgtEl>
                                          <p:spTgt spid="17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12"/>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i="0" lang="en-US" sz="3600" u="none" cap="none" strike="noStrike">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747" name="Google Shape;1747;p12"/>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sp>
        <p:nvSpPr>
          <p:cNvPr id="1748" name="Google Shape;1748;p12"/>
          <p:cNvSpPr/>
          <p:nvPr/>
        </p:nvSpPr>
        <p:spPr>
          <a:xfrm>
            <a:off x="710023" y="1917695"/>
            <a:ext cx="4871628" cy="4341614"/>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400">
                <a:solidFill>
                  <a:srgbClr val="0070C0"/>
                </a:solidFill>
                <a:latin typeface="Arima Madurai Black"/>
                <a:ea typeface="Arima Madurai Black"/>
                <a:cs typeface="Arima Madurai Black"/>
                <a:sym typeface="Arima Madurai Black"/>
              </a:rPr>
              <a:t>Ngày 20/07/1969 (21/07 theo giờ GMT): Apollo 11 đưa Neil Armstrong và Edwin Aldrin lên Mặt Trăng. Armstrong trở thành người đầu tiên đặt chân lên vệ tinh tự nhiên của Trái đất.</a:t>
            </a:r>
            <a:endParaRPr sz="2400">
              <a:solidFill>
                <a:srgbClr val="0070C0"/>
              </a:solidFill>
              <a:latin typeface="Arima Madurai Black"/>
              <a:ea typeface="Arima Madurai Black"/>
              <a:cs typeface="Arima Madurai Black"/>
              <a:sym typeface="Arima Madurai Black"/>
            </a:endParaRPr>
          </a:p>
        </p:txBody>
      </p:sp>
      <p:pic>
        <p:nvPicPr>
          <p:cNvPr descr="Những người hy sinh cho thành công của chương trình Apollo" id="1749" name="Google Shape;1749;p12"/>
          <p:cNvPicPr preferRelativeResize="0"/>
          <p:nvPr/>
        </p:nvPicPr>
        <p:blipFill rotWithShape="1">
          <a:blip r:embed="rId3">
            <a:alphaModFix/>
          </a:blip>
          <a:srcRect b="0" l="0" r="0" t="0"/>
          <a:stretch/>
        </p:blipFill>
        <p:spPr>
          <a:xfrm>
            <a:off x="5963618" y="1917695"/>
            <a:ext cx="5767075" cy="3460245"/>
          </a:xfrm>
          <a:prstGeom prst="rect">
            <a:avLst/>
          </a:prstGeom>
          <a:noFill/>
          <a:ln>
            <a:noFill/>
          </a:ln>
        </p:spPr>
      </p:pic>
      <p:sp>
        <p:nvSpPr>
          <p:cNvPr id="1750" name="Google Shape;1750;p12"/>
          <p:cNvSpPr/>
          <p:nvPr/>
        </p:nvSpPr>
        <p:spPr>
          <a:xfrm>
            <a:off x="6907507" y="5585191"/>
            <a:ext cx="4502810" cy="783193"/>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70C0"/>
                </a:solidFill>
                <a:latin typeface="Arima Madurai Black"/>
                <a:ea typeface="Arima Madurai Black"/>
                <a:cs typeface="Arima Madurai Black"/>
                <a:sym typeface="Arima Madurai Black"/>
              </a:rPr>
              <a:t>Lá cờ Mỹ được cắm trên Mặt Trăng đánh dấu sự chinh phục.</a:t>
            </a:r>
            <a:endParaRPr b="1" sz="2000">
              <a:solidFill>
                <a:srgbClr val="0070C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8"/>
                                        </p:tgtEl>
                                        <p:attrNameLst>
                                          <p:attrName>style.visibility</p:attrName>
                                        </p:attrNameLst>
                                      </p:cBhvr>
                                      <p:to>
                                        <p:strVal val="visible"/>
                                      </p:to>
                                    </p:set>
                                    <p:animEffect filter="fade" transition="in">
                                      <p:cBhvr>
                                        <p:cTn dur="500"/>
                                        <p:tgtEl>
                                          <p:spTgt spid="1748"/>
                                        </p:tgtEl>
                                      </p:cBhvr>
                                    </p:animEffect>
                                  </p:childTnLst>
                                </p:cTn>
                              </p:par>
                              <p:par>
                                <p:cTn fill="hold" nodeType="withEffect" presetClass="entr" presetID="10" presetSubtype="0">
                                  <p:stCondLst>
                                    <p:cond delay="0"/>
                                  </p:stCondLst>
                                  <p:childTnLst>
                                    <p:set>
                                      <p:cBhvr>
                                        <p:cTn dur="1" fill="hold">
                                          <p:stCondLst>
                                            <p:cond delay="0"/>
                                          </p:stCondLst>
                                        </p:cTn>
                                        <p:tgtEl>
                                          <p:spTgt spid="1749"/>
                                        </p:tgtEl>
                                        <p:attrNameLst>
                                          <p:attrName>style.visibility</p:attrName>
                                        </p:attrNameLst>
                                      </p:cBhvr>
                                      <p:to>
                                        <p:strVal val="visible"/>
                                      </p:to>
                                    </p:set>
                                    <p:animEffect filter="fade" transition="in">
                                      <p:cBhvr>
                                        <p:cTn dur="500"/>
                                        <p:tgtEl>
                                          <p:spTgt spid="1749"/>
                                        </p:tgtEl>
                                      </p:cBhvr>
                                    </p:animEffect>
                                  </p:childTnLst>
                                </p:cTn>
                              </p:par>
                              <p:par>
                                <p:cTn fill="hold" nodeType="withEffect" presetClass="entr" presetID="10" presetSubtype="0">
                                  <p:stCondLst>
                                    <p:cond delay="0"/>
                                  </p:stCondLst>
                                  <p:childTnLst>
                                    <p:set>
                                      <p:cBhvr>
                                        <p:cTn dur="1" fill="hold">
                                          <p:stCondLst>
                                            <p:cond delay="0"/>
                                          </p:stCondLst>
                                        </p:cTn>
                                        <p:tgtEl>
                                          <p:spTgt spid="1750"/>
                                        </p:tgtEl>
                                        <p:attrNameLst>
                                          <p:attrName>style.visibility</p:attrName>
                                        </p:attrNameLst>
                                      </p:cBhvr>
                                      <p:to>
                                        <p:strVal val="visible"/>
                                      </p:to>
                                    </p:set>
                                    <p:animEffect filter="fade" transition="in">
                                      <p:cBhvr>
                                        <p:cTn dur="500"/>
                                        <p:tgtEl>
                                          <p:spTgt spid="17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sp>
        <p:nvSpPr>
          <p:cNvPr id="1755" name="Google Shape;1755;p13"/>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i="0" lang="en-US" sz="3600" u="none" cap="none" strike="noStrike">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756" name="Google Shape;1756;p13"/>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sp>
        <p:nvSpPr>
          <p:cNvPr id="1757" name="Google Shape;1757;p13"/>
          <p:cNvSpPr/>
          <p:nvPr/>
        </p:nvSpPr>
        <p:spPr>
          <a:xfrm>
            <a:off x="481423" y="1279520"/>
            <a:ext cx="10691402" cy="1328023"/>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rgbClr val="0070C0"/>
                </a:solidFill>
                <a:latin typeface="Arima Madurai Black"/>
                <a:ea typeface="Arima Madurai Black"/>
                <a:cs typeface="Arima Madurai Black"/>
                <a:sym typeface="Arima Madurai Black"/>
              </a:rPr>
              <a:t>Từ năm </a:t>
            </a:r>
            <a:r>
              <a:rPr b="1" lang="en-US" sz="2400">
                <a:solidFill>
                  <a:srgbClr val="0070C0"/>
                </a:solidFill>
                <a:latin typeface="Arima Madurai Black"/>
                <a:ea typeface="Arima Madurai Black"/>
                <a:cs typeface="Arima Madurai Black"/>
                <a:sym typeface="Arima Madurai Black"/>
              </a:rPr>
              <a:t>1975 - 1976</a:t>
            </a:r>
            <a:r>
              <a:rPr lang="en-US" sz="2400">
                <a:solidFill>
                  <a:srgbClr val="0070C0"/>
                </a:solidFill>
                <a:latin typeface="Arima Madurai Black"/>
                <a:ea typeface="Arima Madurai Black"/>
                <a:cs typeface="Arima Madurai Black"/>
                <a:sym typeface="Arima Madurai Black"/>
              </a:rPr>
              <a:t>, NASA khởi động dự án Viking để chụp ảnh và tìm kiếm sự sống trên sao Hỏa. Hai tàu vũ trụ Viking 1 và 2 đã hạ cánh thành công xuống bề mặt sao Hỏa. Hầu hết dữ liệu về sao Hỏa đều do Viking cung cấp.</a:t>
            </a:r>
            <a:endParaRPr sz="2400">
              <a:solidFill>
                <a:srgbClr val="0070C0"/>
              </a:solidFill>
              <a:latin typeface="Arima Madurai Black"/>
              <a:ea typeface="Arima Madurai Black"/>
              <a:cs typeface="Arima Madurai Black"/>
              <a:sym typeface="Arima Madurai Black"/>
            </a:endParaRPr>
          </a:p>
        </p:txBody>
      </p:sp>
      <p:pic>
        <p:nvPicPr>
          <p:cNvPr descr="Viking spacecraft.jpg" id="1758" name="Google Shape;1758;p13"/>
          <p:cNvPicPr preferRelativeResize="0"/>
          <p:nvPr/>
        </p:nvPicPr>
        <p:blipFill rotWithShape="1">
          <a:blip r:embed="rId3">
            <a:alphaModFix/>
          </a:blip>
          <a:srcRect b="0" l="0" r="0" t="0"/>
          <a:stretch/>
        </p:blipFill>
        <p:spPr>
          <a:xfrm>
            <a:off x="814894" y="2873717"/>
            <a:ext cx="3319145" cy="2602211"/>
          </a:xfrm>
          <a:prstGeom prst="rect">
            <a:avLst/>
          </a:prstGeom>
          <a:noFill/>
          <a:ln>
            <a:noFill/>
          </a:ln>
        </p:spPr>
      </p:pic>
      <p:pic>
        <p:nvPicPr>
          <p:cNvPr descr="https://upload.wikimedia.org/wikipedia/commons/thumb/b/b9/22i103-104-105-109_FROST.jpg/1500px-22i103-104-105-109_FROST.jpg" id="1759" name="Google Shape;1759;p13"/>
          <p:cNvPicPr preferRelativeResize="0"/>
          <p:nvPr/>
        </p:nvPicPr>
        <p:blipFill rotWithShape="1">
          <a:blip r:embed="rId4">
            <a:alphaModFix/>
          </a:blip>
          <a:srcRect b="0" l="0" r="0" t="0"/>
          <a:stretch/>
        </p:blipFill>
        <p:spPr>
          <a:xfrm>
            <a:off x="4328160" y="2873716"/>
            <a:ext cx="7425690" cy="2602211"/>
          </a:xfrm>
          <a:prstGeom prst="rect">
            <a:avLst/>
          </a:prstGeom>
          <a:noFill/>
          <a:ln>
            <a:noFill/>
          </a:ln>
        </p:spPr>
      </p:pic>
      <p:sp>
        <p:nvSpPr>
          <p:cNvPr id="1760" name="Google Shape;1760;p13"/>
          <p:cNvSpPr/>
          <p:nvPr/>
        </p:nvSpPr>
        <p:spPr>
          <a:xfrm>
            <a:off x="1031337" y="5742102"/>
            <a:ext cx="3102702" cy="783193"/>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0070C0"/>
                </a:solidFill>
                <a:latin typeface="Arima Madurai Black"/>
                <a:ea typeface="Arima Madurai Black"/>
                <a:cs typeface="Arima Madurai Black"/>
                <a:sym typeface="Arima Madurai Black"/>
              </a:rPr>
              <a:t>Tàu quỹ đạo và đổ bộ Viking 1</a:t>
            </a:r>
            <a:endParaRPr sz="2000">
              <a:solidFill>
                <a:srgbClr val="0070C0"/>
              </a:solidFill>
              <a:latin typeface="Arima Madurai Black"/>
              <a:ea typeface="Arima Madurai Black"/>
              <a:cs typeface="Arima Madurai Black"/>
              <a:sym typeface="Arima Madurai Black"/>
            </a:endParaRPr>
          </a:p>
        </p:txBody>
      </p:sp>
      <p:sp>
        <p:nvSpPr>
          <p:cNvPr id="1761" name="Google Shape;1761;p13"/>
          <p:cNvSpPr/>
          <p:nvPr/>
        </p:nvSpPr>
        <p:spPr>
          <a:xfrm>
            <a:off x="6679661" y="5912361"/>
            <a:ext cx="3273963" cy="442674"/>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70C0"/>
                </a:solidFill>
                <a:latin typeface="Arima Madurai Black"/>
                <a:ea typeface="Arima Madurai Black"/>
                <a:cs typeface="Arima Madurai Black"/>
                <a:sym typeface="Arima Madurai Black"/>
              </a:rPr>
              <a:t>Ảnh chụp bề mặt sao Hỏa</a:t>
            </a:r>
            <a:endParaRPr sz="2000">
              <a:solidFill>
                <a:srgbClr val="0070C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7"/>
                                        </p:tgtEl>
                                        <p:attrNameLst>
                                          <p:attrName>style.visibility</p:attrName>
                                        </p:attrNameLst>
                                      </p:cBhvr>
                                      <p:to>
                                        <p:strVal val="visible"/>
                                      </p:to>
                                    </p:set>
                                    <p:animEffect filter="fade" transition="in">
                                      <p:cBhvr>
                                        <p:cTn dur="500"/>
                                        <p:tgtEl>
                                          <p:spTgt spid="17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8"/>
                                        </p:tgtEl>
                                        <p:attrNameLst>
                                          <p:attrName>style.visibility</p:attrName>
                                        </p:attrNameLst>
                                      </p:cBhvr>
                                      <p:to>
                                        <p:strVal val="visible"/>
                                      </p:to>
                                    </p:set>
                                    <p:animEffect filter="fade" transition="in">
                                      <p:cBhvr>
                                        <p:cTn dur="500"/>
                                        <p:tgtEl>
                                          <p:spTgt spid="1758"/>
                                        </p:tgtEl>
                                      </p:cBhvr>
                                    </p:animEffect>
                                  </p:childTnLst>
                                </p:cTn>
                              </p:par>
                              <p:par>
                                <p:cTn fill="hold" nodeType="withEffect" presetClass="entr" presetID="10" presetSubtype="0">
                                  <p:stCondLst>
                                    <p:cond delay="0"/>
                                  </p:stCondLst>
                                  <p:childTnLst>
                                    <p:set>
                                      <p:cBhvr>
                                        <p:cTn dur="1" fill="hold">
                                          <p:stCondLst>
                                            <p:cond delay="0"/>
                                          </p:stCondLst>
                                        </p:cTn>
                                        <p:tgtEl>
                                          <p:spTgt spid="1760"/>
                                        </p:tgtEl>
                                        <p:attrNameLst>
                                          <p:attrName>style.visibility</p:attrName>
                                        </p:attrNameLst>
                                      </p:cBhvr>
                                      <p:to>
                                        <p:strVal val="visible"/>
                                      </p:to>
                                    </p:set>
                                    <p:animEffect filter="fade" transition="in">
                                      <p:cBhvr>
                                        <p:cTn dur="500"/>
                                        <p:tgtEl>
                                          <p:spTgt spid="1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9"/>
                                        </p:tgtEl>
                                        <p:attrNameLst>
                                          <p:attrName>style.visibility</p:attrName>
                                        </p:attrNameLst>
                                      </p:cBhvr>
                                      <p:to>
                                        <p:strVal val="visible"/>
                                      </p:to>
                                    </p:set>
                                    <p:animEffect filter="fade" transition="in">
                                      <p:cBhvr>
                                        <p:cTn dur="500"/>
                                        <p:tgtEl>
                                          <p:spTgt spid="1759"/>
                                        </p:tgtEl>
                                      </p:cBhvr>
                                    </p:animEffect>
                                  </p:childTnLst>
                                </p:cTn>
                              </p:par>
                              <p:par>
                                <p:cTn fill="hold" nodeType="withEffect" presetClass="entr" presetID="10" presetSubtype="0">
                                  <p:stCondLst>
                                    <p:cond delay="0"/>
                                  </p:stCondLst>
                                  <p:childTnLst>
                                    <p:set>
                                      <p:cBhvr>
                                        <p:cTn dur="1" fill="hold">
                                          <p:stCondLst>
                                            <p:cond delay="0"/>
                                          </p:stCondLst>
                                        </p:cTn>
                                        <p:tgtEl>
                                          <p:spTgt spid="1761"/>
                                        </p:tgtEl>
                                        <p:attrNameLst>
                                          <p:attrName>style.visibility</p:attrName>
                                        </p:attrNameLst>
                                      </p:cBhvr>
                                      <p:to>
                                        <p:strVal val="visible"/>
                                      </p:to>
                                    </p:set>
                                    <p:animEffect filter="fade" transition="in">
                                      <p:cBhvr>
                                        <p:cTn dur="500"/>
                                        <p:tgtEl>
                                          <p:spTgt spid="17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5" name="Shape 1765"/>
        <p:cNvGrpSpPr/>
        <p:nvPr/>
      </p:nvGrpSpPr>
      <p:grpSpPr>
        <a:xfrm>
          <a:off x="0" y="0"/>
          <a:ext cx="0" cy="0"/>
          <a:chOff x="0" y="0"/>
          <a:chExt cx="0" cy="0"/>
        </a:xfrm>
      </p:grpSpPr>
      <p:sp>
        <p:nvSpPr>
          <p:cNvPr id="1766" name="Google Shape;1766;p14"/>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i="0" lang="en-US" sz="3600" u="none" cap="none" strike="noStrike">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767" name="Google Shape;1767;p14"/>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pic>
        <p:nvPicPr>
          <p:cNvPr descr="undefined" id="1768" name="Google Shape;1768;p14"/>
          <p:cNvPicPr preferRelativeResize="0"/>
          <p:nvPr/>
        </p:nvPicPr>
        <p:blipFill rotWithShape="1">
          <a:blip r:embed="rId3">
            <a:alphaModFix/>
          </a:blip>
          <a:srcRect b="0" l="0" r="0" t="0"/>
          <a:stretch/>
        </p:blipFill>
        <p:spPr>
          <a:xfrm>
            <a:off x="5207453" y="1691174"/>
            <a:ext cx="6260219" cy="4157176"/>
          </a:xfrm>
          <a:prstGeom prst="rect">
            <a:avLst/>
          </a:prstGeom>
          <a:noFill/>
          <a:ln>
            <a:noFill/>
          </a:ln>
        </p:spPr>
      </p:pic>
      <p:sp>
        <p:nvSpPr>
          <p:cNvPr id="1769" name="Google Shape;1769;p14"/>
          <p:cNvSpPr/>
          <p:nvPr/>
        </p:nvSpPr>
        <p:spPr>
          <a:xfrm>
            <a:off x="286019" y="2119670"/>
            <a:ext cx="4681331" cy="3728680"/>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400">
                <a:solidFill>
                  <a:srgbClr val="0070C0"/>
                </a:solidFill>
                <a:latin typeface="Arima Madurai Black"/>
                <a:ea typeface="Arima Madurai Black"/>
                <a:cs typeface="Arima Madurai Black"/>
                <a:sym typeface="Arima Madurai Black"/>
              </a:rPr>
              <a:t>Trạm vũ trụ quốc tế là sự hợp tác của năm cơ quan không gian: NASA (Hoa Kỳ), RKA (Nga) , JAXA (Nhật Bản), CSA (Canada) và 10 trong 17 nước thành viên của ESA (châu Âu)</a:t>
            </a:r>
            <a:endParaRPr sz="2400">
              <a:solidFill>
                <a:srgbClr val="0070C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9"/>
                                        </p:tgtEl>
                                        <p:attrNameLst>
                                          <p:attrName>style.visibility</p:attrName>
                                        </p:attrNameLst>
                                      </p:cBhvr>
                                      <p:to>
                                        <p:strVal val="visible"/>
                                      </p:to>
                                    </p:set>
                                    <p:animEffect filter="fade" transition="in">
                                      <p:cBhvr>
                                        <p:cTn dur="500"/>
                                        <p:tgtEl>
                                          <p:spTgt spid="1769"/>
                                        </p:tgtEl>
                                      </p:cBhvr>
                                    </p:animEffect>
                                  </p:childTnLst>
                                </p:cTn>
                              </p:par>
                              <p:par>
                                <p:cTn fill="hold" nodeType="withEffect" presetClass="entr" presetID="10" presetSubtype="0">
                                  <p:stCondLst>
                                    <p:cond delay="0"/>
                                  </p:stCondLst>
                                  <p:childTnLst>
                                    <p:set>
                                      <p:cBhvr>
                                        <p:cTn dur="1" fill="hold">
                                          <p:stCondLst>
                                            <p:cond delay="0"/>
                                          </p:stCondLst>
                                        </p:cTn>
                                        <p:tgtEl>
                                          <p:spTgt spid="1768"/>
                                        </p:tgtEl>
                                        <p:attrNameLst>
                                          <p:attrName>style.visibility</p:attrName>
                                        </p:attrNameLst>
                                      </p:cBhvr>
                                      <p:to>
                                        <p:strVal val="visible"/>
                                      </p:to>
                                    </p:set>
                                    <p:animEffect filter="fade" transition="in">
                                      <p:cBhvr>
                                        <p:cTn dur="500"/>
                                        <p:tgtEl>
                                          <p:spTgt spid="17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3" name="Shape 1773"/>
        <p:cNvGrpSpPr/>
        <p:nvPr/>
      </p:nvGrpSpPr>
      <p:grpSpPr>
        <a:xfrm>
          <a:off x="0" y="0"/>
          <a:ext cx="0" cy="0"/>
          <a:chOff x="0" y="0"/>
          <a:chExt cx="0" cy="0"/>
        </a:xfrm>
      </p:grpSpPr>
      <p:sp>
        <p:nvSpPr>
          <p:cNvPr id="1774" name="Google Shape;1774;p15"/>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i="0" lang="en-US" sz="3600" u="none" cap="none" strike="noStrike">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775" name="Google Shape;1775;p15"/>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sp>
        <p:nvSpPr>
          <p:cNvPr id="1776" name="Google Shape;1776;p15"/>
          <p:cNvSpPr/>
          <p:nvPr/>
        </p:nvSpPr>
        <p:spPr>
          <a:xfrm>
            <a:off x="509998" y="1279520"/>
            <a:ext cx="11224802" cy="1328023"/>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rgbClr val="0070C0"/>
                </a:solidFill>
                <a:latin typeface="Arima Madurai Black"/>
                <a:ea typeface="Arima Madurai Black"/>
                <a:cs typeface="Arima Madurai Black"/>
                <a:sym typeface="Arima Madurai Black"/>
              </a:rPr>
              <a:t>Ngày </a:t>
            </a:r>
            <a:r>
              <a:rPr b="1" lang="en-US" sz="2400">
                <a:solidFill>
                  <a:srgbClr val="0070C0"/>
                </a:solidFill>
                <a:latin typeface="Arima Madurai Black"/>
                <a:ea typeface="Arima Madurai Black"/>
                <a:cs typeface="Arima Madurai Black"/>
                <a:sym typeface="Arima Madurai Black"/>
              </a:rPr>
              <a:t>14/7/2015</a:t>
            </a:r>
            <a:r>
              <a:rPr lang="en-US" sz="2400">
                <a:solidFill>
                  <a:srgbClr val="0070C0"/>
                </a:solidFill>
                <a:latin typeface="Arima Madurai Black"/>
                <a:ea typeface="Arima Madurai Black"/>
                <a:cs typeface="Arima Madurai Black"/>
                <a:sym typeface="Arima Madurai Black"/>
              </a:rPr>
              <a:t>, New Horizons trở thành phi thuyền đầu tiên bay ngang và gửi về Trái đất hình ảnh rõ nhất về sao Diêm Vương. Sự kiện này đưa Mỹ trở thành nước đầu tiên đưa tàu vũ trụ tới mọi hành tinh.</a:t>
            </a:r>
            <a:endParaRPr sz="2400">
              <a:solidFill>
                <a:srgbClr val="0070C0"/>
              </a:solidFill>
              <a:latin typeface="Arima Madurai Black"/>
              <a:ea typeface="Arima Madurai Black"/>
              <a:cs typeface="Arima Madurai Black"/>
              <a:sym typeface="Arima Madurai Black"/>
            </a:endParaRPr>
          </a:p>
        </p:txBody>
      </p:sp>
      <p:pic>
        <p:nvPicPr>
          <p:cNvPr descr=" Sao Diêm Vương trong một ảnh do tàu New Horizons chụp. Ảnh: NASA" id="1777" name="Google Shape;1777;p15"/>
          <p:cNvPicPr preferRelativeResize="0"/>
          <p:nvPr/>
        </p:nvPicPr>
        <p:blipFill rotWithShape="1">
          <a:blip r:embed="rId3">
            <a:alphaModFix/>
          </a:blip>
          <a:srcRect b="0" l="0" r="0" t="0"/>
          <a:stretch/>
        </p:blipFill>
        <p:spPr>
          <a:xfrm>
            <a:off x="5790079" y="2987373"/>
            <a:ext cx="3658374" cy="3658375"/>
          </a:xfrm>
          <a:prstGeom prst="rect">
            <a:avLst/>
          </a:prstGeom>
          <a:noFill/>
          <a:ln>
            <a:noFill/>
          </a:ln>
        </p:spPr>
      </p:pic>
      <p:pic>
        <p:nvPicPr>
          <p:cNvPr descr="New Horizons – Wikipedia tiếng Việt" id="1778" name="Google Shape;1778;p15"/>
          <p:cNvPicPr preferRelativeResize="0"/>
          <p:nvPr/>
        </p:nvPicPr>
        <p:blipFill rotWithShape="1">
          <a:blip r:embed="rId4">
            <a:alphaModFix/>
          </a:blip>
          <a:srcRect b="0" l="0" r="0" t="0"/>
          <a:stretch/>
        </p:blipFill>
        <p:spPr>
          <a:xfrm>
            <a:off x="1381125" y="2750029"/>
            <a:ext cx="3464805" cy="3230931"/>
          </a:xfrm>
          <a:prstGeom prst="rect">
            <a:avLst/>
          </a:prstGeom>
          <a:noFill/>
          <a:ln>
            <a:noFill/>
          </a:ln>
        </p:spPr>
      </p:pic>
      <p:sp>
        <p:nvSpPr>
          <p:cNvPr id="1779" name="Google Shape;1779;p15"/>
          <p:cNvSpPr/>
          <p:nvPr/>
        </p:nvSpPr>
        <p:spPr>
          <a:xfrm>
            <a:off x="9598437" y="4135607"/>
            <a:ext cx="2524125" cy="1464231"/>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ma Madurai Black"/>
                <a:ea typeface="Arima Madurai Black"/>
                <a:cs typeface="Arima Madurai Black"/>
                <a:sym typeface="Arima Madurai Black"/>
              </a:rPr>
              <a:t>Sao Diêm Vương trong một ảnh do tàu New Horizons chụp. </a:t>
            </a:r>
            <a:endParaRPr sz="2000">
              <a:solidFill>
                <a:schemeClr val="dk1"/>
              </a:solidFill>
              <a:latin typeface="Arima Madurai Black"/>
              <a:ea typeface="Arima Madurai Black"/>
              <a:cs typeface="Arima Madurai Black"/>
              <a:sym typeface="Arima Madurai Black"/>
            </a:endParaRPr>
          </a:p>
        </p:txBody>
      </p:sp>
      <p:sp>
        <p:nvSpPr>
          <p:cNvPr id="1780" name="Google Shape;1780;p15"/>
          <p:cNvSpPr/>
          <p:nvPr/>
        </p:nvSpPr>
        <p:spPr>
          <a:xfrm>
            <a:off x="1192196" y="5980960"/>
            <a:ext cx="3102702" cy="442674"/>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ma Madurai Black"/>
                <a:ea typeface="Arima Madurai Black"/>
                <a:cs typeface="Arima Madurai Black"/>
                <a:sym typeface="Arima Madurai Black"/>
              </a:rPr>
              <a:t>Tàu vũ trụ New Horizons </a:t>
            </a:r>
            <a:endParaRPr sz="2000">
              <a:solidFill>
                <a:schemeClr val="dk1"/>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6"/>
                                        </p:tgtEl>
                                        <p:attrNameLst>
                                          <p:attrName>style.visibility</p:attrName>
                                        </p:attrNameLst>
                                      </p:cBhvr>
                                      <p:to>
                                        <p:strVal val="visible"/>
                                      </p:to>
                                    </p:set>
                                    <p:animEffect filter="fade" transition="in">
                                      <p:cBhvr>
                                        <p:cTn dur="500"/>
                                        <p:tgtEl>
                                          <p:spTgt spid="17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8"/>
                                        </p:tgtEl>
                                        <p:attrNameLst>
                                          <p:attrName>style.visibility</p:attrName>
                                        </p:attrNameLst>
                                      </p:cBhvr>
                                      <p:to>
                                        <p:strVal val="visible"/>
                                      </p:to>
                                    </p:set>
                                    <p:animEffect filter="fade" transition="in">
                                      <p:cBhvr>
                                        <p:cTn dur="500"/>
                                        <p:tgtEl>
                                          <p:spTgt spid="1778"/>
                                        </p:tgtEl>
                                      </p:cBhvr>
                                    </p:animEffect>
                                  </p:childTnLst>
                                </p:cTn>
                              </p:par>
                              <p:par>
                                <p:cTn fill="hold" nodeType="withEffect" presetClass="entr" presetID="10" presetSubtype="0">
                                  <p:stCondLst>
                                    <p:cond delay="0"/>
                                  </p:stCondLst>
                                  <p:childTnLst>
                                    <p:set>
                                      <p:cBhvr>
                                        <p:cTn dur="1" fill="hold">
                                          <p:stCondLst>
                                            <p:cond delay="0"/>
                                          </p:stCondLst>
                                        </p:cTn>
                                        <p:tgtEl>
                                          <p:spTgt spid="1780"/>
                                        </p:tgtEl>
                                        <p:attrNameLst>
                                          <p:attrName>style.visibility</p:attrName>
                                        </p:attrNameLst>
                                      </p:cBhvr>
                                      <p:to>
                                        <p:strVal val="visible"/>
                                      </p:to>
                                    </p:set>
                                    <p:animEffect filter="fade" transition="in">
                                      <p:cBhvr>
                                        <p:cTn dur="500"/>
                                        <p:tgtEl>
                                          <p:spTgt spid="17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7"/>
                                        </p:tgtEl>
                                        <p:attrNameLst>
                                          <p:attrName>style.visibility</p:attrName>
                                        </p:attrNameLst>
                                      </p:cBhvr>
                                      <p:to>
                                        <p:strVal val="visible"/>
                                      </p:to>
                                    </p:set>
                                    <p:animEffect filter="fade" transition="in">
                                      <p:cBhvr>
                                        <p:cTn dur="500"/>
                                        <p:tgtEl>
                                          <p:spTgt spid="1777"/>
                                        </p:tgtEl>
                                      </p:cBhvr>
                                    </p:animEffect>
                                  </p:childTnLst>
                                </p:cTn>
                              </p:par>
                              <p:par>
                                <p:cTn fill="hold" nodeType="withEffect" presetClass="entr" presetID="10" presetSubtype="0">
                                  <p:stCondLst>
                                    <p:cond delay="0"/>
                                  </p:stCondLst>
                                  <p:childTnLst>
                                    <p:set>
                                      <p:cBhvr>
                                        <p:cTn dur="1" fill="hold">
                                          <p:stCondLst>
                                            <p:cond delay="0"/>
                                          </p:stCondLst>
                                        </p:cTn>
                                        <p:tgtEl>
                                          <p:spTgt spid="1779"/>
                                        </p:tgtEl>
                                        <p:attrNameLst>
                                          <p:attrName>style.visibility</p:attrName>
                                        </p:attrNameLst>
                                      </p:cBhvr>
                                      <p:to>
                                        <p:strVal val="visible"/>
                                      </p:to>
                                    </p:set>
                                    <p:animEffect filter="fade" transition="in">
                                      <p:cBhvr>
                                        <p:cTn dur="500"/>
                                        <p:tgtEl>
                                          <p:spTgt spid="17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id="1785" name="Google Shape;1785;p16"/>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i="0" lang="en-US" sz="3600" u="none" cap="none" strike="noStrike">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786" name="Google Shape;1786;p16"/>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sp>
        <p:nvSpPr>
          <p:cNvPr id="1787" name="Google Shape;1787;p16"/>
          <p:cNvSpPr/>
          <p:nvPr/>
        </p:nvSpPr>
        <p:spPr>
          <a:xfrm>
            <a:off x="486044" y="1433870"/>
            <a:ext cx="4681331" cy="4911239"/>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400">
                <a:solidFill>
                  <a:srgbClr val="0070C0"/>
                </a:solidFill>
                <a:latin typeface="Arima Madurai Black"/>
                <a:ea typeface="Arima Madurai Black"/>
                <a:cs typeface="Arima Madurai Black"/>
                <a:sym typeface="Arima Madurai Black"/>
              </a:rPr>
              <a:t>Ngày </a:t>
            </a:r>
            <a:r>
              <a:rPr b="1" lang="en-US" sz="2400">
                <a:solidFill>
                  <a:srgbClr val="0070C0"/>
                </a:solidFill>
                <a:latin typeface="Arima Madurai Black"/>
                <a:ea typeface="Arima Madurai Black"/>
                <a:cs typeface="Arima Madurai Black"/>
                <a:sym typeface="Arima Madurai Black"/>
              </a:rPr>
              <a:t>3/1/2019</a:t>
            </a:r>
            <a:r>
              <a:rPr lang="en-US" sz="2400">
                <a:solidFill>
                  <a:srgbClr val="0070C0"/>
                </a:solidFill>
                <a:latin typeface="Arima Madurai Black"/>
                <a:ea typeface="Arima Madurai Black"/>
                <a:cs typeface="Arima Madurai Black"/>
                <a:sym typeface="Arima Madurai Black"/>
              </a:rPr>
              <a:t>, tàu Hằng Nga 4 của Trung Quốc đã trở thành tàu vũ trụ đầu tiên hạ cánh thành công xuống vùng tối của Mặt trăng, đánh dấu bước tiến lớn của Trung Quốc trên con đường chinh phục vũ trụ.</a:t>
            </a:r>
            <a:endParaRPr sz="2400">
              <a:solidFill>
                <a:srgbClr val="0070C0"/>
              </a:solidFill>
              <a:latin typeface="Arima Madurai Black"/>
              <a:ea typeface="Arima Madurai Black"/>
              <a:cs typeface="Arima Madurai Black"/>
              <a:sym typeface="Arima Madurai Black"/>
            </a:endParaRPr>
          </a:p>
        </p:txBody>
      </p:sp>
      <p:pic>
        <p:nvPicPr>
          <p:cNvPr descr="Tàu Hằng Nga 5 hạ cánh thành công xuống Mặt Trăng" id="1788" name="Google Shape;1788;p16"/>
          <p:cNvPicPr preferRelativeResize="0"/>
          <p:nvPr/>
        </p:nvPicPr>
        <p:blipFill rotWithShape="1">
          <a:blip r:embed="rId3">
            <a:alphaModFix/>
          </a:blip>
          <a:srcRect b="0" l="0" r="0" t="0"/>
          <a:stretch/>
        </p:blipFill>
        <p:spPr>
          <a:xfrm>
            <a:off x="5372102" y="2066925"/>
            <a:ext cx="6579960" cy="3947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7"/>
                                        </p:tgtEl>
                                        <p:attrNameLst>
                                          <p:attrName>style.visibility</p:attrName>
                                        </p:attrNameLst>
                                      </p:cBhvr>
                                      <p:to>
                                        <p:strVal val="visible"/>
                                      </p:to>
                                    </p:set>
                                    <p:animEffect filter="fade" transition="in">
                                      <p:cBhvr>
                                        <p:cTn dur="500"/>
                                        <p:tgtEl>
                                          <p:spTgt spid="1787"/>
                                        </p:tgtEl>
                                      </p:cBhvr>
                                    </p:animEffect>
                                  </p:childTnLst>
                                </p:cTn>
                              </p:par>
                              <p:par>
                                <p:cTn fill="hold" nodeType="withEffect" presetClass="entr" presetID="10" presetSubtype="0">
                                  <p:stCondLst>
                                    <p:cond delay="0"/>
                                  </p:stCondLst>
                                  <p:childTnLst>
                                    <p:set>
                                      <p:cBhvr>
                                        <p:cTn dur="1" fill="hold">
                                          <p:stCondLst>
                                            <p:cond delay="0"/>
                                          </p:stCondLst>
                                        </p:cTn>
                                        <p:tgtEl>
                                          <p:spTgt spid="1788"/>
                                        </p:tgtEl>
                                        <p:attrNameLst>
                                          <p:attrName>style.visibility</p:attrName>
                                        </p:attrNameLst>
                                      </p:cBhvr>
                                      <p:to>
                                        <p:strVal val="visible"/>
                                      </p:to>
                                    </p:set>
                                    <p:animEffect filter="fade" transition="in">
                                      <p:cBhvr>
                                        <p:cTn dur="500"/>
                                        <p:tgtEl>
                                          <p:spTgt spid="17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17"/>
          <p:cNvSpPr/>
          <p:nvPr/>
        </p:nvSpPr>
        <p:spPr>
          <a:xfrm>
            <a:off x="278296" y="1361660"/>
            <a:ext cx="7255565" cy="5009791"/>
          </a:xfrm>
          <a:prstGeom prst="chevron">
            <a:avLst>
              <a:gd fmla="val 16468" name="adj"/>
            </a:avLst>
          </a:prstGeom>
          <a:solidFill>
            <a:srgbClr val="FFFFFF"/>
          </a:solidFill>
          <a:ln cap="flat" cmpd="sng" w="38100">
            <a:solidFill>
              <a:srgbClr val="00B050"/>
            </a:solidFill>
            <a:prstDash val="solid"/>
            <a:miter lim="800000"/>
            <a:headEnd len="sm" w="sm" type="none"/>
            <a:tailEnd len="sm" w="sm" type="none"/>
          </a:ln>
          <a:effectLst>
            <a:outerShdw rotWithShape="0" algn="ctr" dir="3267739" dist="109250">
              <a:srgbClr val="333333">
                <a:alpha val="49803"/>
              </a:srgbClr>
            </a:outerShdw>
          </a:effectLst>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4" name="Google Shape;1794;p17"/>
          <p:cNvSpPr txBox="1"/>
          <p:nvPr/>
        </p:nvSpPr>
        <p:spPr>
          <a:xfrm>
            <a:off x="1172818" y="1600200"/>
            <a:ext cx="5377070" cy="476438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400">
                <a:solidFill>
                  <a:srgbClr val="FF0000"/>
                </a:solidFill>
                <a:latin typeface="Arima Madurai Black"/>
                <a:ea typeface="Arima Madurai Black"/>
                <a:cs typeface="Arima Madurai Black"/>
                <a:sym typeface="Arima Madurai Black"/>
              </a:rPr>
              <a:t>Thiên văn: </a:t>
            </a:r>
            <a:r>
              <a:rPr lang="en-US" sz="2400">
                <a:solidFill>
                  <a:srgbClr val="0070C0"/>
                </a:solidFill>
                <a:latin typeface="Arima Madurai Black"/>
                <a:ea typeface="Arima Madurai Black"/>
                <a:cs typeface="Arima Madurai Black"/>
                <a:sym typeface="Arima Madurai Black"/>
              </a:rPr>
              <a:t>Nghiên cứu các thiên thể và các hiện tượng tự nhiên có nguồn gốc ngoài Trái Đất. Thông qua bức xạ phát ra từ các thiên thể trong các dải phổ điện từ, các tính chất của chúng sẽ được xác định như: độ sáng, khối lượng riêng, nhiệt độ và thành phần hóa học, từ đó có thể xây dựng mô hình lí thuyết về sự hình thành và vòng đời của các thiên thể trong vũ trụ.</a:t>
            </a:r>
            <a:endParaRPr b="1" sz="2400">
              <a:solidFill>
                <a:srgbClr val="002060"/>
              </a:solidFill>
              <a:latin typeface="Arial"/>
              <a:ea typeface="Arial"/>
              <a:cs typeface="Arial"/>
              <a:sym typeface="Arial"/>
            </a:endParaRPr>
          </a:p>
        </p:txBody>
      </p:sp>
      <p:sp>
        <p:nvSpPr>
          <p:cNvPr id="1795" name="Google Shape;1795;p17"/>
          <p:cNvSpPr/>
          <p:nvPr/>
        </p:nvSpPr>
        <p:spPr>
          <a:xfrm>
            <a:off x="278296" y="178436"/>
            <a:ext cx="3756991" cy="770391"/>
          </a:xfrm>
          <a:custGeom>
            <a:rect b="b" l="l" r="r" t="t"/>
            <a:pathLst>
              <a:path extrusionOk="0" fill="none" h="770391" w="3756991">
                <a:moveTo>
                  <a:pt x="0" y="128401"/>
                </a:moveTo>
                <a:cubicBezTo>
                  <a:pt x="-56" y="55057"/>
                  <a:pt x="54085" y="1599"/>
                  <a:pt x="128401" y="0"/>
                </a:cubicBezTo>
                <a:cubicBezTo>
                  <a:pt x="312348" y="-2748"/>
                  <a:pt x="438225" y="22457"/>
                  <a:pt x="606760" y="0"/>
                </a:cubicBezTo>
                <a:cubicBezTo>
                  <a:pt x="775295" y="-22457"/>
                  <a:pt x="1010117" y="34071"/>
                  <a:pt x="1260129" y="0"/>
                </a:cubicBezTo>
                <a:cubicBezTo>
                  <a:pt x="1510141" y="-34071"/>
                  <a:pt x="1589232" y="15208"/>
                  <a:pt x="1773490" y="0"/>
                </a:cubicBezTo>
                <a:cubicBezTo>
                  <a:pt x="1957748" y="-15208"/>
                  <a:pt x="2111565" y="17043"/>
                  <a:pt x="2391857" y="0"/>
                </a:cubicBezTo>
                <a:cubicBezTo>
                  <a:pt x="2672149" y="-17043"/>
                  <a:pt x="2694897" y="13261"/>
                  <a:pt x="2870216" y="0"/>
                </a:cubicBezTo>
                <a:cubicBezTo>
                  <a:pt x="3045535" y="-13261"/>
                  <a:pt x="3250659" y="43404"/>
                  <a:pt x="3628590" y="0"/>
                </a:cubicBezTo>
                <a:cubicBezTo>
                  <a:pt x="3692294" y="13619"/>
                  <a:pt x="3764694" y="67521"/>
                  <a:pt x="3756991" y="128401"/>
                </a:cubicBezTo>
                <a:cubicBezTo>
                  <a:pt x="3775354" y="276602"/>
                  <a:pt x="3727856" y="523333"/>
                  <a:pt x="3756991" y="641990"/>
                </a:cubicBezTo>
                <a:cubicBezTo>
                  <a:pt x="3742637" y="712530"/>
                  <a:pt x="3702489" y="771014"/>
                  <a:pt x="3628590" y="770391"/>
                </a:cubicBezTo>
                <a:cubicBezTo>
                  <a:pt x="3445307" y="811462"/>
                  <a:pt x="3248609" y="763878"/>
                  <a:pt x="3080227" y="770391"/>
                </a:cubicBezTo>
                <a:cubicBezTo>
                  <a:pt x="2911845" y="776904"/>
                  <a:pt x="2703493" y="723159"/>
                  <a:pt x="2601868" y="770391"/>
                </a:cubicBezTo>
                <a:cubicBezTo>
                  <a:pt x="2500243" y="817623"/>
                  <a:pt x="2253694" y="769726"/>
                  <a:pt x="1948499" y="770391"/>
                </a:cubicBezTo>
                <a:cubicBezTo>
                  <a:pt x="1643304" y="771056"/>
                  <a:pt x="1536029" y="755082"/>
                  <a:pt x="1365134" y="770391"/>
                </a:cubicBezTo>
                <a:cubicBezTo>
                  <a:pt x="1194239" y="785700"/>
                  <a:pt x="1036547" y="742103"/>
                  <a:pt x="851773" y="770391"/>
                </a:cubicBezTo>
                <a:cubicBezTo>
                  <a:pt x="666999" y="798679"/>
                  <a:pt x="373530" y="761347"/>
                  <a:pt x="128401" y="770391"/>
                </a:cubicBezTo>
                <a:cubicBezTo>
                  <a:pt x="44711" y="776608"/>
                  <a:pt x="9767" y="712395"/>
                  <a:pt x="0" y="641990"/>
                </a:cubicBezTo>
                <a:cubicBezTo>
                  <a:pt x="-34415" y="394413"/>
                  <a:pt x="23919" y="328844"/>
                  <a:pt x="0" y="128401"/>
                </a:cubicBezTo>
                <a:close/>
              </a:path>
              <a:path extrusionOk="0" h="770391" w="3756991">
                <a:moveTo>
                  <a:pt x="0" y="128401"/>
                </a:moveTo>
                <a:cubicBezTo>
                  <a:pt x="-2152" y="67942"/>
                  <a:pt x="77473" y="-4324"/>
                  <a:pt x="128401" y="0"/>
                </a:cubicBezTo>
                <a:cubicBezTo>
                  <a:pt x="326498" y="-57995"/>
                  <a:pt x="476488" y="14645"/>
                  <a:pt x="711766" y="0"/>
                </a:cubicBezTo>
                <a:cubicBezTo>
                  <a:pt x="947045" y="-14645"/>
                  <a:pt x="1092163" y="72991"/>
                  <a:pt x="1365134" y="0"/>
                </a:cubicBezTo>
                <a:cubicBezTo>
                  <a:pt x="1638105" y="-72991"/>
                  <a:pt x="1783277" y="41796"/>
                  <a:pt x="2018503" y="0"/>
                </a:cubicBezTo>
                <a:cubicBezTo>
                  <a:pt x="2253729" y="-41796"/>
                  <a:pt x="2336219" y="61187"/>
                  <a:pt x="2601868" y="0"/>
                </a:cubicBezTo>
                <a:cubicBezTo>
                  <a:pt x="2867518" y="-61187"/>
                  <a:pt x="2937194" y="43402"/>
                  <a:pt x="3115229" y="0"/>
                </a:cubicBezTo>
                <a:cubicBezTo>
                  <a:pt x="3293264" y="-43402"/>
                  <a:pt x="3492565" y="27098"/>
                  <a:pt x="3628590" y="0"/>
                </a:cubicBezTo>
                <a:cubicBezTo>
                  <a:pt x="3704414" y="15188"/>
                  <a:pt x="3760281" y="68914"/>
                  <a:pt x="3756991" y="128401"/>
                </a:cubicBezTo>
                <a:cubicBezTo>
                  <a:pt x="3780765" y="331924"/>
                  <a:pt x="3715082" y="522939"/>
                  <a:pt x="3756991" y="641990"/>
                </a:cubicBezTo>
                <a:cubicBezTo>
                  <a:pt x="3754841" y="713800"/>
                  <a:pt x="3692903" y="766082"/>
                  <a:pt x="3628590" y="770391"/>
                </a:cubicBezTo>
                <a:cubicBezTo>
                  <a:pt x="3478703" y="801499"/>
                  <a:pt x="3294507" y="750702"/>
                  <a:pt x="3115229" y="770391"/>
                </a:cubicBezTo>
                <a:cubicBezTo>
                  <a:pt x="2935951" y="790080"/>
                  <a:pt x="2710346" y="758481"/>
                  <a:pt x="2531864" y="770391"/>
                </a:cubicBezTo>
                <a:cubicBezTo>
                  <a:pt x="2353382" y="782301"/>
                  <a:pt x="2212437" y="734742"/>
                  <a:pt x="1948499" y="770391"/>
                </a:cubicBezTo>
                <a:cubicBezTo>
                  <a:pt x="1684561" y="806040"/>
                  <a:pt x="1531672" y="722783"/>
                  <a:pt x="1295131" y="770391"/>
                </a:cubicBezTo>
                <a:cubicBezTo>
                  <a:pt x="1058590" y="817999"/>
                  <a:pt x="837621" y="726016"/>
                  <a:pt x="641762" y="770391"/>
                </a:cubicBezTo>
                <a:cubicBezTo>
                  <a:pt x="445903" y="814766"/>
                  <a:pt x="257758" y="727181"/>
                  <a:pt x="128401" y="770391"/>
                </a:cubicBezTo>
                <a:cubicBezTo>
                  <a:pt x="47740" y="772570"/>
                  <a:pt x="4361" y="708552"/>
                  <a:pt x="0" y="641990"/>
                </a:cubicBezTo>
                <a:cubicBezTo>
                  <a:pt x="-37997" y="536425"/>
                  <a:pt x="45841" y="320658"/>
                  <a:pt x="0" y="128401"/>
                </a:cubicBezTo>
                <a:close/>
              </a:path>
            </a:pathLst>
          </a:custGeom>
          <a:solidFill>
            <a:srgbClr val="FFFF00"/>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ma Madurai Black"/>
              <a:buNone/>
            </a:pPr>
            <a:r>
              <a:rPr b="0" i="0" lang="en-US" sz="2800" u="none" cap="none" strike="noStrike">
                <a:solidFill>
                  <a:schemeClr val="dk1"/>
                </a:solidFill>
                <a:latin typeface="Arima Madurai Black"/>
                <a:ea typeface="Arima Madurai Black"/>
                <a:cs typeface="Arima Madurai Black"/>
                <a:sym typeface="Arima Madurai Black"/>
              </a:rPr>
              <a:t>HƯỚNG</a:t>
            </a:r>
            <a:r>
              <a:rPr b="0" i="0" lang="en-US" sz="2800" u="none" cap="none" strike="noStrike">
                <a:solidFill>
                  <a:schemeClr val="dk1"/>
                </a:solidFill>
                <a:latin typeface="Arima Madurai Black"/>
                <a:ea typeface="Arima Madurai Black"/>
                <a:cs typeface="Arima Madurai Black"/>
                <a:sym typeface="Arima Madurai Black"/>
              </a:rPr>
              <a:t> NGHIÊN CỨU</a:t>
            </a:r>
            <a:endParaRPr b="0" i="0" sz="2800" u="none" cap="none" strike="noStrike">
              <a:solidFill>
                <a:schemeClr val="dk1"/>
              </a:solidFill>
              <a:latin typeface="Arima Madurai Black"/>
              <a:ea typeface="Arima Madurai Black"/>
              <a:cs typeface="Arima Madurai Black"/>
              <a:sym typeface="Arima Madurai Black"/>
            </a:endParaRPr>
          </a:p>
        </p:txBody>
      </p:sp>
      <p:pic>
        <p:nvPicPr>
          <p:cNvPr descr="NASA dự báo hiện tượng thiên văn kỳ thú ngày 1/9" id="1796" name="Google Shape;1796;p17"/>
          <p:cNvPicPr preferRelativeResize="0"/>
          <p:nvPr/>
        </p:nvPicPr>
        <p:blipFill rotWithShape="1">
          <a:blip r:embed="rId3">
            <a:alphaModFix/>
          </a:blip>
          <a:srcRect b="0" l="0" r="0" t="0"/>
          <a:stretch/>
        </p:blipFill>
        <p:spPr>
          <a:xfrm>
            <a:off x="7846943" y="2233715"/>
            <a:ext cx="4249899" cy="2390569"/>
          </a:xfrm>
          <a:prstGeom prst="rect">
            <a:avLst/>
          </a:prstGeom>
          <a:noFill/>
          <a:ln>
            <a:noFill/>
          </a:ln>
        </p:spPr>
      </p:pic>
      <p:sp>
        <p:nvSpPr>
          <p:cNvPr id="1797" name="Google Shape;1797;p17"/>
          <p:cNvSpPr/>
          <p:nvPr/>
        </p:nvSpPr>
        <p:spPr>
          <a:xfrm>
            <a:off x="8428383" y="5055037"/>
            <a:ext cx="3102702" cy="783193"/>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ma Madurai Black"/>
                <a:ea typeface="Arima Madurai Black"/>
                <a:cs typeface="Arima Madurai Black"/>
                <a:sym typeface="Arima Madurai Black"/>
              </a:rPr>
              <a:t>Tiểu hành tinh tiếp cận trái đất ngày 1/9/2020</a:t>
            </a:r>
            <a:endParaRPr sz="2000">
              <a:solidFill>
                <a:schemeClr val="dk1"/>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5"/>
                                        </p:tgtEl>
                                        <p:attrNameLst>
                                          <p:attrName>style.visibility</p:attrName>
                                        </p:attrNameLst>
                                      </p:cBhvr>
                                      <p:to>
                                        <p:strVal val="visible"/>
                                      </p:to>
                                    </p:set>
                                    <p:animEffect filter="fade" transition="in">
                                      <p:cBhvr>
                                        <p:cTn dur="500"/>
                                        <p:tgtEl>
                                          <p:spTgt spid="17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4"/>
                                        </p:tgtEl>
                                        <p:attrNameLst>
                                          <p:attrName>style.visibility</p:attrName>
                                        </p:attrNameLst>
                                      </p:cBhvr>
                                      <p:to>
                                        <p:strVal val="visible"/>
                                      </p:to>
                                    </p:set>
                                    <p:animEffect filter="fade" transition="in">
                                      <p:cBhvr>
                                        <p:cTn dur="500"/>
                                        <p:tgtEl>
                                          <p:spTgt spid="1794"/>
                                        </p:tgtEl>
                                      </p:cBhvr>
                                    </p:animEffect>
                                  </p:childTnLst>
                                </p:cTn>
                              </p:par>
                              <p:par>
                                <p:cTn fill="hold" nodeType="withEffect" presetClass="entr" presetID="10" presetSubtype="0">
                                  <p:stCondLst>
                                    <p:cond delay="0"/>
                                  </p:stCondLst>
                                  <p:childTnLst>
                                    <p:set>
                                      <p:cBhvr>
                                        <p:cTn dur="1" fill="hold">
                                          <p:stCondLst>
                                            <p:cond delay="0"/>
                                          </p:stCondLst>
                                        </p:cTn>
                                        <p:tgtEl>
                                          <p:spTgt spid="1793"/>
                                        </p:tgtEl>
                                        <p:attrNameLst>
                                          <p:attrName>style.visibility</p:attrName>
                                        </p:attrNameLst>
                                      </p:cBhvr>
                                      <p:to>
                                        <p:strVal val="visible"/>
                                      </p:to>
                                    </p:set>
                                    <p:animEffect filter="fade" transition="in">
                                      <p:cBhvr>
                                        <p:cTn dur="500"/>
                                        <p:tgtEl>
                                          <p:spTgt spid="17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6"/>
                                        </p:tgtEl>
                                        <p:attrNameLst>
                                          <p:attrName>style.visibility</p:attrName>
                                        </p:attrNameLst>
                                      </p:cBhvr>
                                      <p:to>
                                        <p:strVal val="visible"/>
                                      </p:to>
                                    </p:set>
                                    <p:animEffect filter="fade" transition="in">
                                      <p:cBhvr>
                                        <p:cTn dur="500"/>
                                        <p:tgtEl>
                                          <p:spTgt spid="1796"/>
                                        </p:tgtEl>
                                      </p:cBhvr>
                                    </p:animEffect>
                                  </p:childTnLst>
                                </p:cTn>
                              </p:par>
                              <p:par>
                                <p:cTn fill="hold" nodeType="withEffect" presetClass="entr" presetID="10" presetSubtype="0">
                                  <p:stCondLst>
                                    <p:cond delay="0"/>
                                  </p:stCondLst>
                                  <p:childTnLst>
                                    <p:set>
                                      <p:cBhvr>
                                        <p:cTn dur="1" fill="hold">
                                          <p:stCondLst>
                                            <p:cond delay="0"/>
                                          </p:stCondLst>
                                        </p:cTn>
                                        <p:tgtEl>
                                          <p:spTgt spid="1797"/>
                                        </p:tgtEl>
                                        <p:attrNameLst>
                                          <p:attrName>style.visibility</p:attrName>
                                        </p:attrNameLst>
                                      </p:cBhvr>
                                      <p:to>
                                        <p:strVal val="visible"/>
                                      </p:to>
                                    </p:set>
                                    <p:animEffect filter="fade" transition="in">
                                      <p:cBhvr>
                                        <p:cTn dur="500"/>
                                        <p:tgtEl>
                                          <p:spTgt spid="17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1" name="Shape 1801"/>
        <p:cNvGrpSpPr/>
        <p:nvPr/>
      </p:nvGrpSpPr>
      <p:grpSpPr>
        <a:xfrm>
          <a:off x="0" y="0"/>
          <a:ext cx="0" cy="0"/>
          <a:chOff x="0" y="0"/>
          <a:chExt cx="0" cy="0"/>
        </a:xfrm>
      </p:grpSpPr>
      <p:sp>
        <p:nvSpPr>
          <p:cNvPr id="1802" name="Google Shape;1802;p18"/>
          <p:cNvSpPr/>
          <p:nvPr/>
        </p:nvSpPr>
        <p:spPr>
          <a:xfrm>
            <a:off x="361949" y="1150583"/>
            <a:ext cx="11210925" cy="1535467"/>
          </a:xfrm>
          <a:prstGeom prst="chevron">
            <a:avLst>
              <a:gd fmla="val 16468" name="adj"/>
            </a:avLst>
          </a:prstGeom>
          <a:solidFill>
            <a:srgbClr val="FFFFFF"/>
          </a:solidFill>
          <a:ln cap="flat" cmpd="sng" w="38100">
            <a:solidFill>
              <a:srgbClr val="00B050"/>
            </a:solidFill>
            <a:prstDash val="solid"/>
            <a:miter lim="800000"/>
            <a:headEnd len="sm" w="sm" type="none"/>
            <a:tailEnd len="sm" w="sm" type="none"/>
          </a:ln>
          <a:effectLst>
            <a:outerShdw rotWithShape="0" algn="ctr" dir="3267739" dist="109250">
              <a:srgbClr val="333333">
                <a:alpha val="49803"/>
              </a:srgbClr>
            </a:outerShdw>
          </a:effectLst>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3" name="Google Shape;1803;p18"/>
          <p:cNvSpPr txBox="1"/>
          <p:nvPr/>
        </p:nvSpPr>
        <p:spPr>
          <a:xfrm>
            <a:off x="767382" y="1238250"/>
            <a:ext cx="10400057" cy="115416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400">
                <a:solidFill>
                  <a:srgbClr val="FF0000"/>
                </a:solidFill>
                <a:latin typeface="Arima Madurai Black"/>
                <a:ea typeface="Arima Madurai Black"/>
                <a:cs typeface="Arima Madurai Black"/>
                <a:sym typeface="Arima Madurai Black"/>
              </a:rPr>
              <a:t>Công nghệ vệ tinh: </a:t>
            </a:r>
            <a:r>
              <a:rPr lang="en-US" sz="2400">
                <a:solidFill>
                  <a:srgbClr val="0070C0"/>
                </a:solidFill>
                <a:latin typeface="Arima Madurai Black"/>
                <a:ea typeface="Arima Madurai Black"/>
                <a:cs typeface="Arima Madurai Black"/>
                <a:sym typeface="Arima Madurai Black"/>
              </a:rPr>
              <a:t>Nghiên cứu, thiết kế, chế tạo, vận hành vệ tinh đưa vào không gian để phục vụ truyền hình, thông tin liên lạc,...</a:t>
            </a:r>
            <a:endParaRPr sz="2400">
              <a:solidFill>
                <a:srgbClr val="0070C0"/>
              </a:solidFill>
              <a:latin typeface="Arima Madurai Black"/>
              <a:ea typeface="Arima Madurai Black"/>
              <a:cs typeface="Arima Madurai Black"/>
              <a:sym typeface="Arima Madurai Black"/>
            </a:endParaRPr>
          </a:p>
        </p:txBody>
      </p:sp>
      <p:sp>
        <p:nvSpPr>
          <p:cNvPr id="1804" name="Google Shape;1804;p18"/>
          <p:cNvSpPr/>
          <p:nvPr/>
        </p:nvSpPr>
        <p:spPr>
          <a:xfrm>
            <a:off x="278296" y="178436"/>
            <a:ext cx="3756991" cy="770391"/>
          </a:xfrm>
          <a:custGeom>
            <a:rect b="b" l="l" r="r" t="t"/>
            <a:pathLst>
              <a:path extrusionOk="0" fill="none" h="770391" w="3756991">
                <a:moveTo>
                  <a:pt x="0" y="128401"/>
                </a:moveTo>
                <a:cubicBezTo>
                  <a:pt x="-56" y="55057"/>
                  <a:pt x="54085" y="1599"/>
                  <a:pt x="128401" y="0"/>
                </a:cubicBezTo>
                <a:cubicBezTo>
                  <a:pt x="312348" y="-2748"/>
                  <a:pt x="438225" y="22457"/>
                  <a:pt x="606760" y="0"/>
                </a:cubicBezTo>
                <a:cubicBezTo>
                  <a:pt x="775295" y="-22457"/>
                  <a:pt x="1010117" y="34071"/>
                  <a:pt x="1260129" y="0"/>
                </a:cubicBezTo>
                <a:cubicBezTo>
                  <a:pt x="1510141" y="-34071"/>
                  <a:pt x="1589232" y="15208"/>
                  <a:pt x="1773490" y="0"/>
                </a:cubicBezTo>
                <a:cubicBezTo>
                  <a:pt x="1957748" y="-15208"/>
                  <a:pt x="2111565" y="17043"/>
                  <a:pt x="2391857" y="0"/>
                </a:cubicBezTo>
                <a:cubicBezTo>
                  <a:pt x="2672149" y="-17043"/>
                  <a:pt x="2694897" y="13261"/>
                  <a:pt x="2870216" y="0"/>
                </a:cubicBezTo>
                <a:cubicBezTo>
                  <a:pt x="3045535" y="-13261"/>
                  <a:pt x="3250659" y="43404"/>
                  <a:pt x="3628590" y="0"/>
                </a:cubicBezTo>
                <a:cubicBezTo>
                  <a:pt x="3692294" y="13619"/>
                  <a:pt x="3764694" y="67521"/>
                  <a:pt x="3756991" y="128401"/>
                </a:cubicBezTo>
                <a:cubicBezTo>
                  <a:pt x="3775354" y="276602"/>
                  <a:pt x="3727856" y="523333"/>
                  <a:pt x="3756991" y="641990"/>
                </a:cubicBezTo>
                <a:cubicBezTo>
                  <a:pt x="3742637" y="712530"/>
                  <a:pt x="3702489" y="771014"/>
                  <a:pt x="3628590" y="770391"/>
                </a:cubicBezTo>
                <a:cubicBezTo>
                  <a:pt x="3445307" y="811462"/>
                  <a:pt x="3248609" y="763878"/>
                  <a:pt x="3080227" y="770391"/>
                </a:cubicBezTo>
                <a:cubicBezTo>
                  <a:pt x="2911845" y="776904"/>
                  <a:pt x="2703493" y="723159"/>
                  <a:pt x="2601868" y="770391"/>
                </a:cubicBezTo>
                <a:cubicBezTo>
                  <a:pt x="2500243" y="817623"/>
                  <a:pt x="2253694" y="769726"/>
                  <a:pt x="1948499" y="770391"/>
                </a:cubicBezTo>
                <a:cubicBezTo>
                  <a:pt x="1643304" y="771056"/>
                  <a:pt x="1536029" y="755082"/>
                  <a:pt x="1365134" y="770391"/>
                </a:cubicBezTo>
                <a:cubicBezTo>
                  <a:pt x="1194239" y="785700"/>
                  <a:pt x="1036547" y="742103"/>
                  <a:pt x="851773" y="770391"/>
                </a:cubicBezTo>
                <a:cubicBezTo>
                  <a:pt x="666999" y="798679"/>
                  <a:pt x="373530" y="761347"/>
                  <a:pt x="128401" y="770391"/>
                </a:cubicBezTo>
                <a:cubicBezTo>
                  <a:pt x="44711" y="776608"/>
                  <a:pt x="9767" y="712395"/>
                  <a:pt x="0" y="641990"/>
                </a:cubicBezTo>
                <a:cubicBezTo>
                  <a:pt x="-34415" y="394413"/>
                  <a:pt x="23919" y="328844"/>
                  <a:pt x="0" y="128401"/>
                </a:cubicBezTo>
                <a:close/>
              </a:path>
              <a:path extrusionOk="0" h="770391" w="3756991">
                <a:moveTo>
                  <a:pt x="0" y="128401"/>
                </a:moveTo>
                <a:cubicBezTo>
                  <a:pt x="-2152" y="67942"/>
                  <a:pt x="77473" y="-4324"/>
                  <a:pt x="128401" y="0"/>
                </a:cubicBezTo>
                <a:cubicBezTo>
                  <a:pt x="326498" y="-57995"/>
                  <a:pt x="476488" y="14645"/>
                  <a:pt x="711766" y="0"/>
                </a:cubicBezTo>
                <a:cubicBezTo>
                  <a:pt x="947045" y="-14645"/>
                  <a:pt x="1092163" y="72991"/>
                  <a:pt x="1365134" y="0"/>
                </a:cubicBezTo>
                <a:cubicBezTo>
                  <a:pt x="1638105" y="-72991"/>
                  <a:pt x="1783277" y="41796"/>
                  <a:pt x="2018503" y="0"/>
                </a:cubicBezTo>
                <a:cubicBezTo>
                  <a:pt x="2253729" y="-41796"/>
                  <a:pt x="2336219" y="61187"/>
                  <a:pt x="2601868" y="0"/>
                </a:cubicBezTo>
                <a:cubicBezTo>
                  <a:pt x="2867518" y="-61187"/>
                  <a:pt x="2937194" y="43402"/>
                  <a:pt x="3115229" y="0"/>
                </a:cubicBezTo>
                <a:cubicBezTo>
                  <a:pt x="3293264" y="-43402"/>
                  <a:pt x="3492565" y="27098"/>
                  <a:pt x="3628590" y="0"/>
                </a:cubicBezTo>
                <a:cubicBezTo>
                  <a:pt x="3704414" y="15188"/>
                  <a:pt x="3760281" y="68914"/>
                  <a:pt x="3756991" y="128401"/>
                </a:cubicBezTo>
                <a:cubicBezTo>
                  <a:pt x="3780765" y="331924"/>
                  <a:pt x="3715082" y="522939"/>
                  <a:pt x="3756991" y="641990"/>
                </a:cubicBezTo>
                <a:cubicBezTo>
                  <a:pt x="3754841" y="713800"/>
                  <a:pt x="3692903" y="766082"/>
                  <a:pt x="3628590" y="770391"/>
                </a:cubicBezTo>
                <a:cubicBezTo>
                  <a:pt x="3478703" y="801499"/>
                  <a:pt x="3294507" y="750702"/>
                  <a:pt x="3115229" y="770391"/>
                </a:cubicBezTo>
                <a:cubicBezTo>
                  <a:pt x="2935951" y="790080"/>
                  <a:pt x="2710346" y="758481"/>
                  <a:pt x="2531864" y="770391"/>
                </a:cubicBezTo>
                <a:cubicBezTo>
                  <a:pt x="2353382" y="782301"/>
                  <a:pt x="2212437" y="734742"/>
                  <a:pt x="1948499" y="770391"/>
                </a:cubicBezTo>
                <a:cubicBezTo>
                  <a:pt x="1684561" y="806040"/>
                  <a:pt x="1531672" y="722783"/>
                  <a:pt x="1295131" y="770391"/>
                </a:cubicBezTo>
                <a:cubicBezTo>
                  <a:pt x="1058590" y="817999"/>
                  <a:pt x="837621" y="726016"/>
                  <a:pt x="641762" y="770391"/>
                </a:cubicBezTo>
                <a:cubicBezTo>
                  <a:pt x="445903" y="814766"/>
                  <a:pt x="257758" y="727181"/>
                  <a:pt x="128401" y="770391"/>
                </a:cubicBezTo>
                <a:cubicBezTo>
                  <a:pt x="47740" y="772570"/>
                  <a:pt x="4361" y="708552"/>
                  <a:pt x="0" y="641990"/>
                </a:cubicBezTo>
                <a:cubicBezTo>
                  <a:pt x="-37997" y="536425"/>
                  <a:pt x="45841" y="320658"/>
                  <a:pt x="0" y="128401"/>
                </a:cubicBezTo>
                <a:close/>
              </a:path>
            </a:pathLst>
          </a:custGeom>
          <a:solidFill>
            <a:srgbClr val="FFFF00"/>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ma Madurai Black"/>
              <a:buNone/>
            </a:pPr>
            <a:r>
              <a:rPr b="0" i="0" lang="en-US" sz="2800" u="none" cap="none" strike="noStrike">
                <a:solidFill>
                  <a:srgbClr val="000000"/>
                </a:solidFill>
                <a:latin typeface="Arima Madurai Black"/>
                <a:ea typeface="Arima Madurai Black"/>
                <a:cs typeface="Arima Madurai Black"/>
                <a:sym typeface="Arima Madurai Black"/>
              </a:rPr>
              <a:t>HƯỚNG NGHIÊN CỨU</a:t>
            </a:r>
            <a:endParaRPr/>
          </a:p>
        </p:txBody>
      </p:sp>
      <p:pic>
        <p:nvPicPr>
          <p:cNvPr descr="Vệ tinh “Made by Vietnam” và giấc mơ không gian của người Việt" id="1805" name="Google Shape;1805;p18"/>
          <p:cNvPicPr preferRelativeResize="0"/>
          <p:nvPr/>
        </p:nvPicPr>
        <p:blipFill rotWithShape="1">
          <a:blip r:embed="rId3">
            <a:alphaModFix/>
          </a:blip>
          <a:srcRect b="0" l="0" r="0" t="0"/>
          <a:stretch/>
        </p:blipFill>
        <p:spPr>
          <a:xfrm>
            <a:off x="1236608" y="3038475"/>
            <a:ext cx="3411592" cy="3420302"/>
          </a:xfrm>
          <a:prstGeom prst="rect">
            <a:avLst/>
          </a:prstGeom>
          <a:noFill/>
          <a:ln>
            <a:noFill/>
          </a:ln>
        </p:spPr>
      </p:pic>
      <p:pic>
        <p:nvPicPr>
          <p:cNvPr descr="Internet vệ tinh là gì? Ưu nhược điểm của Internet vệ tinh - QuanTriMang.com" id="1806" name="Google Shape;1806;p18"/>
          <p:cNvPicPr preferRelativeResize="0"/>
          <p:nvPr/>
        </p:nvPicPr>
        <p:blipFill rotWithShape="1">
          <a:blip r:embed="rId4">
            <a:alphaModFix/>
          </a:blip>
          <a:srcRect b="0" l="0" r="0" t="0"/>
          <a:stretch/>
        </p:blipFill>
        <p:spPr>
          <a:xfrm>
            <a:off x="5967410" y="2972627"/>
            <a:ext cx="4457700" cy="3486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2"/>
                                        </p:tgtEl>
                                        <p:attrNameLst>
                                          <p:attrName>style.visibility</p:attrName>
                                        </p:attrNameLst>
                                      </p:cBhvr>
                                      <p:to>
                                        <p:strVal val="visible"/>
                                      </p:to>
                                    </p:set>
                                    <p:animEffect filter="fade" transition="in">
                                      <p:cBhvr>
                                        <p:cTn dur="500"/>
                                        <p:tgtEl>
                                          <p:spTgt spid="1802"/>
                                        </p:tgtEl>
                                      </p:cBhvr>
                                    </p:animEffect>
                                  </p:childTnLst>
                                </p:cTn>
                              </p:par>
                              <p:par>
                                <p:cTn fill="hold" nodeType="withEffect" presetClass="entr" presetID="10" presetSubtype="0">
                                  <p:stCondLst>
                                    <p:cond delay="0"/>
                                  </p:stCondLst>
                                  <p:childTnLst>
                                    <p:set>
                                      <p:cBhvr>
                                        <p:cTn dur="1" fill="hold">
                                          <p:stCondLst>
                                            <p:cond delay="0"/>
                                          </p:stCondLst>
                                        </p:cTn>
                                        <p:tgtEl>
                                          <p:spTgt spid="1805"/>
                                        </p:tgtEl>
                                        <p:attrNameLst>
                                          <p:attrName>style.visibility</p:attrName>
                                        </p:attrNameLst>
                                      </p:cBhvr>
                                      <p:to>
                                        <p:strVal val="visible"/>
                                      </p:to>
                                    </p:set>
                                    <p:animEffect filter="fade" transition="in">
                                      <p:cBhvr>
                                        <p:cTn dur="500"/>
                                        <p:tgtEl>
                                          <p:spTgt spid="1805"/>
                                        </p:tgtEl>
                                      </p:cBhvr>
                                    </p:animEffect>
                                  </p:childTnLst>
                                </p:cTn>
                              </p:par>
                              <p:par>
                                <p:cTn fill="hold" nodeType="withEffect" presetClass="entr" presetID="10" presetSubtype="0">
                                  <p:stCondLst>
                                    <p:cond delay="0"/>
                                  </p:stCondLst>
                                  <p:childTnLst>
                                    <p:set>
                                      <p:cBhvr>
                                        <p:cTn dur="1" fill="hold">
                                          <p:stCondLst>
                                            <p:cond delay="0"/>
                                          </p:stCondLst>
                                        </p:cTn>
                                        <p:tgtEl>
                                          <p:spTgt spid="1806"/>
                                        </p:tgtEl>
                                        <p:attrNameLst>
                                          <p:attrName>style.visibility</p:attrName>
                                        </p:attrNameLst>
                                      </p:cBhvr>
                                      <p:to>
                                        <p:strVal val="visible"/>
                                      </p:to>
                                    </p:set>
                                    <p:animEffect filter="fade" transition="in">
                                      <p:cBhvr>
                                        <p:cTn dur="500"/>
                                        <p:tgtEl>
                                          <p:spTgt spid="18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p19"/>
          <p:cNvSpPr/>
          <p:nvPr/>
        </p:nvSpPr>
        <p:spPr>
          <a:xfrm>
            <a:off x="190500" y="1150583"/>
            <a:ext cx="8001000" cy="5212117"/>
          </a:xfrm>
          <a:prstGeom prst="chevron">
            <a:avLst>
              <a:gd fmla="val 16468" name="adj"/>
            </a:avLst>
          </a:prstGeom>
          <a:solidFill>
            <a:srgbClr val="FFFFFF"/>
          </a:solidFill>
          <a:ln cap="flat" cmpd="sng" w="38100">
            <a:solidFill>
              <a:srgbClr val="00B050"/>
            </a:solidFill>
            <a:prstDash val="solid"/>
            <a:miter lim="800000"/>
            <a:headEnd len="sm" w="sm" type="none"/>
            <a:tailEnd len="sm" w="sm" type="none"/>
          </a:ln>
          <a:effectLst>
            <a:outerShdw rotWithShape="0" algn="ctr" dir="3267739" dist="109250">
              <a:srgbClr val="333333">
                <a:alpha val="49803"/>
              </a:srgbClr>
            </a:outerShdw>
          </a:effectLst>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12" name="Google Shape;1812;p19"/>
          <p:cNvSpPr txBox="1"/>
          <p:nvPr/>
        </p:nvSpPr>
        <p:spPr>
          <a:xfrm>
            <a:off x="1009649" y="1238250"/>
            <a:ext cx="6305551" cy="503214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400">
                <a:solidFill>
                  <a:srgbClr val="FF0000"/>
                </a:solidFill>
                <a:latin typeface="Arima Madurai Black"/>
                <a:ea typeface="Arima Madurai Black"/>
                <a:cs typeface="Arima Madurai Black"/>
                <a:sym typeface="Arima Madurai Black"/>
              </a:rPr>
              <a:t>Viễn thám: </a:t>
            </a:r>
            <a:r>
              <a:rPr lang="en-US" sz="2400">
                <a:solidFill>
                  <a:srgbClr val="0070C0"/>
                </a:solidFill>
                <a:latin typeface="Arima Madurai Black"/>
                <a:ea typeface="Arima Madurai Black"/>
                <a:cs typeface="Arima Madurai Black"/>
                <a:sym typeface="Arima Madurai Black"/>
              </a:rPr>
              <a:t>Đo  đạc, thu thập, nghiên cứu, xử lí thông tin các đối tượng trên bề mặt Trái Đất và khí quyển thông qua các ảnh chụp từ vệ tinh trong phạm vu rộng lớn như: tác động của biến đổi khí hậu và nước biển dâng; quản lí đất đai, theo dõi mùa vụ, đánh giá biến động của rừng, dự báo thời tiết, giám sát và đánh giá thiên tai, bão lũ, sạt lở đất đá và an ninh quốc phòng.</a:t>
            </a:r>
            <a:endParaRPr sz="2400">
              <a:solidFill>
                <a:srgbClr val="0070C0"/>
              </a:solidFill>
              <a:latin typeface="Arima Madurai Black"/>
              <a:ea typeface="Arima Madurai Black"/>
              <a:cs typeface="Arima Madurai Black"/>
              <a:sym typeface="Arima Madurai Black"/>
            </a:endParaRPr>
          </a:p>
        </p:txBody>
      </p:sp>
      <p:sp>
        <p:nvSpPr>
          <p:cNvPr id="1813" name="Google Shape;1813;p19"/>
          <p:cNvSpPr/>
          <p:nvPr/>
        </p:nvSpPr>
        <p:spPr>
          <a:xfrm>
            <a:off x="278296" y="178436"/>
            <a:ext cx="3756991" cy="770391"/>
          </a:xfrm>
          <a:custGeom>
            <a:rect b="b" l="l" r="r" t="t"/>
            <a:pathLst>
              <a:path extrusionOk="0" fill="none" h="770391" w="3756991">
                <a:moveTo>
                  <a:pt x="0" y="128401"/>
                </a:moveTo>
                <a:cubicBezTo>
                  <a:pt x="-56" y="55057"/>
                  <a:pt x="54085" y="1599"/>
                  <a:pt x="128401" y="0"/>
                </a:cubicBezTo>
                <a:cubicBezTo>
                  <a:pt x="312348" y="-2748"/>
                  <a:pt x="438225" y="22457"/>
                  <a:pt x="606760" y="0"/>
                </a:cubicBezTo>
                <a:cubicBezTo>
                  <a:pt x="775295" y="-22457"/>
                  <a:pt x="1010117" y="34071"/>
                  <a:pt x="1260129" y="0"/>
                </a:cubicBezTo>
                <a:cubicBezTo>
                  <a:pt x="1510141" y="-34071"/>
                  <a:pt x="1589232" y="15208"/>
                  <a:pt x="1773490" y="0"/>
                </a:cubicBezTo>
                <a:cubicBezTo>
                  <a:pt x="1957748" y="-15208"/>
                  <a:pt x="2111565" y="17043"/>
                  <a:pt x="2391857" y="0"/>
                </a:cubicBezTo>
                <a:cubicBezTo>
                  <a:pt x="2672149" y="-17043"/>
                  <a:pt x="2694897" y="13261"/>
                  <a:pt x="2870216" y="0"/>
                </a:cubicBezTo>
                <a:cubicBezTo>
                  <a:pt x="3045535" y="-13261"/>
                  <a:pt x="3250659" y="43404"/>
                  <a:pt x="3628590" y="0"/>
                </a:cubicBezTo>
                <a:cubicBezTo>
                  <a:pt x="3692294" y="13619"/>
                  <a:pt x="3764694" y="67521"/>
                  <a:pt x="3756991" y="128401"/>
                </a:cubicBezTo>
                <a:cubicBezTo>
                  <a:pt x="3775354" y="276602"/>
                  <a:pt x="3727856" y="523333"/>
                  <a:pt x="3756991" y="641990"/>
                </a:cubicBezTo>
                <a:cubicBezTo>
                  <a:pt x="3742637" y="712530"/>
                  <a:pt x="3702489" y="771014"/>
                  <a:pt x="3628590" y="770391"/>
                </a:cubicBezTo>
                <a:cubicBezTo>
                  <a:pt x="3445307" y="811462"/>
                  <a:pt x="3248609" y="763878"/>
                  <a:pt x="3080227" y="770391"/>
                </a:cubicBezTo>
                <a:cubicBezTo>
                  <a:pt x="2911845" y="776904"/>
                  <a:pt x="2703493" y="723159"/>
                  <a:pt x="2601868" y="770391"/>
                </a:cubicBezTo>
                <a:cubicBezTo>
                  <a:pt x="2500243" y="817623"/>
                  <a:pt x="2253694" y="769726"/>
                  <a:pt x="1948499" y="770391"/>
                </a:cubicBezTo>
                <a:cubicBezTo>
                  <a:pt x="1643304" y="771056"/>
                  <a:pt x="1536029" y="755082"/>
                  <a:pt x="1365134" y="770391"/>
                </a:cubicBezTo>
                <a:cubicBezTo>
                  <a:pt x="1194239" y="785700"/>
                  <a:pt x="1036547" y="742103"/>
                  <a:pt x="851773" y="770391"/>
                </a:cubicBezTo>
                <a:cubicBezTo>
                  <a:pt x="666999" y="798679"/>
                  <a:pt x="373530" y="761347"/>
                  <a:pt x="128401" y="770391"/>
                </a:cubicBezTo>
                <a:cubicBezTo>
                  <a:pt x="44711" y="776608"/>
                  <a:pt x="9767" y="712395"/>
                  <a:pt x="0" y="641990"/>
                </a:cubicBezTo>
                <a:cubicBezTo>
                  <a:pt x="-34415" y="394413"/>
                  <a:pt x="23919" y="328844"/>
                  <a:pt x="0" y="128401"/>
                </a:cubicBezTo>
                <a:close/>
              </a:path>
              <a:path extrusionOk="0" h="770391" w="3756991">
                <a:moveTo>
                  <a:pt x="0" y="128401"/>
                </a:moveTo>
                <a:cubicBezTo>
                  <a:pt x="-2152" y="67942"/>
                  <a:pt x="77473" y="-4324"/>
                  <a:pt x="128401" y="0"/>
                </a:cubicBezTo>
                <a:cubicBezTo>
                  <a:pt x="326498" y="-57995"/>
                  <a:pt x="476488" y="14645"/>
                  <a:pt x="711766" y="0"/>
                </a:cubicBezTo>
                <a:cubicBezTo>
                  <a:pt x="947045" y="-14645"/>
                  <a:pt x="1092163" y="72991"/>
                  <a:pt x="1365134" y="0"/>
                </a:cubicBezTo>
                <a:cubicBezTo>
                  <a:pt x="1638105" y="-72991"/>
                  <a:pt x="1783277" y="41796"/>
                  <a:pt x="2018503" y="0"/>
                </a:cubicBezTo>
                <a:cubicBezTo>
                  <a:pt x="2253729" y="-41796"/>
                  <a:pt x="2336219" y="61187"/>
                  <a:pt x="2601868" y="0"/>
                </a:cubicBezTo>
                <a:cubicBezTo>
                  <a:pt x="2867518" y="-61187"/>
                  <a:pt x="2937194" y="43402"/>
                  <a:pt x="3115229" y="0"/>
                </a:cubicBezTo>
                <a:cubicBezTo>
                  <a:pt x="3293264" y="-43402"/>
                  <a:pt x="3492565" y="27098"/>
                  <a:pt x="3628590" y="0"/>
                </a:cubicBezTo>
                <a:cubicBezTo>
                  <a:pt x="3704414" y="15188"/>
                  <a:pt x="3760281" y="68914"/>
                  <a:pt x="3756991" y="128401"/>
                </a:cubicBezTo>
                <a:cubicBezTo>
                  <a:pt x="3780765" y="331924"/>
                  <a:pt x="3715082" y="522939"/>
                  <a:pt x="3756991" y="641990"/>
                </a:cubicBezTo>
                <a:cubicBezTo>
                  <a:pt x="3754841" y="713800"/>
                  <a:pt x="3692903" y="766082"/>
                  <a:pt x="3628590" y="770391"/>
                </a:cubicBezTo>
                <a:cubicBezTo>
                  <a:pt x="3478703" y="801499"/>
                  <a:pt x="3294507" y="750702"/>
                  <a:pt x="3115229" y="770391"/>
                </a:cubicBezTo>
                <a:cubicBezTo>
                  <a:pt x="2935951" y="790080"/>
                  <a:pt x="2710346" y="758481"/>
                  <a:pt x="2531864" y="770391"/>
                </a:cubicBezTo>
                <a:cubicBezTo>
                  <a:pt x="2353382" y="782301"/>
                  <a:pt x="2212437" y="734742"/>
                  <a:pt x="1948499" y="770391"/>
                </a:cubicBezTo>
                <a:cubicBezTo>
                  <a:pt x="1684561" y="806040"/>
                  <a:pt x="1531672" y="722783"/>
                  <a:pt x="1295131" y="770391"/>
                </a:cubicBezTo>
                <a:cubicBezTo>
                  <a:pt x="1058590" y="817999"/>
                  <a:pt x="837621" y="726016"/>
                  <a:pt x="641762" y="770391"/>
                </a:cubicBezTo>
                <a:cubicBezTo>
                  <a:pt x="445903" y="814766"/>
                  <a:pt x="257758" y="727181"/>
                  <a:pt x="128401" y="770391"/>
                </a:cubicBezTo>
                <a:cubicBezTo>
                  <a:pt x="47740" y="772570"/>
                  <a:pt x="4361" y="708552"/>
                  <a:pt x="0" y="641990"/>
                </a:cubicBezTo>
                <a:cubicBezTo>
                  <a:pt x="-37997" y="536425"/>
                  <a:pt x="45841" y="320658"/>
                  <a:pt x="0" y="128401"/>
                </a:cubicBezTo>
                <a:close/>
              </a:path>
            </a:pathLst>
          </a:custGeom>
          <a:solidFill>
            <a:srgbClr val="FFFF00"/>
          </a:solid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ma Madurai Black"/>
              <a:buNone/>
            </a:pPr>
            <a:r>
              <a:rPr b="0" i="0" lang="en-US" sz="2800" u="none" cap="none" strike="noStrike">
                <a:solidFill>
                  <a:srgbClr val="000000"/>
                </a:solidFill>
                <a:latin typeface="Arima Madurai Black"/>
                <a:ea typeface="Arima Madurai Black"/>
                <a:cs typeface="Arima Madurai Black"/>
                <a:sym typeface="Arima Madurai Black"/>
              </a:rPr>
              <a:t>HƯỚNG NGHIÊN CỨU</a:t>
            </a:r>
            <a:endParaRPr/>
          </a:p>
        </p:txBody>
      </p:sp>
      <p:pic>
        <p:nvPicPr>
          <p:cNvPr descr="Hình ảnh vệ tinh 9 con bão mạnh cùng lúc xuất hiện bủa vây thế giới |  baotintuc.vn" id="1814" name="Google Shape;1814;p19"/>
          <p:cNvPicPr preferRelativeResize="0"/>
          <p:nvPr/>
        </p:nvPicPr>
        <p:blipFill rotWithShape="1">
          <a:blip r:embed="rId3">
            <a:alphaModFix/>
          </a:blip>
          <a:srcRect b="0" l="0" r="0" t="0"/>
          <a:stretch/>
        </p:blipFill>
        <p:spPr>
          <a:xfrm>
            <a:off x="8433623" y="1150583"/>
            <a:ext cx="3480485" cy="2573692"/>
          </a:xfrm>
          <a:prstGeom prst="rect">
            <a:avLst/>
          </a:prstGeom>
          <a:noFill/>
          <a:ln>
            <a:noFill/>
          </a:ln>
        </p:spPr>
      </p:pic>
      <p:pic>
        <p:nvPicPr>
          <p:cNvPr descr="Tin tức, hình ảnh, video clip mới nhất về nước biển dâng" id="1815" name="Google Shape;1815;p19"/>
          <p:cNvPicPr preferRelativeResize="0"/>
          <p:nvPr/>
        </p:nvPicPr>
        <p:blipFill rotWithShape="1">
          <a:blip r:embed="rId4">
            <a:alphaModFix/>
          </a:blip>
          <a:srcRect b="0" l="0" r="0" t="0"/>
          <a:stretch/>
        </p:blipFill>
        <p:spPr>
          <a:xfrm>
            <a:off x="8441530" y="4158485"/>
            <a:ext cx="3472578" cy="20452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1"/>
                                        </p:tgtEl>
                                        <p:attrNameLst>
                                          <p:attrName>style.visibility</p:attrName>
                                        </p:attrNameLst>
                                      </p:cBhvr>
                                      <p:to>
                                        <p:strVal val="visible"/>
                                      </p:to>
                                    </p:set>
                                    <p:animEffect filter="fade" transition="in">
                                      <p:cBhvr>
                                        <p:cTn dur="500"/>
                                        <p:tgtEl>
                                          <p:spTgt spid="18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4"/>
                                        </p:tgtEl>
                                        <p:attrNameLst>
                                          <p:attrName>style.visibility</p:attrName>
                                        </p:attrNameLst>
                                      </p:cBhvr>
                                      <p:to>
                                        <p:strVal val="visible"/>
                                      </p:to>
                                    </p:set>
                                    <p:animEffect filter="fade" transition="in">
                                      <p:cBhvr>
                                        <p:cTn dur="500"/>
                                        <p:tgtEl>
                                          <p:spTgt spid="18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5"/>
                                        </p:tgtEl>
                                        <p:attrNameLst>
                                          <p:attrName>style.visibility</p:attrName>
                                        </p:attrNameLst>
                                      </p:cBhvr>
                                      <p:to>
                                        <p:strVal val="visible"/>
                                      </p:to>
                                    </p:set>
                                    <p:animEffect filter="fade" transition="in">
                                      <p:cBhvr>
                                        <p:cTn dur="500"/>
                                        <p:tgtEl>
                                          <p:spTgt spid="18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pic>
        <p:nvPicPr>
          <p:cNvPr descr="Icon&#10;&#10;Description automatically generated" id="1617" name="Google Shape;1617;p2"/>
          <p:cNvPicPr preferRelativeResize="0"/>
          <p:nvPr/>
        </p:nvPicPr>
        <p:blipFill rotWithShape="1">
          <a:blip r:embed="rId3">
            <a:alphaModFix/>
          </a:blip>
          <a:srcRect b="20024" l="0" r="0" t="23726"/>
          <a:stretch/>
        </p:blipFill>
        <p:spPr>
          <a:xfrm>
            <a:off x="20" y="10"/>
            <a:ext cx="12191980" cy="6857990"/>
          </a:xfrm>
          <a:prstGeom prst="rect">
            <a:avLst/>
          </a:prstGeom>
          <a:noFill/>
          <a:ln>
            <a:noFill/>
          </a:ln>
        </p:spPr>
      </p:pic>
      <p:sp>
        <p:nvSpPr>
          <p:cNvPr id="1618" name="Google Shape;1618;p2"/>
          <p:cNvSpPr txBox="1"/>
          <p:nvPr/>
        </p:nvSpPr>
        <p:spPr>
          <a:xfrm>
            <a:off x="4982999" y="319076"/>
            <a:ext cx="2747963"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5400"/>
              <a:buFont typeface="Arial"/>
              <a:buNone/>
            </a:pPr>
            <a:r>
              <a:rPr b="0" i="0" lang="en-US" sz="5400" u="none" cap="none" strike="noStrike">
                <a:solidFill>
                  <a:srgbClr val="0070C0"/>
                </a:solidFill>
                <a:latin typeface="Arial"/>
                <a:ea typeface="Arial"/>
                <a:cs typeface="Arial"/>
                <a:sym typeface="Arial"/>
              </a:rPr>
              <a:t>BÀI 2</a:t>
            </a:r>
            <a:endParaRPr b="0" i="0" sz="5400" u="none" cap="none" strike="noStrike">
              <a:solidFill>
                <a:srgbClr val="0070C0"/>
              </a:solidFill>
              <a:latin typeface="Arial"/>
              <a:ea typeface="Arial"/>
              <a:cs typeface="Arial"/>
              <a:sym typeface="Arial"/>
            </a:endParaRPr>
          </a:p>
        </p:txBody>
      </p:sp>
      <p:sp>
        <p:nvSpPr>
          <p:cNvPr id="1619" name="Google Shape;1619;p2"/>
          <p:cNvSpPr txBox="1"/>
          <p:nvPr/>
        </p:nvSpPr>
        <p:spPr>
          <a:xfrm>
            <a:off x="1143000" y="1242406"/>
            <a:ext cx="9906000" cy="23698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5400"/>
              <a:buFont typeface="Arial"/>
              <a:buNone/>
            </a:pPr>
            <a:r>
              <a:rPr b="1" i="0" lang="en-US" sz="5400" u="none" cap="none" strike="noStrike">
                <a:solidFill>
                  <a:srgbClr val="FF0000"/>
                </a:solidFill>
                <a:latin typeface="Arial"/>
                <a:ea typeface="Arial"/>
                <a:cs typeface="Arial"/>
                <a:sym typeface="Arial"/>
              </a:rPr>
              <a:t>GIỚI THIỆU CÁC LĨNH VỰC NGHIÊN CỨU TRONG VẬT LÍ HỌC</a:t>
            </a:r>
            <a:endParaRPr/>
          </a:p>
          <a:p>
            <a:pPr indent="0" lvl="0" marL="0" marR="0" rtl="0" algn="ctr">
              <a:lnSpc>
                <a:spcPct val="100000"/>
              </a:lnSpc>
              <a:spcBef>
                <a:spcPts val="0"/>
              </a:spcBef>
              <a:spcAft>
                <a:spcPts val="0"/>
              </a:spcAft>
              <a:buClr>
                <a:srgbClr val="00B050"/>
              </a:buClr>
              <a:buSzPts val="4000"/>
              <a:buFont typeface="Arial"/>
              <a:buNone/>
            </a:pPr>
            <a:r>
              <a:rPr b="1" i="0" lang="en-US" sz="4000" u="none" cap="none" strike="noStrike">
                <a:solidFill>
                  <a:srgbClr val="00B050"/>
                </a:solidFill>
                <a:latin typeface="Arial"/>
                <a:ea typeface="Arial"/>
                <a:cs typeface="Arial"/>
                <a:sym typeface="Arial"/>
              </a:rPr>
              <a:t>(CHUYÊN ĐỀ VẬT LÝ 10 KNTT)</a:t>
            </a:r>
            <a:endParaRPr b="1" i="0" sz="4000" u="none" cap="none" strike="noStrike">
              <a:solidFill>
                <a:srgbClr val="00B050"/>
              </a:solidFill>
              <a:latin typeface="Arial"/>
              <a:ea typeface="Arial"/>
              <a:cs typeface="Arial"/>
              <a:sym typeface="Arial"/>
            </a:endParaRPr>
          </a:p>
        </p:txBody>
      </p:sp>
      <p:pic>
        <p:nvPicPr>
          <p:cNvPr descr="Lò phản ứng hạt nhân cấu tạo ra sao" id="1620" name="Google Shape;1620;p2"/>
          <p:cNvPicPr preferRelativeResize="0"/>
          <p:nvPr/>
        </p:nvPicPr>
        <p:blipFill rotWithShape="1">
          <a:blip r:embed="rId4">
            <a:alphaModFix/>
          </a:blip>
          <a:srcRect b="0" l="0" r="0" t="0"/>
          <a:stretch/>
        </p:blipFill>
        <p:spPr>
          <a:xfrm>
            <a:off x="4404454" y="4385504"/>
            <a:ext cx="3733601" cy="21931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20"/>
          <p:cNvSpPr/>
          <p:nvPr/>
        </p:nvSpPr>
        <p:spPr>
          <a:xfrm>
            <a:off x="708974" y="409575"/>
            <a:ext cx="11097264" cy="2028825"/>
          </a:xfrm>
          <a:prstGeom prst="roundRect">
            <a:avLst>
              <a:gd fmla="val 16667" name="adj"/>
            </a:avLst>
          </a:prstGeom>
          <a:solidFill>
            <a:srgbClr val="E9F6F4"/>
          </a:solidFill>
          <a:ln cap="flat" cmpd="sng" w="19050">
            <a:solidFill>
              <a:srgbClr val="3F6697"/>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cap="none" strike="noStrike">
                <a:solidFill>
                  <a:srgbClr val="C00000"/>
                </a:solidFill>
                <a:latin typeface="Arial"/>
                <a:ea typeface="Arial"/>
                <a:cs typeface="Arial"/>
                <a:sym typeface="Arial"/>
              </a:rPr>
              <a:t>  </a:t>
            </a:r>
            <a:r>
              <a:rPr b="1" lang="en-US" sz="5400">
                <a:solidFill>
                  <a:srgbClr val="C00000"/>
                </a:solidFill>
                <a:latin typeface="Arial"/>
                <a:ea typeface="Arial"/>
                <a:cs typeface="Arial"/>
                <a:sym typeface="Arial"/>
              </a:rPr>
              <a:t>VẬT LÍ HẠT CƠ BẢN VÀ NĂNG LƯỢNG CAO</a:t>
            </a:r>
            <a:endParaRPr b="1" sz="5400">
              <a:solidFill>
                <a:srgbClr val="C00000"/>
              </a:solidFill>
              <a:latin typeface="Arima Madurai Black"/>
              <a:ea typeface="Arima Madurai Black"/>
              <a:cs typeface="Arima Madurai Black"/>
              <a:sym typeface="Arima Madurai Black"/>
            </a:endParaRPr>
          </a:p>
        </p:txBody>
      </p:sp>
      <p:sp>
        <p:nvSpPr>
          <p:cNvPr id="1821" name="Google Shape;1821;p20"/>
          <p:cNvSpPr/>
          <p:nvPr/>
        </p:nvSpPr>
        <p:spPr>
          <a:xfrm>
            <a:off x="232455" y="1085528"/>
            <a:ext cx="662756" cy="676917"/>
          </a:xfrm>
          <a:prstGeom prst="ellipse">
            <a:avLst/>
          </a:prstGeom>
          <a:solidFill>
            <a:srgbClr val="002060"/>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al"/>
              <a:buNone/>
            </a:pPr>
            <a:r>
              <a:rPr b="1" lang="en-US" sz="2800">
                <a:solidFill>
                  <a:srgbClr val="FFFFFF"/>
                </a:solidFill>
                <a:latin typeface="Arial"/>
                <a:ea typeface="Arial"/>
                <a:cs typeface="Arial"/>
                <a:sym typeface="Arial"/>
              </a:rPr>
              <a:t>II</a:t>
            </a:r>
            <a:endParaRPr b="1" i="0" sz="2800" u="none" cap="none" strike="noStrike">
              <a:solidFill>
                <a:srgbClr val="FFFFFF"/>
              </a:solidFill>
              <a:latin typeface="Arial"/>
              <a:ea typeface="Arial"/>
              <a:cs typeface="Arial"/>
              <a:sym typeface="Arial"/>
            </a:endParaRPr>
          </a:p>
        </p:txBody>
      </p:sp>
      <p:pic>
        <p:nvPicPr>
          <p:cNvPr descr="Ngành Vật lý nguyên tử và hạt nhân - Trang Tuyển Sinh | Thông tin tuyển  sinh Đại học Cao đẳng" id="1822" name="Google Shape;1822;p20"/>
          <p:cNvPicPr preferRelativeResize="0"/>
          <p:nvPr/>
        </p:nvPicPr>
        <p:blipFill rotWithShape="1">
          <a:blip r:embed="rId3">
            <a:alphaModFix/>
          </a:blip>
          <a:srcRect b="0" l="0" r="0" t="0"/>
          <a:stretch/>
        </p:blipFill>
        <p:spPr>
          <a:xfrm>
            <a:off x="494660" y="2724150"/>
            <a:ext cx="5538098" cy="3143250"/>
          </a:xfrm>
          <a:prstGeom prst="rect">
            <a:avLst/>
          </a:prstGeom>
          <a:noFill/>
          <a:ln>
            <a:noFill/>
          </a:ln>
        </p:spPr>
      </p:pic>
      <p:pic>
        <p:nvPicPr>
          <p:cNvPr descr="Ứng dụng bức xạ cho công tác khảo cổ | Tin tức | Cục An toàn bức xạ và hạt  nhân" id="1823" name="Google Shape;1823;p20"/>
          <p:cNvPicPr preferRelativeResize="0"/>
          <p:nvPr/>
        </p:nvPicPr>
        <p:blipFill rotWithShape="1">
          <a:blip r:embed="rId4">
            <a:alphaModFix/>
          </a:blip>
          <a:srcRect b="0" l="0" r="0" t="0"/>
          <a:stretch/>
        </p:blipFill>
        <p:spPr>
          <a:xfrm>
            <a:off x="6215063" y="2724150"/>
            <a:ext cx="5591175" cy="3143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821"/>
                                        </p:tgtEl>
                                        <p:attrNameLst>
                                          <p:attrName>style.visibility</p:attrName>
                                        </p:attrNameLst>
                                      </p:cBhvr>
                                      <p:to>
                                        <p:strVal val="visible"/>
                                      </p:to>
                                    </p:set>
                                    <p:anim calcmode="lin" valueType="num">
                                      <p:cBhvr additive="base">
                                        <p:cTn dur="600"/>
                                        <p:tgtEl>
                                          <p:spTgt spid="1821"/>
                                        </p:tgtEl>
                                        <p:attrNameLst>
                                          <p:attrName>ppt_w</p:attrName>
                                        </p:attrNameLst>
                                      </p:cBhvr>
                                      <p:tavLst>
                                        <p:tav fmla="" tm="0">
                                          <p:val>
                                            <p:strVal val="0"/>
                                          </p:val>
                                        </p:tav>
                                        <p:tav fmla="" tm="100000">
                                          <p:val>
                                            <p:strVal val="#ppt_w"/>
                                          </p:val>
                                        </p:tav>
                                      </p:tavLst>
                                    </p:anim>
                                    <p:anim calcmode="lin" valueType="num">
                                      <p:cBhvr additive="base">
                                        <p:cTn dur="600"/>
                                        <p:tgtEl>
                                          <p:spTgt spid="1821"/>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750"/>
                                  </p:stCondLst>
                                  <p:childTnLst>
                                    <p:set>
                                      <p:cBhvr>
                                        <p:cTn dur="1" fill="hold">
                                          <p:stCondLst>
                                            <p:cond delay="0"/>
                                          </p:stCondLst>
                                        </p:cTn>
                                        <p:tgtEl>
                                          <p:spTgt spid="1820"/>
                                        </p:tgtEl>
                                        <p:attrNameLst>
                                          <p:attrName>style.visibility</p:attrName>
                                        </p:attrNameLst>
                                      </p:cBhvr>
                                      <p:to>
                                        <p:strVal val="visible"/>
                                      </p:to>
                                    </p:set>
                                    <p:animEffect filter="fade" transition="in">
                                      <p:cBhvr>
                                        <p:cTn dur="500"/>
                                        <p:tgtEl>
                                          <p:spTgt spid="18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pic>
        <p:nvPicPr>
          <p:cNvPr descr="Committees - Daily Standup Meeting Icon, HD Png Download , Transparent Png  Image - PNGitem" id="1828" name="Google Shape;1828;p21"/>
          <p:cNvPicPr preferRelativeResize="0"/>
          <p:nvPr/>
        </p:nvPicPr>
        <p:blipFill rotWithShape="1">
          <a:blip r:embed="rId3">
            <a:alphaModFix/>
          </a:blip>
          <a:srcRect b="8021" l="0" r="0" t="0"/>
          <a:stretch/>
        </p:blipFill>
        <p:spPr>
          <a:xfrm>
            <a:off x="632366" y="2387865"/>
            <a:ext cx="3081608" cy="2857500"/>
          </a:xfrm>
          <a:prstGeom prst="rect">
            <a:avLst/>
          </a:prstGeom>
          <a:noFill/>
          <a:ln>
            <a:noFill/>
          </a:ln>
        </p:spPr>
      </p:pic>
      <p:grpSp>
        <p:nvGrpSpPr>
          <p:cNvPr id="1829" name="Google Shape;1829;p21"/>
          <p:cNvGrpSpPr/>
          <p:nvPr/>
        </p:nvGrpSpPr>
        <p:grpSpPr>
          <a:xfrm>
            <a:off x="270170" y="1360132"/>
            <a:ext cx="3913434" cy="955871"/>
            <a:chOff x="1195945" y="2012250"/>
            <a:chExt cx="2821395" cy="727040"/>
          </a:xfrm>
        </p:grpSpPr>
        <p:sp>
          <p:nvSpPr>
            <p:cNvPr id="1830" name="Google Shape;1830;p21"/>
            <p:cNvSpPr/>
            <p:nvPr/>
          </p:nvSpPr>
          <p:spPr>
            <a:xfrm rot="-991">
              <a:off x="1196025" y="201265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831" name="Google Shape;1831;p21"/>
            <p:cNvSpPr/>
            <p:nvPr/>
          </p:nvSpPr>
          <p:spPr>
            <a:xfrm rot="-991">
              <a:off x="1196025" y="218020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sp>
        <p:nvSpPr>
          <p:cNvPr id="1832" name="Google Shape;1832;p21"/>
          <p:cNvSpPr txBox="1"/>
          <p:nvPr/>
        </p:nvSpPr>
        <p:spPr>
          <a:xfrm>
            <a:off x="632366" y="1474787"/>
            <a:ext cx="320197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Thảo luận nhóm</a:t>
            </a:r>
            <a:endParaRPr b="0" i="0" sz="3200" u="none" cap="none" strike="noStrike">
              <a:solidFill>
                <a:srgbClr val="FFFFFF"/>
              </a:solidFill>
              <a:latin typeface="Arial"/>
              <a:ea typeface="Arial"/>
              <a:cs typeface="Arial"/>
              <a:sym typeface="Arial"/>
            </a:endParaRPr>
          </a:p>
        </p:txBody>
      </p:sp>
      <p:pic>
        <p:nvPicPr>
          <p:cNvPr id="1833" name="Google Shape;1833;p21"/>
          <p:cNvPicPr preferRelativeResize="0"/>
          <p:nvPr/>
        </p:nvPicPr>
        <p:blipFill rotWithShape="1">
          <a:blip r:embed="rId4">
            <a:alphaModFix/>
          </a:blip>
          <a:srcRect b="0" l="0" r="0" t="0"/>
          <a:stretch/>
        </p:blipFill>
        <p:spPr>
          <a:xfrm>
            <a:off x="8585285" y="4623397"/>
            <a:ext cx="2259942" cy="2187041"/>
          </a:xfrm>
          <a:prstGeom prst="rect">
            <a:avLst/>
          </a:prstGeom>
          <a:noFill/>
          <a:ln>
            <a:noFill/>
          </a:ln>
        </p:spPr>
      </p:pic>
      <p:sp>
        <p:nvSpPr>
          <p:cNvPr id="1834" name="Google Shape;1834;p21"/>
          <p:cNvSpPr/>
          <p:nvPr/>
        </p:nvSpPr>
        <p:spPr>
          <a:xfrm rot="5268462">
            <a:off x="6460594" y="-763714"/>
            <a:ext cx="3228449" cy="7765963"/>
          </a:xfrm>
          <a:custGeom>
            <a:rect b="b" l="l" r="r" t="t"/>
            <a:pathLst>
              <a:path extrusionOk="0" h="39590" w="37329">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1835" name="Google Shape;1835;p21"/>
          <p:cNvSpPr txBox="1"/>
          <p:nvPr/>
        </p:nvSpPr>
        <p:spPr>
          <a:xfrm>
            <a:off x="5140838" y="2170963"/>
            <a:ext cx="6031987" cy="251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ma Madurai Black"/>
              <a:buNone/>
            </a:pPr>
            <a:r>
              <a:rPr b="1" i="0" lang="en-US" sz="3600" u="none" cap="none" strike="noStrike">
                <a:solidFill>
                  <a:schemeClr val="dk1"/>
                </a:solidFill>
                <a:latin typeface="Arima Madurai Black"/>
                <a:ea typeface="Arima Madurai Black"/>
                <a:cs typeface="Arima Madurai Black"/>
                <a:sym typeface="Arima Madurai Black"/>
              </a:rPr>
              <a:t>Hãy</a:t>
            </a:r>
            <a:r>
              <a:rPr b="1" i="0" lang="en-US" sz="3600" u="none" cap="none" strike="noStrike">
                <a:solidFill>
                  <a:schemeClr val="dk1"/>
                </a:solidFill>
                <a:latin typeface="Arima Madurai Black"/>
                <a:ea typeface="Arima Madurai Black"/>
                <a:cs typeface="Arima Madurai Black"/>
                <a:sym typeface="Arima Madurai Black"/>
              </a:rPr>
              <a:t> nêu đối tượng nghiên cứu của vật lí hạt cơ bản và năng lượng cao?</a:t>
            </a:r>
            <a:endParaRPr b="1" i="0" sz="3600" u="none" cap="none" strike="noStrike">
              <a:solidFill>
                <a:schemeClr val="dk1"/>
              </a:solidFill>
              <a:latin typeface="Arima Madurai Black"/>
              <a:ea typeface="Arima Madurai Black"/>
              <a:cs typeface="Arima Madurai Black"/>
              <a:sym typeface="Arima Madurai Black"/>
            </a:endParaRPr>
          </a:p>
          <a:p>
            <a:pPr indent="0" lvl="0" marL="0" marR="0" rtl="0" algn="ctr">
              <a:lnSpc>
                <a:spcPct val="150000"/>
              </a:lnSpc>
              <a:spcBef>
                <a:spcPts val="0"/>
              </a:spcBef>
              <a:spcAft>
                <a:spcPts val="0"/>
              </a:spcAft>
              <a:buClr>
                <a:schemeClr val="dk1"/>
              </a:buClr>
              <a:buSzPts val="3600"/>
              <a:buFont typeface="Arial"/>
              <a:buNone/>
            </a:pPr>
            <a:r>
              <a:t/>
            </a:r>
            <a:endParaRPr b="1" i="0" sz="3600" u="none" cap="none" strike="noStrike">
              <a:solidFill>
                <a:schemeClr val="dk1"/>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28"/>
                                        </p:tgtEl>
                                        <p:attrNameLst>
                                          <p:attrName>style.visibility</p:attrName>
                                        </p:attrNameLst>
                                      </p:cBhvr>
                                      <p:to>
                                        <p:strVal val="visible"/>
                                      </p:to>
                                    </p:set>
                                    <p:animEffect filter="fade" transition="in">
                                      <p:cBhvr>
                                        <p:cTn dur="1000"/>
                                        <p:tgtEl>
                                          <p:spTgt spid="1828"/>
                                        </p:tgtEl>
                                      </p:cBhvr>
                                    </p:animEffect>
                                  </p:childTnLst>
                                </p:cTn>
                              </p:par>
                              <p:par>
                                <p:cTn fill="hold" nodeType="withEffect" presetClass="entr" presetID="10" presetSubtype="0">
                                  <p:stCondLst>
                                    <p:cond delay="0"/>
                                  </p:stCondLst>
                                  <p:childTnLst>
                                    <p:set>
                                      <p:cBhvr>
                                        <p:cTn dur="1" fill="hold">
                                          <p:stCondLst>
                                            <p:cond delay="0"/>
                                          </p:stCondLst>
                                        </p:cTn>
                                        <p:tgtEl>
                                          <p:spTgt spid="1829"/>
                                        </p:tgtEl>
                                        <p:attrNameLst>
                                          <p:attrName>style.visibility</p:attrName>
                                        </p:attrNameLst>
                                      </p:cBhvr>
                                      <p:to>
                                        <p:strVal val="visible"/>
                                      </p:to>
                                    </p:set>
                                    <p:animEffect filter="fade" transition="in">
                                      <p:cBhvr>
                                        <p:cTn dur="500"/>
                                        <p:tgtEl>
                                          <p:spTgt spid="18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9" name="Shape 1839"/>
        <p:cNvGrpSpPr/>
        <p:nvPr/>
      </p:nvGrpSpPr>
      <p:grpSpPr>
        <a:xfrm>
          <a:off x="0" y="0"/>
          <a:ext cx="0" cy="0"/>
          <a:chOff x="0" y="0"/>
          <a:chExt cx="0" cy="0"/>
        </a:xfrm>
      </p:grpSpPr>
      <p:sp>
        <p:nvSpPr>
          <p:cNvPr id="1840" name="Google Shape;1840;p22"/>
          <p:cNvSpPr/>
          <p:nvPr/>
        </p:nvSpPr>
        <p:spPr>
          <a:xfrm>
            <a:off x="3436654" y="1181417"/>
            <a:ext cx="4518514" cy="624988"/>
          </a:xfrm>
          <a:prstGeom prst="roundRect">
            <a:avLst>
              <a:gd fmla="val 50000" name="adj"/>
            </a:avLst>
          </a:prstGeom>
          <a:solidFill>
            <a:srgbClr val="FE4A49"/>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Arial"/>
              <a:buNone/>
            </a:pPr>
            <a:r>
              <a:rPr b="1" lang="en-US" sz="3200">
                <a:solidFill>
                  <a:srgbClr val="FFFFFF"/>
                </a:solidFill>
                <a:latin typeface="Arial"/>
                <a:ea typeface="Arial"/>
                <a:cs typeface="Arial"/>
                <a:sym typeface="Arial"/>
              </a:rPr>
              <a:t>Đối tượng nghiên cứu</a:t>
            </a:r>
            <a:endParaRPr b="1" i="0" sz="3200" u="none" cap="none" strike="noStrike">
              <a:solidFill>
                <a:srgbClr val="FFFFFF"/>
              </a:solidFill>
              <a:latin typeface="Arial"/>
              <a:ea typeface="Arial"/>
              <a:cs typeface="Arial"/>
              <a:sym typeface="Arial"/>
            </a:endParaRPr>
          </a:p>
        </p:txBody>
      </p:sp>
      <p:pic>
        <p:nvPicPr>
          <p:cNvPr descr="http://khcn.cinet.vn/userfiles/image/2015/re.jpg" id="1841" name="Google Shape;1841;p22"/>
          <p:cNvPicPr preferRelativeResize="0"/>
          <p:nvPr/>
        </p:nvPicPr>
        <p:blipFill rotWithShape="1">
          <a:blip r:embed="rId3">
            <a:alphaModFix/>
          </a:blip>
          <a:srcRect b="0" l="0" r="0" t="0"/>
          <a:stretch/>
        </p:blipFill>
        <p:spPr>
          <a:xfrm>
            <a:off x="1268806" y="3358825"/>
            <a:ext cx="3102702" cy="2539713"/>
          </a:xfrm>
          <a:prstGeom prst="rect">
            <a:avLst/>
          </a:prstGeom>
          <a:noFill/>
          <a:ln>
            <a:noFill/>
          </a:ln>
        </p:spPr>
      </p:pic>
      <p:pic>
        <p:nvPicPr>
          <p:cNvPr descr="Máy gia tốc hạt lớn nhất thế giới tạm dừng hoạt động trong hai năm" id="1842" name="Google Shape;1842;p22"/>
          <p:cNvPicPr preferRelativeResize="0"/>
          <p:nvPr/>
        </p:nvPicPr>
        <p:blipFill rotWithShape="1">
          <a:blip r:embed="rId4">
            <a:alphaModFix/>
          </a:blip>
          <a:srcRect b="0" l="0" r="0" t="0"/>
          <a:stretch/>
        </p:blipFill>
        <p:spPr>
          <a:xfrm>
            <a:off x="6270905" y="3228975"/>
            <a:ext cx="3713260" cy="2485821"/>
          </a:xfrm>
          <a:prstGeom prst="rect">
            <a:avLst/>
          </a:prstGeom>
          <a:noFill/>
          <a:ln>
            <a:noFill/>
          </a:ln>
        </p:spPr>
      </p:pic>
      <p:sp>
        <p:nvSpPr>
          <p:cNvPr id="1843" name="Google Shape;1843;p22"/>
          <p:cNvSpPr/>
          <p:nvPr/>
        </p:nvSpPr>
        <p:spPr>
          <a:xfrm>
            <a:off x="190365" y="286629"/>
            <a:ext cx="9991859"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lang="en-US" sz="3200">
                <a:solidFill>
                  <a:srgbClr val="FFFF00"/>
                </a:solidFill>
                <a:latin typeface="Arial"/>
                <a:ea typeface="Arial"/>
                <a:cs typeface="Arial"/>
                <a:sym typeface="Arial"/>
              </a:rPr>
              <a:t>VẬT LÍ HẠT CƠ BẢN VÀ NĂNG LƯỢNG CAO</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844" name="Google Shape;1844;p22"/>
          <p:cNvSpPr/>
          <p:nvPr/>
        </p:nvSpPr>
        <p:spPr>
          <a:xfrm>
            <a:off x="349573" y="237271"/>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II</a:t>
            </a:r>
            <a:endParaRPr b="1" i="0" sz="4400" u="none" cap="none" strike="noStrike">
              <a:solidFill>
                <a:srgbClr val="FFFFFF"/>
              </a:solidFill>
              <a:latin typeface="Arial"/>
              <a:ea typeface="Arial"/>
              <a:cs typeface="Arial"/>
              <a:sym typeface="Arial"/>
            </a:endParaRPr>
          </a:p>
        </p:txBody>
      </p:sp>
      <p:sp>
        <p:nvSpPr>
          <p:cNvPr id="1845" name="Google Shape;1845;p22"/>
          <p:cNvSpPr/>
          <p:nvPr/>
        </p:nvSpPr>
        <p:spPr>
          <a:xfrm>
            <a:off x="819764" y="2066540"/>
            <a:ext cx="10676911" cy="1055608"/>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rgbClr val="0070C0"/>
              </a:buClr>
              <a:buSzPts val="2800"/>
              <a:buFont typeface="Arima Madurai Black"/>
              <a:buNone/>
            </a:pPr>
            <a:r>
              <a:rPr b="1" lang="en-US" sz="2800">
                <a:solidFill>
                  <a:srgbClr val="0070C0"/>
                </a:solidFill>
                <a:latin typeface="Arima Madurai Black"/>
                <a:ea typeface="Arima Madurai Black"/>
                <a:cs typeface="Arima Madurai Black"/>
                <a:sym typeface="Arima Madurai Black"/>
              </a:rPr>
              <a:t>Vật lí hạt nghiên cứu về các hạt sơ cấp chứa trong vật chất và những tương tác giữa chúng.</a:t>
            </a:r>
            <a:endParaRPr b="1" sz="2800">
              <a:solidFill>
                <a:srgbClr val="0070C0"/>
              </a:solidFill>
              <a:latin typeface="Arima Madurai Black"/>
              <a:ea typeface="Arima Madurai Black"/>
              <a:cs typeface="Arima Madurai Black"/>
              <a:sym typeface="Arima Madurai Black"/>
            </a:endParaRPr>
          </a:p>
        </p:txBody>
      </p:sp>
      <p:sp>
        <p:nvSpPr>
          <p:cNvPr id="1846" name="Google Shape;1846;p22"/>
          <p:cNvSpPr/>
          <p:nvPr/>
        </p:nvSpPr>
        <p:spPr>
          <a:xfrm>
            <a:off x="1268806" y="6068797"/>
            <a:ext cx="3102702" cy="442674"/>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rima Madurai Black"/>
              <a:buNone/>
            </a:pPr>
            <a:r>
              <a:rPr b="1" lang="en-US" sz="2000">
                <a:solidFill>
                  <a:schemeClr val="dk1"/>
                </a:solidFill>
                <a:latin typeface="Arima Madurai Black"/>
                <a:ea typeface="Arima Madurai Black"/>
                <a:cs typeface="Arima Madurai Black"/>
                <a:sym typeface="Arima Madurai Black"/>
              </a:rPr>
              <a:t>Ảnh minh họa hạt Quark</a:t>
            </a:r>
            <a:endParaRPr b="1" i="0" sz="2000" u="none" cap="none" strike="noStrike">
              <a:solidFill>
                <a:schemeClr val="dk1"/>
              </a:solidFill>
              <a:latin typeface="Arima Madurai Black"/>
              <a:ea typeface="Arima Madurai Black"/>
              <a:cs typeface="Arima Madurai Black"/>
              <a:sym typeface="Arima Madurai Black"/>
            </a:endParaRPr>
          </a:p>
        </p:txBody>
      </p:sp>
      <p:sp>
        <p:nvSpPr>
          <p:cNvPr id="1847" name="Google Shape;1847;p22"/>
          <p:cNvSpPr/>
          <p:nvPr/>
        </p:nvSpPr>
        <p:spPr>
          <a:xfrm>
            <a:off x="5460751" y="5898538"/>
            <a:ext cx="4899651" cy="783193"/>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rima Madurai Black"/>
              <a:buNone/>
            </a:pPr>
            <a:r>
              <a:rPr b="1" lang="en-US" sz="2000">
                <a:solidFill>
                  <a:schemeClr val="dk1"/>
                </a:solidFill>
                <a:latin typeface="Arima Madurai Black"/>
                <a:ea typeface="Arima Madurai Black"/>
                <a:cs typeface="Arima Madurai Black"/>
                <a:sym typeface="Arima Madurai Black"/>
              </a:rPr>
              <a:t>Máy gia tốc hạt của Trung tâm Nghiên cứu Hạt nhân Châu Âu (CERN)</a:t>
            </a:r>
            <a:endParaRPr b="1" i="0" sz="2000" u="none" cap="none" strike="noStrike">
              <a:solidFill>
                <a:schemeClr val="dk1"/>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3"/>
                                        </p:tgtEl>
                                        <p:attrNameLst>
                                          <p:attrName>style.visibility</p:attrName>
                                        </p:attrNameLst>
                                      </p:cBhvr>
                                      <p:to>
                                        <p:strVal val="visible"/>
                                      </p:to>
                                    </p:set>
                                    <p:animEffect filter="fade" transition="in">
                                      <p:cBhvr>
                                        <p:cTn dur="500"/>
                                        <p:tgtEl>
                                          <p:spTgt spid="1843"/>
                                        </p:tgtEl>
                                      </p:cBhvr>
                                    </p:animEffect>
                                  </p:childTnLst>
                                </p:cTn>
                              </p:par>
                              <p:par>
                                <p:cTn fill="hold" nodeType="withEffect" presetClass="entr" presetID="10" presetSubtype="0">
                                  <p:stCondLst>
                                    <p:cond delay="0"/>
                                  </p:stCondLst>
                                  <p:childTnLst>
                                    <p:set>
                                      <p:cBhvr>
                                        <p:cTn dur="1" fill="hold">
                                          <p:stCondLst>
                                            <p:cond delay="0"/>
                                          </p:stCondLst>
                                        </p:cTn>
                                        <p:tgtEl>
                                          <p:spTgt spid="1844"/>
                                        </p:tgtEl>
                                        <p:attrNameLst>
                                          <p:attrName>style.visibility</p:attrName>
                                        </p:attrNameLst>
                                      </p:cBhvr>
                                      <p:to>
                                        <p:strVal val="visible"/>
                                      </p:to>
                                    </p:set>
                                    <p:animEffect filter="fade" transition="in">
                                      <p:cBhvr>
                                        <p:cTn dur="500"/>
                                        <p:tgtEl>
                                          <p:spTgt spid="18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0"/>
                                        </p:tgtEl>
                                        <p:attrNameLst>
                                          <p:attrName>style.visibility</p:attrName>
                                        </p:attrNameLst>
                                      </p:cBhvr>
                                      <p:to>
                                        <p:strVal val="visible"/>
                                      </p:to>
                                    </p:set>
                                    <p:animEffect filter="fade" transition="in">
                                      <p:cBhvr>
                                        <p:cTn dur="500"/>
                                        <p:tgtEl>
                                          <p:spTgt spid="18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5"/>
                                        </p:tgtEl>
                                        <p:attrNameLst>
                                          <p:attrName>style.visibility</p:attrName>
                                        </p:attrNameLst>
                                      </p:cBhvr>
                                      <p:to>
                                        <p:strVal val="visible"/>
                                      </p:to>
                                    </p:set>
                                    <p:animEffect filter="fade" transition="in">
                                      <p:cBhvr>
                                        <p:cTn dur="500"/>
                                        <p:tgtEl>
                                          <p:spTgt spid="18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1"/>
                                        </p:tgtEl>
                                        <p:attrNameLst>
                                          <p:attrName>style.visibility</p:attrName>
                                        </p:attrNameLst>
                                      </p:cBhvr>
                                      <p:to>
                                        <p:strVal val="visible"/>
                                      </p:to>
                                    </p:set>
                                    <p:animEffect filter="fade" transition="in">
                                      <p:cBhvr>
                                        <p:cTn dur="500"/>
                                        <p:tgtEl>
                                          <p:spTgt spid="1841"/>
                                        </p:tgtEl>
                                      </p:cBhvr>
                                    </p:animEffect>
                                  </p:childTnLst>
                                </p:cTn>
                              </p:par>
                              <p:par>
                                <p:cTn fill="hold" nodeType="withEffect" presetClass="entr" presetID="10" presetSubtype="0">
                                  <p:stCondLst>
                                    <p:cond delay="0"/>
                                  </p:stCondLst>
                                  <p:childTnLst>
                                    <p:set>
                                      <p:cBhvr>
                                        <p:cTn dur="1" fill="hold">
                                          <p:stCondLst>
                                            <p:cond delay="0"/>
                                          </p:stCondLst>
                                        </p:cTn>
                                        <p:tgtEl>
                                          <p:spTgt spid="1846"/>
                                        </p:tgtEl>
                                        <p:attrNameLst>
                                          <p:attrName>style.visibility</p:attrName>
                                        </p:attrNameLst>
                                      </p:cBhvr>
                                      <p:to>
                                        <p:strVal val="visible"/>
                                      </p:to>
                                    </p:set>
                                    <p:animEffect filter="fade" transition="in">
                                      <p:cBhvr>
                                        <p:cTn dur="500"/>
                                        <p:tgtEl>
                                          <p:spTgt spid="18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2"/>
                                        </p:tgtEl>
                                        <p:attrNameLst>
                                          <p:attrName>style.visibility</p:attrName>
                                        </p:attrNameLst>
                                      </p:cBhvr>
                                      <p:to>
                                        <p:strVal val="visible"/>
                                      </p:to>
                                    </p:set>
                                    <p:animEffect filter="fade" transition="in">
                                      <p:cBhvr>
                                        <p:cTn dur="500"/>
                                        <p:tgtEl>
                                          <p:spTgt spid="1842"/>
                                        </p:tgtEl>
                                      </p:cBhvr>
                                    </p:animEffect>
                                  </p:childTnLst>
                                </p:cTn>
                              </p:par>
                              <p:par>
                                <p:cTn fill="hold" nodeType="withEffect" presetClass="entr" presetID="10" presetSubtype="0">
                                  <p:stCondLst>
                                    <p:cond delay="0"/>
                                  </p:stCondLst>
                                  <p:childTnLst>
                                    <p:set>
                                      <p:cBhvr>
                                        <p:cTn dur="1" fill="hold">
                                          <p:stCondLst>
                                            <p:cond delay="0"/>
                                          </p:stCondLst>
                                        </p:cTn>
                                        <p:tgtEl>
                                          <p:spTgt spid="1847"/>
                                        </p:tgtEl>
                                        <p:attrNameLst>
                                          <p:attrName>style.visibility</p:attrName>
                                        </p:attrNameLst>
                                      </p:cBhvr>
                                      <p:to>
                                        <p:strVal val="visible"/>
                                      </p:to>
                                    </p:set>
                                    <p:animEffect filter="fade" transition="in">
                                      <p:cBhvr>
                                        <p:cTn dur="500"/>
                                        <p:tgtEl>
                                          <p:spTgt spid="18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p23"/>
          <p:cNvSpPr/>
          <p:nvPr/>
        </p:nvSpPr>
        <p:spPr>
          <a:xfrm flipH="1" rot="10800000">
            <a:off x="4813136" y="2280166"/>
            <a:ext cx="2121064" cy="644024"/>
          </a:xfrm>
          <a:prstGeom prst="upArrow">
            <a:avLst>
              <a:gd fmla="val 66602" name="adj1"/>
              <a:gd fmla="val 48259" name="adj2"/>
            </a:avLst>
          </a:prstGeom>
          <a:gradFill>
            <a:gsLst>
              <a:gs pos="0">
                <a:srgbClr val="336699"/>
              </a:gs>
              <a:gs pos="100000">
                <a:srgbClr val="FFFFFF">
                  <a:alpha val="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3"/>
          <p:cNvSpPr txBox="1"/>
          <p:nvPr/>
        </p:nvSpPr>
        <p:spPr>
          <a:xfrm flipH="1" rot="-5400000">
            <a:off x="5655144" y="1792327"/>
            <a:ext cx="437025" cy="141267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53D75"/>
              </a:buClr>
              <a:buSzPts val="2800"/>
              <a:buFont typeface="Noto Sans Symbols"/>
              <a:buNone/>
            </a:pPr>
            <a:r>
              <a:t/>
            </a:r>
            <a:endParaRPr b="1" i="0" sz="2800" u="none" cap="none" strike="noStrike">
              <a:solidFill>
                <a:srgbClr val="253D75"/>
              </a:solidFill>
              <a:latin typeface="Arial"/>
              <a:ea typeface="Arial"/>
              <a:cs typeface="Arial"/>
              <a:sym typeface="Arial"/>
            </a:endParaRPr>
          </a:p>
        </p:txBody>
      </p:sp>
      <p:sp>
        <p:nvSpPr>
          <p:cNvPr id="1854" name="Google Shape;1854;p23"/>
          <p:cNvSpPr/>
          <p:nvPr/>
        </p:nvSpPr>
        <p:spPr>
          <a:xfrm>
            <a:off x="2221885" y="1131532"/>
            <a:ext cx="7013396" cy="1175023"/>
          </a:xfrm>
          <a:prstGeom prst="ellipse">
            <a:avLst/>
          </a:prstGeom>
          <a:noFill/>
          <a:ln cap="flat" cmpd="sng" w="38100">
            <a:solidFill>
              <a:srgbClr val="00B05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53D75"/>
              </a:buClr>
              <a:buSzPts val="2800"/>
              <a:buFont typeface="Noto Sans Symbols"/>
              <a:buNone/>
            </a:pPr>
            <a:r>
              <a:t/>
            </a:r>
            <a:endParaRPr b="1" i="0" sz="2800" u="none" cap="none" strike="noStrike">
              <a:solidFill>
                <a:srgbClr val="253D75"/>
              </a:solidFill>
              <a:latin typeface="Arial"/>
              <a:ea typeface="Arial"/>
              <a:cs typeface="Arial"/>
              <a:sym typeface="Arial"/>
            </a:endParaRPr>
          </a:p>
        </p:txBody>
      </p:sp>
      <p:sp>
        <p:nvSpPr>
          <p:cNvPr id="1855" name="Google Shape;1855;p23"/>
          <p:cNvSpPr/>
          <p:nvPr/>
        </p:nvSpPr>
        <p:spPr>
          <a:xfrm>
            <a:off x="2349280" y="1534647"/>
            <a:ext cx="680622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253D75"/>
              </a:buClr>
              <a:buSzPts val="2800"/>
              <a:buFont typeface="Noto Sans Symbols"/>
              <a:buNone/>
            </a:pPr>
            <a:r>
              <a:rPr b="1" lang="en-US" sz="2800">
                <a:solidFill>
                  <a:srgbClr val="FF0000"/>
                </a:solidFill>
                <a:latin typeface="Arima Madurai Black"/>
                <a:ea typeface="Arima Madurai Black"/>
                <a:cs typeface="Arima Madurai Black"/>
                <a:sym typeface="Arima Madurai Black"/>
              </a:rPr>
              <a:t>Ngành vật lí hạt nhân phát triển</a:t>
            </a:r>
            <a:endParaRPr b="1" sz="2800">
              <a:solidFill>
                <a:srgbClr val="000000"/>
              </a:solidFill>
              <a:latin typeface="Arial"/>
              <a:ea typeface="Arial"/>
              <a:cs typeface="Arial"/>
              <a:sym typeface="Arial"/>
            </a:endParaRPr>
          </a:p>
        </p:txBody>
      </p:sp>
      <p:sp>
        <p:nvSpPr>
          <p:cNvPr id="1856" name="Google Shape;1856;p23"/>
          <p:cNvSpPr/>
          <p:nvPr/>
        </p:nvSpPr>
        <p:spPr>
          <a:xfrm>
            <a:off x="349573" y="2978734"/>
            <a:ext cx="11394752" cy="1449017"/>
          </a:xfrm>
          <a:prstGeom prst="roundRect">
            <a:avLst>
              <a:gd fmla="val 16667" name="adj"/>
            </a:avLst>
          </a:prstGeom>
          <a:solidFill>
            <a:srgbClr val="FFFFFF"/>
          </a:solidFill>
          <a:ln cap="flat" cmpd="sng" w="12700">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53D75"/>
              </a:buClr>
              <a:buSzPts val="2800"/>
              <a:buFont typeface="Noto Sans Symbols"/>
              <a:buNone/>
            </a:pPr>
            <a:r>
              <a:t/>
            </a:r>
            <a:endParaRPr b="1" i="0" sz="2800" u="none" cap="none" strike="noStrike">
              <a:solidFill>
                <a:srgbClr val="253D75"/>
              </a:solidFill>
              <a:latin typeface="Arial"/>
              <a:ea typeface="Arial"/>
              <a:cs typeface="Arial"/>
              <a:sym typeface="Arial"/>
            </a:endParaRPr>
          </a:p>
        </p:txBody>
      </p:sp>
      <p:sp>
        <p:nvSpPr>
          <p:cNvPr id="1857" name="Google Shape;1857;p23"/>
          <p:cNvSpPr txBox="1"/>
          <p:nvPr/>
        </p:nvSpPr>
        <p:spPr>
          <a:xfrm>
            <a:off x="447675" y="3227422"/>
            <a:ext cx="1129665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0070C0"/>
                </a:solidFill>
                <a:latin typeface="Arima Madurai Black"/>
                <a:ea typeface="Arima Madurai Black"/>
                <a:cs typeface="Arima Madurai Black"/>
                <a:sym typeface="Arima Madurai Black"/>
              </a:rPr>
              <a:t>Tạo ra năng lượng hạt nhân áp dụng trong nhiều lĩnh vực: sản xuất điện, chụp hình cộng hưởng từ, cấy ion trong kĩ thuật vật liệu, bức xạ carbon để xác định tuổi địa chất học và khảo cổ học</a:t>
            </a:r>
            <a:endParaRPr b="1" i="0" sz="2400" u="none" cap="none" strike="noStrike">
              <a:solidFill>
                <a:srgbClr val="000000"/>
              </a:solidFill>
              <a:latin typeface="Arial"/>
              <a:ea typeface="Arial"/>
              <a:cs typeface="Arial"/>
              <a:sym typeface="Arial"/>
            </a:endParaRPr>
          </a:p>
        </p:txBody>
      </p:sp>
      <p:sp>
        <p:nvSpPr>
          <p:cNvPr id="1858" name="Google Shape;1858;p23"/>
          <p:cNvSpPr/>
          <p:nvPr/>
        </p:nvSpPr>
        <p:spPr>
          <a:xfrm>
            <a:off x="190365" y="286629"/>
            <a:ext cx="9991859"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lang="en-US" sz="3200">
                <a:solidFill>
                  <a:srgbClr val="FFFF00"/>
                </a:solidFill>
                <a:latin typeface="Arial"/>
                <a:ea typeface="Arial"/>
                <a:cs typeface="Arial"/>
                <a:sym typeface="Arial"/>
              </a:rPr>
              <a:t>VẬT LÍ HẠT CƠ BẢN VÀ NĂNG LƯỢNG CAO</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859" name="Google Shape;1859;p23"/>
          <p:cNvSpPr/>
          <p:nvPr/>
        </p:nvSpPr>
        <p:spPr>
          <a:xfrm>
            <a:off x="349573" y="237271"/>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II</a:t>
            </a:r>
            <a:endParaRPr b="1" i="0" sz="4400" u="none" cap="none" strike="noStrike">
              <a:solidFill>
                <a:srgbClr val="FFFFFF"/>
              </a:solidFill>
              <a:latin typeface="Arial"/>
              <a:ea typeface="Arial"/>
              <a:cs typeface="Arial"/>
              <a:sym typeface="Arial"/>
            </a:endParaRPr>
          </a:p>
        </p:txBody>
      </p:sp>
      <p:pic>
        <p:nvPicPr>
          <p:cNvPr descr="Công nghệ Lò phản ứng hạt nhân - KhoaHoc.tv" id="1860" name="Google Shape;1860;p23"/>
          <p:cNvPicPr preferRelativeResize="0"/>
          <p:nvPr/>
        </p:nvPicPr>
        <p:blipFill rotWithShape="1">
          <a:blip r:embed="rId3">
            <a:alphaModFix/>
          </a:blip>
          <a:srcRect b="0" l="0" r="0" t="0"/>
          <a:stretch/>
        </p:blipFill>
        <p:spPr>
          <a:xfrm>
            <a:off x="866776" y="4821424"/>
            <a:ext cx="2777902" cy="1911197"/>
          </a:xfrm>
          <a:prstGeom prst="rect">
            <a:avLst/>
          </a:prstGeom>
          <a:noFill/>
          <a:ln>
            <a:noFill/>
          </a:ln>
        </p:spPr>
      </p:pic>
      <p:pic>
        <p:nvPicPr>
          <p:cNvPr descr="Cơ bản về máy PET - Máy chụp cắt lớp bằng Positron (Positron Emision  Tomography) - Thiết bị y tế An Sinh" id="1861" name="Google Shape;1861;p23"/>
          <p:cNvPicPr preferRelativeResize="0"/>
          <p:nvPr/>
        </p:nvPicPr>
        <p:blipFill rotWithShape="1">
          <a:blip r:embed="rId4">
            <a:alphaModFix/>
          </a:blip>
          <a:srcRect b="0" l="0" r="0" t="0"/>
          <a:stretch/>
        </p:blipFill>
        <p:spPr>
          <a:xfrm>
            <a:off x="3889958" y="4757728"/>
            <a:ext cx="4108544" cy="2094339"/>
          </a:xfrm>
          <a:prstGeom prst="rect">
            <a:avLst/>
          </a:prstGeom>
          <a:noFill/>
          <a:ln>
            <a:noFill/>
          </a:ln>
        </p:spPr>
      </p:pic>
      <p:pic>
        <p:nvPicPr>
          <p:cNvPr descr="Ứng dụng bức xạ cho công tác khảo cổ | Tin tức | Cục An toàn bức xạ và hạt  nhân" id="1862" name="Google Shape;1862;p23"/>
          <p:cNvPicPr preferRelativeResize="0"/>
          <p:nvPr/>
        </p:nvPicPr>
        <p:blipFill rotWithShape="1">
          <a:blip r:embed="rId5">
            <a:alphaModFix/>
          </a:blip>
          <a:srcRect b="0" l="0" r="0" t="0"/>
          <a:stretch/>
        </p:blipFill>
        <p:spPr>
          <a:xfrm>
            <a:off x="8315325" y="4775213"/>
            <a:ext cx="3279698" cy="184378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4"/>
                                        </p:tgtEl>
                                        <p:attrNameLst>
                                          <p:attrName>style.visibility</p:attrName>
                                        </p:attrNameLst>
                                      </p:cBhvr>
                                      <p:to>
                                        <p:strVal val="visible"/>
                                      </p:to>
                                    </p:set>
                                    <p:animEffect filter="fade" transition="in">
                                      <p:cBhvr>
                                        <p:cTn dur="500"/>
                                        <p:tgtEl>
                                          <p:spTgt spid="1854"/>
                                        </p:tgtEl>
                                      </p:cBhvr>
                                    </p:animEffect>
                                  </p:childTnLst>
                                </p:cTn>
                              </p:par>
                              <p:par>
                                <p:cTn fill="hold" nodeType="withEffect" presetClass="entr" presetID="10" presetSubtype="0">
                                  <p:stCondLst>
                                    <p:cond delay="0"/>
                                  </p:stCondLst>
                                  <p:childTnLst>
                                    <p:set>
                                      <p:cBhvr>
                                        <p:cTn dur="1" fill="hold">
                                          <p:stCondLst>
                                            <p:cond delay="0"/>
                                          </p:stCondLst>
                                        </p:cTn>
                                        <p:tgtEl>
                                          <p:spTgt spid="1855"/>
                                        </p:tgtEl>
                                        <p:attrNameLst>
                                          <p:attrName>style.visibility</p:attrName>
                                        </p:attrNameLst>
                                      </p:cBhvr>
                                      <p:to>
                                        <p:strVal val="visible"/>
                                      </p:to>
                                    </p:set>
                                    <p:animEffect filter="fade" transition="in">
                                      <p:cBhvr>
                                        <p:cTn dur="500"/>
                                        <p:tgtEl>
                                          <p:spTgt spid="18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2"/>
                                        </p:tgtEl>
                                        <p:attrNameLst>
                                          <p:attrName>style.visibility</p:attrName>
                                        </p:attrNameLst>
                                      </p:cBhvr>
                                      <p:to>
                                        <p:strVal val="visible"/>
                                      </p:to>
                                    </p:set>
                                    <p:animEffect filter="fade" transition="in">
                                      <p:cBhvr>
                                        <p:cTn dur="500"/>
                                        <p:tgtEl>
                                          <p:spTgt spid="18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6"/>
                                        </p:tgtEl>
                                        <p:attrNameLst>
                                          <p:attrName>style.visibility</p:attrName>
                                        </p:attrNameLst>
                                      </p:cBhvr>
                                      <p:to>
                                        <p:strVal val="visible"/>
                                      </p:to>
                                    </p:set>
                                    <p:animEffect filter="fade" transition="in">
                                      <p:cBhvr>
                                        <p:cTn dur="500"/>
                                        <p:tgtEl>
                                          <p:spTgt spid="1856"/>
                                        </p:tgtEl>
                                      </p:cBhvr>
                                    </p:animEffect>
                                  </p:childTnLst>
                                </p:cTn>
                              </p:par>
                              <p:par>
                                <p:cTn fill="hold" nodeType="withEffect" presetClass="entr" presetID="10" presetSubtype="0">
                                  <p:stCondLst>
                                    <p:cond delay="0"/>
                                  </p:stCondLst>
                                  <p:childTnLst>
                                    <p:set>
                                      <p:cBhvr>
                                        <p:cTn dur="1" fill="hold">
                                          <p:stCondLst>
                                            <p:cond delay="0"/>
                                          </p:stCondLst>
                                        </p:cTn>
                                        <p:tgtEl>
                                          <p:spTgt spid="1857"/>
                                        </p:tgtEl>
                                        <p:attrNameLst>
                                          <p:attrName>style.visibility</p:attrName>
                                        </p:attrNameLst>
                                      </p:cBhvr>
                                      <p:to>
                                        <p:strVal val="visible"/>
                                      </p:to>
                                    </p:set>
                                    <p:animEffect filter="fade" transition="in">
                                      <p:cBhvr>
                                        <p:cTn dur="500"/>
                                        <p:tgtEl>
                                          <p:spTgt spid="18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0"/>
                                        </p:tgtEl>
                                        <p:attrNameLst>
                                          <p:attrName>style.visibility</p:attrName>
                                        </p:attrNameLst>
                                      </p:cBhvr>
                                      <p:to>
                                        <p:strVal val="visible"/>
                                      </p:to>
                                    </p:set>
                                    <p:animEffect filter="fade" transition="in">
                                      <p:cBhvr>
                                        <p:cTn dur="500"/>
                                        <p:tgtEl>
                                          <p:spTgt spid="1860"/>
                                        </p:tgtEl>
                                      </p:cBhvr>
                                    </p:animEffect>
                                  </p:childTnLst>
                                </p:cTn>
                              </p:par>
                              <p:par>
                                <p:cTn fill="hold" nodeType="withEffect" presetClass="entr" presetID="10" presetSubtype="0">
                                  <p:stCondLst>
                                    <p:cond delay="0"/>
                                  </p:stCondLst>
                                  <p:childTnLst>
                                    <p:set>
                                      <p:cBhvr>
                                        <p:cTn dur="1" fill="hold">
                                          <p:stCondLst>
                                            <p:cond delay="0"/>
                                          </p:stCondLst>
                                        </p:cTn>
                                        <p:tgtEl>
                                          <p:spTgt spid="1861"/>
                                        </p:tgtEl>
                                        <p:attrNameLst>
                                          <p:attrName>style.visibility</p:attrName>
                                        </p:attrNameLst>
                                      </p:cBhvr>
                                      <p:to>
                                        <p:strVal val="visible"/>
                                      </p:to>
                                    </p:set>
                                    <p:animEffect filter="fade" transition="in">
                                      <p:cBhvr>
                                        <p:cTn dur="500"/>
                                        <p:tgtEl>
                                          <p:spTgt spid="1861"/>
                                        </p:tgtEl>
                                      </p:cBhvr>
                                    </p:animEffect>
                                  </p:childTnLst>
                                </p:cTn>
                              </p:par>
                              <p:par>
                                <p:cTn fill="hold" nodeType="withEffect" presetClass="entr" presetID="10" presetSubtype="0">
                                  <p:stCondLst>
                                    <p:cond delay="0"/>
                                  </p:stCondLst>
                                  <p:childTnLst>
                                    <p:set>
                                      <p:cBhvr>
                                        <p:cTn dur="1" fill="hold">
                                          <p:stCondLst>
                                            <p:cond delay="0"/>
                                          </p:stCondLst>
                                        </p:cTn>
                                        <p:tgtEl>
                                          <p:spTgt spid="1862"/>
                                        </p:tgtEl>
                                        <p:attrNameLst>
                                          <p:attrName>style.visibility</p:attrName>
                                        </p:attrNameLst>
                                      </p:cBhvr>
                                      <p:to>
                                        <p:strVal val="visible"/>
                                      </p:to>
                                    </p:set>
                                    <p:animEffect filter="fade" transition="in">
                                      <p:cBhvr>
                                        <p:cTn dur="500"/>
                                        <p:tgtEl>
                                          <p:spTgt spid="18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6" name="Shape 1866"/>
        <p:cNvGrpSpPr/>
        <p:nvPr/>
      </p:nvGrpSpPr>
      <p:grpSpPr>
        <a:xfrm>
          <a:off x="0" y="0"/>
          <a:ext cx="0" cy="0"/>
          <a:chOff x="0" y="0"/>
          <a:chExt cx="0" cy="0"/>
        </a:xfrm>
      </p:grpSpPr>
      <p:pic>
        <p:nvPicPr>
          <p:cNvPr descr="Committees - Daily Standup Meeting Icon, HD Png Download , Transparent Png  Image - PNGitem" id="1867" name="Google Shape;1867;p24"/>
          <p:cNvPicPr preferRelativeResize="0"/>
          <p:nvPr/>
        </p:nvPicPr>
        <p:blipFill rotWithShape="1">
          <a:blip r:embed="rId3">
            <a:alphaModFix/>
          </a:blip>
          <a:srcRect b="8021" l="0" r="0" t="0"/>
          <a:stretch/>
        </p:blipFill>
        <p:spPr>
          <a:xfrm>
            <a:off x="632366" y="2387865"/>
            <a:ext cx="3081608" cy="2857500"/>
          </a:xfrm>
          <a:prstGeom prst="rect">
            <a:avLst/>
          </a:prstGeom>
          <a:noFill/>
          <a:ln>
            <a:noFill/>
          </a:ln>
        </p:spPr>
      </p:pic>
      <p:grpSp>
        <p:nvGrpSpPr>
          <p:cNvPr id="1868" name="Google Shape;1868;p24"/>
          <p:cNvGrpSpPr/>
          <p:nvPr/>
        </p:nvGrpSpPr>
        <p:grpSpPr>
          <a:xfrm>
            <a:off x="270170" y="1360132"/>
            <a:ext cx="3913434" cy="955871"/>
            <a:chOff x="1195945" y="2012250"/>
            <a:chExt cx="2821395" cy="727040"/>
          </a:xfrm>
        </p:grpSpPr>
        <p:sp>
          <p:nvSpPr>
            <p:cNvPr id="1869" name="Google Shape;1869;p24"/>
            <p:cNvSpPr/>
            <p:nvPr/>
          </p:nvSpPr>
          <p:spPr>
            <a:xfrm rot="-991">
              <a:off x="1196025" y="201265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870" name="Google Shape;1870;p24"/>
            <p:cNvSpPr/>
            <p:nvPr/>
          </p:nvSpPr>
          <p:spPr>
            <a:xfrm rot="-991">
              <a:off x="1196025" y="218020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sp>
        <p:nvSpPr>
          <p:cNvPr id="1871" name="Google Shape;1871;p24"/>
          <p:cNvSpPr txBox="1"/>
          <p:nvPr/>
        </p:nvSpPr>
        <p:spPr>
          <a:xfrm>
            <a:off x="632366" y="1474787"/>
            <a:ext cx="320197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Thảo luận nhóm</a:t>
            </a:r>
            <a:endParaRPr b="0" i="0" sz="3200" u="none" cap="none" strike="noStrike">
              <a:solidFill>
                <a:srgbClr val="FFFFFF"/>
              </a:solidFill>
              <a:latin typeface="Arial"/>
              <a:ea typeface="Arial"/>
              <a:cs typeface="Arial"/>
              <a:sym typeface="Arial"/>
            </a:endParaRPr>
          </a:p>
        </p:txBody>
      </p:sp>
      <p:pic>
        <p:nvPicPr>
          <p:cNvPr id="1872" name="Google Shape;1872;p24"/>
          <p:cNvPicPr preferRelativeResize="0"/>
          <p:nvPr/>
        </p:nvPicPr>
        <p:blipFill rotWithShape="1">
          <a:blip r:embed="rId4">
            <a:alphaModFix/>
          </a:blip>
          <a:srcRect b="0" l="0" r="0" t="0"/>
          <a:stretch/>
        </p:blipFill>
        <p:spPr>
          <a:xfrm>
            <a:off x="8585285" y="4623397"/>
            <a:ext cx="2259942" cy="2187041"/>
          </a:xfrm>
          <a:prstGeom prst="rect">
            <a:avLst/>
          </a:prstGeom>
          <a:noFill/>
          <a:ln>
            <a:noFill/>
          </a:ln>
        </p:spPr>
      </p:pic>
      <p:sp>
        <p:nvSpPr>
          <p:cNvPr id="1873" name="Google Shape;1873;p24"/>
          <p:cNvSpPr/>
          <p:nvPr/>
        </p:nvSpPr>
        <p:spPr>
          <a:xfrm rot="5268462">
            <a:off x="6460594" y="-763714"/>
            <a:ext cx="3228449" cy="7765963"/>
          </a:xfrm>
          <a:custGeom>
            <a:rect b="b" l="l" r="r" t="t"/>
            <a:pathLst>
              <a:path extrusionOk="0" h="39590" w="37329">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1874" name="Google Shape;1874;p24"/>
          <p:cNvSpPr txBox="1"/>
          <p:nvPr/>
        </p:nvSpPr>
        <p:spPr>
          <a:xfrm>
            <a:off x="5140838" y="2170963"/>
            <a:ext cx="5704389" cy="251607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600"/>
              <a:buFont typeface="Arima Madurai Black"/>
              <a:buNone/>
            </a:pPr>
            <a:r>
              <a:rPr b="0" i="0" lang="en-US" sz="3600" u="none" cap="none" strike="noStrike">
                <a:solidFill>
                  <a:srgbClr val="000000"/>
                </a:solidFill>
                <a:latin typeface="Arima Madurai Black"/>
                <a:ea typeface="Arima Madurai Black"/>
                <a:cs typeface="Arima Madurai Black"/>
                <a:sym typeface="Arima Madurai Black"/>
              </a:rPr>
              <a:t>Mô tả một số ví dụ về ứng dụng của vật lí hạt nhân.</a:t>
            </a:r>
            <a:endParaRPr b="0" i="0" sz="3600" u="none" cap="none" strike="noStrike">
              <a:solidFill>
                <a:srgbClr val="000000"/>
              </a:solidFill>
              <a:latin typeface="Arima Madurai Black"/>
              <a:ea typeface="Arima Madurai Black"/>
              <a:cs typeface="Arima Madurai Black"/>
              <a:sym typeface="Arima Madurai Black"/>
            </a:endParaRPr>
          </a:p>
          <a:p>
            <a:pPr indent="0" lvl="0" marL="0" marR="0" rtl="0" algn="just">
              <a:lnSpc>
                <a:spcPct val="150000"/>
              </a:lnSpc>
              <a:spcBef>
                <a:spcPts val="0"/>
              </a:spcBef>
              <a:spcAft>
                <a:spcPts val="0"/>
              </a:spcAft>
              <a:buClr>
                <a:schemeClr val="dk1"/>
              </a:buClr>
              <a:buSzPts val="3600"/>
              <a:buFont typeface="Arial"/>
              <a:buNone/>
            </a:pPr>
            <a:r>
              <a:t/>
            </a:r>
            <a:endParaRPr b="0" i="0" sz="3600" u="none" cap="none" strike="noStrike">
              <a:solidFill>
                <a:srgbClr val="00000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67"/>
                                        </p:tgtEl>
                                        <p:attrNameLst>
                                          <p:attrName>style.visibility</p:attrName>
                                        </p:attrNameLst>
                                      </p:cBhvr>
                                      <p:to>
                                        <p:strVal val="visible"/>
                                      </p:to>
                                    </p:set>
                                    <p:animEffect filter="fade" transition="in">
                                      <p:cBhvr>
                                        <p:cTn dur="1000"/>
                                        <p:tgtEl>
                                          <p:spTgt spid="1867"/>
                                        </p:tgtEl>
                                      </p:cBhvr>
                                    </p:animEffect>
                                  </p:childTnLst>
                                </p:cTn>
                              </p:par>
                              <p:par>
                                <p:cTn fill="hold" nodeType="withEffect" presetClass="entr" presetID="10" presetSubtype="0">
                                  <p:stCondLst>
                                    <p:cond delay="0"/>
                                  </p:stCondLst>
                                  <p:childTnLst>
                                    <p:set>
                                      <p:cBhvr>
                                        <p:cTn dur="1" fill="hold">
                                          <p:stCondLst>
                                            <p:cond delay="0"/>
                                          </p:stCondLst>
                                        </p:cTn>
                                        <p:tgtEl>
                                          <p:spTgt spid="1868"/>
                                        </p:tgtEl>
                                        <p:attrNameLst>
                                          <p:attrName>style.visibility</p:attrName>
                                        </p:attrNameLst>
                                      </p:cBhvr>
                                      <p:to>
                                        <p:strVal val="visible"/>
                                      </p:to>
                                    </p:set>
                                    <p:animEffect filter="fade" transition="in">
                                      <p:cBhvr>
                                        <p:cTn dur="500"/>
                                        <p:tgtEl>
                                          <p:spTgt spid="18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sp>
        <p:nvSpPr>
          <p:cNvPr id="1879" name="Google Shape;1879;p25"/>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1880" name="Google Shape;1880;p25"/>
          <p:cNvSpPr/>
          <p:nvPr/>
        </p:nvSpPr>
        <p:spPr>
          <a:xfrm>
            <a:off x="168520" y="1277166"/>
            <a:ext cx="11788347" cy="1139463"/>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Arima Madurai Black"/>
              <a:buNone/>
            </a:pPr>
            <a:r>
              <a:rPr b="1" i="0" lang="en-US" sz="3200" u="none" cap="none" strike="noStrike">
                <a:solidFill>
                  <a:srgbClr val="FFFFFF"/>
                </a:solidFill>
                <a:latin typeface="Arima Madurai Black"/>
                <a:ea typeface="Arima Madurai Black"/>
                <a:cs typeface="Arima Madurai Black"/>
                <a:sym typeface="Arima Madurai Black"/>
              </a:rPr>
              <a:t>Khai thác năng lượng của quá trình phân rã hạt nhân trong các lò phản ứng hạt nhân để sản xuất điện</a:t>
            </a:r>
            <a:endParaRPr b="1" i="0" sz="3200" u="none" cap="none" strike="noStrike">
              <a:solidFill>
                <a:srgbClr val="FFFFFF"/>
              </a:solidFill>
              <a:latin typeface="Arima Madurai Black"/>
              <a:ea typeface="Arima Madurai Black"/>
              <a:cs typeface="Arima Madurai Black"/>
              <a:sym typeface="Arima Madurai Black"/>
            </a:endParaRPr>
          </a:p>
        </p:txBody>
      </p:sp>
      <p:pic>
        <p:nvPicPr>
          <p:cNvPr descr="Công nghệ Lò phản ứng hạt nhân - KhoaHoc.tv" id="1881" name="Google Shape;1881;p25"/>
          <p:cNvPicPr preferRelativeResize="0"/>
          <p:nvPr/>
        </p:nvPicPr>
        <p:blipFill rotWithShape="1">
          <a:blip r:embed="rId3">
            <a:alphaModFix/>
          </a:blip>
          <a:srcRect b="0" l="0" r="0" t="0"/>
          <a:stretch/>
        </p:blipFill>
        <p:spPr>
          <a:xfrm>
            <a:off x="270283" y="2754976"/>
            <a:ext cx="5234687" cy="3601466"/>
          </a:xfrm>
          <a:prstGeom prst="rect">
            <a:avLst/>
          </a:prstGeom>
          <a:noFill/>
          <a:ln>
            <a:noFill/>
          </a:ln>
        </p:spPr>
      </p:pic>
      <p:pic>
        <p:nvPicPr>
          <p:cNvPr descr="Lò VVER và xu hướng phát triển điện hạt nhân công nghệ Nga" id="1882" name="Google Shape;1882;p25"/>
          <p:cNvPicPr preferRelativeResize="0"/>
          <p:nvPr/>
        </p:nvPicPr>
        <p:blipFill rotWithShape="1">
          <a:blip r:embed="rId4">
            <a:alphaModFix/>
          </a:blip>
          <a:srcRect b="0" l="0" r="0" t="0"/>
          <a:stretch/>
        </p:blipFill>
        <p:spPr>
          <a:xfrm>
            <a:off x="5834270" y="2955897"/>
            <a:ext cx="5965963" cy="31996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0"/>
                                        </p:tgtEl>
                                        <p:attrNameLst>
                                          <p:attrName>style.visibility</p:attrName>
                                        </p:attrNameLst>
                                      </p:cBhvr>
                                      <p:to>
                                        <p:strVal val="visible"/>
                                      </p:to>
                                    </p:set>
                                    <p:animEffect filter="fade" transition="in">
                                      <p:cBhvr>
                                        <p:cTn dur="500"/>
                                        <p:tgtEl>
                                          <p:spTgt spid="18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1"/>
                                        </p:tgtEl>
                                        <p:attrNameLst>
                                          <p:attrName>style.visibility</p:attrName>
                                        </p:attrNameLst>
                                      </p:cBhvr>
                                      <p:to>
                                        <p:strVal val="visible"/>
                                      </p:to>
                                    </p:set>
                                    <p:animEffect filter="fade" transition="in">
                                      <p:cBhvr>
                                        <p:cTn dur="500"/>
                                        <p:tgtEl>
                                          <p:spTgt spid="1881"/>
                                        </p:tgtEl>
                                      </p:cBhvr>
                                    </p:animEffect>
                                  </p:childTnLst>
                                </p:cTn>
                              </p:par>
                              <p:par>
                                <p:cTn fill="hold" nodeType="withEffect" presetClass="entr" presetID="10" presetSubtype="0">
                                  <p:stCondLst>
                                    <p:cond delay="0"/>
                                  </p:stCondLst>
                                  <p:childTnLst>
                                    <p:set>
                                      <p:cBhvr>
                                        <p:cTn dur="1" fill="hold">
                                          <p:stCondLst>
                                            <p:cond delay="0"/>
                                          </p:stCondLst>
                                        </p:cTn>
                                        <p:tgtEl>
                                          <p:spTgt spid="1882"/>
                                        </p:tgtEl>
                                        <p:attrNameLst>
                                          <p:attrName>style.visibility</p:attrName>
                                        </p:attrNameLst>
                                      </p:cBhvr>
                                      <p:to>
                                        <p:strVal val="visible"/>
                                      </p:to>
                                    </p:set>
                                    <p:animEffect filter="fade" transition="in">
                                      <p:cBhvr>
                                        <p:cTn dur="500"/>
                                        <p:tgtEl>
                                          <p:spTgt spid="18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6" name="Shape 1886"/>
        <p:cNvGrpSpPr/>
        <p:nvPr/>
      </p:nvGrpSpPr>
      <p:grpSpPr>
        <a:xfrm>
          <a:off x="0" y="0"/>
          <a:ext cx="0" cy="0"/>
          <a:chOff x="0" y="0"/>
          <a:chExt cx="0" cy="0"/>
        </a:xfrm>
      </p:grpSpPr>
      <p:sp>
        <p:nvSpPr>
          <p:cNvPr id="1887" name="Google Shape;1887;p26"/>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1888" name="Google Shape;1888;p26"/>
          <p:cNvSpPr/>
          <p:nvPr/>
        </p:nvSpPr>
        <p:spPr>
          <a:xfrm>
            <a:off x="201826" y="1247776"/>
            <a:ext cx="11788347" cy="1257300"/>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ma Madurai Black"/>
              <a:buNone/>
            </a:pPr>
            <a:r>
              <a:rPr b="1" i="0" lang="en-US" sz="2800" u="none" cap="none" strike="noStrike">
                <a:solidFill>
                  <a:srgbClr val="FFFFFF"/>
                </a:solidFill>
                <a:latin typeface="Arima Madurai Black"/>
                <a:ea typeface="Arima Madurai Black"/>
                <a:cs typeface="Arima Madurai Black"/>
                <a:sym typeface="Arima Madurai Black"/>
              </a:rPr>
              <a:t>Những kiến thức về Vật lí hạt nhân được ứng dụng rộng rãi trong cộng nghệ chuẩn đoán và điều trị bệnh, đặc biệt là bệnh ung thư.</a:t>
            </a:r>
            <a:endParaRPr b="1" i="0" sz="2800" u="none" cap="none" strike="noStrike">
              <a:solidFill>
                <a:srgbClr val="FFFFFF"/>
              </a:solidFill>
              <a:latin typeface="Arima Madurai Black"/>
              <a:ea typeface="Arima Madurai Black"/>
              <a:cs typeface="Arima Madurai Black"/>
              <a:sym typeface="Arima Madurai Black"/>
            </a:endParaRPr>
          </a:p>
        </p:txBody>
      </p:sp>
      <p:pic>
        <p:nvPicPr>
          <p:cNvPr descr="Cơ bản về máy PET - Máy chụp cắt lớp bằng Positron (Positron Emision  Tomography) - Thiết bị y tế An Sinh" id="1889" name="Google Shape;1889;p26"/>
          <p:cNvPicPr preferRelativeResize="0"/>
          <p:nvPr/>
        </p:nvPicPr>
        <p:blipFill rotWithShape="1">
          <a:blip r:embed="rId3">
            <a:alphaModFix/>
          </a:blip>
          <a:srcRect b="0" l="0" r="0" t="0"/>
          <a:stretch/>
        </p:blipFill>
        <p:spPr>
          <a:xfrm>
            <a:off x="270283" y="3039927"/>
            <a:ext cx="5229225" cy="2665609"/>
          </a:xfrm>
          <a:prstGeom prst="rect">
            <a:avLst/>
          </a:prstGeom>
          <a:noFill/>
          <a:ln>
            <a:noFill/>
          </a:ln>
        </p:spPr>
      </p:pic>
      <p:pic>
        <p:nvPicPr>
          <p:cNvPr descr="FV Đưa Vào Sử Dụng Máy Xạ Hình Spect/CT Thế Hệ Mới - Bệnh Viện FV" id="1890" name="Google Shape;1890;p26"/>
          <p:cNvPicPr preferRelativeResize="0"/>
          <p:nvPr/>
        </p:nvPicPr>
        <p:blipFill rotWithShape="1">
          <a:blip r:embed="rId4">
            <a:alphaModFix/>
          </a:blip>
          <a:srcRect b="0" l="0" r="0" t="0"/>
          <a:stretch/>
        </p:blipFill>
        <p:spPr>
          <a:xfrm>
            <a:off x="6491061" y="3039927"/>
            <a:ext cx="3998414" cy="2665609"/>
          </a:xfrm>
          <a:prstGeom prst="rect">
            <a:avLst/>
          </a:prstGeom>
          <a:noFill/>
          <a:ln>
            <a:noFill/>
          </a:ln>
        </p:spPr>
      </p:pic>
      <p:sp>
        <p:nvSpPr>
          <p:cNvPr id="1891" name="Google Shape;1891;p26"/>
          <p:cNvSpPr txBox="1"/>
          <p:nvPr/>
        </p:nvSpPr>
        <p:spPr>
          <a:xfrm>
            <a:off x="829525" y="5897947"/>
            <a:ext cx="3592808"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200"/>
              <a:buFont typeface="Arima Madurai Black"/>
              <a:buNone/>
            </a:pPr>
            <a:r>
              <a:rPr b="1" i="0" lang="en-US" sz="2200" u="none" cap="none" strike="noStrike">
                <a:solidFill>
                  <a:srgbClr val="0070C0"/>
                </a:solidFill>
                <a:latin typeface="Arima Madurai Black"/>
                <a:ea typeface="Arima Madurai Black"/>
                <a:cs typeface="Arima Madurai Black"/>
                <a:sym typeface="Arima Madurai Black"/>
              </a:rPr>
              <a:t>Máy chụp cắt lớp bằng phát xạ positron (PET)</a:t>
            </a:r>
            <a:endParaRPr/>
          </a:p>
        </p:txBody>
      </p:sp>
      <p:sp>
        <p:nvSpPr>
          <p:cNvPr id="1892" name="Google Shape;1892;p26"/>
          <p:cNvSpPr txBox="1"/>
          <p:nvPr/>
        </p:nvSpPr>
        <p:spPr>
          <a:xfrm>
            <a:off x="6693863" y="5897946"/>
            <a:ext cx="417443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200"/>
              <a:buFont typeface="Arima Madurai Black"/>
              <a:buNone/>
            </a:pPr>
            <a:r>
              <a:rPr b="1" i="0" lang="en-US" sz="2200" u="none" cap="none" strike="noStrike">
                <a:solidFill>
                  <a:srgbClr val="0070C0"/>
                </a:solidFill>
                <a:latin typeface="Arima Madurai Black"/>
                <a:ea typeface="Arima Madurai Black"/>
                <a:cs typeface="Arima Madurai Black"/>
                <a:sym typeface="Arima Madurai Black"/>
              </a:rPr>
              <a:t>Máy chụp cắt lớp bằng bằng bức xạ đơn photon(SPECT)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8"/>
                                        </p:tgtEl>
                                        <p:attrNameLst>
                                          <p:attrName>style.visibility</p:attrName>
                                        </p:attrNameLst>
                                      </p:cBhvr>
                                      <p:to>
                                        <p:strVal val="visible"/>
                                      </p:to>
                                    </p:set>
                                    <p:animEffect filter="fade" transition="in">
                                      <p:cBhvr>
                                        <p:cTn dur="500"/>
                                        <p:tgtEl>
                                          <p:spTgt spid="18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9"/>
                                        </p:tgtEl>
                                        <p:attrNameLst>
                                          <p:attrName>style.visibility</p:attrName>
                                        </p:attrNameLst>
                                      </p:cBhvr>
                                      <p:to>
                                        <p:strVal val="visible"/>
                                      </p:to>
                                    </p:set>
                                    <p:animEffect filter="fade" transition="in">
                                      <p:cBhvr>
                                        <p:cTn dur="500"/>
                                        <p:tgtEl>
                                          <p:spTgt spid="1889"/>
                                        </p:tgtEl>
                                      </p:cBhvr>
                                    </p:animEffect>
                                  </p:childTnLst>
                                </p:cTn>
                              </p:par>
                              <p:par>
                                <p:cTn fill="hold" nodeType="withEffect" presetClass="entr" presetID="10" presetSubtype="0">
                                  <p:stCondLst>
                                    <p:cond delay="0"/>
                                  </p:stCondLst>
                                  <p:childTnLst>
                                    <p:set>
                                      <p:cBhvr>
                                        <p:cTn dur="1" fill="hold">
                                          <p:stCondLst>
                                            <p:cond delay="0"/>
                                          </p:stCondLst>
                                        </p:cTn>
                                        <p:tgtEl>
                                          <p:spTgt spid="1891"/>
                                        </p:tgtEl>
                                        <p:attrNameLst>
                                          <p:attrName>style.visibility</p:attrName>
                                        </p:attrNameLst>
                                      </p:cBhvr>
                                      <p:to>
                                        <p:strVal val="visible"/>
                                      </p:to>
                                    </p:set>
                                    <p:animEffect filter="fade" transition="in">
                                      <p:cBhvr>
                                        <p:cTn dur="500"/>
                                        <p:tgtEl>
                                          <p:spTgt spid="18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0"/>
                                        </p:tgtEl>
                                        <p:attrNameLst>
                                          <p:attrName>style.visibility</p:attrName>
                                        </p:attrNameLst>
                                      </p:cBhvr>
                                      <p:to>
                                        <p:strVal val="visible"/>
                                      </p:to>
                                    </p:set>
                                    <p:animEffect filter="fade" transition="in">
                                      <p:cBhvr>
                                        <p:cTn dur="500"/>
                                        <p:tgtEl>
                                          <p:spTgt spid="1890"/>
                                        </p:tgtEl>
                                      </p:cBhvr>
                                    </p:animEffect>
                                  </p:childTnLst>
                                </p:cTn>
                              </p:par>
                              <p:par>
                                <p:cTn fill="hold" nodeType="withEffect" presetClass="entr" presetID="10" presetSubtype="0">
                                  <p:stCondLst>
                                    <p:cond delay="0"/>
                                  </p:stCondLst>
                                  <p:childTnLst>
                                    <p:set>
                                      <p:cBhvr>
                                        <p:cTn dur="1" fill="hold">
                                          <p:stCondLst>
                                            <p:cond delay="0"/>
                                          </p:stCondLst>
                                        </p:cTn>
                                        <p:tgtEl>
                                          <p:spTgt spid="1892"/>
                                        </p:tgtEl>
                                        <p:attrNameLst>
                                          <p:attrName>style.visibility</p:attrName>
                                        </p:attrNameLst>
                                      </p:cBhvr>
                                      <p:to>
                                        <p:strVal val="visible"/>
                                      </p:to>
                                    </p:set>
                                    <p:animEffect filter="fade" transition="in">
                                      <p:cBhvr>
                                        <p:cTn dur="500"/>
                                        <p:tgtEl>
                                          <p:spTgt spid="18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sp>
        <p:nvSpPr>
          <p:cNvPr id="1897" name="Google Shape;1897;p27"/>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pic>
        <p:nvPicPr>
          <p:cNvPr descr="Phương pháp xạ trị bằng máy gia tốc tuyến tính | Vinmec" id="1898" name="Google Shape;1898;p27"/>
          <p:cNvPicPr preferRelativeResize="0"/>
          <p:nvPr/>
        </p:nvPicPr>
        <p:blipFill rotWithShape="1">
          <a:blip r:embed="rId3">
            <a:alphaModFix/>
          </a:blip>
          <a:srcRect b="0" l="0" r="0" t="0"/>
          <a:stretch/>
        </p:blipFill>
        <p:spPr>
          <a:xfrm>
            <a:off x="1066196" y="2769328"/>
            <a:ext cx="3915379" cy="2664180"/>
          </a:xfrm>
          <a:prstGeom prst="rect">
            <a:avLst/>
          </a:prstGeom>
          <a:noFill/>
          <a:ln>
            <a:noFill/>
          </a:ln>
        </p:spPr>
      </p:pic>
      <p:pic>
        <p:nvPicPr>
          <p:cNvPr descr="http://hana-med.com/pic/Service/images/Proton%20Radiation%20Therapy%201.PNG" id="1899" name="Google Shape;1899;p27"/>
          <p:cNvPicPr preferRelativeResize="0"/>
          <p:nvPr/>
        </p:nvPicPr>
        <p:blipFill rotWithShape="1">
          <a:blip r:embed="rId4">
            <a:alphaModFix/>
          </a:blip>
          <a:srcRect b="0" l="0" r="0" t="0"/>
          <a:stretch/>
        </p:blipFill>
        <p:spPr>
          <a:xfrm>
            <a:off x="6530250" y="2769328"/>
            <a:ext cx="4220482" cy="2664180"/>
          </a:xfrm>
          <a:prstGeom prst="rect">
            <a:avLst/>
          </a:prstGeom>
          <a:noFill/>
          <a:ln>
            <a:noFill/>
          </a:ln>
        </p:spPr>
      </p:pic>
      <p:sp>
        <p:nvSpPr>
          <p:cNvPr id="1900" name="Google Shape;1900;p27"/>
          <p:cNvSpPr txBox="1"/>
          <p:nvPr/>
        </p:nvSpPr>
        <p:spPr>
          <a:xfrm>
            <a:off x="1066196" y="5616390"/>
            <a:ext cx="3592808"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200"/>
              <a:buFont typeface="Arima Madurai Black"/>
              <a:buNone/>
            </a:pPr>
            <a:r>
              <a:rPr b="1" i="0" lang="en-US" sz="2200" u="none" cap="none" strike="noStrike">
                <a:solidFill>
                  <a:srgbClr val="0070C0"/>
                </a:solidFill>
                <a:latin typeface="Arima Madurai Black"/>
                <a:ea typeface="Arima Madurai Black"/>
                <a:cs typeface="Arima Madurai Black"/>
                <a:sym typeface="Arima Madurai Black"/>
              </a:rPr>
              <a:t>Máy gia tốc tuyến tính</a:t>
            </a:r>
            <a:endParaRPr b="1" i="0" sz="2200" u="none" cap="none" strike="noStrike">
              <a:solidFill>
                <a:srgbClr val="0070C0"/>
              </a:solidFill>
              <a:latin typeface="Arima Madurai Black"/>
              <a:ea typeface="Arima Madurai Black"/>
              <a:cs typeface="Arima Madurai Black"/>
              <a:sym typeface="Arima Madurai Black"/>
            </a:endParaRPr>
          </a:p>
        </p:txBody>
      </p:sp>
      <p:sp>
        <p:nvSpPr>
          <p:cNvPr id="1901" name="Google Shape;1901;p27"/>
          <p:cNvSpPr txBox="1"/>
          <p:nvPr/>
        </p:nvSpPr>
        <p:spPr>
          <a:xfrm>
            <a:off x="7009796" y="5570763"/>
            <a:ext cx="3592808"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200"/>
              <a:buFont typeface="Arima Madurai Black"/>
              <a:buNone/>
            </a:pPr>
            <a:r>
              <a:rPr b="1" i="0" lang="en-US" sz="2200" u="none" cap="none" strike="noStrike">
                <a:solidFill>
                  <a:srgbClr val="0070C0"/>
                </a:solidFill>
                <a:latin typeface="Arima Madurai Black"/>
                <a:ea typeface="Arima Madurai Black"/>
                <a:cs typeface="Arima Madurai Black"/>
                <a:sym typeface="Arima Madurai Black"/>
              </a:rPr>
              <a:t>Máy xạ trị proton</a:t>
            </a:r>
            <a:endParaRPr/>
          </a:p>
        </p:txBody>
      </p:sp>
      <p:sp>
        <p:nvSpPr>
          <p:cNvPr id="1902" name="Google Shape;1902;p27"/>
          <p:cNvSpPr/>
          <p:nvPr/>
        </p:nvSpPr>
        <p:spPr>
          <a:xfrm>
            <a:off x="201826" y="1247776"/>
            <a:ext cx="11788347" cy="1257300"/>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ma Madurai Black"/>
              <a:buNone/>
            </a:pPr>
            <a:r>
              <a:rPr b="1" i="0" lang="en-US" sz="2800" u="none" cap="none" strike="noStrike">
                <a:solidFill>
                  <a:srgbClr val="FFFFFF"/>
                </a:solidFill>
                <a:latin typeface="Arima Madurai Black"/>
                <a:ea typeface="Arima Madurai Black"/>
                <a:cs typeface="Arima Madurai Black"/>
                <a:sym typeface="Arima Madurai Black"/>
              </a:rPr>
              <a:t>Những kiến thức về Vật lí hạt nhân được ứng dụng rộng rãi trong cộng nghệ chuẩn đoán và điều trị bệnh, đặc biệt là bệnh ung thư.</a:t>
            </a:r>
            <a:endParaRPr b="1" i="0" sz="2800" u="none" cap="none" strike="noStrike">
              <a:solidFill>
                <a:srgbClr val="FFFFFF"/>
              </a:solidFill>
              <a:latin typeface="Arima Madurai Black"/>
              <a:ea typeface="Arima Madurai Black"/>
              <a:cs typeface="Arima Madurai Black"/>
              <a:sym typeface="Arima Madurai Black"/>
            </a:endParaRPr>
          </a:p>
        </p:txBody>
      </p:sp>
      <p:sp>
        <p:nvSpPr>
          <p:cNvPr id="1903" name="Google Shape;1903;p27"/>
          <p:cNvSpPr/>
          <p:nvPr/>
        </p:nvSpPr>
        <p:spPr>
          <a:xfrm>
            <a:off x="4333875" y="6001650"/>
            <a:ext cx="2752725" cy="664012"/>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70C0"/>
              </a:buClr>
              <a:buSzPts val="2400"/>
              <a:buFont typeface="Arima Madurai Black"/>
              <a:buNone/>
            </a:pPr>
            <a:r>
              <a:rPr lang="en-US" sz="2400">
                <a:solidFill>
                  <a:srgbClr val="0070C0"/>
                </a:solidFill>
                <a:latin typeface="Arima Madurai Black"/>
                <a:ea typeface="Arima Madurai Black"/>
                <a:cs typeface="Arima Madurai Black"/>
                <a:sym typeface="Arima Madurai Black"/>
              </a:rPr>
              <a:t>Điều trị ung thư</a:t>
            </a:r>
            <a:endParaRPr b="0" i="0" sz="2400" u="none" cap="none" strike="noStrike">
              <a:solidFill>
                <a:srgbClr val="0070C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8"/>
                                        </p:tgtEl>
                                        <p:attrNameLst>
                                          <p:attrName>style.visibility</p:attrName>
                                        </p:attrNameLst>
                                      </p:cBhvr>
                                      <p:to>
                                        <p:strVal val="visible"/>
                                      </p:to>
                                    </p:set>
                                    <p:animEffect filter="fade" transition="in">
                                      <p:cBhvr>
                                        <p:cTn dur="500"/>
                                        <p:tgtEl>
                                          <p:spTgt spid="1898"/>
                                        </p:tgtEl>
                                      </p:cBhvr>
                                    </p:animEffect>
                                  </p:childTnLst>
                                </p:cTn>
                              </p:par>
                              <p:par>
                                <p:cTn fill="hold" nodeType="withEffect" presetClass="entr" presetID="10" presetSubtype="0">
                                  <p:stCondLst>
                                    <p:cond delay="0"/>
                                  </p:stCondLst>
                                  <p:childTnLst>
                                    <p:set>
                                      <p:cBhvr>
                                        <p:cTn dur="1" fill="hold">
                                          <p:stCondLst>
                                            <p:cond delay="0"/>
                                          </p:stCondLst>
                                        </p:cTn>
                                        <p:tgtEl>
                                          <p:spTgt spid="1900"/>
                                        </p:tgtEl>
                                        <p:attrNameLst>
                                          <p:attrName>style.visibility</p:attrName>
                                        </p:attrNameLst>
                                      </p:cBhvr>
                                      <p:to>
                                        <p:strVal val="visible"/>
                                      </p:to>
                                    </p:set>
                                    <p:animEffect filter="fade" transition="in">
                                      <p:cBhvr>
                                        <p:cTn dur="500"/>
                                        <p:tgtEl>
                                          <p:spTgt spid="19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9"/>
                                        </p:tgtEl>
                                        <p:attrNameLst>
                                          <p:attrName>style.visibility</p:attrName>
                                        </p:attrNameLst>
                                      </p:cBhvr>
                                      <p:to>
                                        <p:strVal val="visible"/>
                                      </p:to>
                                    </p:set>
                                    <p:animEffect filter="fade" transition="in">
                                      <p:cBhvr>
                                        <p:cTn dur="500"/>
                                        <p:tgtEl>
                                          <p:spTgt spid="1899"/>
                                        </p:tgtEl>
                                      </p:cBhvr>
                                    </p:animEffect>
                                  </p:childTnLst>
                                </p:cTn>
                              </p:par>
                              <p:par>
                                <p:cTn fill="hold" nodeType="withEffect" presetClass="entr" presetID="10" presetSubtype="0">
                                  <p:stCondLst>
                                    <p:cond delay="0"/>
                                  </p:stCondLst>
                                  <p:childTnLst>
                                    <p:set>
                                      <p:cBhvr>
                                        <p:cTn dur="1" fill="hold">
                                          <p:stCondLst>
                                            <p:cond delay="0"/>
                                          </p:stCondLst>
                                        </p:cTn>
                                        <p:tgtEl>
                                          <p:spTgt spid="1901"/>
                                        </p:tgtEl>
                                        <p:attrNameLst>
                                          <p:attrName>style.visibility</p:attrName>
                                        </p:attrNameLst>
                                      </p:cBhvr>
                                      <p:to>
                                        <p:strVal val="visible"/>
                                      </p:to>
                                    </p:set>
                                    <p:animEffect filter="fade" transition="in">
                                      <p:cBhvr>
                                        <p:cTn dur="500"/>
                                        <p:tgtEl>
                                          <p:spTgt spid="1901"/>
                                        </p:tgtEl>
                                      </p:cBhvr>
                                    </p:animEffect>
                                  </p:childTnLst>
                                </p:cTn>
                              </p:par>
                              <p:par>
                                <p:cTn fill="hold" nodeType="withEffect" presetClass="entr" presetID="10" presetSubtype="0">
                                  <p:stCondLst>
                                    <p:cond delay="0"/>
                                  </p:stCondLst>
                                  <p:childTnLst>
                                    <p:set>
                                      <p:cBhvr>
                                        <p:cTn dur="1" fill="hold">
                                          <p:stCondLst>
                                            <p:cond delay="0"/>
                                          </p:stCondLst>
                                        </p:cTn>
                                        <p:tgtEl>
                                          <p:spTgt spid="1903"/>
                                        </p:tgtEl>
                                        <p:attrNameLst>
                                          <p:attrName>style.visibility</p:attrName>
                                        </p:attrNameLst>
                                      </p:cBhvr>
                                      <p:to>
                                        <p:strVal val="visible"/>
                                      </p:to>
                                    </p:set>
                                    <p:animEffect filter="fade" transition="in">
                                      <p:cBhvr>
                                        <p:cTn dur="500"/>
                                        <p:tgtEl>
                                          <p:spTgt spid="19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sp>
        <p:nvSpPr>
          <p:cNvPr id="1908" name="Google Shape;1908;p28"/>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1909" name="Google Shape;1909;p28"/>
          <p:cNvSpPr/>
          <p:nvPr/>
        </p:nvSpPr>
        <p:spPr>
          <a:xfrm>
            <a:off x="327962" y="1350553"/>
            <a:ext cx="11738838" cy="843266"/>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ma Madurai Black"/>
              <a:buNone/>
            </a:pPr>
            <a:r>
              <a:rPr b="1" i="0" lang="en-US" sz="2800" u="none" cap="none" strike="noStrike">
                <a:solidFill>
                  <a:srgbClr val="FFFFFF"/>
                </a:solidFill>
                <a:latin typeface="Arima Madurai Black"/>
                <a:ea typeface="Arima Madurai Black"/>
                <a:cs typeface="Arima Madurai Black"/>
                <a:sym typeface="Arima Madurai Black"/>
              </a:rPr>
              <a:t>Trong nông nghiệp: Chiếu xạ hạt giống để cải tạo giống cây trồng</a:t>
            </a:r>
            <a:endParaRPr b="1" i="0" sz="2800" u="none" cap="none" strike="noStrike">
              <a:solidFill>
                <a:srgbClr val="FFFFFF"/>
              </a:solidFill>
              <a:latin typeface="Arima Madurai Black"/>
              <a:ea typeface="Arima Madurai Black"/>
              <a:cs typeface="Arima Madurai Black"/>
              <a:sym typeface="Arima Madurai Black"/>
            </a:endParaRPr>
          </a:p>
        </p:txBody>
      </p:sp>
      <p:sp>
        <p:nvSpPr>
          <p:cNvPr id="1910" name="Google Shape;1910;p28"/>
          <p:cNvSpPr/>
          <p:nvPr/>
        </p:nvSpPr>
        <p:spPr>
          <a:xfrm>
            <a:off x="3314700" y="5894830"/>
            <a:ext cx="5762625" cy="664012"/>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70C0"/>
              </a:buClr>
              <a:buSzPts val="2400"/>
              <a:buFont typeface="Arima Madurai Black"/>
              <a:buNone/>
            </a:pPr>
            <a:r>
              <a:rPr b="0" i="0" lang="en-US" sz="2400" u="none" cap="none" strike="noStrike">
                <a:solidFill>
                  <a:srgbClr val="0070C0"/>
                </a:solidFill>
                <a:latin typeface="Arima Madurai Black"/>
                <a:ea typeface="Arima Madurai Black"/>
                <a:cs typeface="Arima Madurai Black"/>
                <a:sym typeface="Arima Madurai Black"/>
              </a:rPr>
              <a:t>Tạo đột biến cải thiện giống cây trồng</a:t>
            </a:r>
            <a:endParaRPr b="0" i="0" sz="2400" u="none" cap="none" strike="noStrike">
              <a:solidFill>
                <a:srgbClr val="0070C0"/>
              </a:solidFill>
              <a:latin typeface="Arima Madurai Black"/>
              <a:ea typeface="Arima Madurai Black"/>
              <a:cs typeface="Arima Madurai Black"/>
              <a:sym typeface="Arima Madurai Black"/>
            </a:endParaRPr>
          </a:p>
        </p:txBody>
      </p:sp>
      <p:pic>
        <p:nvPicPr>
          <p:cNvPr descr="A picture containing tool, several&#10;&#10;Description automatically generated" id="1911" name="Google Shape;1911;p28"/>
          <p:cNvPicPr preferRelativeResize="0"/>
          <p:nvPr/>
        </p:nvPicPr>
        <p:blipFill rotWithShape="1">
          <a:blip r:embed="rId3">
            <a:alphaModFix/>
          </a:blip>
          <a:srcRect b="0" l="0" r="0" t="0"/>
          <a:stretch/>
        </p:blipFill>
        <p:spPr>
          <a:xfrm>
            <a:off x="6831874" y="2710549"/>
            <a:ext cx="4075950" cy="2787949"/>
          </a:xfrm>
          <a:prstGeom prst="rect">
            <a:avLst/>
          </a:prstGeom>
          <a:noFill/>
          <a:ln>
            <a:noFill/>
          </a:ln>
        </p:spPr>
      </p:pic>
      <p:pic>
        <p:nvPicPr>
          <p:cNvPr descr="A picture containing grass, sky, green, lush&#10;&#10;Description automatically generated" id="1912" name="Google Shape;1912;p28"/>
          <p:cNvPicPr preferRelativeResize="0"/>
          <p:nvPr/>
        </p:nvPicPr>
        <p:blipFill rotWithShape="1">
          <a:blip r:embed="rId4">
            <a:alphaModFix/>
          </a:blip>
          <a:srcRect b="0" l="0" r="0" t="0"/>
          <a:stretch/>
        </p:blipFill>
        <p:spPr>
          <a:xfrm>
            <a:off x="724227" y="2738047"/>
            <a:ext cx="4148220" cy="2760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9"/>
                                        </p:tgtEl>
                                        <p:attrNameLst>
                                          <p:attrName>style.visibility</p:attrName>
                                        </p:attrNameLst>
                                      </p:cBhvr>
                                      <p:to>
                                        <p:strVal val="visible"/>
                                      </p:to>
                                    </p:set>
                                    <p:animEffect filter="fade" transition="in">
                                      <p:cBhvr>
                                        <p:cTn dur="500"/>
                                        <p:tgtEl>
                                          <p:spTgt spid="19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2"/>
                                        </p:tgtEl>
                                        <p:attrNameLst>
                                          <p:attrName>style.visibility</p:attrName>
                                        </p:attrNameLst>
                                      </p:cBhvr>
                                      <p:to>
                                        <p:strVal val="visible"/>
                                      </p:to>
                                    </p:set>
                                    <p:animEffect filter="fade" transition="in">
                                      <p:cBhvr>
                                        <p:cTn dur="500"/>
                                        <p:tgtEl>
                                          <p:spTgt spid="1912"/>
                                        </p:tgtEl>
                                      </p:cBhvr>
                                    </p:animEffect>
                                  </p:childTnLst>
                                </p:cTn>
                              </p:par>
                              <p:par>
                                <p:cTn fill="hold" nodeType="withEffect" presetClass="entr" presetID="10" presetSubtype="0">
                                  <p:stCondLst>
                                    <p:cond delay="0"/>
                                  </p:stCondLst>
                                  <p:childTnLst>
                                    <p:set>
                                      <p:cBhvr>
                                        <p:cTn dur="1" fill="hold">
                                          <p:stCondLst>
                                            <p:cond delay="0"/>
                                          </p:stCondLst>
                                        </p:cTn>
                                        <p:tgtEl>
                                          <p:spTgt spid="1911"/>
                                        </p:tgtEl>
                                        <p:attrNameLst>
                                          <p:attrName>style.visibility</p:attrName>
                                        </p:attrNameLst>
                                      </p:cBhvr>
                                      <p:to>
                                        <p:strVal val="visible"/>
                                      </p:to>
                                    </p:set>
                                    <p:animEffect filter="fade" transition="in">
                                      <p:cBhvr>
                                        <p:cTn dur="500"/>
                                        <p:tgtEl>
                                          <p:spTgt spid="1911"/>
                                        </p:tgtEl>
                                      </p:cBhvr>
                                    </p:animEffect>
                                  </p:childTnLst>
                                </p:cTn>
                              </p:par>
                              <p:par>
                                <p:cTn fill="hold" nodeType="withEffect" presetClass="entr" presetID="10" presetSubtype="0">
                                  <p:stCondLst>
                                    <p:cond delay="0"/>
                                  </p:stCondLst>
                                  <p:childTnLst>
                                    <p:set>
                                      <p:cBhvr>
                                        <p:cTn dur="1" fill="hold">
                                          <p:stCondLst>
                                            <p:cond delay="0"/>
                                          </p:stCondLst>
                                        </p:cTn>
                                        <p:tgtEl>
                                          <p:spTgt spid="1910"/>
                                        </p:tgtEl>
                                        <p:attrNameLst>
                                          <p:attrName>style.visibility</p:attrName>
                                        </p:attrNameLst>
                                      </p:cBhvr>
                                      <p:to>
                                        <p:strVal val="visible"/>
                                      </p:to>
                                    </p:set>
                                    <p:animEffect filter="fade" transition="in">
                                      <p:cBhvr>
                                        <p:cTn dur="500"/>
                                        <p:tgtEl>
                                          <p:spTgt spid="19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6" name="Shape 1916"/>
        <p:cNvGrpSpPr/>
        <p:nvPr/>
      </p:nvGrpSpPr>
      <p:grpSpPr>
        <a:xfrm>
          <a:off x="0" y="0"/>
          <a:ext cx="0" cy="0"/>
          <a:chOff x="0" y="0"/>
          <a:chExt cx="0" cy="0"/>
        </a:xfrm>
      </p:grpSpPr>
      <p:sp>
        <p:nvSpPr>
          <p:cNvPr id="1917" name="Google Shape;1917;p29"/>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1918" name="Google Shape;1918;p29"/>
          <p:cNvSpPr/>
          <p:nvPr/>
        </p:nvSpPr>
        <p:spPr>
          <a:xfrm>
            <a:off x="371475" y="1263981"/>
            <a:ext cx="11668125" cy="1133474"/>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ma Madurai Black"/>
              <a:buNone/>
            </a:pPr>
            <a:r>
              <a:rPr b="1" i="0" lang="en-US" sz="2800" u="none" cap="none" strike="noStrike">
                <a:solidFill>
                  <a:srgbClr val="FFFFFF"/>
                </a:solidFill>
                <a:latin typeface="Arima Madurai Black"/>
                <a:ea typeface="Arima Madurai Black"/>
                <a:cs typeface="Arima Madurai Black"/>
                <a:sym typeface="Arima Madurai Black"/>
              </a:rPr>
              <a:t>Trong công nghiệp: sử dụng chiếu xạ hạt nhân để kiểm định chất lượng sản phẩm, kiểm tra mối hàn, đo mật độ mà không phá hủy mẫu vật.</a:t>
            </a:r>
            <a:endParaRPr b="1" i="0" sz="2800" u="none" cap="none" strike="noStrike">
              <a:solidFill>
                <a:srgbClr val="FFFFFF"/>
              </a:solidFill>
              <a:latin typeface="Arima Madurai Black"/>
              <a:ea typeface="Arima Madurai Black"/>
              <a:cs typeface="Arima Madurai Black"/>
              <a:sym typeface="Arima Madurai Black"/>
            </a:endParaRPr>
          </a:p>
        </p:txBody>
      </p:sp>
      <p:sp>
        <p:nvSpPr>
          <p:cNvPr id="1919" name="Google Shape;1919;p29"/>
          <p:cNvSpPr/>
          <p:nvPr/>
        </p:nvSpPr>
        <p:spPr>
          <a:xfrm>
            <a:off x="3703385" y="6080267"/>
            <a:ext cx="5204330" cy="664012"/>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70C0"/>
              </a:buClr>
              <a:buSzPts val="2400"/>
              <a:buFont typeface="Arima Madurai Black"/>
              <a:buNone/>
            </a:pPr>
            <a:r>
              <a:rPr b="0" i="0" lang="en-US" sz="2400" u="none" cap="none" strike="noStrike">
                <a:solidFill>
                  <a:srgbClr val="0070C0"/>
                </a:solidFill>
                <a:latin typeface="Arima Madurai Black"/>
                <a:ea typeface="Arima Madurai Black"/>
                <a:cs typeface="Arima Madurai Black"/>
                <a:sym typeface="Arima Madurai Black"/>
              </a:rPr>
              <a:t>Phát hiện khiếm khuyết vật liệu</a:t>
            </a:r>
            <a:endParaRPr b="0" i="0" sz="2400" u="none" cap="none" strike="noStrike">
              <a:solidFill>
                <a:srgbClr val="0070C0"/>
              </a:solidFill>
              <a:latin typeface="Arima Madurai Black"/>
              <a:ea typeface="Arima Madurai Black"/>
              <a:cs typeface="Arima Madurai Black"/>
              <a:sym typeface="Arima Madurai Black"/>
            </a:endParaRPr>
          </a:p>
        </p:txBody>
      </p:sp>
      <p:pic>
        <p:nvPicPr>
          <p:cNvPr descr="A picture containing outdoor, sky, road, ground&#10;&#10;Description automatically generated" id="1920" name="Google Shape;1920;p29"/>
          <p:cNvPicPr preferRelativeResize="0"/>
          <p:nvPr/>
        </p:nvPicPr>
        <p:blipFill rotWithShape="1">
          <a:blip r:embed="rId3">
            <a:alphaModFix/>
          </a:blip>
          <a:srcRect b="0" l="0" r="0" t="0"/>
          <a:stretch/>
        </p:blipFill>
        <p:spPr>
          <a:xfrm>
            <a:off x="1129328" y="2544642"/>
            <a:ext cx="3774251" cy="2807013"/>
          </a:xfrm>
          <a:prstGeom prst="rect">
            <a:avLst/>
          </a:prstGeom>
          <a:noFill/>
          <a:ln>
            <a:noFill/>
          </a:ln>
        </p:spPr>
      </p:pic>
      <p:pic>
        <p:nvPicPr>
          <p:cNvPr id="1921" name="Google Shape;1921;p29"/>
          <p:cNvPicPr preferRelativeResize="0"/>
          <p:nvPr/>
        </p:nvPicPr>
        <p:blipFill rotWithShape="1">
          <a:blip r:embed="rId4">
            <a:alphaModFix/>
          </a:blip>
          <a:srcRect b="0" l="0" r="0" t="0"/>
          <a:stretch/>
        </p:blipFill>
        <p:spPr>
          <a:xfrm>
            <a:off x="6765346" y="2460686"/>
            <a:ext cx="3998082" cy="2901332"/>
          </a:xfrm>
          <a:prstGeom prst="rect">
            <a:avLst/>
          </a:prstGeom>
          <a:noFill/>
          <a:ln>
            <a:noFill/>
          </a:ln>
        </p:spPr>
      </p:pic>
      <p:sp>
        <p:nvSpPr>
          <p:cNvPr id="1922" name="Google Shape;1922;p29"/>
          <p:cNvSpPr txBox="1"/>
          <p:nvPr/>
        </p:nvSpPr>
        <p:spPr>
          <a:xfrm>
            <a:off x="371476" y="5425249"/>
            <a:ext cx="477202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1800"/>
              <a:buFont typeface="Arima Madurai Black"/>
              <a:buNone/>
            </a:pPr>
            <a:r>
              <a:rPr b="0" i="0" lang="en-US" sz="1800" u="none" cap="none" strike="noStrike">
                <a:solidFill>
                  <a:srgbClr val="C00000"/>
                </a:solidFill>
                <a:latin typeface="Arima Madurai Black"/>
                <a:ea typeface="Arima Madurai Black"/>
                <a:cs typeface="Arima Madurai Black"/>
                <a:sym typeface="Arima Madurai Black"/>
              </a:rPr>
              <a:t>Chụp X-quang công nghiệp kiểm tra kết cấu mặt đường</a:t>
            </a:r>
            <a:endParaRPr b="0" i="0" sz="1800" u="none" cap="none" strike="noStrike">
              <a:solidFill>
                <a:srgbClr val="C00000"/>
              </a:solidFill>
              <a:latin typeface="Arial"/>
              <a:ea typeface="Arial"/>
              <a:cs typeface="Arial"/>
              <a:sym typeface="Arial"/>
            </a:endParaRPr>
          </a:p>
        </p:txBody>
      </p:sp>
      <p:sp>
        <p:nvSpPr>
          <p:cNvPr id="1923" name="Google Shape;1923;p29"/>
          <p:cNvSpPr txBox="1"/>
          <p:nvPr/>
        </p:nvSpPr>
        <p:spPr>
          <a:xfrm>
            <a:off x="6162222" y="5563748"/>
            <a:ext cx="520433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1800"/>
              <a:buFont typeface="Arima Madurai Black"/>
              <a:buNone/>
            </a:pPr>
            <a:r>
              <a:rPr b="0" i="0" lang="en-US" sz="1800" u="none" cap="none" strike="noStrike">
                <a:solidFill>
                  <a:srgbClr val="C00000"/>
                </a:solidFill>
                <a:latin typeface="Arima Madurai Black"/>
                <a:ea typeface="Arima Madurai Black"/>
                <a:cs typeface="Arima Madurai Black"/>
                <a:sym typeface="Arima Madurai Black"/>
              </a:rPr>
              <a:t>Phân tích thành phần nguyên tố trong xi măng</a:t>
            </a:r>
            <a:endParaRPr b="0" i="0" sz="1800" u="none" cap="none" strike="noStrike">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8"/>
                                        </p:tgtEl>
                                        <p:attrNameLst>
                                          <p:attrName>style.visibility</p:attrName>
                                        </p:attrNameLst>
                                      </p:cBhvr>
                                      <p:to>
                                        <p:strVal val="visible"/>
                                      </p:to>
                                    </p:set>
                                    <p:animEffect filter="fade" transition="in">
                                      <p:cBhvr>
                                        <p:cTn dur="500"/>
                                        <p:tgtEl>
                                          <p:spTgt spid="19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0"/>
                                        </p:tgtEl>
                                        <p:attrNameLst>
                                          <p:attrName>style.visibility</p:attrName>
                                        </p:attrNameLst>
                                      </p:cBhvr>
                                      <p:to>
                                        <p:strVal val="visible"/>
                                      </p:to>
                                    </p:set>
                                    <p:animEffect filter="fade" transition="in">
                                      <p:cBhvr>
                                        <p:cTn dur="500"/>
                                        <p:tgtEl>
                                          <p:spTgt spid="1920"/>
                                        </p:tgtEl>
                                      </p:cBhvr>
                                    </p:animEffect>
                                  </p:childTnLst>
                                </p:cTn>
                              </p:par>
                              <p:par>
                                <p:cTn fill="hold" nodeType="withEffect" presetClass="entr" presetID="10" presetSubtype="0">
                                  <p:stCondLst>
                                    <p:cond delay="0"/>
                                  </p:stCondLst>
                                  <p:childTnLst>
                                    <p:set>
                                      <p:cBhvr>
                                        <p:cTn dur="1" fill="hold">
                                          <p:stCondLst>
                                            <p:cond delay="0"/>
                                          </p:stCondLst>
                                        </p:cTn>
                                        <p:tgtEl>
                                          <p:spTgt spid="1922"/>
                                        </p:tgtEl>
                                        <p:attrNameLst>
                                          <p:attrName>style.visibility</p:attrName>
                                        </p:attrNameLst>
                                      </p:cBhvr>
                                      <p:to>
                                        <p:strVal val="visible"/>
                                      </p:to>
                                    </p:set>
                                    <p:animEffect filter="fade" transition="in">
                                      <p:cBhvr>
                                        <p:cTn dur="500"/>
                                        <p:tgtEl>
                                          <p:spTgt spid="19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1"/>
                                        </p:tgtEl>
                                        <p:attrNameLst>
                                          <p:attrName>style.visibility</p:attrName>
                                        </p:attrNameLst>
                                      </p:cBhvr>
                                      <p:to>
                                        <p:strVal val="visible"/>
                                      </p:to>
                                    </p:set>
                                    <p:animEffect filter="fade" transition="in">
                                      <p:cBhvr>
                                        <p:cTn dur="500"/>
                                        <p:tgtEl>
                                          <p:spTgt spid="1921"/>
                                        </p:tgtEl>
                                      </p:cBhvr>
                                    </p:animEffect>
                                  </p:childTnLst>
                                </p:cTn>
                              </p:par>
                              <p:par>
                                <p:cTn fill="hold" nodeType="withEffect" presetClass="entr" presetID="10" presetSubtype="0">
                                  <p:stCondLst>
                                    <p:cond delay="0"/>
                                  </p:stCondLst>
                                  <p:childTnLst>
                                    <p:set>
                                      <p:cBhvr>
                                        <p:cTn dur="1" fill="hold">
                                          <p:stCondLst>
                                            <p:cond delay="0"/>
                                          </p:stCondLst>
                                        </p:cTn>
                                        <p:tgtEl>
                                          <p:spTgt spid="1923"/>
                                        </p:tgtEl>
                                        <p:attrNameLst>
                                          <p:attrName>style.visibility</p:attrName>
                                        </p:attrNameLst>
                                      </p:cBhvr>
                                      <p:to>
                                        <p:strVal val="visible"/>
                                      </p:to>
                                    </p:set>
                                    <p:animEffect filter="fade" transition="in">
                                      <p:cBhvr>
                                        <p:cTn dur="500"/>
                                        <p:tgtEl>
                                          <p:spTgt spid="19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9"/>
                                        </p:tgtEl>
                                        <p:attrNameLst>
                                          <p:attrName>style.visibility</p:attrName>
                                        </p:attrNameLst>
                                      </p:cBhvr>
                                      <p:to>
                                        <p:strVal val="visible"/>
                                      </p:to>
                                    </p:set>
                                    <p:animEffect filter="fade" transition="in">
                                      <p:cBhvr>
                                        <p:cTn dur="500"/>
                                        <p:tgtEl>
                                          <p:spTgt spid="19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4" name="Shape 1624"/>
        <p:cNvGrpSpPr/>
        <p:nvPr/>
      </p:nvGrpSpPr>
      <p:grpSpPr>
        <a:xfrm>
          <a:off x="0" y="0"/>
          <a:ext cx="0" cy="0"/>
          <a:chOff x="0" y="0"/>
          <a:chExt cx="0" cy="0"/>
        </a:xfrm>
      </p:grpSpPr>
      <p:sp>
        <p:nvSpPr>
          <p:cNvPr id="1625" name="Google Shape;1625;p3"/>
          <p:cNvSpPr txBox="1"/>
          <p:nvPr/>
        </p:nvSpPr>
        <p:spPr>
          <a:xfrm>
            <a:off x="709704" y="166591"/>
            <a:ext cx="1057742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3600"/>
              <a:buFont typeface="Arial"/>
              <a:buNone/>
            </a:pPr>
            <a:r>
              <a:rPr b="1" lang="en-US" sz="3600">
                <a:solidFill>
                  <a:srgbClr val="C00000"/>
                </a:solidFill>
                <a:latin typeface="Arial"/>
                <a:ea typeface="Arial"/>
                <a:cs typeface="Arial"/>
                <a:sym typeface="Arial"/>
              </a:rPr>
              <a:t>Các</a:t>
            </a:r>
            <a:r>
              <a:rPr b="1" i="0" lang="en-US" sz="3600" u="none" cap="none" strike="noStrike">
                <a:solidFill>
                  <a:srgbClr val="C00000"/>
                </a:solidFill>
                <a:latin typeface="Arial"/>
                <a:ea typeface="Arial"/>
                <a:cs typeface="Arial"/>
                <a:sym typeface="Arial"/>
              </a:rPr>
              <a:t> lĩnh vực nghiên cứu trong vật lí học</a:t>
            </a:r>
            <a:endParaRPr b="1" i="0" sz="3600" u="none" cap="none" strike="noStrike">
              <a:solidFill>
                <a:srgbClr val="C00000"/>
              </a:solidFill>
              <a:latin typeface="Arial"/>
              <a:ea typeface="Arial"/>
              <a:cs typeface="Arial"/>
              <a:sym typeface="Arial"/>
            </a:endParaRPr>
          </a:p>
        </p:txBody>
      </p:sp>
      <p:grpSp>
        <p:nvGrpSpPr>
          <p:cNvPr id="1626" name="Google Shape;1626;p3"/>
          <p:cNvGrpSpPr/>
          <p:nvPr/>
        </p:nvGrpSpPr>
        <p:grpSpPr>
          <a:xfrm>
            <a:off x="782672" y="1012626"/>
            <a:ext cx="9296444" cy="678360"/>
            <a:chOff x="912" y="1008"/>
            <a:chExt cx="3984" cy="945"/>
          </a:xfrm>
        </p:grpSpPr>
        <p:sp>
          <p:nvSpPr>
            <p:cNvPr id="1627" name="Google Shape;1627;p3"/>
            <p:cNvSpPr/>
            <p:nvPr/>
          </p:nvSpPr>
          <p:spPr>
            <a:xfrm>
              <a:off x="912" y="1008"/>
              <a:ext cx="3984" cy="912"/>
            </a:xfrm>
            <a:prstGeom prst="roundRect">
              <a:avLst>
                <a:gd fmla="val 10889" name="adj"/>
              </a:avLst>
            </a:prstGeom>
            <a:gradFill>
              <a:gsLst>
                <a:gs pos="0">
                  <a:srgbClr val="DDDDDD"/>
                </a:gs>
                <a:gs pos="50000">
                  <a:srgbClr val="F3F3F3"/>
                </a:gs>
                <a:gs pos="100000">
                  <a:srgbClr val="DDDDDD"/>
                </a:gs>
              </a:gsLst>
              <a:lin ang="2700000" scaled="0"/>
            </a:gradFill>
            <a:ln cap="flat" cmpd="sng" w="38100">
              <a:solidFill>
                <a:srgbClr val="FFFFFF"/>
              </a:solidFill>
              <a:prstDash val="solid"/>
              <a:round/>
              <a:headEnd len="sm" w="sm" type="none"/>
              <a:tailEnd len="sm" w="sm" type="none"/>
            </a:ln>
            <a:effectLst>
              <a:outerShdw rotWithShape="0" algn="ctr" dir="2928844" dist="135003">
                <a:srgbClr val="000000">
                  <a:alpha val="4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800"/>
                <a:buFont typeface="Arial"/>
                <a:buNone/>
              </a:pPr>
              <a:r>
                <a:t/>
              </a:r>
              <a:endParaRPr sz="2800">
                <a:solidFill>
                  <a:schemeClr val="dk1"/>
                </a:solidFill>
                <a:latin typeface="Arima Madurai Black"/>
                <a:ea typeface="Arima Madurai Black"/>
                <a:cs typeface="Arima Madurai Black"/>
                <a:sym typeface="Arima Madurai Black"/>
              </a:endParaRPr>
            </a:p>
          </p:txBody>
        </p:sp>
        <p:grpSp>
          <p:nvGrpSpPr>
            <p:cNvPr id="1628" name="Google Shape;1628;p3"/>
            <p:cNvGrpSpPr/>
            <p:nvPr/>
          </p:nvGrpSpPr>
          <p:grpSpPr>
            <a:xfrm>
              <a:off x="999" y="1094"/>
              <a:ext cx="766" cy="859"/>
              <a:chOff x="999" y="1094"/>
              <a:chExt cx="766" cy="859"/>
            </a:xfrm>
          </p:grpSpPr>
          <p:sp>
            <p:nvSpPr>
              <p:cNvPr id="1629" name="Google Shape;1629;p3"/>
              <p:cNvSpPr/>
              <p:nvPr/>
            </p:nvSpPr>
            <p:spPr>
              <a:xfrm>
                <a:off x="999" y="1094"/>
                <a:ext cx="766" cy="744"/>
              </a:xfrm>
              <a:prstGeom prst="roundRect">
                <a:avLst>
                  <a:gd fmla="val 11921" name="adj"/>
                </a:avLst>
              </a:prstGeom>
              <a:gradFill>
                <a:gsLst>
                  <a:gs pos="0">
                    <a:schemeClr val="accent1"/>
                  </a:gs>
                  <a:gs pos="100000">
                    <a:srgbClr val="D88B32"/>
                  </a:gs>
                </a:gsLst>
                <a:lin ang="5400000" scaled="0"/>
              </a:gra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800">
                  <a:solidFill>
                    <a:schemeClr val="dk1"/>
                  </a:solidFill>
                  <a:latin typeface="Arima Madurai Black"/>
                  <a:ea typeface="Arima Madurai Black"/>
                  <a:cs typeface="Arima Madurai Black"/>
                  <a:sym typeface="Arima Madurai Black"/>
                </a:endParaRPr>
              </a:p>
            </p:txBody>
          </p:sp>
          <p:sp>
            <p:nvSpPr>
              <p:cNvPr id="1630" name="Google Shape;1630;p3"/>
              <p:cNvSpPr/>
              <p:nvPr/>
            </p:nvSpPr>
            <p:spPr>
              <a:xfrm>
                <a:off x="1048" y="1140"/>
                <a:ext cx="384" cy="373"/>
              </a:xfrm>
              <a:custGeom>
                <a:rect b="b" l="l" r="r" t="t"/>
                <a:pathLst>
                  <a:path extrusionOk="0" h="598" w="596">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a:gsLst>
                  <a:gs pos="0">
                    <a:srgbClr val="FFD3B6"/>
                  </a:gs>
                  <a:gs pos="50000">
                    <a:srgbClr val="FFA43C">
                      <a:alpha val="0"/>
                    </a:srgbClr>
                  </a:gs>
                  <a:gs pos="100000">
                    <a:srgbClr val="FFD3B6"/>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800">
                  <a:solidFill>
                    <a:schemeClr val="dk1"/>
                  </a:solidFill>
                  <a:latin typeface="Arima Madurai Black"/>
                  <a:ea typeface="Arima Madurai Black"/>
                  <a:cs typeface="Arima Madurai Black"/>
                  <a:sym typeface="Arima Madurai Black"/>
                </a:endParaRPr>
              </a:p>
            </p:txBody>
          </p:sp>
          <p:sp>
            <p:nvSpPr>
              <p:cNvPr id="1631" name="Google Shape;1631;p3"/>
              <p:cNvSpPr txBox="1"/>
              <p:nvPr/>
            </p:nvSpPr>
            <p:spPr>
              <a:xfrm>
                <a:off x="1306" y="1224"/>
                <a:ext cx="125" cy="7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FF"/>
                    </a:solidFill>
                    <a:latin typeface="Arima Madurai Black"/>
                    <a:ea typeface="Arima Madurai Black"/>
                    <a:cs typeface="Arima Madurai Black"/>
                    <a:sym typeface="Arima Madurai Black"/>
                  </a:rPr>
                  <a:t>I</a:t>
                </a:r>
                <a:endParaRPr/>
              </a:p>
            </p:txBody>
          </p:sp>
        </p:grpSp>
      </p:grpSp>
      <p:grpSp>
        <p:nvGrpSpPr>
          <p:cNvPr id="1632" name="Google Shape;1632;p3"/>
          <p:cNvGrpSpPr/>
          <p:nvPr/>
        </p:nvGrpSpPr>
        <p:grpSpPr>
          <a:xfrm>
            <a:off x="782672" y="1954341"/>
            <a:ext cx="9296444" cy="653015"/>
            <a:chOff x="912" y="2016"/>
            <a:chExt cx="3984" cy="997"/>
          </a:xfrm>
        </p:grpSpPr>
        <p:sp>
          <p:nvSpPr>
            <p:cNvPr id="1633" name="Google Shape;1633;p3"/>
            <p:cNvSpPr/>
            <p:nvPr/>
          </p:nvSpPr>
          <p:spPr>
            <a:xfrm>
              <a:off x="912" y="2016"/>
              <a:ext cx="3984" cy="912"/>
            </a:xfrm>
            <a:prstGeom prst="roundRect">
              <a:avLst>
                <a:gd fmla="val 10889" name="adj"/>
              </a:avLst>
            </a:prstGeom>
            <a:gradFill>
              <a:gsLst>
                <a:gs pos="0">
                  <a:srgbClr val="DDDDDD"/>
                </a:gs>
                <a:gs pos="50000">
                  <a:srgbClr val="F2F2F2"/>
                </a:gs>
                <a:gs pos="100000">
                  <a:srgbClr val="DDDDDD"/>
                </a:gs>
              </a:gsLst>
              <a:lin ang="2700000" scaled="0"/>
            </a:gradFill>
            <a:ln cap="flat" cmpd="sng" w="38100">
              <a:solidFill>
                <a:srgbClr val="FFFFFF"/>
              </a:solidFill>
              <a:prstDash val="solid"/>
              <a:round/>
              <a:headEnd len="sm" w="sm" type="none"/>
              <a:tailEnd len="sm" w="sm" type="none"/>
            </a:ln>
            <a:effectLst>
              <a:outerShdw rotWithShape="0" algn="ctr" dir="2928844" dist="135003">
                <a:srgbClr val="000000">
                  <a:alpha val="4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800"/>
                <a:buFont typeface="Arial"/>
                <a:buNone/>
              </a:pPr>
              <a:r>
                <a:t/>
              </a:r>
              <a:endParaRPr sz="2800">
                <a:solidFill>
                  <a:schemeClr val="dk1"/>
                </a:solidFill>
                <a:latin typeface="Arima Madurai Black"/>
                <a:ea typeface="Arima Madurai Black"/>
                <a:cs typeface="Arima Madurai Black"/>
                <a:sym typeface="Arima Madurai Black"/>
              </a:endParaRPr>
            </a:p>
          </p:txBody>
        </p:sp>
        <p:grpSp>
          <p:nvGrpSpPr>
            <p:cNvPr id="1634" name="Google Shape;1634;p3"/>
            <p:cNvGrpSpPr/>
            <p:nvPr/>
          </p:nvGrpSpPr>
          <p:grpSpPr>
            <a:xfrm>
              <a:off x="999" y="2102"/>
              <a:ext cx="766" cy="911"/>
              <a:chOff x="999" y="2102"/>
              <a:chExt cx="766" cy="911"/>
            </a:xfrm>
          </p:grpSpPr>
          <p:sp>
            <p:nvSpPr>
              <p:cNvPr id="1635" name="Google Shape;1635;p3"/>
              <p:cNvSpPr/>
              <p:nvPr/>
            </p:nvSpPr>
            <p:spPr>
              <a:xfrm>
                <a:off x="999" y="2102"/>
                <a:ext cx="766" cy="744"/>
              </a:xfrm>
              <a:prstGeom prst="roundRect">
                <a:avLst>
                  <a:gd fmla="val 11921" name="adj"/>
                </a:avLst>
              </a:prstGeom>
              <a:gradFill>
                <a:gsLst>
                  <a:gs pos="0">
                    <a:srgbClr val="8E8E8E"/>
                  </a:gs>
                  <a:gs pos="100000">
                    <a:schemeClr val="hlink"/>
                  </a:gs>
                </a:gsLst>
                <a:lin ang="5400000" scaled="0"/>
              </a:gra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800">
                  <a:solidFill>
                    <a:schemeClr val="dk1"/>
                  </a:solidFill>
                  <a:latin typeface="Arima Madurai Black"/>
                  <a:ea typeface="Arima Madurai Black"/>
                  <a:cs typeface="Arima Madurai Black"/>
                  <a:sym typeface="Arima Madurai Black"/>
                </a:endParaRPr>
              </a:p>
            </p:txBody>
          </p:sp>
          <p:sp>
            <p:nvSpPr>
              <p:cNvPr id="1636" name="Google Shape;1636;p3"/>
              <p:cNvSpPr/>
              <p:nvPr/>
            </p:nvSpPr>
            <p:spPr>
              <a:xfrm>
                <a:off x="1048" y="2148"/>
                <a:ext cx="384" cy="373"/>
              </a:xfrm>
              <a:custGeom>
                <a:rect b="b" l="l" r="r" t="t"/>
                <a:pathLst>
                  <a:path extrusionOk="0" h="598" w="596">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a:gsLst>
                  <a:gs pos="0">
                    <a:srgbClr val="C7C7C7"/>
                  </a:gs>
                  <a:gs pos="100000">
                    <a:srgbClr val="000000">
                      <a:alpha val="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800">
                  <a:solidFill>
                    <a:schemeClr val="dk1"/>
                  </a:solidFill>
                  <a:latin typeface="Arima Madurai Black"/>
                  <a:ea typeface="Arima Madurai Black"/>
                  <a:cs typeface="Arima Madurai Black"/>
                  <a:sym typeface="Arima Madurai Black"/>
                </a:endParaRPr>
              </a:p>
            </p:txBody>
          </p:sp>
          <p:sp>
            <p:nvSpPr>
              <p:cNvPr id="1637" name="Google Shape;1637;p3"/>
              <p:cNvSpPr txBox="1"/>
              <p:nvPr/>
            </p:nvSpPr>
            <p:spPr>
              <a:xfrm>
                <a:off x="1285" y="2214"/>
                <a:ext cx="171" cy="7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FF"/>
                    </a:solidFill>
                    <a:latin typeface="Arima Madurai Black"/>
                    <a:ea typeface="Arima Madurai Black"/>
                    <a:cs typeface="Arima Madurai Black"/>
                    <a:sym typeface="Arima Madurai Black"/>
                  </a:rPr>
                  <a:t>II</a:t>
                </a:r>
                <a:endParaRPr/>
              </a:p>
            </p:txBody>
          </p:sp>
        </p:grpSp>
        <p:sp>
          <p:nvSpPr>
            <p:cNvPr id="1638" name="Google Shape;1638;p3"/>
            <p:cNvSpPr txBox="1"/>
            <p:nvPr/>
          </p:nvSpPr>
          <p:spPr>
            <a:xfrm>
              <a:off x="1940" y="2204"/>
              <a:ext cx="2928" cy="7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1173AF"/>
                </a:buClr>
                <a:buSzPts val="2800"/>
                <a:buFont typeface="Arima Madurai Black"/>
                <a:buNone/>
              </a:pPr>
              <a:r>
                <a:rPr b="1" lang="en-US" sz="2800">
                  <a:solidFill>
                    <a:srgbClr val="1173AF"/>
                  </a:solidFill>
                  <a:latin typeface="Arima Madurai Black"/>
                  <a:ea typeface="Arima Madurai Black"/>
                  <a:cs typeface="Arima Madurai Black"/>
                  <a:sym typeface="Arima Madurai Black"/>
                </a:rPr>
                <a:t>Vật lí hạt cơ bản và năng lượng cao </a:t>
              </a:r>
              <a:endParaRPr/>
            </a:p>
          </p:txBody>
        </p:sp>
      </p:grpSp>
      <p:sp>
        <p:nvSpPr>
          <p:cNvPr id="1639" name="Google Shape;1639;p3"/>
          <p:cNvSpPr txBox="1"/>
          <p:nvPr/>
        </p:nvSpPr>
        <p:spPr>
          <a:xfrm>
            <a:off x="3181453" y="1212461"/>
            <a:ext cx="602366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1173AF"/>
              </a:buClr>
              <a:buSzPts val="2800"/>
              <a:buFont typeface="Arima Madurai Black"/>
              <a:buNone/>
            </a:pPr>
            <a:r>
              <a:rPr b="1" lang="en-US" sz="2800">
                <a:solidFill>
                  <a:srgbClr val="1173AF"/>
                </a:solidFill>
                <a:latin typeface="Arima Madurai Black"/>
                <a:ea typeface="Arima Madurai Black"/>
                <a:cs typeface="Arima Madurai Black"/>
                <a:sym typeface="Arima Madurai Black"/>
              </a:rPr>
              <a:t>Vật lí thiên văn và vũ trụ học</a:t>
            </a:r>
            <a:endParaRPr b="1" sz="2800">
              <a:solidFill>
                <a:srgbClr val="1173AF"/>
              </a:solidFill>
              <a:latin typeface="Arima Madurai Black"/>
              <a:ea typeface="Arima Madurai Black"/>
              <a:cs typeface="Arima Madurai Black"/>
              <a:sym typeface="Arima Madurai Black"/>
            </a:endParaRPr>
          </a:p>
        </p:txBody>
      </p:sp>
      <p:grpSp>
        <p:nvGrpSpPr>
          <p:cNvPr id="1640" name="Google Shape;1640;p3"/>
          <p:cNvGrpSpPr/>
          <p:nvPr/>
        </p:nvGrpSpPr>
        <p:grpSpPr>
          <a:xfrm>
            <a:off x="782672" y="2843677"/>
            <a:ext cx="9296444" cy="698451"/>
            <a:chOff x="542924" y="4524631"/>
            <a:chExt cx="10382250" cy="1115606"/>
          </a:xfrm>
        </p:grpSpPr>
        <p:grpSp>
          <p:nvGrpSpPr>
            <p:cNvPr id="1641" name="Google Shape;1641;p3"/>
            <p:cNvGrpSpPr/>
            <p:nvPr/>
          </p:nvGrpSpPr>
          <p:grpSpPr>
            <a:xfrm>
              <a:off x="542924" y="4524631"/>
              <a:ext cx="10382250" cy="1009554"/>
              <a:chOff x="912" y="3036"/>
              <a:chExt cx="3984" cy="965"/>
            </a:xfrm>
          </p:grpSpPr>
          <p:sp>
            <p:nvSpPr>
              <p:cNvPr id="1642" name="Google Shape;1642;p3"/>
              <p:cNvSpPr/>
              <p:nvPr/>
            </p:nvSpPr>
            <p:spPr>
              <a:xfrm>
                <a:off x="912" y="3036"/>
                <a:ext cx="3984" cy="912"/>
              </a:xfrm>
              <a:prstGeom prst="roundRect">
                <a:avLst>
                  <a:gd fmla="val 10889" name="adj"/>
                </a:avLst>
              </a:prstGeom>
              <a:gradFill>
                <a:gsLst>
                  <a:gs pos="0">
                    <a:srgbClr val="DDDDDD"/>
                  </a:gs>
                  <a:gs pos="50000">
                    <a:srgbClr val="EEEEEE"/>
                  </a:gs>
                  <a:gs pos="100000">
                    <a:srgbClr val="DDDDDD"/>
                  </a:gs>
                </a:gsLst>
                <a:lin ang="2700000" scaled="0"/>
              </a:gradFill>
              <a:ln cap="flat" cmpd="sng" w="38100">
                <a:solidFill>
                  <a:srgbClr val="FFFFFF"/>
                </a:solidFill>
                <a:prstDash val="solid"/>
                <a:round/>
                <a:headEnd len="sm" w="sm" type="none"/>
                <a:tailEnd len="sm" w="sm" type="none"/>
              </a:ln>
              <a:effectLst>
                <a:outerShdw rotWithShape="0" algn="ctr" dir="2928844" dist="135003">
                  <a:srgbClr val="000000">
                    <a:alpha val="4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800"/>
                  <a:buFont typeface="Arial"/>
                  <a:buNone/>
                </a:pPr>
                <a:r>
                  <a:t/>
                </a:r>
                <a:endParaRPr sz="2800">
                  <a:solidFill>
                    <a:schemeClr val="dk1"/>
                  </a:solidFill>
                  <a:latin typeface="Arima Madurai Black"/>
                  <a:ea typeface="Arima Madurai Black"/>
                  <a:cs typeface="Arima Madurai Black"/>
                  <a:sym typeface="Arima Madurai Black"/>
                </a:endParaRPr>
              </a:p>
            </p:txBody>
          </p:sp>
          <p:grpSp>
            <p:nvGrpSpPr>
              <p:cNvPr id="1643" name="Google Shape;1643;p3"/>
              <p:cNvGrpSpPr/>
              <p:nvPr/>
            </p:nvGrpSpPr>
            <p:grpSpPr>
              <a:xfrm>
                <a:off x="999" y="3122"/>
                <a:ext cx="766" cy="879"/>
                <a:chOff x="999" y="3122"/>
                <a:chExt cx="766" cy="879"/>
              </a:xfrm>
            </p:grpSpPr>
            <p:sp>
              <p:nvSpPr>
                <p:cNvPr id="1644" name="Google Shape;1644;p3"/>
                <p:cNvSpPr/>
                <p:nvPr/>
              </p:nvSpPr>
              <p:spPr>
                <a:xfrm>
                  <a:off x="999" y="3122"/>
                  <a:ext cx="766" cy="744"/>
                </a:xfrm>
                <a:prstGeom prst="roundRect">
                  <a:avLst>
                    <a:gd fmla="val 11921" name="adj"/>
                  </a:avLst>
                </a:prstGeom>
                <a:gradFill>
                  <a:gsLst>
                    <a:gs pos="0">
                      <a:srgbClr val="A1C5CC"/>
                    </a:gs>
                    <a:gs pos="100000">
                      <a:schemeClr val="folHlink"/>
                    </a:gs>
                  </a:gsLst>
                  <a:lin ang="5400000" scaled="0"/>
                </a:gra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800">
                    <a:solidFill>
                      <a:schemeClr val="dk1"/>
                    </a:solidFill>
                    <a:latin typeface="Arima Madurai Black"/>
                    <a:ea typeface="Arima Madurai Black"/>
                    <a:cs typeface="Arima Madurai Black"/>
                    <a:sym typeface="Arima Madurai Black"/>
                  </a:endParaRPr>
                </a:p>
              </p:txBody>
            </p:sp>
            <p:sp>
              <p:nvSpPr>
                <p:cNvPr id="1645" name="Google Shape;1645;p3"/>
                <p:cNvSpPr/>
                <p:nvPr/>
              </p:nvSpPr>
              <p:spPr>
                <a:xfrm>
                  <a:off x="1048" y="3168"/>
                  <a:ext cx="384" cy="373"/>
                </a:xfrm>
                <a:custGeom>
                  <a:rect b="b" l="l" r="r" t="t"/>
                  <a:pathLst>
                    <a:path extrusionOk="0" h="598" w="596">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a:gsLst>
                    <a:gs pos="0">
                      <a:srgbClr val="BCD4DA"/>
                    </a:gs>
                    <a:gs pos="100000">
                      <a:srgbClr val="0097A7">
                        <a:alpha val="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800">
                    <a:solidFill>
                      <a:schemeClr val="dk1"/>
                    </a:solidFill>
                    <a:latin typeface="Arima Madurai Black"/>
                    <a:ea typeface="Arima Madurai Black"/>
                    <a:cs typeface="Arima Madurai Black"/>
                    <a:sym typeface="Arima Madurai Black"/>
                  </a:endParaRPr>
                </a:p>
              </p:txBody>
            </p:sp>
            <p:sp>
              <p:nvSpPr>
                <p:cNvPr id="1646" name="Google Shape;1646;p3"/>
                <p:cNvSpPr txBox="1"/>
                <p:nvPr/>
              </p:nvSpPr>
              <p:spPr>
                <a:xfrm>
                  <a:off x="1286" y="3202"/>
                  <a:ext cx="217" cy="7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FF"/>
                      </a:solidFill>
                      <a:latin typeface="Arima Madurai Black"/>
                      <a:ea typeface="Arima Madurai Black"/>
                      <a:cs typeface="Arima Madurai Black"/>
                      <a:sym typeface="Arima Madurai Black"/>
                    </a:rPr>
                    <a:t>III</a:t>
                  </a:r>
                  <a:endParaRPr/>
                </a:p>
              </p:txBody>
            </p:sp>
          </p:grpSp>
          <p:sp>
            <p:nvSpPr>
              <p:cNvPr id="1647" name="Google Shape;1647;p3"/>
              <p:cNvSpPr txBox="1"/>
              <p:nvPr/>
            </p:nvSpPr>
            <p:spPr>
              <a:xfrm>
                <a:off x="1852" y="3133"/>
                <a:ext cx="3044" cy="79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2800"/>
                  <a:buFont typeface="Arial"/>
                  <a:buNone/>
                </a:pPr>
                <a:r>
                  <a:t/>
                </a:r>
                <a:endParaRPr sz="2800">
                  <a:solidFill>
                    <a:srgbClr val="002060"/>
                  </a:solidFill>
                  <a:latin typeface="Arima Madurai Black"/>
                  <a:ea typeface="Arima Madurai Black"/>
                  <a:cs typeface="Arima Madurai Black"/>
                  <a:sym typeface="Arima Madurai Black"/>
                </a:endParaRPr>
              </a:p>
            </p:txBody>
          </p:sp>
        </p:grpSp>
        <p:sp>
          <p:nvSpPr>
            <p:cNvPr id="1648" name="Google Shape;1648;p3"/>
            <p:cNvSpPr txBox="1"/>
            <p:nvPr/>
          </p:nvSpPr>
          <p:spPr>
            <a:xfrm>
              <a:off x="3270992" y="4804520"/>
              <a:ext cx="7437486" cy="8357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1173AF"/>
                </a:buClr>
                <a:buSzPts val="2800"/>
                <a:buFont typeface="Arima Madurai Black"/>
                <a:buNone/>
              </a:pPr>
              <a:r>
                <a:rPr b="1" lang="en-US" sz="2800">
                  <a:solidFill>
                    <a:srgbClr val="1173AF"/>
                  </a:solidFill>
                  <a:latin typeface="Arima Madurai Black"/>
                  <a:ea typeface="Arima Madurai Black"/>
                  <a:cs typeface="Arima Madurai Black"/>
                  <a:sym typeface="Arima Madurai Black"/>
                </a:rPr>
                <a:t>Vật lí nano</a:t>
              </a:r>
              <a:endParaRPr b="1" sz="2800">
                <a:solidFill>
                  <a:srgbClr val="1173AF"/>
                </a:solidFill>
                <a:latin typeface="Arima Madurai Black"/>
                <a:ea typeface="Arima Madurai Black"/>
                <a:cs typeface="Arima Madurai Black"/>
                <a:sym typeface="Arima Madurai Black"/>
              </a:endParaRPr>
            </a:p>
          </p:txBody>
        </p:sp>
      </p:grpSp>
      <p:grpSp>
        <p:nvGrpSpPr>
          <p:cNvPr id="1649" name="Google Shape;1649;p3"/>
          <p:cNvGrpSpPr/>
          <p:nvPr/>
        </p:nvGrpSpPr>
        <p:grpSpPr>
          <a:xfrm>
            <a:off x="782672" y="3775996"/>
            <a:ext cx="9296444" cy="698451"/>
            <a:chOff x="542924" y="4524631"/>
            <a:chExt cx="10382250" cy="1115606"/>
          </a:xfrm>
        </p:grpSpPr>
        <p:grpSp>
          <p:nvGrpSpPr>
            <p:cNvPr id="1650" name="Google Shape;1650;p3"/>
            <p:cNvGrpSpPr/>
            <p:nvPr/>
          </p:nvGrpSpPr>
          <p:grpSpPr>
            <a:xfrm>
              <a:off x="542924" y="4524631"/>
              <a:ext cx="10382250" cy="1003277"/>
              <a:chOff x="912" y="3036"/>
              <a:chExt cx="3984" cy="959"/>
            </a:xfrm>
          </p:grpSpPr>
          <p:sp>
            <p:nvSpPr>
              <p:cNvPr id="1651" name="Google Shape;1651;p3"/>
              <p:cNvSpPr/>
              <p:nvPr/>
            </p:nvSpPr>
            <p:spPr>
              <a:xfrm>
                <a:off x="912" y="3036"/>
                <a:ext cx="3984" cy="912"/>
              </a:xfrm>
              <a:prstGeom prst="roundRect">
                <a:avLst>
                  <a:gd fmla="val 10889" name="adj"/>
                </a:avLst>
              </a:prstGeom>
              <a:gradFill>
                <a:gsLst>
                  <a:gs pos="0">
                    <a:srgbClr val="DDDDDD"/>
                  </a:gs>
                  <a:gs pos="50000">
                    <a:srgbClr val="EEEEEE"/>
                  </a:gs>
                  <a:gs pos="100000">
                    <a:srgbClr val="DDDDDD"/>
                  </a:gs>
                </a:gsLst>
                <a:lin ang="2700000" scaled="0"/>
              </a:gradFill>
              <a:ln cap="flat" cmpd="sng" w="38100">
                <a:solidFill>
                  <a:srgbClr val="FFFFFF"/>
                </a:solidFill>
                <a:prstDash val="solid"/>
                <a:round/>
                <a:headEnd len="sm" w="sm" type="none"/>
                <a:tailEnd len="sm" w="sm" type="none"/>
              </a:ln>
              <a:effectLst>
                <a:outerShdw rotWithShape="0" algn="ctr" dir="2928844" dist="135003">
                  <a:srgbClr val="000000">
                    <a:alpha val="4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800"/>
                  <a:buFont typeface="Arial"/>
                  <a:buNone/>
                </a:pPr>
                <a:r>
                  <a:t/>
                </a:r>
                <a:endParaRPr sz="2800">
                  <a:solidFill>
                    <a:schemeClr val="dk1"/>
                  </a:solidFill>
                  <a:latin typeface="Arima Madurai Black"/>
                  <a:ea typeface="Arima Madurai Black"/>
                  <a:cs typeface="Arima Madurai Black"/>
                  <a:sym typeface="Arima Madurai Black"/>
                </a:endParaRPr>
              </a:p>
            </p:txBody>
          </p:sp>
          <p:grpSp>
            <p:nvGrpSpPr>
              <p:cNvPr id="1652" name="Google Shape;1652;p3"/>
              <p:cNvGrpSpPr/>
              <p:nvPr/>
            </p:nvGrpSpPr>
            <p:grpSpPr>
              <a:xfrm>
                <a:off x="999" y="3122"/>
                <a:ext cx="766" cy="873"/>
                <a:chOff x="999" y="3122"/>
                <a:chExt cx="766" cy="873"/>
              </a:xfrm>
            </p:grpSpPr>
            <p:sp>
              <p:nvSpPr>
                <p:cNvPr id="1653" name="Google Shape;1653;p3"/>
                <p:cNvSpPr/>
                <p:nvPr/>
              </p:nvSpPr>
              <p:spPr>
                <a:xfrm>
                  <a:off x="999" y="3122"/>
                  <a:ext cx="766" cy="744"/>
                </a:xfrm>
                <a:prstGeom prst="roundRect">
                  <a:avLst>
                    <a:gd fmla="val 11921" name="adj"/>
                  </a:avLst>
                </a:prstGeom>
                <a:gradFill>
                  <a:gsLst>
                    <a:gs pos="0">
                      <a:srgbClr val="FFC000"/>
                    </a:gs>
                    <a:gs pos="100000">
                      <a:srgbClr val="FFC000"/>
                    </a:gs>
                  </a:gsLst>
                  <a:lin ang="5400000" scaled="0"/>
                </a:gra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800">
                    <a:solidFill>
                      <a:schemeClr val="dk1"/>
                    </a:solidFill>
                    <a:latin typeface="Arima Madurai Black"/>
                    <a:ea typeface="Arima Madurai Black"/>
                    <a:cs typeface="Arima Madurai Black"/>
                    <a:sym typeface="Arima Madurai Black"/>
                  </a:endParaRPr>
                </a:p>
              </p:txBody>
            </p:sp>
            <p:sp>
              <p:nvSpPr>
                <p:cNvPr id="1654" name="Google Shape;1654;p3"/>
                <p:cNvSpPr/>
                <p:nvPr/>
              </p:nvSpPr>
              <p:spPr>
                <a:xfrm>
                  <a:off x="1048" y="3168"/>
                  <a:ext cx="384" cy="373"/>
                </a:xfrm>
                <a:custGeom>
                  <a:rect b="b" l="l" r="r" t="t"/>
                  <a:pathLst>
                    <a:path extrusionOk="0" h="598" w="596">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a:gsLst>
                    <a:gs pos="0">
                      <a:srgbClr val="BCD4DA"/>
                    </a:gs>
                    <a:gs pos="100000">
                      <a:srgbClr val="0097A7">
                        <a:alpha val="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800">
                    <a:solidFill>
                      <a:schemeClr val="dk1"/>
                    </a:solidFill>
                    <a:latin typeface="Arima Madurai Black"/>
                    <a:ea typeface="Arima Madurai Black"/>
                    <a:cs typeface="Arima Madurai Black"/>
                    <a:sym typeface="Arima Madurai Black"/>
                  </a:endParaRPr>
                </a:p>
              </p:txBody>
            </p:sp>
            <p:sp>
              <p:nvSpPr>
                <p:cNvPr id="1655" name="Google Shape;1655;p3"/>
                <p:cNvSpPr txBox="1"/>
                <p:nvPr/>
              </p:nvSpPr>
              <p:spPr>
                <a:xfrm>
                  <a:off x="1287" y="3196"/>
                  <a:ext cx="219" cy="7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FF"/>
                      </a:solidFill>
                      <a:latin typeface="Arima Madurai Black"/>
                      <a:ea typeface="Arima Madurai Black"/>
                      <a:cs typeface="Arima Madurai Black"/>
                      <a:sym typeface="Arima Madurai Black"/>
                    </a:rPr>
                    <a:t>IV</a:t>
                  </a:r>
                  <a:endParaRPr/>
                </a:p>
              </p:txBody>
            </p:sp>
          </p:grpSp>
          <p:sp>
            <p:nvSpPr>
              <p:cNvPr id="1656" name="Google Shape;1656;p3"/>
              <p:cNvSpPr txBox="1"/>
              <p:nvPr/>
            </p:nvSpPr>
            <p:spPr>
              <a:xfrm>
                <a:off x="1852" y="3133"/>
                <a:ext cx="3044" cy="79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2800"/>
                  <a:buFont typeface="Arial"/>
                  <a:buNone/>
                </a:pPr>
                <a:r>
                  <a:t/>
                </a:r>
                <a:endParaRPr sz="2800">
                  <a:solidFill>
                    <a:srgbClr val="002060"/>
                  </a:solidFill>
                  <a:latin typeface="Arima Madurai Black"/>
                  <a:ea typeface="Arima Madurai Black"/>
                  <a:cs typeface="Arima Madurai Black"/>
                  <a:sym typeface="Arima Madurai Black"/>
                </a:endParaRPr>
              </a:p>
            </p:txBody>
          </p:sp>
        </p:grpSp>
        <p:sp>
          <p:nvSpPr>
            <p:cNvPr id="1657" name="Google Shape;1657;p3"/>
            <p:cNvSpPr txBox="1"/>
            <p:nvPr/>
          </p:nvSpPr>
          <p:spPr>
            <a:xfrm>
              <a:off x="3270992" y="4804520"/>
              <a:ext cx="7437486" cy="8357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1173AF"/>
                </a:buClr>
                <a:buSzPts val="2800"/>
                <a:buFont typeface="Arima Madurai Black"/>
                <a:buNone/>
              </a:pPr>
              <a:r>
                <a:rPr b="1" lang="en-US" sz="2800">
                  <a:solidFill>
                    <a:srgbClr val="1173AF"/>
                  </a:solidFill>
                  <a:latin typeface="Arima Madurai Black"/>
                  <a:ea typeface="Arima Madurai Black"/>
                  <a:cs typeface="Arima Madurai Black"/>
                  <a:sym typeface="Arima Madurai Black"/>
                </a:rPr>
                <a:t>Vật lí laser</a:t>
              </a:r>
              <a:endParaRPr/>
            </a:p>
          </p:txBody>
        </p:sp>
      </p:grpSp>
      <p:grpSp>
        <p:nvGrpSpPr>
          <p:cNvPr id="1658" name="Google Shape;1658;p3"/>
          <p:cNvGrpSpPr/>
          <p:nvPr/>
        </p:nvGrpSpPr>
        <p:grpSpPr>
          <a:xfrm>
            <a:off x="788082" y="4693107"/>
            <a:ext cx="9296444" cy="698451"/>
            <a:chOff x="542924" y="4524631"/>
            <a:chExt cx="10382250" cy="1115606"/>
          </a:xfrm>
        </p:grpSpPr>
        <p:grpSp>
          <p:nvGrpSpPr>
            <p:cNvPr id="1659" name="Google Shape;1659;p3"/>
            <p:cNvGrpSpPr/>
            <p:nvPr/>
          </p:nvGrpSpPr>
          <p:grpSpPr>
            <a:xfrm>
              <a:off x="542924" y="4524631"/>
              <a:ext cx="10382250" cy="1003277"/>
              <a:chOff x="912" y="3036"/>
              <a:chExt cx="3984" cy="959"/>
            </a:xfrm>
          </p:grpSpPr>
          <p:sp>
            <p:nvSpPr>
              <p:cNvPr id="1660" name="Google Shape;1660;p3"/>
              <p:cNvSpPr/>
              <p:nvPr/>
            </p:nvSpPr>
            <p:spPr>
              <a:xfrm>
                <a:off x="912" y="3036"/>
                <a:ext cx="3984" cy="912"/>
              </a:xfrm>
              <a:prstGeom prst="roundRect">
                <a:avLst>
                  <a:gd fmla="val 10889" name="adj"/>
                </a:avLst>
              </a:prstGeom>
              <a:gradFill>
                <a:gsLst>
                  <a:gs pos="0">
                    <a:srgbClr val="DDDDDD"/>
                  </a:gs>
                  <a:gs pos="50000">
                    <a:srgbClr val="EEEEEE"/>
                  </a:gs>
                  <a:gs pos="100000">
                    <a:srgbClr val="DDDDDD"/>
                  </a:gs>
                </a:gsLst>
                <a:lin ang="2700000" scaled="0"/>
              </a:gradFill>
              <a:ln cap="flat" cmpd="sng" w="38100">
                <a:solidFill>
                  <a:srgbClr val="FFFFFF"/>
                </a:solidFill>
                <a:prstDash val="solid"/>
                <a:round/>
                <a:headEnd len="sm" w="sm" type="none"/>
                <a:tailEnd len="sm" w="sm" type="none"/>
              </a:ln>
              <a:effectLst>
                <a:outerShdw rotWithShape="0" algn="ctr" dir="2928844" dist="135003">
                  <a:srgbClr val="000000">
                    <a:alpha val="4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800"/>
                  <a:buFont typeface="Arial"/>
                  <a:buNone/>
                </a:pPr>
                <a:r>
                  <a:t/>
                </a:r>
                <a:endParaRPr sz="2800">
                  <a:solidFill>
                    <a:schemeClr val="dk1"/>
                  </a:solidFill>
                  <a:latin typeface="Arima Madurai Black"/>
                  <a:ea typeface="Arima Madurai Black"/>
                  <a:cs typeface="Arima Madurai Black"/>
                  <a:sym typeface="Arima Madurai Black"/>
                </a:endParaRPr>
              </a:p>
            </p:txBody>
          </p:sp>
          <p:grpSp>
            <p:nvGrpSpPr>
              <p:cNvPr id="1661" name="Google Shape;1661;p3"/>
              <p:cNvGrpSpPr/>
              <p:nvPr/>
            </p:nvGrpSpPr>
            <p:grpSpPr>
              <a:xfrm>
                <a:off x="978" y="3120"/>
                <a:ext cx="766" cy="875"/>
                <a:chOff x="978" y="3120"/>
                <a:chExt cx="766" cy="875"/>
              </a:xfrm>
            </p:grpSpPr>
            <p:sp>
              <p:nvSpPr>
                <p:cNvPr id="1662" name="Google Shape;1662;p3"/>
                <p:cNvSpPr/>
                <p:nvPr/>
              </p:nvSpPr>
              <p:spPr>
                <a:xfrm>
                  <a:off x="978" y="3120"/>
                  <a:ext cx="766" cy="744"/>
                </a:xfrm>
                <a:prstGeom prst="roundRect">
                  <a:avLst>
                    <a:gd fmla="val 11921" name="adj"/>
                  </a:avLst>
                </a:prstGeom>
                <a:solidFill>
                  <a:srgbClr val="DF5022"/>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Arima Madurai Black"/>
                      <a:ea typeface="Arima Madurai Black"/>
                      <a:cs typeface="Arima Madurai Black"/>
                      <a:sym typeface="Arima Madurai Black"/>
                    </a:rPr>
                    <a:t>    </a:t>
                  </a:r>
                  <a:r>
                    <a:rPr b="1" lang="en-US" sz="2800">
                      <a:solidFill>
                        <a:schemeClr val="dk2"/>
                      </a:solidFill>
                      <a:latin typeface="Arima Madurai Black"/>
                      <a:ea typeface="Arima Madurai Black"/>
                      <a:cs typeface="Arima Madurai Black"/>
                      <a:sym typeface="Arima Madurai Black"/>
                    </a:rPr>
                    <a:t>V</a:t>
                  </a:r>
                  <a:endParaRPr/>
                </a:p>
              </p:txBody>
            </p:sp>
            <p:sp>
              <p:nvSpPr>
                <p:cNvPr id="1663" name="Google Shape;1663;p3"/>
                <p:cNvSpPr/>
                <p:nvPr/>
              </p:nvSpPr>
              <p:spPr>
                <a:xfrm>
                  <a:off x="1048" y="3168"/>
                  <a:ext cx="384" cy="373"/>
                </a:xfrm>
                <a:custGeom>
                  <a:rect b="b" l="l" r="r" t="t"/>
                  <a:pathLst>
                    <a:path extrusionOk="0" h="598" w="596">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FFC78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800">
                    <a:solidFill>
                      <a:schemeClr val="dk1"/>
                    </a:solidFill>
                    <a:latin typeface="Arima Madurai Black"/>
                    <a:ea typeface="Arima Madurai Black"/>
                    <a:cs typeface="Arima Madurai Black"/>
                    <a:sym typeface="Arima Madurai Black"/>
                  </a:endParaRPr>
                </a:p>
              </p:txBody>
            </p:sp>
            <p:sp>
              <p:nvSpPr>
                <p:cNvPr id="1664" name="Google Shape;1664;p3"/>
                <p:cNvSpPr txBox="1"/>
                <p:nvPr/>
              </p:nvSpPr>
              <p:spPr>
                <a:xfrm>
                  <a:off x="1357" y="3196"/>
                  <a:ext cx="79" cy="7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rgbClr val="FFFFFF"/>
                    </a:solidFill>
                    <a:latin typeface="Arima Madurai Black"/>
                    <a:ea typeface="Arima Madurai Black"/>
                    <a:cs typeface="Arima Madurai Black"/>
                    <a:sym typeface="Arima Madurai Black"/>
                  </a:endParaRPr>
                </a:p>
              </p:txBody>
            </p:sp>
          </p:grpSp>
          <p:sp>
            <p:nvSpPr>
              <p:cNvPr id="1665" name="Google Shape;1665;p3"/>
              <p:cNvSpPr txBox="1"/>
              <p:nvPr/>
            </p:nvSpPr>
            <p:spPr>
              <a:xfrm>
                <a:off x="1852" y="3133"/>
                <a:ext cx="3044" cy="79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2800"/>
                  <a:buFont typeface="Arial"/>
                  <a:buNone/>
                </a:pPr>
                <a:r>
                  <a:t/>
                </a:r>
                <a:endParaRPr sz="2800">
                  <a:solidFill>
                    <a:srgbClr val="002060"/>
                  </a:solidFill>
                  <a:latin typeface="Arima Madurai Black"/>
                  <a:ea typeface="Arima Madurai Black"/>
                  <a:cs typeface="Arima Madurai Black"/>
                  <a:sym typeface="Arima Madurai Black"/>
                </a:endParaRPr>
              </a:p>
            </p:txBody>
          </p:sp>
        </p:grpSp>
        <p:sp>
          <p:nvSpPr>
            <p:cNvPr id="1666" name="Google Shape;1666;p3"/>
            <p:cNvSpPr txBox="1"/>
            <p:nvPr/>
          </p:nvSpPr>
          <p:spPr>
            <a:xfrm>
              <a:off x="3270992" y="4804520"/>
              <a:ext cx="7437486" cy="8357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1173AF"/>
                </a:buClr>
                <a:buSzPts val="2800"/>
                <a:buFont typeface="Arima Madurai Black"/>
                <a:buNone/>
              </a:pPr>
              <a:r>
                <a:rPr b="1" lang="en-US" sz="2800">
                  <a:solidFill>
                    <a:srgbClr val="1173AF"/>
                  </a:solidFill>
                  <a:latin typeface="Arima Madurai Black"/>
                  <a:ea typeface="Arima Madurai Black"/>
                  <a:cs typeface="Arima Madurai Black"/>
                  <a:sym typeface="Arima Madurai Black"/>
                </a:rPr>
                <a:t>Vật lí bán dẫn</a:t>
              </a:r>
              <a:endParaRPr b="1" sz="2800">
                <a:solidFill>
                  <a:srgbClr val="1173AF"/>
                </a:solidFill>
                <a:latin typeface="Arima Madurai Black"/>
                <a:ea typeface="Arima Madurai Black"/>
                <a:cs typeface="Arima Madurai Black"/>
                <a:sym typeface="Arima Madurai Black"/>
              </a:endParaRPr>
            </a:p>
          </p:txBody>
        </p:sp>
      </p:grpSp>
      <p:grpSp>
        <p:nvGrpSpPr>
          <p:cNvPr id="1667" name="Google Shape;1667;p3"/>
          <p:cNvGrpSpPr/>
          <p:nvPr/>
        </p:nvGrpSpPr>
        <p:grpSpPr>
          <a:xfrm>
            <a:off x="782672" y="5594445"/>
            <a:ext cx="9296444" cy="698451"/>
            <a:chOff x="542924" y="4524631"/>
            <a:chExt cx="10382250" cy="1115606"/>
          </a:xfrm>
        </p:grpSpPr>
        <p:grpSp>
          <p:nvGrpSpPr>
            <p:cNvPr id="1668" name="Google Shape;1668;p3"/>
            <p:cNvGrpSpPr/>
            <p:nvPr/>
          </p:nvGrpSpPr>
          <p:grpSpPr>
            <a:xfrm>
              <a:off x="542924" y="4524631"/>
              <a:ext cx="10382250" cy="1003277"/>
              <a:chOff x="912" y="3036"/>
              <a:chExt cx="3984" cy="959"/>
            </a:xfrm>
          </p:grpSpPr>
          <p:sp>
            <p:nvSpPr>
              <p:cNvPr id="1669" name="Google Shape;1669;p3"/>
              <p:cNvSpPr/>
              <p:nvPr/>
            </p:nvSpPr>
            <p:spPr>
              <a:xfrm>
                <a:off x="912" y="3036"/>
                <a:ext cx="3984" cy="912"/>
              </a:xfrm>
              <a:prstGeom prst="roundRect">
                <a:avLst>
                  <a:gd fmla="val 10889" name="adj"/>
                </a:avLst>
              </a:prstGeom>
              <a:gradFill>
                <a:gsLst>
                  <a:gs pos="0">
                    <a:srgbClr val="DDDDDD"/>
                  </a:gs>
                  <a:gs pos="50000">
                    <a:srgbClr val="EEEEEE"/>
                  </a:gs>
                  <a:gs pos="100000">
                    <a:srgbClr val="DDDDDD"/>
                  </a:gs>
                </a:gsLst>
                <a:lin ang="2700000" scaled="0"/>
              </a:gradFill>
              <a:ln cap="flat" cmpd="sng" w="38100">
                <a:solidFill>
                  <a:srgbClr val="FFFFFF"/>
                </a:solidFill>
                <a:prstDash val="solid"/>
                <a:round/>
                <a:headEnd len="sm" w="sm" type="none"/>
                <a:tailEnd len="sm" w="sm" type="none"/>
              </a:ln>
              <a:effectLst>
                <a:outerShdw rotWithShape="0" algn="ctr" dir="2928844" dist="135003">
                  <a:srgbClr val="000000">
                    <a:alpha val="4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800"/>
                  <a:buFont typeface="Arial"/>
                  <a:buNone/>
                </a:pPr>
                <a:r>
                  <a:t/>
                </a:r>
                <a:endParaRPr sz="2800">
                  <a:solidFill>
                    <a:schemeClr val="dk1"/>
                  </a:solidFill>
                  <a:latin typeface="Arima Madurai Black"/>
                  <a:ea typeface="Arima Madurai Black"/>
                  <a:cs typeface="Arima Madurai Black"/>
                  <a:sym typeface="Arima Madurai Black"/>
                </a:endParaRPr>
              </a:p>
            </p:txBody>
          </p:sp>
          <p:grpSp>
            <p:nvGrpSpPr>
              <p:cNvPr id="1670" name="Google Shape;1670;p3"/>
              <p:cNvGrpSpPr/>
              <p:nvPr/>
            </p:nvGrpSpPr>
            <p:grpSpPr>
              <a:xfrm>
                <a:off x="978" y="3120"/>
                <a:ext cx="766" cy="875"/>
                <a:chOff x="978" y="3120"/>
                <a:chExt cx="766" cy="875"/>
              </a:xfrm>
            </p:grpSpPr>
            <p:sp>
              <p:nvSpPr>
                <p:cNvPr id="1671" name="Google Shape;1671;p3"/>
                <p:cNvSpPr/>
                <p:nvPr/>
              </p:nvSpPr>
              <p:spPr>
                <a:xfrm>
                  <a:off x="978" y="3120"/>
                  <a:ext cx="766" cy="744"/>
                </a:xfrm>
                <a:prstGeom prst="roundRect">
                  <a:avLst>
                    <a:gd fmla="val 11921" name="adj"/>
                  </a:avLst>
                </a:prstGeom>
                <a:solidFill>
                  <a:srgbClr val="CD9D1E"/>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Arima Madurai Black"/>
                      <a:ea typeface="Arima Madurai Black"/>
                      <a:cs typeface="Arima Madurai Black"/>
                      <a:sym typeface="Arima Madurai Black"/>
                    </a:rPr>
                    <a:t>    </a:t>
                  </a:r>
                  <a:r>
                    <a:rPr b="1" lang="en-US" sz="2800">
                      <a:solidFill>
                        <a:schemeClr val="dk2"/>
                      </a:solidFill>
                      <a:latin typeface="Arima Madurai Black"/>
                      <a:ea typeface="Arima Madurai Black"/>
                      <a:cs typeface="Arima Madurai Black"/>
                      <a:sym typeface="Arima Madurai Black"/>
                    </a:rPr>
                    <a:t>VI</a:t>
                  </a:r>
                  <a:endParaRPr/>
                </a:p>
              </p:txBody>
            </p:sp>
            <p:sp>
              <p:nvSpPr>
                <p:cNvPr id="1672" name="Google Shape;1672;p3"/>
                <p:cNvSpPr/>
                <p:nvPr/>
              </p:nvSpPr>
              <p:spPr>
                <a:xfrm>
                  <a:off x="1048" y="3168"/>
                  <a:ext cx="384" cy="373"/>
                </a:xfrm>
                <a:custGeom>
                  <a:rect b="b" l="l" r="r" t="t"/>
                  <a:pathLst>
                    <a:path extrusionOk="0" h="598" w="596">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FFC78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800">
                    <a:solidFill>
                      <a:schemeClr val="dk1"/>
                    </a:solidFill>
                    <a:latin typeface="Arima Madurai Black"/>
                    <a:ea typeface="Arima Madurai Black"/>
                    <a:cs typeface="Arima Madurai Black"/>
                    <a:sym typeface="Arima Madurai Black"/>
                  </a:endParaRPr>
                </a:p>
              </p:txBody>
            </p:sp>
            <p:sp>
              <p:nvSpPr>
                <p:cNvPr id="1673" name="Google Shape;1673;p3"/>
                <p:cNvSpPr txBox="1"/>
                <p:nvPr/>
              </p:nvSpPr>
              <p:spPr>
                <a:xfrm>
                  <a:off x="1357" y="3196"/>
                  <a:ext cx="79" cy="7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800">
                    <a:solidFill>
                      <a:srgbClr val="FFFFFF"/>
                    </a:solidFill>
                    <a:latin typeface="Arima Madurai Black"/>
                    <a:ea typeface="Arima Madurai Black"/>
                    <a:cs typeface="Arima Madurai Black"/>
                    <a:sym typeface="Arima Madurai Black"/>
                  </a:endParaRPr>
                </a:p>
              </p:txBody>
            </p:sp>
          </p:grpSp>
          <p:sp>
            <p:nvSpPr>
              <p:cNvPr id="1674" name="Google Shape;1674;p3"/>
              <p:cNvSpPr txBox="1"/>
              <p:nvPr/>
            </p:nvSpPr>
            <p:spPr>
              <a:xfrm>
                <a:off x="1852" y="3133"/>
                <a:ext cx="3044" cy="79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2800"/>
                  <a:buFont typeface="Arial"/>
                  <a:buNone/>
                </a:pPr>
                <a:r>
                  <a:t/>
                </a:r>
                <a:endParaRPr sz="2800">
                  <a:solidFill>
                    <a:srgbClr val="002060"/>
                  </a:solidFill>
                  <a:latin typeface="Arima Madurai Black"/>
                  <a:ea typeface="Arima Madurai Black"/>
                  <a:cs typeface="Arima Madurai Black"/>
                  <a:sym typeface="Arima Madurai Black"/>
                </a:endParaRPr>
              </a:p>
            </p:txBody>
          </p:sp>
        </p:grpSp>
        <p:sp>
          <p:nvSpPr>
            <p:cNvPr id="1675" name="Google Shape;1675;p3"/>
            <p:cNvSpPr txBox="1"/>
            <p:nvPr/>
          </p:nvSpPr>
          <p:spPr>
            <a:xfrm>
              <a:off x="3270992" y="4804520"/>
              <a:ext cx="7437486" cy="8357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1173AF"/>
                </a:buClr>
                <a:buSzPts val="2800"/>
                <a:buFont typeface="Arima Madurai Black"/>
                <a:buNone/>
              </a:pPr>
              <a:r>
                <a:rPr b="1" lang="en-US" sz="2800">
                  <a:solidFill>
                    <a:srgbClr val="1173AF"/>
                  </a:solidFill>
                  <a:latin typeface="Arima Madurai Black"/>
                  <a:ea typeface="Arima Madurai Black"/>
                  <a:cs typeface="Arima Madurai Black"/>
                  <a:sym typeface="Arima Madurai Black"/>
                </a:rPr>
                <a:t>Vật lí y sinh</a:t>
              </a:r>
              <a:endParaRPr b="1" sz="2800">
                <a:solidFill>
                  <a:srgbClr val="1173AF"/>
                </a:solidFill>
                <a:latin typeface="Arima Madurai Black"/>
                <a:ea typeface="Arima Madurai Black"/>
                <a:cs typeface="Arima Madurai Black"/>
                <a:sym typeface="Arima Madurai Black"/>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sp>
        <p:nvSpPr>
          <p:cNvPr id="1928" name="Google Shape;1928;p30"/>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1929" name="Google Shape;1929;p30"/>
          <p:cNvSpPr/>
          <p:nvPr/>
        </p:nvSpPr>
        <p:spPr>
          <a:xfrm>
            <a:off x="520943" y="1300502"/>
            <a:ext cx="11304479" cy="963184"/>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ma Madurai Black"/>
              <a:buNone/>
            </a:pPr>
            <a:r>
              <a:rPr b="1" i="0" lang="en-US" sz="2800" u="none" cap="none" strike="noStrike">
                <a:solidFill>
                  <a:srgbClr val="FFFFFF"/>
                </a:solidFill>
                <a:latin typeface="Arima Madurai Black"/>
                <a:ea typeface="Arima Madurai Black"/>
                <a:cs typeface="Arima Madurai Black"/>
                <a:sym typeface="Arima Madurai Black"/>
              </a:rPr>
              <a:t>Trong thực phẩm: Chiếu xạ để diệt vi sinh vật, phá hủy cấu trúc DNA giúp trái cây được bảo quản lâu hơn ở điều kiện bình thường.</a:t>
            </a:r>
            <a:endParaRPr b="1" i="0" sz="2800" u="none" cap="none" strike="noStrike">
              <a:solidFill>
                <a:srgbClr val="FFFFFF"/>
              </a:solidFill>
              <a:latin typeface="Arima Madurai Black"/>
              <a:ea typeface="Arima Madurai Black"/>
              <a:cs typeface="Arima Madurai Black"/>
              <a:sym typeface="Arima Madurai Black"/>
            </a:endParaRPr>
          </a:p>
        </p:txBody>
      </p:sp>
      <p:pic>
        <p:nvPicPr>
          <p:cNvPr descr="Tin hoạt động quý IV/2019" id="1930" name="Google Shape;1930;p30"/>
          <p:cNvPicPr preferRelativeResize="0"/>
          <p:nvPr/>
        </p:nvPicPr>
        <p:blipFill rotWithShape="1">
          <a:blip r:embed="rId3">
            <a:alphaModFix/>
          </a:blip>
          <a:srcRect b="0" l="0" r="0" t="0"/>
          <a:stretch/>
        </p:blipFill>
        <p:spPr>
          <a:xfrm>
            <a:off x="3090896" y="2514600"/>
            <a:ext cx="5438878" cy="3042898"/>
          </a:xfrm>
          <a:prstGeom prst="rect">
            <a:avLst/>
          </a:prstGeom>
          <a:noFill/>
          <a:ln>
            <a:noFill/>
          </a:ln>
        </p:spPr>
      </p:pic>
      <p:sp>
        <p:nvSpPr>
          <p:cNvPr id="1931" name="Google Shape;1931;p30"/>
          <p:cNvSpPr txBox="1"/>
          <p:nvPr/>
        </p:nvSpPr>
        <p:spPr>
          <a:xfrm>
            <a:off x="2495006" y="5806507"/>
            <a:ext cx="6348548" cy="430887"/>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200"/>
              <a:buFont typeface="Arima Madurai Black"/>
              <a:buNone/>
            </a:pPr>
            <a:r>
              <a:rPr b="1" i="0" lang="en-US" sz="2200" u="none" cap="none" strike="noStrike">
                <a:solidFill>
                  <a:srgbClr val="0070C0"/>
                </a:solidFill>
                <a:latin typeface="Arima Madurai Black"/>
                <a:ea typeface="Arima Madurai Black"/>
                <a:cs typeface="Arima Madurai Black"/>
                <a:sym typeface="Arima Madurai Black"/>
              </a:rPr>
              <a:t>Chiếu xạ giúp trái cây được bảo quản lâu hơn</a:t>
            </a:r>
            <a:endParaRPr b="1" i="0" sz="2200" u="none" cap="none" strike="noStrike">
              <a:solidFill>
                <a:srgbClr val="0070C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9"/>
                                        </p:tgtEl>
                                        <p:attrNameLst>
                                          <p:attrName>style.visibility</p:attrName>
                                        </p:attrNameLst>
                                      </p:cBhvr>
                                      <p:to>
                                        <p:strVal val="visible"/>
                                      </p:to>
                                    </p:set>
                                    <p:animEffect filter="fade" transition="in">
                                      <p:cBhvr>
                                        <p:cTn dur="500"/>
                                        <p:tgtEl>
                                          <p:spTgt spid="19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0"/>
                                        </p:tgtEl>
                                        <p:attrNameLst>
                                          <p:attrName>style.visibility</p:attrName>
                                        </p:attrNameLst>
                                      </p:cBhvr>
                                      <p:to>
                                        <p:strVal val="visible"/>
                                      </p:to>
                                    </p:set>
                                    <p:animEffect filter="fade" transition="in">
                                      <p:cBhvr>
                                        <p:cTn dur="500"/>
                                        <p:tgtEl>
                                          <p:spTgt spid="1930"/>
                                        </p:tgtEl>
                                      </p:cBhvr>
                                    </p:animEffect>
                                  </p:childTnLst>
                                </p:cTn>
                              </p:par>
                              <p:par>
                                <p:cTn fill="hold" nodeType="withEffect" presetClass="entr" presetID="10" presetSubtype="0">
                                  <p:stCondLst>
                                    <p:cond delay="0"/>
                                  </p:stCondLst>
                                  <p:childTnLst>
                                    <p:set>
                                      <p:cBhvr>
                                        <p:cTn dur="1" fill="hold">
                                          <p:stCondLst>
                                            <p:cond delay="0"/>
                                          </p:stCondLst>
                                        </p:cTn>
                                        <p:tgtEl>
                                          <p:spTgt spid="1931"/>
                                        </p:tgtEl>
                                        <p:attrNameLst>
                                          <p:attrName>style.visibility</p:attrName>
                                        </p:attrNameLst>
                                      </p:cBhvr>
                                      <p:to>
                                        <p:strVal val="visible"/>
                                      </p:to>
                                    </p:set>
                                    <p:animEffect filter="fade" transition="in">
                                      <p:cBhvr>
                                        <p:cTn dur="500"/>
                                        <p:tgtEl>
                                          <p:spTgt spid="19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5" name="Shape 1935"/>
        <p:cNvGrpSpPr/>
        <p:nvPr/>
      </p:nvGrpSpPr>
      <p:grpSpPr>
        <a:xfrm>
          <a:off x="0" y="0"/>
          <a:ext cx="0" cy="0"/>
          <a:chOff x="0" y="0"/>
          <a:chExt cx="0" cy="0"/>
        </a:xfrm>
      </p:grpSpPr>
      <p:sp>
        <p:nvSpPr>
          <p:cNvPr id="1936" name="Google Shape;1936;p31"/>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1937" name="Google Shape;1937;p31"/>
          <p:cNvSpPr/>
          <p:nvPr/>
        </p:nvSpPr>
        <p:spPr>
          <a:xfrm>
            <a:off x="5574460" y="248245"/>
            <a:ext cx="6239375" cy="923330"/>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Arima Madurai Black"/>
              <a:buNone/>
            </a:pPr>
            <a:r>
              <a:rPr b="1" i="0" lang="en-US" sz="3200" u="none" cap="none" strike="noStrike">
                <a:solidFill>
                  <a:srgbClr val="FFFFFF"/>
                </a:solidFill>
                <a:latin typeface="Arima Madurai Black"/>
                <a:ea typeface="Arima Madurai Black"/>
                <a:cs typeface="Arima Madurai Black"/>
                <a:sym typeface="Arima Madurai Black"/>
              </a:rPr>
              <a:t>Trong địa</a:t>
            </a:r>
            <a:r>
              <a:rPr b="1" i="0" lang="en-US" sz="3200" u="none" cap="none" strike="noStrike">
                <a:solidFill>
                  <a:srgbClr val="FFFFFF"/>
                </a:solidFill>
                <a:latin typeface="Arima Madurai Black"/>
                <a:ea typeface="Arima Madurai Black"/>
                <a:cs typeface="Arima Madurai Black"/>
                <a:sym typeface="Arima Madurai Black"/>
              </a:rPr>
              <a:t> chất và khảo cổ học</a:t>
            </a:r>
            <a:endParaRPr b="1" i="0" sz="3200" u="none" cap="none" strike="noStrike">
              <a:solidFill>
                <a:srgbClr val="FFFFFF"/>
              </a:solidFill>
              <a:latin typeface="Arima Madurai Black"/>
              <a:ea typeface="Arima Madurai Black"/>
              <a:cs typeface="Arima Madurai Black"/>
              <a:sym typeface="Arima Madurai Black"/>
            </a:endParaRPr>
          </a:p>
        </p:txBody>
      </p:sp>
      <p:pic>
        <p:nvPicPr>
          <p:cNvPr descr="hạt nhân đo địa chất" id="1938" name="Google Shape;1938;p31"/>
          <p:cNvPicPr preferRelativeResize="0"/>
          <p:nvPr/>
        </p:nvPicPr>
        <p:blipFill rotWithShape="1">
          <a:blip r:embed="rId3">
            <a:alphaModFix/>
          </a:blip>
          <a:srcRect b="0" l="0" r="0" t="0"/>
          <a:stretch/>
        </p:blipFill>
        <p:spPr>
          <a:xfrm>
            <a:off x="371475" y="2013841"/>
            <a:ext cx="5202985" cy="2821167"/>
          </a:xfrm>
          <a:prstGeom prst="rect">
            <a:avLst/>
          </a:prstGeom>
          <a:noFill/>
          <a:ln>
            <a:noFill/>
          </a:ln>
        </p:spPr>
      </p:pic>
      <p:pic>
        <p:nvPicPr>
          <p:cNvPr descr="Ứng dụng bức xạ cho công tác khảo cổ | Tin tức | Cục An toàn bức xạ và hạt  nhân" id="1939" name="Google Shape;1939;p31"/>
          <p:cNvPicPr preferRelativeResize="0"/>
          <p:nvPr/>
        </p:nvPicPr>
        <p:blipFill rotWithShape="1">
          <a:blip r:embed="rId4">
            <a:alphaModFix/>
          </a:blip>
          <a:srcRect b="0" l="0" r="0" t="0"/>
          <a:stretch/>
        </p:blipFill>
        <p:spPr>
          <a:xfrm>
            <a:off x="6663446" y="2013842"/>
            <a:ext cx="5018258" cy="2821167"/>
          </a:xfrm>
          <a:prstGeom prst="rect">
            <a:avLst/>
          </a:prstGeom>
          <a:noFill/>
          <a:ln>
            <a:noFill/>
          </a:ln>
        </p:spPr>
      </p:pic>
      <p:sp>
        <p:nvSpPr>
          <p:cNvPr id="1940" name="Google Shape;1940;p31"/>
          <p:cNvSpPr/>
          <p:nvPr/>
        </p:nvSpPr>
        <p:spPr>
          <a:xfrm>
            <a:off x="371475" y="4945158"/>
            <a:ext cx="5304177" cy="1464231"/>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Arima Madurai Black"/>
                <a:ea typeface="Arima Madurai Black"/>
                <a:cs typeface="Arima Madurai Black"/>
                <a:sym typeface="Arima Madurai Black"/>
              </a:rPr>
              <a:t>Sử dụng phóng xạ môi trường kết hợp với kỹ thuật đánh dấu phóng xạ để nghiên cứu diễn biến các quá trình sa bồi, bồi lấp, xói mòn và rò rỉ</a:t>
            </a:r>
            <a:endParaRPr sz="2000">
              <a:solidFill>
                <a:schemeClr val="dk1"/>
              </a:solidFill>
              <a:latin typeface="Arima Madurai Black"/>
              <a:ea typeface="Arima Madurai Black"/>
              <a:cs typeface="Arima Madurai Black"/>
              <a:sym typeface="Arima Madurai Black"/>
            </a:endParaRPr>
          </a:p>
        </p:txBody>
      </p:sp>
      <p:sp>
        <p:nvSpPr>
          <p:cNvPr id="1941" name="Google Shape;1941;p31"/>
          <p:cNvSpPr/>
          <p:nvPr/>
        </p:nvSpPr>
        <p:spPr>
          <a:xfrm>
            <a:off x="7658100" y="5231730"/>
            <a:ext cx="2752725" cy="664012"/>
          </a:xfrm>
          <a:prstGeom prst="roundRect">
            <a:avLst>
              <a:gd fmla="val 16667" name="adj"/>
            </a:avLst>
          </a:prstGeom>
          <a:solidFill>
            <a:srgbClr val="FFFF00"/>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400">
                <a:solidFill>
                  <a:srgbClr val="0070C0"/>
                </a:solidFill>
                <a:latin typeface="Arima Madurai Black"/>
                <a:ea typeface="Arima Madurai Black"/>
                <a:cs typeface="Arima Madurai Black"/>
                <a:sym typeface="Arima Madurai Black"/>
              </a:rPr>
              <a:t>Nghiên cứu cổ vật</a:t>
            </a:r>
            <a:endParaRPr sz="2400">
              <a:solidFill>
                <a:srgbClr val="0070C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40"/>
                                        </p:tgtEl>
                                        <p:attrNameLst>
                                          <p:attrName>style.visibility</p:attrName>
                                        </p:attrNameLst>
                                      </p:cBhvr>
                                      <p:to>
                                        <p:strVal val="visible"/>
                                      </p:to>
                                    </p:set>
                                    <p:animEffect filter="fade" transition="in">
                                      <p:cBhvr>
                                        <p:cTn dur="500"/>
                                        <p:tgtEl>
                                          <p:spTgt spid="1940"/>
                                        </p:tgtEl>
                                      </p:cBhvr>
                                    </p:animEffect>
                                  </p:childTnLst>
                                </p:cTn>
                              </p:par>
                              <p:par>
                                <p:cTn fill="hold" nodeType="withEffect" presetClass="entr" presetID="10" presetSubtype="0">
                                  <p:stCondLst>
                                    <p:cond delay="0"/>
                                  </p:stCondLst>
                                  <p:childTnLst>
                                    <p:set>
                                      <p:cBhvr>
                                        <p:cTn dur="1" fill="hold">
                                          <p:stCondLst>
                                            <p:cond delay="0"/>
                                          </p:stCondLst>
                                        </p:cTn>
                                        <p:tgtEl>
                                          <p:spTgt spid="1941"/>
                                        </p:tgtEl>
                                        <p:attrNameLst>
                                          <p:attrName>style.visibility</p:attrName>
                                        </p:attrNameLst>
                                      </p:cBhvr>
                                      <p:to>
                                        <p:strVal val="visible"/>
                                      </p:to>
                                    </p:set>
                                    <p:animEffect filter="fade" transition="in">
                                      <p:cBhvr>
                                        <p:cTn dur="500"/>
                                        <p:tgtEl>
                                          <p:spTgt spid="19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5" name="Shape 1945"/>
        <p:cNvGrpSpPr/>
        <p:nvPr/>
      </p:nvGrpSpPr>
      <p:grpSpPr>
        <a:xfrm>
          <a:off x="0" y="0"/>
          <a:ext cx="0" cy="0"/>
          <a:chOff x="0" y="0"/>
          <a:chExt cx="0" cy="0"/>
        </a:xfrm>
      </p:grpSpPr>
      <p:sp>
        <p:nvSpPr>
          <p:cNvPr id="1946" name="Google Shape;1946;p32"/>
          <p:cNvSpPr/>
          <p:nvPr/>
        </p:nvSpPr>
        <p:spPr>
          <a:xfrm>
            <a:off x="1670954" y="1253764"/>
            <a:ext cx="9132029" cy="1565636"/>
          </a:xfrm>
          <a:prstGeom prst="roundRect">
            <a:avLst>
              <a:gd fmla="val 16667" name="adj"/>
            </a:avLst>
          </a:prstGeom>
          <a:solidFill>
            <a:srgbClr val="E9F6F4"/>
          </a:solidFill>
          <a:ln cap="flat" cmpd="sng" w="19050">
            <a:solidFill>
              <a:srgbClr val="3F6697"/>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cap="none" strike="noStrike">
                <a:solidFill>
                  <a:srgbClr val="C00000"/>
                </a:solidFill>
                <a:latin typeface="Arial"/>
                <a:ea typeface="Arial"/>
                <a:cs typeface="Arial"/>
                <a:sym typeface="Arial"/>
              </a:rPr>
              <a:t>  </a:t>
            </a:r>
            <a:r>
              <a:rPr b="1" lang="en-US" sz="5400">
                <a:solidFill>
                  <a:srgbClr val="C00000"/>
                </a:solidFill>
                <a:latin typeface="Arial"/>
                <a:ea typeface="Arial"/>
                <a:cs typeface="Arial"/>
                <a:sym typeface="Arial"/>
              </a:rPr>
              <a:t>VẬT LÍ NANO</a:t>
            </a:r>
            <a:endParaRPr b="1" sz="5400">
              <a:solidFill>
                <a:srgbClr val="C00000"/>
              </a:solidFill>
              <a:latin typeface="Arima Madurai Black"/>
              <a:ea typeface="Arima Madurai Black"/>
              <a:cs typeface="Arima Madurai Black"/>
              <a:sym typeface="Arima Madurai Black"/>
            </a:endParaRPr>
          </a:p>
        </p:txBody>
      </p:sp>
      <p:sp>
        <p:nvSpPr>
          <p:cNvPr id="1947" name="Google Shape;1947;p32"/>
          <p:cNvSpPr/>
          <p:nvPr/>
        </p:nvSpPr>
        <p:spPr>
          <a:xfrm>
            <a:off x="1165860" y="1698123"/>
            <a:ext cx="662756" cy="676917"/>
          </a:xfrm>
          <a:prstGeom prst="ellipse">
            <a:avLst/>
          </a:prstGeom>
          <a:solidFill>
            <a:srgbClr val="002060"/>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1" lang="en-US" sz="2400">
                <a:solidFill>
                  <a:srgbClr val="FFFFFF"/>
                </a:solidFill>
                <a:latin typeface="Arial"/>
                <a:ea typeface="Arial"/>
                <a:cs typeface="Arial"/>
                <a:sym typeface="Arial"/>
              </a:rPr>
              <a:t>III</a:t>
            </a:r>
            <a:endParaRPr b="1" i="0" sz="2400" u="none" cap="none" strike="noStrike">
              <a:solidFill>
                <a:srgbClr val="FFFFFF"/>
              </a:solidFill>
              <a:latin typeface="Arial"/>
              <a:ea typeface="Arial"/>
              <a:cs typeface="Arial"/>
              <a:sym typeface="Arial"/>
            </a:endParaRPr>
          </a:p>
        </p:txBody>
      </p:sp>
      <p:pic>
        <p:nvPicPr>
          <p:cNvPr descr="Nano là gì? Công nghệ nano được ứng dụng như thế nào trong đời sống" id="1948" name="Google Shape;1948;p32"/>
          <p:cNvPicPr preferRelativeResize="0"/>
          <p:nvPr/>
        </p:nvPicPr>
        <p:blipFill rotWithShape="1">
          <a:blip r:embed="rId3">
            <a:alphaModFix/>
          </a:blip>
          <a:srcRect b="0" l="0" r="0" t="0"/>
          <a:stretch/>
        </p:blipFill>
        <p:spPr>
          <a:xfrm>
            <a:off x="3164486" y="3002757"/>
            <a:ext cx="6144964" cy="33980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947"/>
                                        </p:tgtEl>
                                        <p:attrNameLst>
                                          <p:attrName>style.visibility</p:attrName>
                                        </p:attrNameLst>
                                      </p:cBhvr>
                                      <p:to>
                                        <p:strVal val="visible"/>
                                      </p:to>
                                    </p:set>
                                    <p:anim calcmode="lin" valueType="num">
                                      <p:cBhvr additive="base">
                                        <p:cTn dur="600"/>
                                        <p:tgtEl>
                                          <p:spTgt spid="1947"/>
                                        </p:tgtEl>
                                        <p:attrNameLst>
                                          <p:attrName>ppt_w</p:attrName>
                                        </p:attrNameLst>
                                      </p:cBhvr>
                                      <p:tavLst>
                                        <p:tav fmla="" tm="0">
                                          <p:val>
                                            <p:strVal val="0"/>
                                          </p:val>
                                        </p:tav>
                                        <p:tav fmla="" tm="100000">
                                          <p:val>
                                            <p:strVal val="#ppt_w"/>
                                          </p:val>
                                        </p:tav>
                                      </p:tavLst>
                                    </p:anim>
                                    <p:anim calcmode="lin" valueType="num">
                                      <p:cBhvr additive="base">
                                        <p:cTn dur="600"/>
                                        <p:tgtEl>
                                          <p:spTgt spid="1947"/>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750"/>
                                  </p:stCondLst>
                                  <p:childTnLst>
                                    <p:set>
                                      <p:cBhvr>
                                        <p:cTn dur="1" fill="hold">
                                          <p:stCondLst>
                                            <p:cond delay="0"/>
                                          </p:stCondLst>
                                        </p:cTn>
                                        <p:tgtEl>
                                          <p:spTgt spid="1946"/>
                                        </p:tgtEl>
                                        <p:attrNameLst>
                                          <p:attrName>style.visibility</p:attrName>
                                        </p:attrNameLst>
                                      </p:cBhvr>
                                      <p:to>
                                        <p:strVal val="visible"/>
                                      </p:to>
                                    </p:set>
                                    <p:animEffect filter="fade" transition="in">
                                      <p:cBhvr>
                                        <p:cTn dur="500"/>
                                        <p:tgtEl>
                                          <p:spTgt spid="19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2" name="Shape 1952"/>
        <p:cNvGrpSpPr/>
        <p:nvPr/>
      </p:nvGrpSpPr>
      <p:grpSpPr>
        <a:xfrm>
          <a:off x="0" y="0"/>
          <a:ext cx="0" cy="0"/>
          <a:chOff x="0" y="0"/>
          <a:chExt cx="0" cy="0"/>
        </a:xfrm>
      </p:grpSpPr>
      <p:sp>
        <p:nvSpPr>
          <p:cNvPr id="1953" name="Google Shape;1953;p33"/>
          <p:cNvSpPr/>
          <p:nvPr/>
        </p:nvSpPr>
        <p:spPr>
          <a:xfrm>
            <a:off x="895349" y="1143000"/>
            <a:ext cx="10947077" cy="2502813"/>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2060"/>
              </a:buClr>
              <a:buSzPts val="2400"/>
              <a:buFont typeface="Arima Madurai Black"/>
              <a:buNone/>
            </a:pPr>
            <a:r>
              <a:rPr b="1" lang="en-US" sz="2400">
                <a:solidFill>
                  <a:srgbClr val="002060"/>
                </a:solidFill>
                <a:latin typeface="Arima Madurai Black"/>
                <a:ea typeface="Arima Madurai Black"/>
                <a:cs typeface="Arima Madurai Black"/>
                <a:sym typeface="Arima Madurai Black"/>
              </a:rPr>
              <a:t>Vật liệu nano có cấu trúc các hạt, các sợi, ống, hay các tấm mỏng… có kích thước rất nhỏ từ 1 – 100 nanomét (nm). Ở kích thước nano, vật liệu có tính chất điện, tính chất từ, tính chất quang và các tính chất hóa học khác hẳn với tính chất của chúng tại các kích cỡ lớn hơn.</a:t>
            </a:r>
            <a:endParaRPr b="1" i="0" sz="2400" u="none" cap="none" strike="noStrike">
              <a:solidFill>
                <a:srgbClr val="002060"/>
              </a:solidFill>
              <a:latin typeface="Arima Madurai Black"/>
              <a:ea typeface="Arima Madurai Black"/>
              <a:cs typeface="Arima Madurai Black"/>
              <a:sym typeface="Arima Madurai Black"/>
            </a:endParaRPr>
          </a:p>
        </p:txBody>
      </p:sp>
      <p:pic>
        <p:nvPicPr>
          <p:cNvPr descr="Hình ảnh minh họa về công nghệ Nano" id="1954" name="Google Shape;1954;p33"/>
          <p:cNvPicPr preferRelativeResize="0"/>
          <p:nvPr/>
        </p:nvPicPr>
        <p:blipFill rotWithShape="1">
          <a:blip r:embed="rId3">
            <a:alphaModFix/>
          </a:blip>
          <a:srcRect b="0" l="0" r="0" t="0"/>
          <a:stretch/>
        </p:blipFill>
        <p:spPr>
          <a:xfrm>
            <a:off x="3895725" y="3826073"/>
            <a:ext cx="4880530" cy="2745298"/>
          </a:xfrm>
          <a:prstGeom prst="rect">
            <a:avLst/>
          </a:prstGeom>
          <a:noFill/>
          <a:ln>
            <a:noFill/>
          </a:ln>
        </p:spPr>
      </p:pic>
      <p:sp>
        <p:nvSpPr>
          <p:cNvPr id="1955" name="Google Shape;1955;p33"/>
          <p:cNvSpPr/>
          <p:nvPr/>
        </p:nvSpPr>
        <p:spPr>
          <a:xfrm>
            <a:off x="190365" y="286629"/>
            <a:ext cx="4705485"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lang="en-US" sz="3200">
                <a:solidFill>
                  <a:srgbClr val="FFFF00"/>
                </a:solidFill>
                <a:latin typeface="Arial"/>
                <a:ea typeface="Arial"/>
                <a:cs typeface="Arial"/>
                <a:sym typeface="Arial"/>
              </a:rPr>
              <a:t>VẬT LÍ NANO</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956" name="Google Shape;1956;p33"/>
          <p:cNvSpPr/>
          <p:nvPr/>
        </p:nvSpPr>
        <p:spPr>
          <a:xfrm>
            <a:off x="349573" y="237271"/>
            <a:ext cx="917252"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III</a:t>
            </a:r>
            <a:endParaRPr b="1" i="0" sz="4400" u="none" cap="none" strike="noStrike">
              <a:solidFill>
                <a:srgbClr val="FFFFFF"/>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0" name="Shape 1960"/>
        <p:cNvGrpSpPr/>
        <p:nvPr/>
      </p:nvGrpSpPr>
      <p:grpSpPr>
        <a:xfrm>
          <a:off x="0" y="0"/>
          <a:ext cx="0" cy="0"/>
          <a:chOff x="0" y="0"/>
          <a:chExt cx="0" cy="0"/>
        </a:xfrm>
      </p:grpSpPr>
      <p:pic>
        <p:nvPicPr>
          <p:cNvPr descr="Committees - Daily Standup Meeting Icon, HD Png Download , Transparent Png  Image - PNGitem" id="1961" name="Google Shape;1961;p34"/>
          <p:cNvPicPr preferRelativeResize="0"/>
          <p:nvPr/>
        </p:nvPicPr>
        <p:blipFill rotWithShape="1">
          <a:blip r:embed="rId3">
            <a:alphaModFix/>
          </a:blip>
          <a:srcRect b="8021" l="0" r="0" t="0"/>
          <a:stretch/>
        </p:blipFill>
        <p:spPr>
          <a:xfrm>
            <a:off x="632366" y="2387865"/>
            <a:ext cx="3081608" cy="2857500"/>
          </a:xfrm>
          <a:prstGeom prst="rect">
            <a:avLst/>
          </a:prstGeom>
          <a:noFill/>
          <a:ln>
            <a:noFill/>
          </a:ln>
        </p:spPr>
      </p:pic>
      <p:grpSp>
        <p:nvGrpSpPr>
          <p:cNvPr id="1962" name="Google Shape;1962;p34"/>
          <p:cNvGrpSpPr/>
          <p:nvPr/>
        </p:nvGrpSpPr>
        <p:grpSpPr>
          <a:xfrm>
            <a:off x="270170" y="1360132"/>
            <a:ext cx="3913434" cy="955871"/>
            <a:chOff x="1195945" y="2012250"/>
            <a:chExt cx="2821395" cy="727040"/>
          </a:xfrm>
        </p:grpSpPr>
        <p:sp>
          <p:nvSpPr>
            <p:cNvPr id="1963" name="Google Shape;1963;p34"/>
            <p:cNvSpPr/>
            <p:nvPr/>
          </p:nvSpPr>
          <p:spPr>
            <a:xfrm rot="-991">
              <a:off x="1196025" y="201265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964" name="Google Shape;1964;p34"/>
            <p:cNvSpPr/>
            <p:nvPr/>
          </p:nvSpPr>
          <p:spPr>
            <a:xfrm rot="-991">
              <a:off x="1196025" y="218020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sp>
        <p:nvSpPr>
          <p:cNvPr id="1965" name="Google Shape;1965;p34"/>
          <p:cNvSpPr txBox="1"/>
          <p:nvPr/>
        </p:nvSpPr>
        <p:spPr>
          <a:xfrm>
            <a:off x="632366" y="1474787"/>
            <a:ext cx="320197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Thảo luận nhóm</a:t>
            </a:r>
            <a:endParaRPr b="0" i="0" sz="3200" u="none" cap="none" strike="noStrike">
              <a:solidFill>
                <a:srgbClr val="FFFFFF"/>
              </a:solidFill>
              <a:latin typeface="Arial"/>
              <a:ea typeface="Arial"/>
              <a:cs typeface="Arial"/>
              <a:sym typeface="Arial"/>
            </a:endParaRPr>
          </a:p>
        </p:txBody>
      </p:sp>
      <p:pic>
        <p:nvPicPr>
          <p:cNvPr id="1966" name="Google Shape;1966;p34"/>
          <p:cNvPicPr preferRelativeResize="0"/>
          <p:nvPr/>
        </p:nvPicPr>
        <p:blipFill rotWithShape="1">
          <a:blip r:embed="rId4">
            <a:alphaModFix/>
          </a:blip>
          <a:srcRect b="0" l="0" r="0" t="0"/>
          <a:stretch/>
        </p:blipFill>
        <p:spPr>
          <a:xfrm>
            <a:off x="8585285" y="4623397"/>
            <a:ext cx="2259942" cy="2187041"/>
          </a:xfrm>
          <a:prstGeom prst="rect">
            <a:avLst/>
          </a:prstGeom>
          <a:noFill/>
          <a:ln>
            <a:noFill/>
          </a:ln>
        </p:spPr>
      </p:pic>
      <p:sp>
        <p:nvSpPr>
          <p:cNvPr id="1967" name="Google Shape;1967;p34"/>
          <p:cNvSpPr/>
          <p:nvPr/>
        </p:nvSpPr>
        <p:spPr>
          <a:xfrm rot="5268462">
            <a:off x="6708072" y="-1020847"/>
            <a:ext cx="2713805" cy="7765963"/>
          </a:xfrm>
          <a:custGeom>
            <a:rect b="b" l="l" r="r" t="t"/>
            <a:pathLst>
              <a:path extrusionOk="0" h="39590" w="37329">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1968" name="Google Shape;1968;p34"/>
          <p:cNvSpPr txBox="1"/>
          <p:nvPr/>
        </p:nvSpPr>
        <p:spPr>
          <a:xfrm>
            <a:off x="4911296" y="2257022"/>
            <a:ext cx="6270112"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200"/>
              <a:buFont typeface="Arima Madurai Black"/>
              <a:buNone/>
            </a:pPr>
            <a:r>
              <a:rPr b="1" i="0" lang="en-US" sz="3200" u="none" cap="none" strike="noStrike">
                <a:solidFill>
                  <a:srgbClr val="002060"/>
                </a:solidFill>
                <a:latin typeface="Arima Madurai Black"/>
                <a:ea typeface="Arima Madurai Black"/>
                <a:cs typeface="Arima Madurai Black"/>
                <a:sym typeface="Arima Madurai Black"/>
              </a:rPr>
              <a:t>Hãy</a:t>
            </a:r>
            <a:r>
              <a:rPr b="1" i="0" lang="en-US" sz="3200" u="none" cap="none" strike="noStrike">
                <a:solidFill>
                  <a:srgbClr val="002060"/>
                </a:solidFill>
                <a:latin typeface="Arima Madurai Black"/>
                <a:ea typeface="Arima Madurai Black"/>
                <a:cs typeface="Arima Madurai Black"/>
                <a:sym typeface="Arima Madurai Black"/>
              </a:rPr>
              <a:t> nêu đối tượng nghiên cứu của vật lí </a:t>
            </a:r>
            <a:r>
              <a:rPr b="1" lang="en-US" sz="3200">
                <a:solidFill>
                  <a:srgbClr val="002060"/>
                </a:solidFill>
                <a:latin typeface="Arima Madurai Black"/>
                <a:ea typeface="Arima Madurai Black"/>
                <a:cs typeface="Arima Madurai Black"/>
                <a:sym typeface="Arima Madurai Black"/>
              </a:rPr>
              <a:t>n</a:t>
            </a:r>
            <a:r>
              <a:rPr b="1" i="0" lang="en-US" sz="3200" u="none" cap="none" strike="noStrike">
                <a:solidFill>
                  <a:srgbClr val="002060"/>
                </a:solidFill>
                <a:latin typeface="Arima Madurai Black"/>
                <a:ea typeface="Arima Madurai Black"/>
                <a:cs typeface="Arima Madurai Black"/>
                <a:sym typeface="Arima Madurai Black"/>
              </a:rPr>
              <a:t>ano?</a:t>
            </a:r>
            <a:endParaRPr b="1" i="0" sz="3200" u="none" cap="none" strike="noStrike">
              <a:solidFill>
                <a:srgbClr val="00206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61"/>
                                        </p:tgtEl>
                                        <p:attrNameLst>
                                          <p:attrName>style.visibility</p:attrName>
                                        </p:attrNameLst>
                                      </p:cBhvr>
                                      <p:to>
                                        <p:strVal val="visible"/>
                                      </p:to>
                                    </p:set>
                                    <p:animEffect filter="fade" transition="in">
                                      <p:cBhvr>
                                        <p:cTn dur="1000"/>
                                        <p:tgtEl>
                                          <p:spTgt spid="1961"/>
                                        </p:tgtEl>
                                      </p:cBhvr>
                                    </p:animEffect>
                                  </p:childTnLst>
                                </p:cTn>
                              </p:par>
                              <p:par>
                                <p:cTn fill="hold" nodeType="withEffect" presetClass="entr" presetID="10" presetSubtype="0">
                                  <p:stCondLst>
                                    <p:cond delay="0"/>
                                  </p:stCondLst>
                                  <p:childTnLst>
                                    <p:set>
                                      <p:cBhvr>
                                        <p:cTn dur="1" fill="hold">
                                          <p:stCondLst>
                                            <p:cond delay="0"/>
                                          </p:stCondLst>
                                        </p:cTn>
                                        <p:tgtEl>
                                          <p:spTgt spid="1962"/>
                                        </p:tgtEl>
                                        <p:attrNameLst>
                                          <p:attrName>style.visibility</p:attrName>
                                        </p:attrNameLst>
                                      </p:cBhvr>
                                      <p:to>
                                        <p:strVal val="visible"/>
                                      </p:to>
                                    </p:set>
                                    <p:animEffect filter="fade" transition="in">
                                      <p:cBhvr>
                                        <p:cTn dur="500"/>
                                        <p:tgtEl>
                                          <p:spTgt spid="19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2" name="Shape 1972"/>
        <p:cNvGrpSpPr/>
        <p:nvPr/>
      </p:nvGrpSpPr>
      <p:grpSpPr>
        <a:xfrm>
          <a:off x="0" y="0"/>
          <a:ext cx="0" cy="0"/>
          <a:chOff x="0" y="0"/>
          <a:chExt cx="0" cy="0"/>
        </a:xfrm>
      </p:grpSpPr>
      <p:sp>
        <p:nvSpPr>
          <p:cNvPr id="1973" name="Google Shape;1973;p35"/>
          <p:cNvSpPr/>
          <p:nvPr/>
        </p:nvSpPr>
        <p:spPr>
          <a:xfrm>
            <a:off x="510707" y="667703"/>
            <a:ext cx="9491212" cy="624988"/>
          </a:xfrm>
          <a:prstGeom prst="roundRect">
            <a:avLst>
              <a:gd fmla="val 50000" name="adj"/>
            </a:avLst>
          </a:prstGeom>
          <a:solidFill>
            <a:srgbClr val="FE4A49"/>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600"/>
              <a:buFont typeface="Arima Madurai Black"/>
              <a:buNone/>
            </a:pPr>
            <a:r>
              <a:rPr b="1" i="0" lang="en-US" sz="3600" u="none" cap="none" strike="noStrike">
                <a:solidFill>
                  <a:srgbClr val="FFFFFF"/>
                </a:solidFill>
                <a:latin typeface="Arima Madurai Black"/>
                <a:ea typeface="Arima Madurai Black"/>
                <a:cs typeface="Arima Madurai Black"/>
                <a:sym typeface="Arima Madurai Black"/>
              </a:rPr>
              <a:t>Đối tượng nghiên cứu của Vật lí nano</a:t>
            </a:r>
            <a:endParaRPr b="1" i="0" sz="3600" u="none" cap="none" strike="noStrike">
              <a:solidFill>
                <a:srgbClr val="FFFFFF"/>
              </a:solidFill>
              <a:latin typeface="Arima Madurai Black"/>
              <a:ea typeface="Arima Madurai Black"/>
              <a:cs typeface="Arima Madurai Black"/>
              <a:sym typeface="Arima Madurai Black"/>
            </a:endParaRPr>
          </a:p>
        </p:txBody>
      </p:sp>
      <p:pic>
        <p:nvPicPr>
          <p:cNvPr descr="Ống nano carbon – vật liệu mới cho pin mặt trời" id="1974" name="Google Shape;1974;p35"/>
          <p:cNvPicPr preferRelativeResize="0"/>
          <p:nvPr/>
        </p:nvPicPr>
        <p:blipFill rotWithShape="1">
          <a:blip r:embed="rId3">
            <a:alphaModFix/>
          </a:blip>
          <a:srcRect b="0" l="0" r="0" t="0"/>
          <a:stretch/>
        </p:blipFill>
        <p:spPr>
          <a:xfrm>
            <a:off x="1056137" y="3853090"/>
            <a:ext cx="4108109" cy="2770004"/>
          </a:xfrm>
          <a:prstGeom prst="rect">
            <a:avLst/>
          </a:prstGeom>
          <a:noFill/>
          <a:ln>
            <a:noFill/>
          </a:ln>
        </p:spPr>
      </p:pic>
      <p:sp>
        <p:nvSpPr>
          <p:cNvPr id="1975" name="Google Shape;1975;p35"/>
          <p:cNvSpPr txBox="1"/>
          <p:nvPr/>
        </p:nvSpPr>
        <p:spPr>
          <a:xfrm>
            <a:off x="5422663" y="5420856"/>
            <a:ext cx="6411030" cy="769441"/>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200"/>
              <a:buFont typeface="Arima Madurai Black"/>
              <a:buNone/>
            </a:pPr>
            <a:r>
              <a:rPr b="1" i="0" lang="en-US" sz="2200" u="none" cap="none" strike="noStrike">
                <a:solidFill>
                  <a:srgbClr val="0070C0"/>
                </a:solidFill>
                <a:latin typeface="Arima Madurai Black"/>
                <a:ea typeface="Arima Madurai Black"/>
                <a:cs typeface="Arima Madurai Black"/>
                <a:sym typeface="Arima Madurai Black"/>
              </a:rPr>
              <a:t>Ống nano carbon được tạo thành bằng việc uốn cong một vật liệu graphene</a:t>
            </a:r>
            <a:endParaRPr/>
          </a:p>
        </p:txBody>
      </p:sp>
      <p:sp>
        <p:nvSpPr>
          <p:cNvPr id="1976" name="Google Shape;1976;p35"/>
          <p:cNvSpPr/>
          <p:nvPr/>
        </p:nvSpPr>
        <p:spPr>
          <a:xfrm>
            <a:off x="510707" y="1540395"/>
            <a:ext cx="11156636" cy="2187833"/>
          </a:xfrm>
          <a:prstGeom prst="roundRect">
            <a:avLst>
              <a:gd fmla="val 16667" name="adj"/>
            </a:avLst>
          </a:prstGeom>
          <a:solidFill>
            <a:srgbClr val="FFFFFF"/>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2800">
                <a:solidFill>
                  <a:srgbClr val="0070C0"/>
                </a:solidFill>
                <a:latin typeface="Arima Madurai Black"/>
                <a:ea typeface="Arima Madurai Black"/>
                <a:cs typeface="Arima Madurai Black"/>
                <a:sym typeface="Arima Madurai Black"/>
              </a:rPr>
              <a:t>Nghiên cứu về các hiện tượng và tác động vào vật liệu ở các quy mô nguyên tử, phân tử, xác định các đặc tính vật lí của vật liệu trong phạm vi kích thước nano.</a:t>
            </a:r>
            <a:r>
              <a:rPr b="1" i="0" lang="en-US" sz="2800" u="none" cap="none" strike="noStrike">
                <a:solidFill>
                  <a:srgbClr val="0070C0"/>
                </a:solidFill>
                <a:latin typeface="Arima Madurai Black"/>
                <a:ea typeface="Arima Madurai Black"/>
                <a:cs typeface="Arima Madurai Black"/>
                <a:sym typeface="Arima Madurai Black"/>
              </a:rPr>
              <a:t>.</a:t>
            </a:r>
            <a:endParaRPr b="0" i="0" sz="2800" u="none" cap="none" strike="noStrike">
              <a:solidFill>
                <a:srgbClr val="0070C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6"/>
                                        </p:tgtEl>
                                        <p:attrNameLst>
                                          <p:attrName>style.visibility</p:attrName>
                                        </p:attrNameLst>
                                      </p:cBhvr>
                                      <p:to>
                                        <p:strVal val="visible"/>
                                      </p:to>
                                    </p:set>
                                    <p:animEffect filter="fade" transition="in">
                                      <p:cBhvr>
                                        <p:cTn dur="500"/>
                                        <p:tgtEl>
                                          <p:spTgt spid="19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pic>
        <p:nvPicPr>
          <p:cNvPr descr="Committees - Daily Standup Meeting Icon, HD Png Download , Transparent Png  Image - PNGitem" id="1981" name="Google Shape;1981;p36"/>
          <p:cNvPicPr preferRelativeResize="0"/>
          <p:nvPr/>
        </p:nvPicPr>
        <p:blipFill rotWithShape="1">
          <a:blip r:embed="rId3">
            <a:alphaModFix/>
          </a:blip>
          <a:srcRect b="8021" l="0" r="0" t="0"/>
          <a:stretch/>
        </p:blipFill>
        <p:spPr>
          <a:xfrm>
            <a:off x="632366" y="2387865"/>
            <a:ext cx="3081608" cy="2857500"/>
          </a:xfrm>
          <a:prstGeom prst="rect">
            <a:avLst/>
          </a:prstGeom>
          <a:noFill/>
          <a:ln>
            <a:noFill/>
          </a:ln>
        </p:spPr>
      </p:pic>
      <p:grpSp>
        <p:nvGrpSpPr>
          <p:cNvPr id="1982" name="Google Shape;1982;p36"/>
          <p:cNvGrpSpPr/>
          <p:nvPr/>
        </p:nvGrpSpPr>
        <p:grpSpPr>
          <a:xfrm>
            <a:off x="270170" y="1360132"/>
            <a:ext cx="3913434" cy="955871"/>
            <a:chOff x="1195945" y="2012250"/>
            <a:chExt cx="2821395" cy="727040"/>
          </a:xfrm>
        </p:grpSpPr>
        <p:sp>
          <p:nvSpPr>
            <p:cNvPr id="1983" name="Google Shape;1983;p36"/>
            <p:cNvSpPr/>
            <p:nvPr/>
          </p:nvSpPr>
          <p:spPr>
            <a:xfrm rot="-991">
              <a:off x="1196025" y="201265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984" name="Google Shape;1984;p36"/>
            <p:cNvSpPr/>
            <p:nvPr/>
          </p:nvSpPr>
          <p:spPr>
            <a:xfrm rot="-991">
              <a:off x="1196025" y="218020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sp>
        <p:nvSpPr>
          <p:cNvPr id="1985" name="Google Shape;1985;p36"/>
          <p:cNvSpPr txBox="1"/>
          <p:nvPr/>
        </p:nvSpPr>
        <p:spPr>
          <a:xfrm>
            <a:off x="632366" y="1474787"/>
            <a:ext cx="320197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Thảo luận nhóm</a:t>
            </a:r>
            <a:endParaRPr b="0" i="0" sz="3200" u="none" cap="none" strike="noStrike">
              <a:solidFill>
                <a:srgbClr val="FFFFFF"/>
              </a:solidFill>
              <a:latin typeface="Arial"/>
              <a:ea typeface="Arial"/>
              <a:cs typeface="Arial"/>
              <a:sym typeface="Arial"/>
            </a:endParaRPr>
          </a:p>
        </p:txBody>
      </p:sp>
      <p:pic>
        <p:nvPicPr>
          <p:cNvPr id="1986" name="Google Shape;1986;p36"/>
          <p:cNvPicPr preferRelativeResize="0"/>
          <p:nvPr/>
        </p:nvPicPr>
        <p:blipFill rotWithShape="1">
          <a:blip r:embed="rId4">
            <a:alphaModFix/>
          </a:blip>
          <a:srcRect b="0" l="0" r="0" t="0"/>
          <a:stretch/>
        </p:blipFill>
        <p:spPr>
          <a:xfrm>
            <a:off x="8585285" y="4623397"/>
            <a:ext cx="2259942" cy="2187041"/>
          </a:xfrm>
          <a:prstGeom prst="rect">
            <a:avLst/>
          </a:prstGeom>
          <a:noFill/>
          <a:ln>
            <a:noFill/>
          </a:ln>
        </p:spPr>
      </p:pic>
      <p:sp>
        <p:nvSpPr>
          <p:cNvPr id="1987" name="Google Shape;1987;p36"/>
          <p:cNvSpPr/>
          <p:nvPr/>
        </p:nvSpPr>
        <p:spPr>
          <a:xfrm rot="5268462">
            <a:off x="6708072" y="-1020847"/>
            <a:ext cx="2713805" cy="7765963"/>
          </a:xfrm>
          <a:custGeom>
            <a:rect b="b" l="l" r="r" t="t"/>
            <a:pathLst>
              <a:path extrusionOk="0" h="39590" w="37329">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1988" name="Google Shape;1988;p36"/>
          <p:cNvSpPr txBox="1"/>
          <p:nvPr/>
        </p:nvSpPr>
        <p:spPr>
          <a:xfrm>
            <a:off x="4911296" y="2257022"/>
            <a:ext cx="6270112"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3300"/>
              </a:buClr>
              <a:buSzPts val="3200"/>
              <a:buFont typeface="Arima Madurai Black"/>
              <a:buNone/>
            </a:pPr>
            <a:r>
              <a:rPr b="0" i="0" lang="en-US" sz="3200" u="none" cap="none" strike="noStrike">
                <a:solidFill>
                  <a:srgbClr val="003300"/>
                </a:solidFill>
                <a:latin typeface="Arima Madurai Black"/>
                <a:ea typeface="Arima Madurai Black"/>
                <a:cs typeface="Arima Madurai Black"/>
                <a:sym typeface="Arima Madurai Black"/>
              </a:rPr>
              <a:t>Nêu một số ví dụ về ứng dụng của công nghệ nano trong đời sống.</a:t>
            </a:r>
            <a:endParaRPr b="0" i="0" sz="3200" u="none" cap="none" strike="noStrike">
              <a:solidFill>
                <a:srgbClr val="00330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81"/>
                                        </p:tgtEl>
                                        <p:attrNameLst>
                                          <p:attrName>style.visibility</p:attrName>
                                        </p:attrNameLst>
                                      </p:cBhvr>
                                      <p:to>
                                        <p:strVal val="visible"/>
                                      </p:to>
                                    </p:set>
                                    <p:animEffect filter="fade" transition="in">
                                      <p:cBhvr>
                                        <p:cTn dur="1000"/>
                                        <p:tgtEl>
                                          <p:spTgt spid="1981"/>
                                        </p:tgtEl>
                                      </p:cBhvr>
                                    </p:animEffect>
                                  </p:childTnLst>
                                </p:cTn>
                              </p:par>
                              <p:par>
                                <p:cTn fill="hold" nodeType="withEffect" presetClass="entr" presetID="10" presetSubtype="0">
                                  <p:stCondLst>
                                    <p:cond delay="0"/>
                                  </p:stCondLst>
                                  <p:childTnLst>
                                    <p:set>
                                      <p:cBhvr>
                                        <p:cTn dur="1" fill="hold">
                                          <p:stCondLst>
                                            <p:cond delay="0"/>
                                          </p:stCondLst>
                                        </p:cTn>
                                        <p:tgtEl>
                                          <p:spTgt spid="1982"/>
                                        </p:tgtEl>
                                        <p:attrNameLst>
                                          <p:attrName>style.visibility</p:attrName>
                                        </p:attrNameLst>
                                      </p:cBhvr>
                                      <p:to>
                                        <p:strVal val="visible"/>
                                      </p:to>
                                    </p:set>
                                    <p:animEffect filter="fade" transition="in">
                                      <p:cBhvr>
                                        <p:cTn dur="500"/>
                                        <p:tgtEl>
                                          <p:spTgt spid="19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2" name="Shape 1992"/>
        <p:cNvGrpSpPr/>
        <p:nvPr/>
      </p:nvGrpSpPr>
      <p:grpSpPr>
        <a:xfrm>
          <a:off x="0" y="0"/>
          <a:ext cx="0" cy="0"/>
          <a:chOff x="0" y="0"/>
          <a:chExt cx="0" cy="0"/>
        </a:xfrm>
      </p:grpSpPr>
      <p:sp>
        <p:nvSpPr>
          <p:cNvPr id="1993" name="Google Shape;1993;p37"/>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1994" name="Google Shape;1994;p37"/>
          <p:cNvSpPr/>
          <p:nvPr/>
        </p:nvSpPr>
        <p:spPr>
          <a:xfrm>
            <a:off x="168520" y="1277166"/>
            <a:ext cx="11788347" cy="1882055"/>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FFFFFF"/>
              </a:buClr>
              <a:buSzPts val="2800"/>
              <a:buFont typeface="Arima Madurai Black"/>
              <a:buNone/>
            </a:pPr>
            <a:r>
              <a:rPr b="1" lang="en-US" sz="2800">
                <a:solidFill>
                  <a:srgbClr val="FFFFFF"/>
                </a:solidFill>
                <a:latin typeface="Arima Madurai Black"/>
                <a:ea typeface="Arima Madurai Black"/>
                <a:cs typeface="Arima Madurai Black"/>
                <a:sym typeface="Arima Madurai Black"/>
              </a:rPr>
              <a:t>Trong y –sinh học, các hóa chất và dược phẩm kích thước cỡ nano khi đưa vào cơ thể, giúp can thiệp ở quy mô phân tử hay tế bào dùng để hỗ trợ chuẩn đoán bệnh, dẫn truyền thuốc, tiêu diệt các tế bào ung thư, …</a:t>
            </a:r>
            <a:endParaRPr b="1" i="0" sz="2800" u="none" cap="none" strike="noStrike">
              <a:solidFill>
                <a:srgbClr val="FFFFFF"/>
              </a:solidFill>
              <a:latin typeface="Arima Madurai Black"/>
              <a:ea typeface="Arima Madurai Black"/>
              <a:cs typeface="Arima Madurai Black"/>
              <a:sym typeface="Arima Madurai Black"/>
            </a:endParaRPr>
          </a:p>
        </p:txBody>
      </p:sp>
      <p:pic>
        <p:nvPicPr>
          <p:cNvPr id="1995" name="Google Shape;1995;p37"/>
          <p:cNvPicPr preferRelativeResize="0"/>
          <p:nvPr/>
        </p:nvPicPr>
        <p:blipFill rotWithShape="1">
          <a:blip r:embed="rId3">
            <a:alphaModFix/>
          </a:blip>
          <a:srcRect b="0" l="0" r="0" t="0"/>
          <a:stretch/>
        </p:blipFill>
        <p:spPr>
          <a:xfrm>
            <a:off x="3807007" y="3302912"/>
            <a:ext cx="4603567" cy="3432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9" name="Shape 1999"/>
        <p:cNvGrpSpPr/>
        <p:nvPr/>
      </p:nvGrpSpPr>
      <p:grpSpPr>
        <a:xfrm>
          <a:off x="0" y="0"/>
          <a:ext cx="0" cy="0"/>
          <a:chOff x="0" y="0"/>
          <a:chExt cx="0" cy="0"/>
        </a:xfrm>
      </p:grpSpPr>
      <p:sp>
        <p:nvSpPr>
          <p:cNvPr id="2000" name="Google Shape;2000;p38"/>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2001" name="Google Shape;2001;p38"/>
          <p:cNvSpPr/>
          <p:nvPr/>
        </p:nvSpPr>
        <p:spPr>
          <a:xfrm>
            <a:off x="168520" y="1277166"/>
            <a:ext cx="11788347" cy="1505223"/>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FFFFFF"/>
              </a:buClr>
              <a:buSzPts val="2800"/>
              <a:buFont typeface="Arima Madurai Black"/>
              <a:buNone/>
            </a:pPr>
            <a:r>
              <a:rPr b="1" lang="en-US" sz="2800">
                <a:solidFill>
                  <a:srgbClr val="FFFFFF"/>
                </a:solidFill>
                <a:latin typeface="Arima Madurai Black"/>
                <a:ea typeface="Arima Madurai Black"/>
                <a:cs typeface="Arima Madurai Black"/>
                <a:sym typeface="Arima Madurai Black"/>
              </a:rPr>
              <a:t>Trong sản xuất năng lượng, sử dụng các vật liệu nano chế tạo các loại pin, tụ điện làm tăng tính hiệu quả dữ trữ điện năng hoặc tạo ra vật liệu siêu dẫn.</a:t>
            </a:r>
            <a:endParaRPr b="1" i="0" sz="2800" u="none" cap="none" strike="noStrike">
              <a:solidFill>
                <a:srgbClr val="FFFFFF"/>
              </a:solidFill>
              <a:latin typeface="Arima Madurai Black"/>
              <a:ea typeface="Arima Madurai Black"/>
              <a:cs typeface="Arima Madurai Black"/>
              <a:sym typeface="Arima Madurai Black"/>
            </a:endParaRPr>
          </a:p>
        </p:txBody>
      </p:sp>
      <p:pic>
        <p:nvPicPr>
          <p:cNvPr descr="ứng dụng nam châm siêu dẫn" id="2002" name="Google Shape;2002;p38"/>
          <p:cNvPicPr preferRelativeResize="0"/>
          <p:nvPr/>
        </p:nvPicPr>
        <p:blipFill rotWithShape="1">
          <a:blip r:embed="rId3">
            <a:alphaModFix/>
          </a:blip>
          <a:srcRect b="0" l="0" r="0" t="0"/>
          <a:stretch/>
        </p:blipFill>
        <p:spPr>
          <a:xfrm>
            <a:off x="6792980" y="3108067"/>
            <a:ext cx="4504501" cy="2627625"/>
          </a:xfrm>
          <a:prstGeom prst="rect">
            <a:avLst/>
          </a:prstGeom>
          <a:noFill/>
          <a:ln>
            <a:noFill/>
          </a:ln>
        </p:spPr>
      </p:pic>
      <p:sp>
        <p:nvSpPr>
          <p:cNvPr id="2003" name="Google Shape;2003;p38"/>
          <p:cNvSpPr/>
          <p:nvPr/>
        </p:nvSpPr>
        <p:spPr>
          <a:xfrm>
            <a:off x="6792980" y="5904344"/>
            <a:ext cx="45833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00B050"/>
                </a:solidFill>
                <a:latin typeface="Arial"/>
                <a:ea typeface="Arial"/>
                <a:cs typeface="Arial"/>
                <a:sym typeface="Arial"/>
              </a:rPr>
              <a:t>Ứng dụng nam châm siêu dẫn</a:t>
            </a:r>
            <a:endParaRPr b="1" i="1" sz="2400">
              <a:solidFill>
                <a:srgbClr val="00B050"/>
              </a:solidFill>
              <a:latin typeface="Arial"/>
              <a:ea typeface="Arial"/>
              <a:cs typeface="Arial"/>
              <a:sym typeface="Arial"/>
            </a:endParaRPr>
          </a:p>
        </p:txBody>
      </p:sp>
      <p:pic>
        <p:nvPicPr>
          <p:cNvPr descr="ứng dụng công nghệ Nano trong cuộc sống " id="2004" name="Google Shape;2004;p38"/>
          <p:cNvPicPr preferRelativeResize="0"/>
          <p:nvPr/>
        </p:nvPicPr>
        <p:blipFill rotWithShape="1">
          <a:blip r:embed="rId4">
            <a:alphaModFix/>
          </a:blip>
          <a:srcRect b="0" l="0" r="0" t="0"/>
          <a:stretch/>
        </p:blipFill>
        <p:spPr>
          <a:xfrm>
            <a:off x="1388105" y="3108067"/>
            <a:ext cx="4354299" cy="2901052"/>
          </a:xfrm>
          <a:prstGeom prst="rect">
            <a:avLst/>
          </a:prstGeom>
          <a:noFill/>
          <a:ln>
            <a:noFill/>
          </a:ln>
        </p:spPr>
      </p:pic>
      <p:sp>
        <p:nvSpPr>
          <p:cNvPr id="2005" name="Google Shape;2005;p38"/>
          <p:cNvSpPr/>
          <p:nvPr/>
        </p:nvSpPr>
        <p:spPr>
          <a:xfrm>
            <a:off x="2617718" y="6009119"/>
            <a:ext cx="189507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00B050"/>
                </a:solidFill>
                <a:latin typeface="Arial"/>
                <a:ea typeface="Arial"/>
                <a:cs typeface="Arial"/>
                <a:sym typeface="Arial"/>
              </a:rPr>
              <a:t>Pin mặt trời</a:t>
            </a:r>
            <a:endParaRPr b="1" i="1" sz="2400">
              <a:solidFill>
                <a:srgbClr val="00B05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39"/>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2011" name="Google Shape;2011;p39"/>
          <p:cNvSpPr/>
          <p:nvPr/>
        </p:nvSpPr>
        <p:spPr>
          <a:xfrm>
            <a:off x="168520" y="1277166"/>
            <a:ext cx="11788347" cy="1882055"/>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FFFFFF"/>
              </a:buClr>
              <a:buSzPts val="2800"/>
              <a:buFont typeface="Arima Madurai Black"/>
              <a:buNone/>
            </a:pPr>
            <a:r>
              <a:rPr b="1" lang="en-US" sz="2800">
                <a:solidFill>
                  <a:srgbClr val="FFFFFF"/>
                </a:solidFill>
                <a:latin typeface="Arima Madurai Black"/>
                <a:ea typeface="Arima Madurai Black"/>
                <a:cs typeface="Arima Madurai Black"/>
                <a:sym typeface="Arima Madurai Black"/>
              </a:rPr>
              <a:t>Chế tạo các linh kiện điện tử với tốc độ xử lí rất nhanh, các thiết bị lưu trữ thông tin cực nhỏ, sử dụng để chế tạo ra các thế hệ máy tính nano, màn hình máy tính, điện thoại.</a:t>
            </a:r>
            <a:endParaRPr b="1" i="0" sz="2800" u="none" cap="none" strike="noStrike">
              <a:solidFill>
                <a:srgbClr val="FFFFFF"/>
              </a:solidFill>
              <a:latin typeface="Arima Madurai Black"/>
              <a:ea typeface="Arima Madurai Black"/>
              <a:cs typeface="Arima Madurai Black"/>
              <a:sym typeface="Arima Madurai Black"/>
            </a:endParaRPr>
          </a:p>
        </p:txBody>
      </p:sp>
      <p:pic>
        <p:nvPicPr>
          <p:cNvPr descr="Các linh kiện điện tử nano với tốc độ xử lý cực nhanh" id="2012" name="Google Shape;2012;p39"/>
          <p:cNvPicPr preferRelativeResize="0"/>
          <p:nvPr/>
        </p:nvPicPr>
        <p:blipFill rotWithShape="1">
          <a:blip r:embed="rId3">
            <a:alphaModFix/>
          </a:blip>
          <a:srcRect b="0" l="0" r="0" t="0"/>
          <a:stretch/>
        </p:blipFill>
        <p:spPr>
          <a:xfrm>
            <a:off x="6954066" y="3382024"/>
            <a:ext cx="3606646" cy="2408130"/>
          </a:xfrm>
          <a:prstGeom prst="rect">
            <a:avLst/>
          </a:prstGeom>
          <a:noFill/>
          <a:ln>
            <a:noFill/>
          </a:ln>
        </p:spPr>
      </p:pic>
      <p:sp>
        <p:nvSpPr>
          <p:cNvPr id="2013" name="Google Shape;2013;p39"/>
          <p:cNvSpPr/>
          <p:nvPr/>
        </p:nvSpPr>
        <p:spPr>
          <a:xfrm>
            <a:off x="1867687" y="6092070"/>
            <a:ext cx="879078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a:solidFill>
                  <a:srgbClr val="00B050"/>
                </a:solidFill>
                <a:latin typeface="Arima Madurai Black"/>
                <a:ea typeface="Arima Madurai Black"/>
                <a:cs typeface="Arima Madurai Black"/>
                <a:sym typeface="Arima Madurai Black"/>
              </a:rPr>
              <a:t>Các linh kiện điện tử nano với tốc độ xử lý cực nhanh</a:t>
            </a:r>
            <a:endParaRPr b="1" i="1" sz="2800">
              <a:solidFill>
                <a:srgbClr val="00B050"/>
              </a:solidFill>
              <a:latin typeface="Arima Madurai Black"/>
              <a:ea typeface="Arima Madurai Black"/>
              <a:cs typeface="Arima Madurai Black"/>
              <a:sym typeface="Arima Madurai Black"/>
            </a:endParaRPr>
          </a:p>
        </p:txBody>
      </p:sp>
      <p:pic>
        <p:nvPicPr>
          <p:cNvPr descr="Mạch Nano CH340 (Arduino Nano Compatible) – Hshop.vn" id="2014" name="Google Shape;2014;p39"/>
          <p:cNvPicPr preferRelativeResize="0"/>
          <p:nvPr/>
        </p:nvPicPr>
        <p:blipFill rotWithShape="1">
          <a:blip r:embed="rId4">
            <a:alphaModFix/>
          </a:blip>
          <a:srcRect b="0" l="0" r="0" t="0"/>
          <a:stretch/>
        </p:blipFill>
        <p:spPr>
          <a:xfrm>
            <a:off x="868203" y="3302912"/>
            <a:ext cx="3515451" cy="25663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4"/>
          <p:cNvSpPr/>
          <p:nvPr/>
        </p:nvSpPr>
        <p:spPr>
          <a:xfrm>
            <a:off x="847994" y="1266825"/>
            <a:ext cx="10905856" cy="1704975"/>
          </a:xfrm>
          <a:prstGeom prst="roundRect">
            <a:avLst>
              <a:gd fmla="val 16667" name="adj"/>
            </a:avLst>
          </a:prstGeom>
          <a:solidFill>
            <a:srgbClr val="E9F6F4"/>
          </a:solidFill>
          <a:ln cap="flat" cmpd="sng" w="19050">
            <a:solidFill>
              <a:srgbClr val="3F6697"/>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cap="none" strike="noStrike">
                <a:solidFill>
                  <a:srgbClr val="C00000"/>
                </a:solidFill>
                <a:latin typeface="Arial"/>
                <a:ea typeface="Arial"/>
                <a:cs typeface="Arial"/>
                <a:sym typeface="Arial"/>
              </a:rPr>
              <a:t>  </a:t>
            </a:r>
            <a:r>
              <a:rPr b="1" lang="en-US" sz="5400">
                <a:solidFill>
                  <a:srgbClr val="C00000"/>
                </a:solidFill>
                <a:latin typeface="Arial"/>
                <a:ea typeface="Arial"/>
                <a:cs typeface="Arial"/>
                <a:sym typeface="Arial"/>
              </a:rPr>
              <a:t>VẬT LÍ THIÊN VĂN VÀ VŨ TRỤ HỌC</a:t>
            </a:r>
            <a:endParaRPr b="1" sz="5400">
              <a:solidFill>
                <a:srgbClr val="C00000"/>
              </a:solidFill>
              <a:latin typeface="Arima Madurai Black"/>
              <a:ea typeface="Arima Madurai Black"/>
              <a:cs typeface="Arima Madurai Black"/>
              <a:sym typeface="Arima Madurai Black"/>
            </a:endParaRPr>
          </a:p>
        </p:txBody>
      </p:sp>
      <p:sp>
        <p:nvSpPr>
          <p:cNvPr id="1681" name="Google Shape;1681;p4"/>
          <p:cNvSpPr/>
          <p:nvPr/>
        </p:nvSpPr>
        <p:spPr>
          <a:xfrm>
            <a:off x="361950" y="1780853"/>
            <a:ext cx="662756" cy="676917"/>
          </a:xfrm>
          <a:prstGeom prst="ellipse">
            <a:avLst/>
          </a:prstGeom>
          <a:solidFill>
            <a:srgbClr val="002060"/>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lang="en-US" sz="4400">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pic>
        <p:nvPicPr>
          <p:cNvPr descr="Mô phỏng các chuyển động - Thiên Văn Nghiệp Dư Quảng Ngãi" id="1682" name="Google Shape;1682;p4"/>
          <p:cNvPicPr preferRelativeResize="0"/>
          <p:nvPr/>
        </p:nvPicPr>
        <p:blipFill rotWithShape="1">
          <a:blip r:embed="rId3">
            <a:alphaModFix/>
          </a:blip>
          <a:srcRect b="0" l="0" r="0" t="0"/>
          <a:stretch/>
        </p:blipFill>
        <p:spPr>
          <a:xfrm>
            <a:off x="3998843" y="3343275"/>
            <a:ext cx="4194313" cy="31457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681"/>
                                        </p:tgtEl>
                                        <p:attrNameLst>
                                          <p:attrName>style.visibility</p:attrName>
                                        </p:attrNameLst>
                                      </p:cBhvr>
                                      <p:to>
                                        <p:strVal val="visible"/>
                                      </p:to>
                                    </p:set>
                                    <p:anim calcmode="lin" valueType="num">
                                      <p:cBhvr additive="base">
                                        <p:cTn dur="600"/>
                                        <p:tgtEl>
                                          <p:spTgt spid="1681"/>
                                        </p:tgtEl>
                                        <p:attrNameLst>
                                          <p:attrName>ppt_w</p:attrName>
                                        </p:attrNameLst>
                                      </p:cBhvr>
                                      <p:tavLst>
                                        <p:tav fmla="" tm="0">
                                          <p:val>
                                            <p:strVal val="0"/>
                                          </p:val>
                                        </p:tav>
                                        <p:tav fmla="" tm="100000">
                                          <p:val>
                                            <p:strVal val="#ppt_w"/>
                                          </p:val>
                                        </p:tav>
                                      </p:tavLst>
                                    </p:anim>
                                    <p:anim calcmode="lin" valueType="num">
                                      <p:cBhvr additive="base">
                                        <p:cTn dur="600"/>
                                        <p:tgtEl>
                                          <p:spTgt spid="1681"/>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750"/>
                                  </p:stCondLst>
                                  <p:childTnLst>
                                    <p:set>
                                      <p:cBhvr>
                                        <p:cTn dur="1" fill="hold">
                                          <p:stCondLst>
                                            <p:cond delay="0"/>
                                          </p:stCondLst>
                                        </p:cTn>
                                        <p:tgtEl>
                                          <p:spTgt spid="1680"/>
                                        </p:tgtEl>
                                        <p:attrNameLst>
                                          <p:attrName>style.visibility</p:attrName>
                                        </p:attrNameLst>
                                      </p:cBhvr>
                                      <p:to>
                                        <p:strVal val="visible"/>
                                      </p:to>
                                    </p:set>
                                    <p:animEffect filter="fade" transition="in">
                                      <p:cBhvr>
                                        <p:cTn dur="500"/>
                                        <p:tgtEl>
                                          <p:spTgt spid="1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8" name="Shape 2018"/>
        <p:cNvGrpSpPr/>
        <p:nvPr/>
      </p:nvGrpSpPr>
      <p:grpSpPr>
        <a:xfrm>
          <a:off x="0" y="0"/>
          <a:ext cx="0" cy="0"/>
          <a:chOff x="0" y="0"/>
          <a:chExt cx="0" cy="0"/>
        </a:xfrm>
      </p:grpSpPr>
      <p:sp>
        <p:nvSpPr>
          <p:cNvPr id="2019" name="Google Shape;2019;p40"/>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2020" name="Google Shape;2020;p40"/>
          <p:cNvSpPr/>
          <p:nvPr/>
        </p:nvSpPr>
        <p:spPr>
          <a:xfrm>
            <a:off x="168520" y="1277166"/>
            <a:ext cx="11788347" cy="1452971"/>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Arima Madurai Black"/>
              <a:buNone/>
            </a:pPr>
            <a:r>
              <a:rPr b="1" i="0" lang="en-US" sz="3200" u="none" cap="none" strike="noStrike">
                <a:solidFill>
                  <a:srgbClr val="FFFFFF"/>
                </a:solidFill>
                <a:latin typeface="Arima Madurai Black"/>
                <a:ea typeface="Arima Madurai Black"/>
                <a:cs typeface="Arima Madurai Black"/>
                <a:sym typeface="Arima Madurai Black"/>
              </a:rPr>
              <a:t>Các</a:t>
            </a:r>
            <a:r>
              <a:rPr b="1" i="0" lang="en-US" sz="3200" u="none" cap="none" strike="noStrike">
                <a:solidFill>
                  <a:srgbClr val="FFFFFF"/>
                </a:solidFill>
                <a:latin typeface="Arima Madurai Black"/>
                <a:ea typeface="Arima Madurai Black"/>
                <a:cs typeface="Arima Madurai Black"/>
                <a:sym typeface="Arima Madurai Black"/>
              </a:rPr>
              <a:t> vật liệu nano giúp tạo ra các vật liệu siêu nhẹ, siêu bền được sử dụng để sản xuất các thiết bị xe hơi, máy bay, tàu vũ trụ, …</a:t>
            </a:r>
            <a:endParaRPr b="1" i="0" sz="3200" u="none" cap="none" strike="noStrike">
              <a:solidFill>
                <a:srgbClr val="FFFFFF"/>
              </a:solidFill>
              <a:latin typeface="Arima Madurai Black"/>
              <a:ea typeface="Arima Madurai Black"/>
              <a:cs typeface="Arima Madurai Black"/>
              <a:sym typeface="Arima Madurai Black"/>
            </a:endParaRPr>
          </a:p>
        </p:txBody>
      </p:sp>
      <p:sp>
        <p:nvSpPr>
          <p:cNvPr id="2021" name="Google Shape;2021;p40"/>
          <p:cNvSpPr/>
          <p:nvPr/>
        </p:nvSpPr>
        <p:spPr>
          <a:xfrm>
            <a:off x="613954" y="6194103"/>
            <a:ext cx="1157804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a:solidFill>
                  <a:srgbClr val="00B050"/>
                </a:solidFill>
                <a:latin typeface="Arima Madurai Black"/>
                <a:ea typeface="Arima Madurai Black"/>
                <a:cs typeface="Arima Madurai Black"/>
                <a:sym typeface="Arima Madurai Black"/>
              </a:rPr>
              <a:t>Ứng dụng các tấm vật liệu graphene trong sản xuất vành bánh xe</a:t>
            </a:r>
            <a:endParaRPr b="1" i="1" sz="2800">
              <a:solidFill>
                <a:srgbClr val="00B050"/>
              </a:solidFill>
              <a:latin typeface="Arima Madurai Black"/>
              <a:ea typeface="Arima Madurai Black"/>
              <a:cs typeface="Arima Madurai Black"/>
              <a:sym typeface="Arima Madurai Black"/>
            </a:endParaRPr>
          </a:p>
        </p:txBody>
      </p:sp>
      <p:pic>
        <p:nvPicPr>
          <p:cNvPr descr="https://xehay.vn/uploads/images/2016/08/01/xehay-bac-praphene-020816-1.jpg" id="2022" name="Google Shape;2022;p40"/>
          <p:cNvPicPr preferRelativeResize="0"/>
          <p:nvPr/>
        </p:nvPicPr>
        <p:blipFill rotWithShape="1">
          <a:blip r:embed="rId3">
            <a:alphaModFix/>
          </a:blip>
          <a:srcRect b="0" l="0" r="0" t="0"/>
          <a:stretch/>
        </p:blipFill>
        <p:spPr>
          <a:xfrm>
            <a:off x="3525791" y="2919003"/>
            <a:ext cx="4716871" cy="308623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6" name="Shape 2026"/>
        <p:cNvGrpSpPr/>
        <p:nvPr/>
      </p:nvGrpSpPr>
      <p:grpSpPr>
        <a:xfrm>
          <a:off x="0" y="0"/>
          <a:ext cx="0" cy="0"/>
          <a:chOff x="0" y="0"/>
          <a:chExt cx="0" cy="0"/>
        </a:xfrm>
      </p:grpSpPr>
      <p:sp>
        <p:nvSpPr>
          <p:cNvPr id="2027" name="Google Shape;2027;p41"/>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a:t>
            </a:r>
            <a:endParaRPr b="0" i="0" sz="4000" u="none" cap="none" strike="noStrike">
              <a:solidFill>
                <a:srgbClr val="002060"/>
              </a:solidFill>
              <a:latin typeface="Arial"/>
              <a:ea typeface="Arial"/>
              <a:cs typeface="Arial"/>
              <a:sym typeface="Arial"/>
            </a:endParaRPr>
          </a:p>
        </p:txBody>
      </p:sp>
      <p:sp>
        <p:nvSpPr>
          <p:cNvPr id="2028" name="Google Shape;2028;p41"/>
          <p:cNvSpPr/>
          <p:nvPr/>
        </p:nvSpPr>
        <p:spPr>
          <a:xfrm>
            <a:off x="168520" y="1277166"/>
            <a:ext cx="11788347" cy="2079988"/>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200">
              <a:solidFill>
                <a:srgbClr val="FFFFFF"/>
              </a:solidFill>
              <a:latin typeface="Arima Madurai Black"/>
              <a:ea typeface="Arima Madurai Black"/>
              <a:cs typeface="Arima Madurai Black"/>
              <a:sym typeface="Arima Madurai Black"/>
            </a:endParaRPr>
          </a:p>
          <a:p>
            <a:pPr indent="0" lvl="0" marL="0" marR="0" rtl="0" algn="just">
              <a:spcBef>
                <a:spcPts val="0"/>
              </a:spcBef>
              <a:spcAft>
                <a:spcPts val="0"/>
              </a:spcAft>
              <a:buNone/>
            </a:pPr>
            <a:r>
              <a:t/>
            </a:r>
            <a:endParaRPr sz="3200">
              <a:solidFill>
                <a:srgbClr val="FFFFFF"/>
              </a:solidFill>
              <a:latin typeface="Arima Madurai Black"/>
              <a:ea typeface="Arima Madurai Black"/>
              <a:cs typeface="Arima Madurai Black"/>
              <a:sym typeface="Arima Madurai Black"/>
            </a:endParaRPr>
          </a:p>
          <a:p>
            <a:pPr indent="0" lvl="0" marL="0" marR="0" rtl="0" algn="just">
              <a:spcBef>
                <a:spcPts val="0"/>
              </a:spcBef>
              <a:spcAft>
                <a:spcPts val="0"/>
              </a:spcAft>
              <a:buNone/>
            </a:pPr>
            <a:r>
              <a:rPr lang="en-US" sz="3200">
                <a:solidFill>
                  <a:srgbClr val="FFFFFF"/>
                </a:solidFill>
                <a:latin typeface="Arima Madurai Black"/>
                <a:ea typeface="Arima Madurai Black"/>
                <a:cs typeface="Arima Madurai Black"/>
                <a:sym typeface="Arima Madurai Black"/>
              </a:rPr>
              <a:t>Các hạt nano bạc trong sản xuất vải có khả năng tiêu diệt vi khuẩn gây mùi hôi khó chịu trong quần áo, chế tạo các màng lọc có cấu tạo lỗ rỗng và kích thước siêu nhỏ dùng lọc nước nhằm loại bỏ tạp chất, vi khuẩn và bụi bẩn trong nước,...</a:t>
            </a:r>
            <a:endParaRPr sz="3200">
              <a:solidFill>
                <a:srgbClr val="FFFFFF"/>
              </a:solidFill>
              <a:latin typeface="Arima Madurai Black"/>
              <a:ea typeface="Arima Madurai Black"/>
              <a:cs typeface="Arima Madurai Black"/>
              <a:sym typeface="Arima Madurai Black"/>
            </a:endParaRPr>
          </a:p>
          <a:p>
            <a:pPr indent="0" lvl="0" marL="0" marR="0" rtl="0" algn="l">
              <a:spcBef>
                <a:spcPts val="0"/>
              </a:spcBef>
              <a:spcAft>
                <a:spcPts val="0"/>
              </a:spcAft>
              <a:buNone/>
            </a:pPr>
            <a:br>
              <a:rPr lang="en-US" sz="3200">
                <a:solidFill>
                  <a:srgbClr val="FFFFFF"/>
                </a:solidFill>
                <a:latin typeface="Arima Madurai Black"/>
                <a:ea typeface="Arima Madurai Black"/>
                <a:cs typeface="Arima Madurai Black"/>
                <a:sym typeface="Arima Madurai Black"/>
              </a:rPr>
            </a:br>
            <a:endParaRPr b="1" i="0" sz="3200" u="none" cap="none" strike="noStrike">
              <a:solidFill>
                <a:srgbClr val="FFFFFF"/>
              </a:solidFill>
              <a:latin typeface="Arima Madurai Black"/>
              <a:ea typeface="Arima Madurai Black"/>
              <a:cs typeface="Arima Madurai Black"/>
              <a:sym typeface="Arima Madurai Black"/>
            </a:endParaRPr>
          </a:p>
        </p:txBody>
      </p:sp>
      <p:pic>
        <p:nvPicPr>
          <p:cNvPr descr="ứng dụng công nghệ Nano trong cuộc sống " id="2029" name="Google Shape;2029;p41"/>
          <p:cNvPicPr preferRelativeResize="0"/>
          <p:nvPr/>
        </p:nvPicPr>
        <p:blipFill rotWithShape="1">
          <a:blip r:embed="rId3">
            <a:alphaModFix/>
          </a:blip>
          <a:srcRect b="0" l="0" r="0" t="0"/>
          <a:stretch/>
        </p:blipFill>
        <p:spPr>
          <a:xfrm>
            <a:off x="1234352" y="3577318"/>
            <a:ext cx="3033032" cy="3033032"/>
          </a:xfrm>
          <a:prstGeom prst="rect">
            <a:avLst/>
          </a:prstGeom>
          <a:noFill/>
          <a:ln>
            <a:noFill/>
          </a:ln>
        </p:spPr>
      </p:pic>
      <p:pic>
        <p:nvPicPr>
          <p:cNvPr descr="Máy lọc nước Nano là gì?" id="2030" name="Google Shape;2030;p41"/>
          <p:cNvPicPr preferRelativeResize="0"/>
          <p:nvPr/>
        </p:nvPicPr>
        <p:blipFill rotWithShape="1">
          <a:blip r:embed="rId4">
            <a:alphaModFix/>
          </a:blip>
          <a:srcRect b="0" l="0" r="0" t="0"/>
          <a:stretch/>
        </p:blipFill>
        <p:spPr>
          <a:xfrm>
            <a:off x="5085504" y="3577318"/>
            <a:ext cx="4920250" cy="303303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4" name="Shape 2034"/>
        <p:cNvGrpSpPr/>
        <p:nvPr/>
      </p:nvGrpSpPr>
      <p:grpSpPr>
        <a:xfrm>
          <a:off x="0" y="0"/>
          <a:ext cx="0" cy="0"/>
          <a:chOff x="0" y="0"/>
          <a:chExt cx="0" cy="0"/>
        </a:xfrm>
      </p:grpSpPr>
      <p:sp>
        <p:nvSpPr>
          <p:cNvPr id="2035" name="Google Shape;2035;p42"/>
          <p:cNvSpPr/>
          <p:nvPr/>
        </p:nvSpPr>
        <p:spPr>
          <a:xfrm>
            <a:off x="847994" y="1266826"/>
            <a:ext cx="11097264" cy="1295400"/>
          </a:xfrm>
          <a:prstGeom prst="roundRect">
            <a:avLst>
              <a:gd fmla="val 16667" name="adj"/>
            </a:avLst>
          </a:prstGeom>
          <a:solidFill>
            <a:srgbClr val="E9F6F4"/>
          </a:solidFill>
          <a:ln cap="flat" cmpd="sng" w="19050">
            <a:solidFill>
              <a:srgbClr val="3F6697"/>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cap="none" strike="noStrike">
                <a:solidFill>
                  <a:srgbClr val="C00000"/>
                </a:solidFill>
                <a:latin typeface="Arial"/>
                <a:ea typeface="Arial"/>
                <a:cs typeface="Arial"/>
                <a:sym typeface="Arial"/>
              </a:rPr>
              <a:t>  </a:t>
            </a:r>
            <a:r>
              <a:rPr b="1" lang="en-US" sz="5400">
                <a:solidFill>
                  <a:srgbClr val="C00000"/>
                </a:solidFill>
                <a:latin typeface="Arial"/>
                <a:ea typeface="Arial"/>
                <a:cs typeface="Arial"/>
                <a:sym typeface="Arial"/>
              </a:rPr>
              <a:t>VẬT LÍ LASER</a:t>
            </a:r>
            <a:endParaRPr b="1" sz="5400">
              <a:solidFill>
                <a:srgbClr val="C00000"/>
              </a:solidFill>
              <a:latin typeface="Arima Madurai Black"/>
              <a:ea typeface="Arima Madurai Black"/>
              <a:cs typeface="Arima Madurai Black"/>
              <a:sym typeface="Arima Madurai Black"/>
            </a:endParaRPr>
          </a:p>
        </p:txBody>
      </p:sp>
      <p:sp>
        <p:nvSpPr>
          <p:cNvPr id="2036" name="Google Shape;2036;p42"/>
          <p:cNvSpPr/>
          <p:nvPr/>
        </p:nvSpPr>
        <p:spPr>
          <a:xfrm>
            <a:off x="400049" y="1576067"/>
            <a:ext cx="952501" cy="676917"/>
          </a:xfrm>
          <a:prstGeom prst="ellipse">
            <a:avLst/>
          </a:prstGeom>
          <a:solidFill>
            <a:srgbClr val="002060"/>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al"/>
              <a:buNone/>
            </a:pPr>
            <a:r>
              <a:rPr b="1" lang="en-US" sz="2800">
                <a:solidFill>
                  <a:srgbClr val="FFFFFF"/>
                </a:solidFill>
                <a:latin typeface="Arial"/>
                <a:ea typeface="Arial"/>
                <a:cs typeface="Arial"/>
                <a:sym typeface="Arial"/>
              </a:rPr>
              <a:t>IV</a:t>
            </a:r>
            <a:endParaRPr b="1" i="0" sz="2800" u="none" cap="none" strike="noStrike">
              <a:solidFill>
                <a:srgbClr val="FFFFFF"/>
              </a:solidFill>
              <a:latin typeface="Arial"/>
              <a:ea typeface="Arial"/>
              <a:cs typeface="Arial"/>
              <a:sym typeface="Arial"/>
            </a:endParaRPr>
          </a:p>
        </p:txBody>
      </p:sp>
      <p:pic>
        <p:nvPicPr>
          <p:cNvPr descr="Truyền tải dữ liệu bằng laser hoạt động như thế nào? Facebook sẽ sử dụng  công nghệ này ra sao?" id="2037" name="Google Shape;2037;p42"/>
          <p:cNvPicPr preferRelativeResize="0"/>
          <p:nvPr/>
        </p:nvPicPr>
        <p:blipFill rotWithShape="1">
          <a:blip r:embed="rId3">
            <a:alphaModFix/>
          </a:blip>
          <a:srcRect b="0" l="0" r="0" t="0"/>
          <a:stretch/>
        </p:blipFill>
        <p:spPr>
          <a:xfrm>
            <a:off x="3770420" y="2874977"/>
            <a:ext cx="5144980" cy="3640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036"/>
                                        </p:tgtEl>
                                        <p:attrNameLst>
                                          <p:attrName>style.visibility</p:attrName>
                                        </p:attrNameLst>
                                      </p:cBhvr>
                                      <p:to>
                                        <p:strVal val="visible"/>
                                      </p:to>
                                    </p:set>
                                    <p:anim calcmode="lin" valueType="num">
                                      <p:cBhvr additive="base">
                                        <p:cTn dur="600"/>
                                        <p:tgtEl>
                                          <p:spTgt spid="2036"/>
                                        </p:tgtEl>
                                        <p:attrNameLst>
                                          <p:attrName>ppt_w</p:attrName>
                                        </p:attrNameLst>
                                      </p:cBhvr>
                                      <p:tavLst>
                                        <p:tav fmla="" tm="0">
                                          <p:val>
                                            <p:strVal val="0"/>
                                          </p:val>
                                        </p:tav>
                                        <p:tav fmla="" tm="100000">
                                          <p:val>
                                            <p:strVal val="#ppt_w"/>
                                          </p:val>
                                        </p:tav>
                                      </p:tavLst>
                                    </p:anim>
                                    <p:anim calcmode="lin" valueType="num">
                                      <p:cBhvr additive="base">
                                        <p:cTn dur="600"/>
                                        <p:tgtEl>
                                          <p:spTgt spid="2036"/>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750"/>
                                  </p:stCondLst>
                                  <p:childTnLst>
                                    <p:set>
                                      <p:cBhvr>
                                        <p:cTn dur="1" fill="hold">
                                          <p:stCondLst>
                                            <p:cond delay="0"/>
                                          </p:stCondLst>
                                        </p:cTn>
                                        <p:tgtEl>
                                          <p:spTgt spid="2035"/>
                                        </p:tgtEl>
                                        <p:attrNameLst>
                                          <p:attrName>style.visibility</p:attrName>
                                        </p:attrNameLst>
                                      </p:cBhvr>
                                      <p:to>
                                        <p:strVal val="visible"/>
                                      </p:to>
                                    </p:set>
                                    <p:animEffect filter="fade" transition="in">
                                      <p:cBhvr>
                                        <p:cTn dur="500"/>
                                        <p:tgtEl>
                                          <p:spTgt spid="20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1" name="Shape 2041"/>
        <p:cNvGrpSpPr/>
        <p:nvPr/>
      </p:nvGrpSpPr>
      <p:grpSpPr>
        <a:xfrm>
          <a:off x="0" y="0"/>
          <a:ext cx="0" cy="0"/>
          <a:chOff x="0" y="0"/>
          <a:chExt cx="0" cy="0"/>
        </a:xfrm>
      </p:grpSpPr>
      <p:pic>
        <p:nvPicPr>
          <p:cNvPr id="2042" name="Google Shape;2042;p43"/>
          <p:cNvPicPr preferRelativeResize="0"/>
          <p:nvPr/>
        </p:nvPicPr>
        <p:blipFill rotWithShape="1">
          <a:blip r:embed="rId3">
            <a:alphaModFix/>
          </a:blip>
          <a:srcRect b="0" l="0" r="0" t="0"/>
          <a:stretch/>
        </p:blipFill>
        <p:spPr>
          <a:xfrm>
            <a:off x="945696" y="1472837"/>
            <a:ext cx="10019211" cy="4798921"/>
          </a:xfrm>
          <a:prstGeom prst="rect">
            <a:avLst/>
          </a:prstGeom>
          <a:noFill/>
          <a:ln>
            <a:noFill/>
          </a:ln>
        </p:spPr>
      </p:pic>
      <p:sp>
        <p:nvSpPr>
          <p:cNvPr id="2043" name="Google Shape;2043;p43"/>
          <p:cNvSpPr/>
          <p:nvPr/>
        </p:nvSpPr>
        <p:spPr>
          <a:xfrm>
            <a:off x="190365" y="286629"/>
            <a:ext cx="4705485"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lang="en-US" sz="3200">
                <a:solidFill>
                  <a:srgbClr val="FFFF00"/>
                </a:solidFill>
                <a:latin typeface="Arial"/>
                <a:ea typeface="Arial"/>
                <a:cs typeface="Arial"/>
                <a:sym typeface="Arial"/>
              </a:rPr>
              <a:t>VẬT LÍ LAZE</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2044" name="Google Shape;2044;p43"/>
          <p:cNvSpPr/>
          <p:nvPr/>
        </p:nvSpPr>
        <p:spPr>
          <a:xfrm>
            <a:off x="349572" y="237271"/>
            <a:ext cx="983927"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IV</a:t>
            </a:r>
            <a:endParaRPr b="1" i="0" sz="4400" u="none" cap="none" strike="noStrik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8" name="Shape 2048"/>
        <p:cNvGrpSpPr/>
        <p:nvPr/>
      </p:nvGrpSpPr>
      <p:grpSpPr>
        <a:xfrm>
          <a:off x="0" y="0"/>
          <a:ext cx="0" cy="0"/>
          <a:chOff x="0" y="0"/>
          <a:chExt cx="0" cy="0"/>
        </a:xfrm>
      </p:grpSpPr>
      <p:sp>
        <p:nvSpPr>
          <p:cNvPr id="2049" name="Google Shape;2049;p44"/>
          <p:cNvSpPr/>
          <p:nvPr/>
        </p:nvSpPr>
        <p:spPr>
          <a:xfrm>
            <a:off x="809625" y="1336215"/>
            <a:ext cx="10572751" cy="2247424"/>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2060"/>
              </a:buClr>
              <a:buSzPts val="2800"/>
              <a:buFont typeface="Arima Madurai Black"/>
              <a:buNone/>
            </a:pPr>
            <a:r>
              <a:rPr b="1" lang="en-US" sz="2800">
                <a:solidFill>
                  <a:srgbClr val="002060"/>
                </a:solidFill>
                <a:latin typeface="Arima Madurai Black"/>
                <a:ea typeface="Arima Madurai Black"/>
                <a:cs typeface="Arima Madurai Black"/>
                <a:sym typeface="Arima Madurai Black"/>
              </a:rPr>
              <a:t>Laser là nguồn sáng thu được nhờ sự khuếch đại ánh sáng bằng bức xạ phát ra khi kích hoạt các phần tử của một môi trường vật chất.</a:t>
            </a:r>
            <a:endParaRPr b="1" i="0" sz="2800" u="none" cap="none" strike="noStrike">
              <a:solidFill>
                <a:srgbClr val="002060"/>
              </a:solidFill>
              <a:latin typeface="Arima Madurai Black"/>
              <a:ea typeface="Arima Madurai Black"/>
              <a:cs typeface="Arima Madurai Black"/>
              <a:sym typeface="Arima Madurai Black"/>
            </a:endParaRPr>
          </a:p>
        </p:txBody>
      </p:sp>
      <p:sp>
        <p:nvSpPr>
          <p:cNvPr id="2050" name="Google Shape;2050;p44"/>
          <p:cNvSpPr/>
          <p:nvPr/>
        </p:nvSpPr>
        <p:spPr>
          <a:xfrm>
            <a:off x="190365" y="286629"/>
            <a:ext cx="4705485"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lang="en-US" sz="3200">
                <a:solidFill>
                  <a:srgbClr val="FFFF00"/>
                </a:solidFill>
                <a:latin typeface="Arial"/>
                <a:ea typeface="Arial"/>
                <a:cs typeface="Arial"/>
                <a:sym typeface="Arial"/>
              </a:rPr>
              <a:t>VẬT LÍ LAZE</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2051" name="Google Shape;2051;p44"/>
          <p:cNvSpPr/>
          <p:nvPr/>
        </p:nvSpPr>
        <p:spPr>
          <a:xfrm>
            <a:off x="349572" y="237271"/>
            <a:ext cx="983927"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IV</a:t>
            </a:r>
            <a:endParaRPr b="1" i="0" sz="4400" u="none" cap="none" strike="noStrike">
              <a:solidFill>
                <a:srgbClr val="FFFFFF"/>
              </a:solidFill>
              <a:latin typeface="Arial"/>
              <a:ea typeface="Arial"/>
              <a:cs typeface="Arial"/>
              <a:sym typeface="Arial"/>
            </a:endParaRPr>
          </a:p>
        </p:txBody>
      </p:sp>
      <p:pic>
        <p:nvPicPr>
          <p:cNvPr descr="Laser – Wikipedia tiếng Việt" id="2052" name="Google Shape;2052;p44"/>
          <p:cNvPicPr preferRelativeResize="0"/>
          <p:nvPr/>
        </p:nvPicPr>
        <p:blipFill rotWithShape="1">
          <a:blip r:embed="rId3">
            <a:alphaModFix/>
          </a:blip>
          <a:srcRect b="0" l="0" r="0" t="0"/>
          <a:stretch/>
        </p:blipFill>
        <p:spPr>
          <a:xfrm>
            <a:off x="1926328" y="4023869"/>
            <a:ext cx="3401046" cy="2547502"/>
          </a:xfrm>
          <a:prstGeom prst="rect">
            <a:avLst/>
          </a:prstGeom>
          <a:noFill/>
          <a:ln>
            <a:noFill/>
          </a:ln>
        </p:spPr>
      </p:pic>
      <p:pic>
        <p:nvPicPr>
          <p:cNvPr descr="Mua Online đèn laser Chất Lượng, Giá Tốt | Lazada.vn" id="2053" name="Google Shape;2053;p44"/>
          <p:cNvPicPr preferRelativeResize="0"/>
          <p:nvPr/>
        </p:nvPicPr>
        <p:blipFill rotWithShape="1">
          <a:blip r:embed="rId4">
            <a:alphaModFix/>
          </a:blip>
          <a:srcRect b="0" l="0" r="0" t="0"/>
          <a:stretch/>
        </p:blipFill>
        <p:spPr>
          <a:xfrm>
            <a:off x="6346344" y="4091768"/>
            <a:ext cx="3185282" cy="24796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49"/>
                                        </p:tgtEl>
                                        <p:attrNameLst>
                                          <p:attrName>style.visibility</p:attrName>
                                        </p:attrNameLst>
                                      </p:cBhvr>
                                      <p:to>
                                        <p:strVal val="visible"/>
                                      </p:to>
                                    </p:set>
                                    <p:animEffect filter="fade" transition="in">
                                      <p:cBhvr>
                                        <p:cTn dur="500"/>
                                        <p:tgtEl>
                                          <p:spTgt spid="20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7" name="Shape 2057"/>
        <p:cNvGrpSpPr/>
        <p:nvPr/>
      </p:nvGrpSpPr>
      <p:grpSpPr>
        <a:xfrm>
          <a:off x="0" y="0"/>
          <a:ext cx="0" cy="0"/>
          <a:chOff x="0" y="0"/>
          <a:chExt cx="0" cy="0"/>
        </a:xfrm>
      </p:grpSpPr>
      <p:sp>
        <p:nvSpPr>
          <p:cNvPr id="2058" name="Google Shape;2058;p45"/>
          <p:cNvSpPr/>
          <p:nvPr/>
        </p:nvSpPr>
        <p:spPr>
          <a:xfrm>
            <a:off x="190365" y="286629"/>
            <a:ext cx="4705485"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lang="en-US" sz="3200">
                <a:solidFill>
                  <a:srgbClr val="FFFF00"/>
                </a:solidFill>
                <a:latin typeface="Arial"/>
                <a:ea typeface="Arial"/>
                <a:cs typeface="Arial"/>
                <a:sym typeface="Arial"/>
              </a:rPr>
              <a:t>VẬT LÍ LAZE</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2059" name="Google Shape;2059;p45"/>
          <p:cNvSpPr/>
          <p:nvPr/>
        </p:nvSpPr>
        <p:spPr>
          <a:xfrm>
            <a:off x="349572" y="237271"/>
            <a:ext cx="983927"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IV</a:t>
            </a:r>
            <a:endParaRPr b="1" i="0" sz="4400" u="none" cap="none" strike="noStrike">
              <a:solidFill>
                <a:srgbClr val="FFFFFF"/>
              </a:solidFill>
              <a:latin typeface="Arial"/>
              <a:ea typeface="Arial"/>
              <a:cs typeface="Arial"/>
              <a:sym typeface="Arial"/>
            </a:endParaRPr>
          </a:p>
        </p:txBody>
      </p:sp>
      <p:sp>
        <p:nvSpPr>
          <p:cNvPr id="2060" name="Google Shape;2060;p45"/>
          <p:cNvSpPr/>
          <p:nvPr/>
        </p:nvSpPr>
        <p:spPr>
          <a:xfrm>
            <a:off x="685800" y="1362490"/>
            <a:ext cx="11062252" cy="1889879"/>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2060"/>
              </a:buClr>
              <a:buSzPts val="2400"/>
              <a:buFont typeface="Arima Madurai Black"/>
              <a:buNone/>
            </a:pPr>
            <a:r>
              <a:rPr b="1" lang="en-US" sz="2400">
                <a:solidFill>
                  <a:srgbClr val="002060"/>
                </a:solidFill>
                <a:latin typeface="Arima Madurai Black"/>
                <a:ea typeface="Arima Madurai Black"/>
                <a:cs typeface="Arima Madurai Black"/>
                <a:sym typeface="Arima Madurai Black"/>
              </a:rPr>
              <a:t>Laser cho phép tập trung năng lượng rất lớn, đồng thời nó có tính chất đơn sắc và định hướng cao nên có thể chiếu xạ mà không bị phân tán hay tán xạ khi truyền qua mặt phân cách giữa các môi trường.</a:t>
            </a:r>
            <a:endParaRPr b="1" i="0" sz="2400" u="none" cap="none" strike="noStrike">
              <a:solidFill>
                <a:srgbClr val="002060"/>
              </a:solidFill>
              <a:latin typeface="Arima Madurai Black"/>
              <a:ea typeface="Arima Madurai Black"/>
              <a:cs typeface="Arima Madurai Black"/>
              <a:sym typeface="Arima Madurai Black"/>
            </a:endParaRPr>
          </a:p>
        </p:txBody>
      </p:sp>
      <p:pic>
        <p:nvPicPr>
          <p:cNvPr descr="Sơ lược về Laze ? Định nghĩa, đặc điểm, cấu tạo, ứng dụng của Laze ? Vật Lý  12" id="2061" name="Google Shape;2061;p45"/>
          <p:cNvPicPr preferRelativeResize="0"/>
          <p:nvPr/>
        </p:nvPicPr>
        <p:blipFill rotWithShape="1">
          <a:blip r:embed="rId3">
            <a:alphaModFix/>
          </a:blip>
          <a:srcRect b="0" l="0" r="0" t="0"/>
          <a:stretch/>
        </p:blipFill>
        <p:spPr>
          <a:xfrm>
            <a:off x="1333498" y="3717481"/>
            <a:ext cx="4171643" cy="2599932"/>
          </a:xfrm>
          <a:prstGeom prst="rect">
            <a:avLst/>
          </a:prstGeom>
          <a:noFill/>
          <a:ln>
            <a:noFill/>
          </a:ln>
        </p:spPr>
      </p:pic>
      <p:pic>
        <p:nvPicPr>
          <p:cNvPr descr="Sơ lược về laze" id="2062" name="Google Shape;2062;p45"/>
          <p:cNvPicPr preferRelativeResize="0"/>
          <p:nvPr/>
        </p:nvPicPr>
        <p:blipFill rotWithShape="1">
          <a:blip r:embed="rId4">
            <a:alphaModFix/>
          </a:blip>
          <a:srcRect b="0" l="0" r="0" t="0"/>
          <a:stretch/>
        </p:blipFill>
        <p:spPr>
          <a:xfrm>
            <a:off x="6294782" y="3717481"/>
            <a:ext cx="3713922" cy="25999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0"/>
                                        </p:tgtEl>
                                        <p:attrNameLst>
                                          <p:attrName>style.visibility</p:attrName>
                                        </p:attrNameLst>
                                      </p:cBhvr>
                                      <p:to>
                                        <p:strVal val="visible"/>
                                      </p:to>
                                    </p:set>
                                    <p:animEffect filter="fade" transition="in">
                                      <p:cBhvr>
                                        <p:cTn dur="500"/>
                                        <p:tgtEl>
                                          <p:spTgt spid="20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6" name="Shape 2066"/>
        <p:cNvGrpSpPr/>
        <p:nvPr/>
      </p:nvGrpSpPr>
      <p:grpSpPr>
        <a:xfrm>
          <a:off x="0" y="0"/>
          <a:ext cx="0" cy="0"/>
          <a:chOff x="0" y="0"/>
          <a:chExt cx="0" cy="0"/>
        </a:xfrm>
      </p:grpSpPr>
      <p:sp>
        <p:nvSpPr>
          <p:cNvPr id="2067" name="Google Shape;2067;p46"/>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 của</a:t>
            </a:r>
            <a:r>
              <a:rPr b="1" i="0" lang="en-US" sz="4000" u="none" cap="none" strike="noStrike">
                <a:solidFill>
                  <a:srgbClr val="002060"/>
                </a:solidFill>
                <a:latin typeface="Arial"/>
                <a:ea typeface="Arial"/>
                <a:cs typeface="Arial"/>
                <a:sym typeface="Arial"/>
              </a:rPr>
              <a:t> laser</a:t>
            </a:r>
            <a:endParaRPr b="0" i="0" sz="4000" u="none" cap="none" strike="noStrike">
              <a:solidFill>
                <a:srgbClr val="002060"/>
              </a:solidFill>
              <a:latin typeface="Arial"/>
              <a:ea typeface="Arial"/>
              <a:cs typeface="Arial"/>
              <a:sym typeface="Arial"/>
            </a:endParaRPr>
          </a:p>
        </p:txBody>
      </p:sp>
      <p:sp>
        <p:nvSpPr>
          <p:cNvPr id="2068" name="Google Shape;2068;p46"/>
          <p:cNvSpPr/>
          <p:nvPr/>
        </p:nvSpPr>
        <p:spPr>
          <a:xfrm>
            <a:off x="521777" y="1409701"/>
            <a:ext cx="10987160" cy="1425756"/>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200">
                <a:solidFill>
                  <a:srgbClr val="FFFFFF"/>
                </a:solidFill>
                <a:latin typeface="Arima Madurai Black"/>
                <a:ea typeface="Arima Madurai Black"/>
                <a:cs typeface="Arima Madurai Black"/>
                <a:sym typeface="Arima Madurai Black"/>
              </a:rPr>
              <a:t>Trong lĩnh vực công nghiệp chế tạo, laser được sử dụng để cắt kim loại.</a:t>
            </a:r>
            <a:endParaRPr/>
          </a:p>
        </p:txBody>
      </p:sp>
      <p:pic>
        <p:nvPicPr>
          <p:cNvPr descr="Cắt laser gia công ứng dụng vào những ngành nghề nào?" id="2069" name="Google Shape;2069;p46"/>
          <p:cNvPicPr preferRelativeResize="0"/>
          <p:nvPr/>
        </p:nvPicPr>
        <p:blipFill rotWithShape="1">
          <a:blip r:embed="rId3">
            <a:alphaModFix/>
          </a:blip>
          <a:srcRect b="0" l="0" r="0" t="0"/>
          <a:stretch/>
        </p:blipFill>
        <p:spPr>
          <a:xfrm>
            <a:off x="510244" y="3265714"/>
            <a:ext cx="5505113" cy="3369526"/>
          </a:xfrm>
          <a:prstGeom prst="rect">
            <a:avLst/>
          </a:prstGeom>
          <a:noFill/>
          <a:ln>
            <a:noFill/>
          </a:ln>
        </p:spPr>
      </p:pic>
      <p:pic>
        <p:nvPicPr>
          <p:cNvPr descr="Máy khắc gỗ laser mini 3020 bán ở đâu giá rẻ ? BABYLON CNC - YouTube" id="2070" name="Google Shape;2070;p46"/>
          <p:cNvPicPr preferRelativeResize="0"/>
          <p:nvPr/>
        </p:nvPicPr>
        <p:blipFill rotWithShape="1">
          <a:blip r:embed="rId4">
            <a:alphaModFix/>
          </a:blip>
          <a:srcRect b="0" l="0" r="0" t="0"/>
          <a:stretch/>
        </p:blipFill>
        <p:spPr>
          <a:xfrm>
            <a:off x="6898112" y="3265714"/>
            <a:ext cx="4492700" cy="33695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4" name="Shape 2074"/>
        <p:cNvGrpSpPr/>
        <p:nvPr/>
      </p:nvGrpSpPr>
      <p:grpSpPr>
        <a:xfrm>
          <a:off x="0" y="0"/>
          <a:ext cx="0" cy="0"/>
          <a:chOff x="0" y="0"/>
          <a:chExt cx="0" cy="0"/>
        </a:xfrm>
      </p:grpSpPr>
      <p:sp>
        <p:nvSpPr>
          <p:cNvPr id="2075" name="Google Shape;2075;p47"/>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 của</a:t>
            </a:r>
            <a:r>
              <a:rPr b="1" i="0" lang="en-US" sz="4000" u="none" cap="none" strike="noStrike">
                <a:solidFill>
                  <a:srgbClr val="002060"/>
                </a:solidFill>
                <a:latin typeface="Arial"/>
                <a:ea typeface="Arial"/>
                <a:cs typeface="Arial"/>
                <a:sym typeface="Arial"/>
              </a:rPr>
              <a:t> laser</a:t>
            </a:r>
            <a:endParaRPr b="0" i="0" sz="4000" u="none" cap="none" strike="noStrike">
              <a:solidFill>
                <a:srgbClr val="002060"/>
              </a:solidFill>
              <a:latin typeface="Arial"/>
              <a:ea typeface="Arial"/>
              <a:cs typeface="Arial"/>
              <a:sym typeface="Arial"/>
            </a:endParaRPr>
          </a:p>
        </p:txBody>
      </p:sp>
      <p:sp>
        <p:nvSpPr>
          <p:cNvPr id="2076" name="Google Shape;2076;p47"/>
          <p:cNvSpPr/>
          <p:nvPr/>
        </p:nvSpPr>
        <p:spPr>
          <a:xfrm>
            <a:off x="204398" y="1233486"/>
            <a:ext cx="11717319" cy="2066925"/>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FFFFFF"/>
                </a:solidFill>
                <a:latin typeface="Arima Madurai Black"/>
                <a:ea typeface="Arima Madurai Black"/>
                <a:cs typeface="Arima Madurai Black"/>
                <a:sym typeface="Arima Madurai Black"/>
              </a:rPr>
              <a:t>Trong lĩnh vực y học laser được sử dụng như một dao mổ để phẫu thuật. Kĩ thuật phẫu thuật này giảm thời gian hồi phục và biến chứng sau phẫu thuật. Bệnh nhân sẽ ít phải chịu đau đớn hơn so với phẫu thuật bằng dao mổ truyền thống.</a:t>
            </a:r>
            <a:endParaRPr b="1" i="0" sz="2800" u="none" cap="none" strike="noStrike">
              <a:solidFill>
                <a:srgbClr val="FFFFFF"/>
              </a:solidFill>
              <a:latin typeface="Arima Madurai Black"/>
              <a:ea typeface="Arima Madurai Black"/>
              <a:cs typeface="Arima Madurai Black"/>
              <a:sym typeface="Arima Madurai Black"/>
            </a:endParaRPr>
          </a:p>
        </p:txBody>
      </p:sp>
      <p:pic>
        <p:nvPicPr>
          <p:cNvPr descr="Mổ lasik chữa cận thị có an toàn không? | Vinmec" id="2077" name="Google Shape;2077;p47"/>
          <p:cNvPicPr preferRelativeResize="0"/>
          <p:nvPr/>
        </p:nvPicPr>
        <p:blipFill rotWithShape="1">
          <a:blip r:embed="rId3">
            <a:alphaModFix/>
          </a:blip>
          <a:srcRect b="0" l="0" r="0" t="0"/>
          <a:stretch/>
        </p:blipFill>
        <p:spPr>
          <a:xfrm>
            <a:off x="270283" y="3928925"/>
            <a:ext cx="5118844" cy="2400028"/>
          </a:xfrm>
          <a:prstGeom prst="rect">
            <a:avLst/>
          </a:prstGeom>
          <a:noFill/>
          <a:ln>
            <a:noFill/>
          </a:ln>
        </p:spPr>
      </p:pic>
      <p:pic>
        <p:nvPicPr>
          <p:cNvPr descr="ứng dụng của laser trong y học" id="2078" name="Google Shape;2078;p47"/>
          <p:cNvPicPr preferRelativeResize="0"/>
          <p:nvPr/>
        </p:nvPicPr>
        <p:blipFill rotWithShape="1">
          <a:blip r:embed="rId4">
            <a:alphaModFix/>
          </a:blip>
          <a:srcRect b="0" l="0" r="0" t="0"/>
          <a:stretch/>
        </p:blipFill>
        <p:spPr>
          <a:xfrm>
            <a:off x="5786847" y="3946005"/>
            <a:ext cx="5889814" cy="236586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p48"/>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 của</a:t>
            </a:r>
            <a:r>
              <a:rPr b="1" i="0" lang="en-US" sz="4000" u="none" cap="none" strike="noStrike">
                <a:solidFill>
                  <a:srgbClr val="002060"/>
                </a:solidFill>
                <a:latin typeface="Arial"/>
                <a:ea typeface="Arial"/>
                <a:cs typeface="Arial"/>
                <a:sym typeface="Arial"/>
              </a:rPr>
              <a:t> laser</a:t>
            </a:r>
            <a:endParaRPr b="0" i="0" sz="4000" u="none" cap="none" strike="noStrike">
              <a:solidFill>
                <a:srgbClr val="002060"/>
              </a:solidFill>
              <a:latin typeface="Arial"/>
              <a:ea typeface="Arial"/>
              <a:cs typeface="Arial"/>
              <a:sym typeface="Arial"/>
            </a:endParaRPr>
          </a:p>
        </p:txBody>
      </p:sp>
      <p:sp>
        <p:nvSpPr>
          <p:cNvPr id="2084" name="Google Shape;2084;p48"/>
          <p:cNvSpPr/>
          <p:nvPr/>
        </p:nvSpPr>
        <p:spPr>
          <a:xfrm>
            <a:off x="417531" y="1562099"/>
            <a:ext cx="6230359" cy="4419601"/>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FFFFFF"/>
                </a:solidFill>
                <a:latin typeface="Arima Madurai Black"/>
                <a:ea typeface="Arima Madurai Black"/>
                <a:cs typeface="Arima Madurai Black"/>
                <a:sym typeface="Arima Madurai Black"/>
              </a:rPr>
              <a:t>Trong lĩnh vực viễn thông để truyền tin tức. Các thiết bị viễn thông laser có kích thước nhỏ gọn, nhẹ và tiêu thụ ít năng lượng, dải song truyền tin của laser lớn hơn so với truyền tin bằng song điện từ nên truyền được nhiều kênh thông tin hơn so với các hệ thống vô tuyến.</a:t>
            </a:r>
            <a:endParaRPr b="1" i="0" sz="2800" u="none" cap="none" strike="noStrike">
              <a:solidFill>
                <a:srgbClr val="FFFFFF"/>
              </a:solidFill>
              <a:latin typeface="Arial"/>
              <a:ea typeface="Arial"/>
              <a:cs typeface="Arial"/>
              <a:sym typeface="Arial"/>
            </a:endParaRPr>
          </a:p>
        </p:txBody>
      </p:sp>
      <p:pic>
        <p:nvPicPr>
          <p:cNvPr descr="Khái niệm về cáp quang và các thiết bị quang" id="2085" name="Google Shape;2085;p48"/>
          <p:cNvPicPr preferRelativeResize="0"/>
          <p:nvPr/>
        </p:nvPicPr>
        <p:blipFill rotWithShape="1">
          <a:blip r:embed="rId3">
            <a:alphaModFix/>
          </a:blip>
          <a:srcRect b="0" l="0" r="0" t="0"/>
          <a:stretch/>
        </p:blipFill>
        <p:spPr>
          <a:xfrm>
            <a:off x="7247044" y="784966"/>
            <a:ext cx="3959225" cy="2324657"/>
          </a:xfrm>
          <a:prstGeom prst="rect">
            <a:avLst/>
          </a:prstGeom>
          <a:noFill/>
          <a:ln>
            <a:noFill/>
          </a:ln>
        </p:spPr>
      </p:pic>
      <p:pic>
        <p:nvPicPr>
          <p:cNvPr descr="Truyền tải dữ liệu bằng laser hoạt động như thế nào? Facebook sẽ sử dụng  công nghệ này ra sao?" id="2086" name="Google Shape;2086;p48"/>
          <p:cNvPicPr preferRelativeResize="0"/>
          <p:nvPr/>
        </p:nvPicPr>
        <p:blipFill rotWithShape="1">
          <a:blip r:embed="rId4">
            <a:alphaModFix/>
          </a:blip>
          <a:srcRect b="0" l="0" r="0" t="0"/>
          <a:stretch/>
        </p:blipFill>
        <p:spPr>
          <a:xfrm>
            <a:off x="7247044" y="3390415"/>
            <a:ext cx="3959225" cy="280115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sp>
        <p:nvSpPr>
          <p:cNvPr id="2091" name="Google Shape;2091;p49"/>
          <p:cNvSpPr/>
          <p:nvPr/>
        </p:nvSpPr>
        <p:spPr>
          <a:xfrm>
            <a:off x="270283" y="1"/>
            <a:ext cx="4711292"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 của</a:t>
            </a:r>
            <a:r>
              <a:rPr b="1" i="0" lang="en-US" sz="4000" u="none" cap="none" strike="noStrike">
                <a:solidFill>
                  <a:srgbClr val="002060"/>
                </a:solidFill>
                <a:latin typeface="Arial"/>
                <a:ea typeface="Arial"/>
                <a:cs typeface="Arial"/>
                <a:sym typeface="Arial"/>
              </a:rPr>
              <a:t> laser</a:t>
            </a:r>
            <a:endParaRPr b="0" i="0" sz="4000" u="none" cap="none" strike="noStrike">
              <a:solidFill>
                <a:srgbClr val="002060"/>
              </a:solidFill>
              <a:latin typeface="Arial"/>
              <a:ea typeface="Arial"/>
              <a:cs typeface="Arial"/>
              <a:sym typeface="Arial"/>
            </a:endParaRPr>
          </a:p>
        </p:txBody>
      </p:sp>
      <p:sp>
        <p:nvSpPr>
          <p:cNvPr id="2092" name="Google Shape;2092;p49"/>
          <p:cNvSpPr/>
          <p:nvPr/>
        </p:nvSpPr>
        <p:spPr>
          <a:xfrm>
            <a:off x="408006" y="1948815"/>
            <a:ext cx="6230359" cy="3712846"/>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200">
                <a:solidFill>
                  <a:srgbClr val="FFFFFF"/>
                </a:solidFill>
                <a:latin typeface="Arima Madurai Black"/>
                <a:ea typeface="Arima Madurai Black"/>
                <a:cs typeface="Arima Madurai Black"/>
                <a:sym typeface="Arima Madurai Black"/>
              </a:rPr>
              <a:t>Sử dụng tia laser trong nghiên cứu vũ trụ như: đo những khoảng cách cực lớn; xác định vị trí của các vật thể trong vũ trụ; theo dõi, điều khiển và liên lạc với các tàu vũ trụ.</a:t>
            </a:r>
            <a:endParaRPr b="1" i="0" sz="3200" u="none" cap="none" strike="noStrike">
              <a:solidFill>
                <a:srgbClr val="FFFFFF"/>
              </a:solidFill>
              <a:latin typeface="Arial"/>
              <a:ea typeface="Arial"/>
              <a:cs typeface="Arial"/>
              <a:sym typeface="Arial"/>
            </a:endParaRPr>
          </a:p>
        </p:txBody>
      </p:sp>
      <p:pic>
        <p:nvPicPr>
          <p:cNvPr descr="Chùm laser hướng về phía tinh vân Carina. Ảnh: ESO/G. Hüdepohl." id="2093" name="Google Shape;2093;p49"/>
          <p:cNvPicPr preferRelativeResize="0"/>
          <p:nvPr/>
        </p:nvPicPr>
        <p:blipFill rotWithShape="1">
          <a:blip r:embed="rId3">
            <a:alphaModFix/>
          </a:blip>
          <a:srcRect b="0" l="0" r="0" t="0"/>
          <a:stretch/>
        </p:blipFill>
        <p:spPr>
          <a:xfrm>
            <a:off x="6975566" y="1133475"/>
            <a:ext cx="4142468" cy="50958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pic>
        <p:nvPicPr>
          <p:cNvPr descr="GS. PHAN TRƯỜNG THỊ - THUYẾT VŨ TRỤ HỌC “NHẬT TÂM” VÀ HOA VĂN TRỐNG ĐỒNG  ĐÔNG NAM Á" id="1687" name="Google Shape;1687;p5"/>
          <p:cNvPicPr preferRelativeResize="0"/>
          <p:nvPr/>
        </p:nvPicPr>
        <p:blipFill rotWithShape="1">
          <a:blip r:embed="rId3">
            <a:alphaModFix/>
          </a:blip>
          <a:srcRect b="0" l="0" r="0" t="0"/>
          <a:stretch/>
        </p:blipFill>
        <p:spPr>
          <a:xfrm>
            <a:off x="730252" y="3524250"/>
            <a:ext cx="10731496" cy="3219449"/>
          </a:xfrm>
          <a:prstGeom prst="rect">
            <a:avLst/>
          </a:prstGeom>
          <a:noFill/>
          <a:ln>
            <a:noFill/>
          </a:ln>
        </p:spPr>
      </p:pic>
      <p:sp>
        <p:nvSpPr>
          <p:cNvPr id="1688" name="Google Shape;1688;p5"/>
          <p:cNvSpPr/>
          <p:nvPr/>
        </p:nvSpPr>
        <p:spPr>
          <a:xfrm>
            <a:off x="333375" y="1145917"/>
            <a:ext cx="11487149" cy="2187833"/>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70C0"/>
              </a:buClr>
              <a:buSzPts val="2800"/>
              <a:buFont typeface="Arima Madurai Black"/>
              <a:buNone/>
            </a:pPr>
            <a:r>
              <a:rPr b="0" i="0" lang="en-US" sz="2800" u="none" cap="none" strike="noStrike">
                <a:solidFill>
                  <a:srgbClr val="0070C0"/>
                </a:solidFill>
                <a:latin typeface="Arima Madurai Black"/>
                <a:ea typeface="Arima Madurai Black"/>
                <a:cs typeface="Arima Madurai Black"/>
                <a:sym typeface="Arima Madurai Black"/>
              </a:rPr>
              <a:t>Thiên</a:t>
            </a:r>
            <a:r>
              <a:rPr b="0" i="0" lang="en-US" sz="2800" u="none" cap="none" strike="noStrike">
                <a:solidFill>
                  <a:srgbClr val="0070C0"/>
                </a:solidFill>
                <a:latin typeface="Arima Madurai Black"/>
                <a:ea typeface="Arima Madurai Black"/>
                <a:cs typeface="Arima Madurai Black"/>
                <a:sym typeface="Arima Madurai Black"/>
              </a:rPr>
              <a:t> văn học đã có lịch sử  hàng ngàn năm. </a:t>
            </a:r>
            <a:r>
              <a:rPr b="0" i="0" lang="en-US" sz="2800" u="none" cap="none" strike="noStrike">
                <a:solidFill>
                  <a:srgbClr val="0070C0"/>
                </a:solidFill>
                <a:latin typeface="Arima Madurai Black"/>
                <a:ea typeface="Arima Madurai Black"/>
                <a:cs typeface="Arima Madurai Black"/>
                <a:sym typeface="Arima Madurai Black"/>
              </a:rPr>
              <a:t>Từ</a:t>
            </a:r>
            <a:r>
              <a:rPr b="0" i="0" lang="en-US" sz="2800" u="none" cap="none" strike="noStrike">
                <a:solidFill>
                  <a:srgbClr val="0070C0"/>
                </a:solidFill>
                <a:latin typeface="Arima Madurai Black"/>
                <a:ea typeface="Arima Madurai Black"/>
                <a:cs typeface="Arima Madurai Black"/>
                <a:sym typeface="Arima Madurai Black"/>
              </a:rPr>
              <a:t> thời cổ đại, con người đã quan sá</a:t>
            </a:r>
            <a:r>
              <a:rPr lang="en-US" sz="2800">
                <a:solidFill>
                  <a:srgbClr val="0070C0"/>
                </a:solidFill>
                <a:latin typeface="Arima Madurai Black"/>
                <a:ea typeface="Arima Madurai Black"/>
                <a:cs typeface="Arima Madurai Black"/>
                <a:sym typeface="Arima Madurai Black"/>
              </a:rPr>
              <a:t>t bầu trời và xây dựng lên những mô hình đầu tiên của vũ trụ.</a:t>
            </a:r>
            <a:endParaRPr b="0" i="0" sz="2800" u="none" cap="none" strike="noStrike">
              <a:solidFill>
                <a:srgbClr val="0070C0"/>
              </a:solidFill>
              <a:latin typeface="Arima Madurai Black"/>
              <a:ea typeface="Arima Madurai Black"/>
              <a:cs typeface="Arima Madurai Black"/>
              <a:sym typeface="Arima Madurai Black"/>
            </a:endParaRPr>
          </a:p>
        </p:txBody>
      </p:sp>
      <p:sp>
        <p:nvSpPr>
          <p:cNvPr id="1689" name="Google Shape;1689;p5"/>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lang="en-US" sz="3200">
                <a:solidFill>
                  <a:srgbClr val="FFFF00"/>
                </a:solidFill>
                <a:latin typeface="Arial"/>
                <a:ea typeface="Arial"/>
                <a:cs typeface="Arial"/>
                <a:sym typeface="Arial"/>
              </a:rPr>
              <a:t>        </a:t>
            </a:r>
            <a:r>
              <a:rPr b="1" lang="en-US" sz="3600">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690" name="Google Shape;1690;p5"/>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lang="en-US" sz="4400">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9"/>
                                        </p:tgtEl>
                                        <p:attrNameLst>
                                          <p:attrName>style.visibility</p:attrName>
                                        </p:attrNameLst>
                                      </p:cBhvr>
                                      <p:to>
                                        <p:strVal val="visible"/>
                                      </p:to>
                                    </p:set>
                                    <p:animEffect filter="fade" transition="in">
                                      <p:cBhvr>
                                        <p:cTn dur="500"/>
                                        <p:tgtEl>
                                          <p:spTgt spid="1689"/>
                                        </p:tgtEl>
                                      </p:cBhvr>
                                    </p:animEffect>
                                  </p:childTnLst>
                                </p:cTn>
                              </p:par>
                              <p:par>
                                <p:cTn fill="hold" nodeType="withEffect" presetClass="entr" presetID="10" presetSubtype="0">
                                  <p:stCondLst>
                                    <p:cond delay="0"/>
                                  </p:stCondLst>
                                  <p:childTnLst>
                                    <p:set>
                                      <p:cBhvr>
                                        <p:cTn dur="1" fill="hold">
                                          <p:stCondLst>
                                            <p:cond delay="0"/>
                                          </p:stCondLst>
                                        </p:cTn>
                                        <p:tgtEl>
                                          <p:spTgt spid="1690"/>
                                        </p:tgtEl>
                                        <p:attrNameLst>
                                          <p:attrName>style.visibility</p:attrName>
                                        </p:attrNameLst>
                                      </p:cBhvr>
                                      <p:to>
                                        <p:strVal val="visible"/>
                                      </p:to>
                                    </p:set>
                                    <p:animEffect filter="fade" transition="in">
                                      <p:cBhvr>
                                        <p:cTn dur="500"/>
                                        <p:tgtEl>
                                          <p:spTgt spid="16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8"/>
                                        </p:tgtEl>
                                        <p:attrNameLst>
                                          <p:attrName>style.visibility</p:attrName>
                                        </p:attrNameLst>
                                      </p:cBhvr>
                                      <p:to>
                                        <p:strVal val="visible"/>
                                      </p:to>
                                    </p:set>
                                    <p:animEffect filter="fade" transition="in">
                                      <p:cBhvr>
                                        <p:cTn dur="500"/>
                                        <p:tgtEl>
                                          <p:spTgt spid="1688"/>
                                        </p:tgtEl>
                                      </p:cBhvr>
                                    </p:animEffect>
                                  </p:childTnLst>
                                </p:cTn>
                              </p:par>
                              <p:par>
                                <p:cTn fill="hold" nodeType="withEffect" presetClass="entr" presetID="10" presetSubtype="0">
                                  <p:stCondLst>
                                    <p:cond delay="0"/>
                                  </p:stCondLst>
                                  <p:childTnLst>
                                    <p:set>
                                      <p:cBhvr>
                                        <p:cTn dur="1" fill="hold">
                                          <p:stCondLst>
                                            <p:cond delay="0"/>
                                          </p:stCondLst>
                                        </p:cTn>
                                        <p:tgtEl>
                                          <p:spTgt spid="1687"/>
                                        </p:tgtEl>
                                        <p:attrNameLst>
                                          <p:attrName>style.visibility</p:attrName>
                                        </p:attrNameLst>
                                      </p:cBhvr>
                                      <p:to>
                                        <p:strVal val="visible"/>
                                      </p:to>
                                    </p:set>
                                    <p:animEffect filter="fade" transition="in">
                                      <p:cBhvr>
                                        <p:cTn dur="500"/>
                                        <p:tgtEl>
                                          <p:spTgt spid="1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sp>
        <p:nvSpPr>
          <p:cNvPr id="2098" name="Google Shape;2098;p50"/>
          <p:cNvSpPr/>
          <p:nvPr/>
        </p:nvSpPr>
        <p:spPr>
          <a:xfrm>
            <a:off x="847994" y="1266826"/>
            <a:ext cx="11097264" cy="1409700"/>
          </a:xfrm>
          <a:prstGeom prst="roundRect">
            <a:avLst>
              <a:gd fmla="val 16667" name="adj"/>
            </a:avLst>
          </a:prstGeom>
          <a:solidFill>
            <a:srgbClr val="E9F6F4"/>
          </a:solidFill>
          <a:ln cap="flat" cmpd="sng" w="19050">
            <a:solidFill>
              <a:srgbClr val="3F6697"/>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cap="none" strike="noStrike">
                <a:solidFill>
                  <a:srgbClr val="C00000"/>
                </a:solidFill>
                <a:latin typeface="Arial"/>
                <a:ea typeface="Arial"/>
                <a:cs typeface="Arial"/>
                <a:sym typeface="Arial"/>
              </a:rPr>
              <a:t>  </a:t>
            </a:r>
            <a:r>
              <a:rPr b="1" lang="en-US" sz="5400">
                <a:solidFill>
                  <a:srgbClr val="C00000"/>
                </a:solidFill>
                <a:latin typeface="Arial"/>
                <a:ea typeface="Arial"/>
                <a:cs typeface="Arial"/>
                <a:sym typeface="Arial"/>
              </a:rPr>
              <a:t>VẬT LÍ BÁN DẪN</a:t>
            </a:r>
            <a:endParaRPr b="1" sz="5400">
              <a:solidFill>
                <a:srgbClr val="C00000"/>
              </a:solidFill>
              <a:latin typeface="Arima Madurai Black"/>
              <a:ea typeface="Arima Madurai Black"/>
              <a:cs typeface="Arima Madurai Black"/>
              <a:sym typeface="Arima Madurai Black"/>
            </a:endParaRPr>
          </a:p>
        </p:txBody>
      </p:sp>
      <p:sp>
        <p:nvSpPr>
          <p:cNvPr id="2099" name="Google Shape;2099;p50"/>
          <p:cNvSpPr/>
          <p:nvPr/>
        </p:nvSpPr>
        <p:spPr>
          <a:xfrm>
            <a:off x="361950" y="1633217"/>
            <a:ext cx="662756" cy="676917"/>
          </a:xfrm>
          <a:prstGeom prst="ellipse">
            <a:avLst/>
          </a:prstGeom>
          <a:solidFill>
            <a:srgbClr val="002060"/>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lang="en-US" sz="4400">
                <a:solidFill>
                  <a:srgbClr val="FFFFFF"/>
                </a:solidFill>
                <a:latin typeface="Arial"/>
                <a:ea typeface="Arial"/>
                <a:cs typeface="Arial"/>
                <a:sym typeface="Arial"/>
              </a:rPr>
              <a:t>v</a:t>
            </a:r>
            <a:endParaRPr b="1" i="0" sz="4400" u="none" cap="none" strike="noStrike">
              <a:solidFill>
                <a:srgbClr val="FFFFFF"/>
              </a:solidFill>
              <a:latin typeface="Arial"/>
              <a:ea typeface="Arial"/>
              <a:cs typeface="Arial"/>
              <a:sym typeface="Arial"/>
            </a:endParaRPr>
          </a:p>
        </p:txBody>
      </p:sp>
      <p:pic>
        <p:nvPicPr>
          <p:cNvPr descr="Chất bán dẫn là gì? | Chất bán dẫn tinh khiết là gì?" id="2100" name="Google Shape;2100;p50"/>
          <p:cNvPicPr preferRelativeResize="0"/>
          <p:nvPr/>
        </p:nvPicPr>
        <p:blipFill rotWithShape="1">
          <a:blip r:embed="rId3">
            <a:alphaModFix/>
          </a:blip>
          <a:srcRect b="0" l="0" r="0" t="0"/>
          <a:stretch/>
        </p:blipFill>
        <p:spPr>
          <a:xfrm>
            <a:off x="3800475" y="2783690"/>
            <a:ext cx="4910138" cy="37933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099"/>
                                        </p:tgtEl>
                                        <p:attrNameLst>
                                          <p:attrName>style.visibility</p:attrName>
                                        </p:attrNameLst>
                                      </p:cBhvr>
                                      <p:to>
                                        <p:strVal val="visible"/>
                                      </p:to>
                                    </p:set>
                                    <p:anim calcmode="lin" valueType="num">
                                      <p:cBhvr additive="base">
                                        <p:cTn dur="600"/>
                                        <p:tgtEl>
                                          <p:spTgt spid="2099"/>
                                        </p:tgtEl>
                                        <p:attrNameLst>
                                          <p:attrName>ppt_w</p:attrName>
                                        </p:attrNameLst>
                                      </p:cBhvr>
                                      <p:tavLst>
                                        <p:tav fmla="" tm="0">
                                          <p:val>
                                            <p:strVal val="0"/>
                                          </p:val>
                                        </p:tav>
                                        <p:tav fmla="" tm="100000">
                                          <p:val>
                                            <p:strVal val="#ppt_w"/>
                                          </p:val>
                                        </p:tav>
                                      </p:tavLst>
                                    </p:anim>
                                    <p:anim calcmode="lin" valueType="num">
                                      <p:cBhvr additive="base">
                                        <p:cTn dur="600"/>
                                        <p:tgtEl>
                                          <p:spTgt spid="2099"/>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750"/>
                                  </p:stCondLst>
                                  <p:childTnLst>
                                    <p:set>
                                      <p:cBhvr>
                                        <p:cTn dur="1" fill="hold">
                                          <p:stCondLst>
                                            <p:cond delay="0"/>
                                          </p:stCondLst>
                                        </p:cTn>
                                        <p:tgtEl>
                                          <p:spTgt spid="2098"/>
                                        </p:tgtEl>
                                        <p:attrNameLst>
                                          <p:attrName>style.visibility</p:attrName>
                                        </p:attrNameLst>
                                      </p:cBhvr>
                                      <p:to>
                                        <p:strVal val="visible"/>
                                      </p:to>
                                    </p:set>
                                    <p:animEffect filter="fade" transition="in">
                                      <p:cBhvr>
                                        <p:cTn dur="500"/>
                                        <p:tgtEl>
                                          <p:spTgt spid="20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4" name="Shape 2104"/>
        <p:cNvGrpSpPr/>
        <p:nvPr/>
      </p:nvGrpSpPr>
      <p:grpSpPr>
        <a:xfrm>
          <a:off x="0" y="0"/>
          <a:ext cx="0" cy="0"/>
          <a:chOff x="0" y="0"/>
          <a:chExt cx="0" cy="0"/>
        </a:xfrm>
      </p:grpSpPr>
      <p:pic>
        <p:nvPicPr>
          <p:cNvPr descr="Committees - Daily Standup Meeting Icon, HD Png Download , Transparent Png  Image - PNGitem" id="2105" name="Google Shape;2105;p51"/>
          <p:cNvPicPr preferRelativeResize="0"/>
          <p:nvPr/>
        </p:nvPicPr>
        <p:blipFill rotWithShape="1">
          <a:blip r:embed="rId3">
            <a:alphaModFix/>
          </a:blip>
          <a:srcRect b="8021" l="0" r="0" t="0"/>
          <a:stretch/>
        </p:blipFill>
        <p:spPr>
          <a:xfrm>
            <a:off x="632366" y="2387865"/>
            <a:ext cx="3081608" cy="2857500"/>
          </a:xfrm>
          <a:prstGeom prst="rect">
            <a:avLst/>
          </a:prstGeom>
          <a:noFill/>
          <a:ln>
            <a:noFill/>
          </a:ln>
        </p:spPr>
      </p:pic>
      <p:grpSp>
        <p:nvGrpSpPr>
          <p:cNvPr id="2106" name="Google Shape;2106;p51"/>
          <p:cNvGrpSpPr/>
          <p:nvPr/>
        </p:nvGrpSpPr>
        <p:grpSpPr>
          <a:xfrm>
            <a:off x="270170" y="1360132"/>
            <a:ext cx="3913434" cy="955871"/>
            <a:chOff x="1195945" y="2012250"/>
            <a:chExt cx="2821395" cy="727040"/>
          </a:xfrm>
        </p:grpSpPr>
        <p:sp>
          <p:nvSpPr>
            <p:cNvPr id="2107" name="Google Shape;2107;p51"/>
            <p:cNvSpPr/>
            <p:nvPr/>
          </p:nvSpPr>
          <p:spPr>
            <a:xfrm rot="-991">
              <a:off x="1196025" y="201265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108" name="Google Shape;2108;p51"/>
            <p:cNvSpPr/>
            <p:nvPr/>
          </p:nvSpPr>
          <p:spPr>
            <a:xfrm rot="-991">
              <a:off x="1196025" y="218020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sp>
        <p:nvSpPr>
          <p:cNvPr id="2109" name="Google Shape;2109;p51"/>
          <p:cNvSpPr txBox="1"/>
          <p:nvPr/>
        </p:nvSpPr>
        <p:spPr>
          <a:xfrm>
            <a:off x="632366" y="1474787"/>
            <a:ext cx="320197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Thảo luận nhóm</a:t>
            </a:r>
            <a:endParaRPr b="0" i="0" sz="3200" u="none" cap="none" strike="noStrike">
              <a:solidFill>
                <a:srgbClr val="FFFFFF"/>
              </a:solidFill>
              <a:latin typeface="Arial"/>
              <a:ea typeface="Arial"/>
              <a:cs typeface="Arial"/>
              <a:sym typeface="Arial"/>
            </a:endParaRPr>
          </a:p>
        </p:txBody>
      </p:sp>
      <p:pic>
        <p:nvPicPr>
          <p:cNvPr id="2110" name="Google Shape;2110;p51"/>
          <p:cNvPicPr preferRelativeResize="0"/>
          <p:nvPr/>
        </p:nvPicPr>
        <p:blipFill rotWithShape="1">
          <a:blip r:embed="rId4">
            <a:alphaModFix/>
          </a:blip>
          <a:srcRect b="0" l="0" r="0" t="0"/>
          <a:stretch/>
        </p:blipFill>
        <p:spPr>
          <a:xfrm>
            <a:off x="8585285" y="4623397"/>
            <a:ext cx="2259942" cy="2187041"/>
          </a:xfrm>
          <a:prstGeom prst="rect">
            <a:avLst/>
          </a:prstGeom>
          <a:noFill/>
          <a:ln>
            <a:noFill/>
          </a:ln>
        </p:spPr>
      </p:pic>
      <p:sp>
        <p:nvSpPr>
          <p:cNvPr id="2111" name="Google Shape;2111;p51"/>
          <p:cNvSpPr/>
          <p:nvPr/>
        </p:nvSpPr>
        <p:spPr>
          <a:xfrm rot="5268462">
            <a:off x="6708072" y="-1020847"/>
            <a:ext cx="2713805" cy="7765963"/>
          </a:xfrm>
          <a:custGeom>
            <a:rect b="b" l="l" r="r" t="t"/>
            <a:pathLst>
              <a:path extrusionOk="0" h="39590" w="37329">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2112" name="Google Shape;2112;p51"/>
          <p:cNvSpPr txBox="1"/>
          <p:nvPr/>
        </p:nvSpPr>
        <p:spPr>
          <a:xfrm>
            <a:off x="4911296" y="2257022"/>
            <a:ext cx="6270112"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ma Madurai Black"/>
              <a:buNone/>
            </a:pPr>
            <a:r>
              <a:rPr b="1" i="0" lang="en-US" sz="3200" u="none" cap="none" strike="noStrike">
                <a:solidFill>
                  <a:schemeClr val="dk1"/>
                </a:solidFill>
                <a:latin typeface="Arima Madurai Black"/>
                <a:ea typeface="Arima Madurai Black"/>
                <a:cs typeface="Arima Madurai Black"/>
                <a:sym typeface="Arima Madurai Black"/>
              </a:rPr>
              <a:t>Hãy</a:t>
            </a:r>
            <a:r>
              <a:rPr b="1" i="0" lang="en-US" sz="3200" u="none" cap="none" strike="noStrike">
                <a:solidFill>
                  <a:schemeClr val="dk1"/>
                </a:solidFill>
                <a:latin typeface="Arima Madurai Black"/>
                <a:ea typeface="Arima Madurai Black"/>
                <a:cs typeface="Arima Madurai Black"/>
                <a:sym typeface="Arima Madurai Black"/>
              </a:rPr>
              <a:t> nêu đối tượng nghiên cứu của vật lí </a:t>
            </a:r>
            <a:r>
              <a:rPr b="1" lang="en-US" sz="3200">
                <a:solidFill>
                  <a:schemeClr val="dk1"/>
                </a:solidFill>
                <a:latin typeface="Arima Madurai Black"/>
                <a:ea typeface="Arima Madurai Black"/>
                <a:cs typeface="Arima Madurai Black"/>
                <a:sym typeface="Arima Madurai Black"/>
              </a:rPr>
              <a:t>bán dẫn?</a:t>
            </a:r>
            <a:endParaRPr b="1" i="0" sz="3200" u="none" cap="none" strike="noStrike">
              <a:solidFill>
                <a:schemeClr val="dk1"/>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05"/>
                                        </p:tgtEl>
                                        <p:attrNameLst>
                                          <p:attrName>style.visibility</p:attrName>
                                        </p:attrNameLst>
                                      </p:cBhvr>
                                      <p:to>
                                        <p:strVal val="visible"/>
                                      </p:to>
                                    </p:set>
                                    <p:animEffect filter="fade" transition="in">
                                      <p:cBhvr>
                                        <p:cTn dur="1000"/>
                                        <p:tgtEl>
                                          <p:spTgt spid="2105"/>
                                        </p:tgtEl>
                                      </p:cBhvr>
                                    </p:animEffect>
                                  </p:childTnLst>
                                </p:cTn>
                              </p:par>
                              <p:par>
                                <p:cTn fill="hold" nodeType="withEffect" presetClass="entr" presetID="10" presetSubtype="0">
                                  <p:stCondLst>
                                    <p:cond delay="0"/>
                                  </p:stCondLst>
                                  <p:childTnLst>
                                    <p:set>
                                      <p:cBhvr>
                                        <p:cTn dur="1" fill="hold">
                                          <p:stCondLst>
                                            <p:cond delay="0"/>
                                          </p:stCondLst>
                                        </p:cTn>
                                        <p:tgtEl>
                                          <p:spTgt spid="2106"/>
                                        </p:tgtEl>
                                        <p:attrNameLst>
                                          <p:attrName>style.visibility</p:attrName>
                                        </p:attrNameLst>
                                      </p:cBhvr>
                                      <p:to>
                                        <p:strVal val="visible"/>
                                      </p:to>
                                    </p:set>
                                    <p:animEffect filter="fade" transition="in">
                                      <p:cBhvr>
                                        <p:cTn dur="500"/>
                                        <p:tgtEl>
                                          <p:spTgt spid="2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6" name="Shape 2116"/>
        <p:cNvGrpSpPr/>
        <p:nvPr/>
      </p:nvGrpSpPr>
      <p:grpSpPr>
        <a:xfrm>
          <a:off x="0" y="0"/>
          <a:ext cx="0" cy="0"/>
          <a:chOff x="0" y="0"/>
          <a:chExt cx="0" cy="0"/>
        </a:xfrm>
      </p:grpSpPr>
      <p:sp>
        <p:nvSpPr>
          <p:cNvPr id="2117" name="Google Shape;2117;p52"/>
          <p:cNvSpPr/>
          <p:nvPr/>
        </p:nvSpPr>
        <p:spPr>
          <a:xfrm>
            <a:off x="3195585" y="1178711"/>
            <a:ext cx="5248380" cy="624988"/>
          </a:xfrm>
          <a:prstGeom prst="roundRect">
            <a:avLst>
              <a:gd fmla="val 50000" name="adj"/>
            </a:avLst>
          </a:prstGeom>
          <a:solidFill>
            <a:srgbClr val="FE4A49"/>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600"/>
              <a:buFont typeface="Arial"/>
              <a:buNone/>
            </a:pPr>
            <a:r>
              <a:rPr b="1" lang="en-US" sz="3600">
                <a:solidFill>
                  <a:srgbClr val="FFFFFF"/>
                </a:solidFill>
                <a:latin typeface="Arial"/>
                <a:ea typeface="Arial"/>
                <a:cs typeface="Arial"/>
                <a:sym typeface="Arial"/>
              </a:rPr>
              <a:t>Đối tượng nghiên cứu</a:t>
            </a:r>
            <a:endParaRPr b="1" i="0" sz="3600" u="none" cap="none" strike="noStrike">
              <a:solidFill>
                <a:srgbClr val="FFFFFF"/>
              </a:solidFill>
              <a:latin typeface="Arial"/>
              <a:ea typeface="Arial"/>
              <a:cs typeface="Arial"/>
              <a:sym typeface="Arial"/>
            </a:endParaRPr>
          </a:p>
        </p:txBody>
      </p:sp>
      <p:sp>
        <p:nvSpPr>
          <p:cNvPr id="2118" name="Google Shape;2118;p52"/>
          <p:cNvSpPr/>
          <p:nvPr/>
        </p:nvSpPr>
        <p:spPr>
          <a:xfrm>
            <a:off x="190365" y="286629"/>
            <a:ext cx="5629410"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lang="en-US" sz="3600">
                <a:solidFill>
                  <a:srgbClr val="FFFF00"/>
                </a:solidFill>
                <a:latin typeface="Arial"/>
                <a:ea typeface="Arial"/>
                <a:cs typeface="Arial"/>
                <a:sym typeface="Arial"/>
              </a:rPr>
              <a:t>VẬT LÍ BÁN  DẪN</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2119" name="Google Shape;2119;p52"/>
          <p:cNvSpPr/>
          <p:nvPr/>
        </p:nvSpPr>
        <p:spPr>
          <a:xfrm>
            <a:off x="387672" y="235517"/>
            <a:ext cx="983927"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V</a:t>
            </a:r>
            <a:endParaRPr b="1" i="0" sz="4400" u="none" cap="none" strike="noStrike">
              <a:solidFill>
                <a:srgbClr val="FFFFFF"/>
              </a:solidFill>
              <a:latin typeface="Arial"/>
              <a:ea typeface="Arial"/>
              <a:cs typeface="Arial"/>
              <a:sym typeface="Arial"/>
            </a:endParaRPr>
          </a:p>
        </p:txBody>
      </p:sp>
      <p:sp>
        <p:nvSpPr>
          <p:cNvPr id="2120" name="Google Shape;2120;p52"/>
          <p:cNvSpPr/>
          <p:nvPr/>
        </p:nvSpPr>
        <p:spPr>
          <a:xfrm>
            <a:off x="564874" y="2083229"/>
            <a:ext cx="11062252" cy="1191816"/>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0070C0"/>
                </a:solidFill>
                <a:latin typeface="Arima Madurai Black"/>
                <a:ea typeface="Arima Madurai Black"/>
                <a:cs typeface="Arima Madurai Black"/>
                <a:sym typeface="Arima Madurai Black"/>
              </a:rPr>
              <a:t>Nghiên cứu những tính chất và cơ chế vật lí xảy ra trong các chất bán dẫn.</a:t>
            </a:r>
            <a:endParaRPr b="1" sz="3200">
              <a:solidFill>
                <a:srgbClr val="0070C0"/>
              </a:solidFill>
              <a:latin typeface="Arima Madurai Black"/>
              <a:ea typeface="Arima Madurai Black"/>
              <a:cs typeface="Arima Madurai Black"/>
              <a:sym typeface="Arima Madurai Black"/>
            </a:endParaRPr>
          </a:p>
        </p:txBody>
      </p:sp>
      <p:pic>
        <p:nvPicPr>
          <p:cNvPr descr="Chất bán dẫn là gì ? Phân loại ? Các thuộc tính ? Các ứng dụng thực tế" id="2121" name="Google Shape;2121;p52"/>
          <p:cNvPicPr preferRelativeResize="0"/>
          <p:nvPr/>
        </p:nvPicPr>
        <p:blipFill rotWithShape="1">
          <a:blip r:embed="rId3">
            <a:alphaModFix/>
          </a:blip>
          <a:srcRect b="0" l="0" r="0" t="0"/>
          <a:stretch/>
        </p:blipFill>
        <p:spPr>
          <a:xfrm>
            <a:off x="1184584" y="3814763"/>
            <a:ext cx="4022002" cy="2224087"/>
          </a:xfrm>
          <a:prstGeom prst="rect">
            <a:avLst/>
          </a:prstGeom>
          <a:noFill/>
          <a:ln>
            <a:noFill/>
          </a:ln>
        </p:spPr>
      </p:pic>
      <p:pic>
        <p:nvPicPr>
          <p:cNvPr descr="Chất bán dẫn là gì? | Chất bán dẫn tinh khiết là gì?" id="2122" name="Google Shape;2122;p52"/>
          <p:cNvPicPr preferRelativeResize="0"/>
          <p:nvPr/>
        </p:nvPicPr>
        <p:blipFill rotWithShape="1">
          <a:blip r:embed="rId4">
            <a:alphaModFix/>
          </a:blip>
          <a:srcRect b="0" l="0" r="0" t="0"/>
          <a:stretch/>
        </p:blipFill>
        <p:spPr>
          <a:xfrm>
            <a:off x="6622328" y="3582956"/>
            <a:ext cx="3319462" cy="25644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0"/>
                                        </p:tgtEl>
                                        <p:attrNameLst>
                                          <p:attrName>style.visibility</p:attrName>
                                        </p:attrNameLst>
                                      </p:cBhvr>
                                      <p:to>
                                        <p:strVal val="visible"/>
                                      </p:to>
                                    </p:set>
                                    <p:animEffect filter="fade" transition="in">
                                      <p:cBhvr>
                                        <p:cTn dur="500"/>
                                        <p:tgtEl>
                                          <p:spTgt spid="2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6" name="Shape 2126"/>
        <p:cNvGrpSpPr/>
        <p:nvPr/>
      </p:nvGrpSpPr>
      <p:grpSpPr>
        <a:xfrm>
          <a:off x="0" y="0"/>
          <a:ext cx="0" cy="0"/>
          <a:chOff x="0" y="0"/>
          <a:chExt cx="0" cy="0"/>
        </a:xfrm>
      </p:grpSpPr>
      <p:pic>
        <p:nvPicPr>
          <p:cNvPr descr="Committees - Daily Standup Meeting Icon, HD Png Download , Transparent Png  Image - PNGitem" id="2127" name="Google Shape;2127;p53"/>
          <p:cNvPicPr preferRelativeResize="0"/>
          <p:nvPr/>
        </p:nvPicPr>
        <p:blipFill rotWithShape="1">
          <a:blip r:embed="rId3">
            <a:alphaModFix/>
          </a:blip>
          <a:srcRect b="8021" l="0" r="0" t="0"/>
          <a:stretch/>
        </p:blipFill>
        <p:spPr>
          <a:xfrm>
            <a:off x="632366" y="2387865"/>
            <a:ext cx="3081608" cy="2857500"/>
          </a:xfrm>
          <a:prstGeom prst="rect">
            <a:avLst/>
          </a:prstGeom>
          <a:noFill/>
          <a:ln>
            <a:noFill/>
          </a:ln>
        </p:spPr>
      </p:pic>
      <p:grpSp>
        <p:nvGrpSpPr>
          <p:cNvPr id="2128" name="Google Shape;2128;p53"/>
          <p:cNvGrpSpPr/>
          <p:nvPr/>
        </p:nvGrpSpPr>
        <p:grpSpPr>
          <a:xfrm>
            <a:off x="270170" y="1360132"/>
            <a:ext cx="3913434" cy="955871"/>
            <a:chOff x="1195945" y="2012250"/>
            <a:chExt cx="2821395" cy="727040"/>
          </a:xfrm>
        </p:grpSpPr>
        <p:sp>
          <p:nvSpPr>
            <p:cNvPr id="2129" name="Google Shape;2129;p53"/>
            <p:cNvSpPr/>
            <p:nvPr/>
          </p:nvSpPr>
          <p:spPr>
            <a:xfrm rot="-991">
              <a:off x="1196025" y="201265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130" name="Google Shape;2130;p53"/>
            <p:cNvSpPr/>
            <p:nvPr/>
          </p:nvSpPr>
          <p:spPr>
            <a:xfrm rot="-991">
              <a:off x="1196025" y="2180207"/>
              <a:ext cx="2821234" cy="558677"/>
            </a:xfrm>
            <a:custGeom>
              <a:rect b="b" l="l" r="r" t="t"/>
              <a:pathLst>
                <a:path extrusionOk="0" h="21434" w="81327">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grpSp>
      <p:sp>
        <p:nvSpPr>
          <p:cNvPr id="2131" name="Google Shape;2131;p53"/>
          <p:cNvSpPr txBox="1"/>
          <p:nvPr/>
        </p:nvSpPr>
        <p:spPr>
          <a:xfrm>
            <a:off x="632366" y="1474787"/>
            <a:ext cx="320197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Thảo luận nhóm</a:t>
            </a:r>
            <a:endParaRPr b="0" i="0" sz="3200" u="none" cap="none" strike="noStrike">
              <a:solidFill>
                <a:srgbClr val="FFFFFF"/>
              </a:solidFill>
              <a:latin typeface="Arial"/>
              <a:ea typeface="Arial"/>
              <a:cs typeface="Arial"/>
              <a:sym typeface="Arial"/>
            </a:endParaRPr>
          </a:p>
        </p:txBody>
      </p:sp>
      <p:pic>
        <p:nvPicPr>
          <p:cNvPr id="2132" name="Google Shape;2132;p53"/>
          <p:cNvPicPr preferRelativeResize="0"/>
          <p:nvPr/>
        </p:nvPicPr>
        <p:blipFill rotWithShape="1">
          <a:blip r:embed="rId4">
            <a:alphaModFix/>
          </a:blip>
          <a:srcRect b="0" l="0" r="0" t="0"/>
          <a:stretch/>
        </p:blipFill>
        <p:spPr>
          <a:xfrm>
            <a:off x="8585285" y="4623397"/>
            <a:ext cx="2259942" cy="2187041"/>
          </a:xfrm>
          <a:prstGeom prst="rect">
            <a:avLst/>
          </a:prstGeom>
          <a:noFill/>
          <a:ln>
            <a:noFill/>
          </a:ln>
        </p:spPr>
      </p:pic>
      <p:sp>
        <p:nvSpPr>
          <p:cNvPr id="2133" name="Google Shape;2133;p53"/>
          <p:cNvSpPr/>
          <p:nvPr/>
        </p:nvSpPr>
        <p:spPr>
          <a:xfrm rot="5268462">
            <a:off x="6708072" y="-1020847"/>
            <a:ext cx="2713805" cy="7765963"/>
          </a:xfrm>
          <a:custGeom>
            <a:rect b="b" l="l" r="r" t="t"/>
            <a:pathLst>
              <a:path extrusionOk="0" h="39590" w="37329">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2134" name="Google Shape;2134;p53"/>
          <p:cNvSpPr txBox="1"/>
          <p:nvPr/>
        </p:nvSpPr>
        <p:spPr>
          <a:xfrm>
            <a:off x="4911296" y="2257022"/>
            <a:ext cx="6270112"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ma Madurai Black"/>
              <a:buNone/>
            </a:pPr>
            <a:r>
              <a:rPr b="1" i="0" lang="en-US" sz="3200" u="none" cap="none" strike="noStrike">
                <a:solidFill>
                  <a:srgbClr val="000000"/>
                </a:solidFill>
                <a:latin typeface="Arima Madurai Black"/>
                <a:ea typeface="Arima Madurai Black"/>
                <a:cs typeface="Arima Madurai Black"/>
                <a:sym typeface="Arima Madurai Black"/>
              </a:rPr>
              <a:t>Hãy nêu một số  ứng dụng của vật lí bán dẫn?</a:t>
            </a:r>
            <a:endParaRPr b="1" i="0" sz="3200" u="none" cap="none" strike="noStrike">
              <a:solidFill>
                <a:srgbClr val="00000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27"/>
                                        </p:tgtEl>
                                        <p:attrNameLst>
                                          <p:attrName>style.visibility</p:attrName>
                                        </p:attrNameLst>
                                      </p:cBhvr>
                                      <p:to>
                                        <p:strVal val="visible"/>
                                      </p:to>
                                    </p:set>
                                    <p:animEffect filter="fade" transition="in">
                                      <p:cBhvr>
                                        <p:cTn dur="1000"/>
                                        <p:tgtEl>
                                          <p:spTgt spid="2127"/>
                                        </p:tgtEl>
                                      </p:cBhvr>
                                    </p:animEffect>
                                  </p:childTnLst>
                                </p:cTn>
                              </p:par>
                              <p:par>
                                <p:cTn fill="hold" nodeType="withEffect" presetClass="entr" presetID="10" presetSubtype="0">
                                  <p:stCondLst>
                                    <p:cond delay="0"/>
                                  </p:stCondLst>
                                  <p:childTnLst>
                                    <p:set>
                                      <p:cBhvr>
                                        <p:cTn dur="1" fill="hold">
                                          <p:stCondLst>
                                            <p:cond delay="0"/>
                                          </p:stCondLst>
                                        </p:cTn>
                                        <p:tgtEl>
                                          <p:spTgt spid="2128"/>
                                        </p:tgtEl>
                                        <p:attrNameLst>
                                          <p:attrName>style.visibility</p:attrName>
                                        </p:attrNameLst>
                                      </p:cBhvr>
                                      <p:to>
                                        <p:strVal val="visible"/>
                                      </p:to>
                                    </p:set>
                                    <p:animEffect filter="fade" transition="in">
                                      <p:cBhvr>
                                        <p:cTn dur="500"/>
                                        <p:tgtEl>
                                          <p:spTgt spid="2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8" name="Shape 2138"/>
        <p:cNvGrpSpPr/>
        <p:nvPr/>
      </p:nvGrpSpPr>
      <p:grpSpPr>
        <a:xfrm>
          <a:off x="0" y="0"/>
          <a:ext cx="0" cy="0"/>
          <a:chOff x="0" y="0"/>
          <a:chExt cx="0" cy="0"/>
        </a:xfrm>
      </p:grpSpPr>
      <p:sp>
        <p:nvSpPr>
          <p:cNvPr id="2139" name="Google Shape;2139;p54"/>
          <p:cNvSpPr/>
          <p:nvPr/>
        </p:nvSpPr>
        <p:spPr>
          <a:xfrm>
            <a:off x="270283" y="1"/>
            <a:ext cx="6705283"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 Vật</a:t>
            </a:r>
            <a:r>
              <a:rPr b="1" i="0" lang="en-US" sz="4000" u="none" cap="none" strike="noStrike">
                <a:solidFill>
                  <a:srgbClr val="002060"/>
                </a:solidFill>
                <a:latin typeface="Arial"/>
                <a:ea typeface="Arial"/>
                <a:cs typeface="Arial"/>
                <a:sym typeface="Arial"/>
              </a:rPr>
              <a:t> lí bán dẫn</a:t>
            </a:r>
            <a:endParaRPr b="0" i="0" sz="4000" u="none" cap="none" strike="noStrike">
              <a:solidFill>
                <a:srgbClr val="002060"/>
              </a:solidFill>
              <a:latin typeface="Arial"/>
              <a:ea typeface="Arial"/>
              <a:cs typeface="Arial"/>
              <a:sym typeface="Arial"/>
            </a:endParaRPr>
          </a:p>
        </p:txBody>
      </p:sp>
      <p:sp>
        <p:nvSpPr>
          <p:cNvPr id="2140" name="Google Shape;2140;p54"/>
          <p:cNvSpPr/>
          <p:nvPr/>
        </p:nvSpPr>
        <p:spPr>
          <a:xfrm>
            <a:off x="427467" y="1422212"/>
            <a:ext cx="6705283" cy="4562475"/>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FFFFFF"/>
                </a:solidFill>
                <a:latin typeface="Arima Madurai Black"/>
                <a:ea typeface="Arima Madurai Black"/>
                <a:cs typeface="Arima Madurai Black"/>
                <a:sym typeface="Arima Madurai Black"/>
              </a:rPr>
              <a:t>Vật liệu bán dẫn có thể chế tạo được các linh kiện rất nhỏ, vì vậy người ta dùng để chế tạo các mạch tổ hợp (mạch IC) hoặc các mạch IC siêu lớn. Trên các mạch IC siêu lớn có hàng vạn linh kiện bán dẫn nhỏ, giúp cho thiết kế các máy tính, điện thoại nhỏ gọn hơn.</a:t>
            </a:r>
            <a:endParaRPr/>
          </a:p>
        </p:txBody>
      </p:sp>
      <p:pic>
        <p:nvPicPr>
          <p:cNvPr descr="IC VÀ CÔNG DỤNG CỦA IC" id="2141" name="Google Shape;2141;p54"/>
          <p:cNvPicPr preferRelativeResize="0"/>
          <p:nvPr/>
        </p:nvPicPr>
        <p:blipFill rotWithShape="1">
          <a:blip r:embed="rId3">
            <a:alphaModFix/>
          </a:blip>
          <a:srcRect b="0" l="0" r="0" t="0"/>
          <a:stretch/>
        </p:blipFill>
        <p:spPr>
          <a:xfrm>
            <a:off x="7684928" y="2224645"/>
            <a:ext cx="3644538" cy="2957610"/>
          </a:xfrm>
          <a:prstGeom prst="rect">
            <a:avLst/>
          </a:prstGeom>
          <a:noFill/>
          <a:ln>
            <a:noFill/>
          </a:ln>
        </p:spPr>
      </p:pic>
      <p:sp>
        <p:nvSpPr>
          <p:cNvPr id="2142" name="Google Shape;2142;p54"/>
          <p:cNvSpPr txBox="1"/>
          <p:nvPr/>
        </p:nvSpPr>
        <p:spPr>
          <a:xfrm>
            <a:off x="8789284" y="5182255"/>
            <a:ext cx="185492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800">
                <a:solidFill>
                  <a:srgbClr val="00B050"/>
                </a:solidFill>
                <a:latin typeface="Arial"/>
                <a:ea typeface="Arial"/>
                <a:cs typeface="Arial"/>
                <a:sym typeface="Arial"/>
              </a:rPr>
              <a:t>Mạch IC</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6" name="Shape 2146"/>
        <p:cNvGrpSpPr/>
        <p:nvPr/>
      </p:nvGrpSpPr>
      <p:grpSpPr>
        <a:xfrm>
          <a:off x="0" y="0"/>
          <a:ext cx="0" cy="0"/>
          <a:chOff x="0" y="0"/>
          <a:chExt cx="0" cy="0"/>
        </a:xfrm>
      </p:grpSpPr>
      <p:sp>
        <p:nvSpPr>
          <p:cNvPr id="2147" name="Google Shape;2147;p55"/>
          <p:cNvSpPr/>
          <p:nvPr/>
        </p:nvSpPr>
        <p:spPr>
          <a:xfrm>
            <a:off x="270283" y="1"/>
            <a:ext cx="8177374"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Ứng dụng Vật</a:t>
            </a:r>
            <a:r>
              <a:rPr b="1" i="0" lang="en-US" sz="4000" u="none" cap="none" strike="noStrike">
                <a:solidFill>
                  <a:srgbClr val="002060"/>
                </a:solidFill>
                <a:latin typeface="Arial"/>
                <a:ea typeface="Arial"/>
                <a:cs typeface="Arial"/>
                <a:sym typeface="Arial"/>
              </a:rPr>
              <a:t> lí bán dẫn</a:t>
            </a:r>
            <a:endParaRPr b="0" i="0" sz="4000" u="none" cap="none" strike="noStrike">
              <a:solidFill>
                <a:srgbClr val="002060"/>
              </a:solidFill>
              <a:latin typeface="Arial"/>
              <a:ea typeface="Arial"/>
              <a:cs typeface="Arial"/>
              <a:sym typeface="Arial"/>
            </a:endParaRPr>
          </a:p>
        </p:txBody>
      </p:sp>
      <p:sp>
        <p:nvSpPr>
          <p:cNvPr id="2148" name="Google Shape;2148;p55"/>
          <p:cNvSpPr/>
          <p:nvPr/>
        </p:nvSpPr>
        <p:spPr>
          <a:xfrm>
            <a:off x="188931" y="1191572"/>
            <a:ext cx="11261480" cy="1923235"/>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200">
                <a:solidFill>
                  <a:srgbClr val="FFFFFF"/>
                </a:solidFill>
                <a:latin typeface="Arima Madurai Black"/>
                <a:ea typeface="Arima Madurai Black"/>
                <a:cs typeface="Arima Madurai Black"/>
                <a:sym typeface="Arima Madurai Black"/>
              </a:rPr>
              <a:t>Nhờ đặc tính nhạy sáng và nhiệt độ của vật liệu bán dẫn, để chế tạo các thiết bị cảm biến dung trong hệ thống điều khiển tự động.</a:t>
            </a:r>
            <a:endParaRPr/>
          </a:p>
        </p:txBody>
      </p:sp>
      <p:pic>
        <p:nvPicPr>
          <p:cNvPr descr="Cảm Biến Khói Dễ Cháy Bán Dẫn Mq-2 Mq2 - Buy Cảm Biến Khí Dễ Cháy,Bán Dẫn  Khói Cảm Biến Khí Dễ Cháy,Mq-2 Mq2 Bán Dẫn Khói Cảm Biến Khí Dễ Cháy" id="2149" name="Google Shape;2149;p55"/>
          <p:cNvPicPr preferRelativeResize="0"/>
          <p:nvPr/>
        </p:nvPicPr>
        <p:blipFill rotWithShape="1">
          <a:blip r:embed="rId3">
            <a:alphaModFix/>
          </a:blip>
          <a:srcRect b="0" l="0" r="0" t="0"/>
          <a:stretch/>
        </p:blipFill>
        <p:spPr>
          <a:xfrm>
            <a:off x="6945344" y="3295716"/>
            <a:ext cx="2512166" cy="2514989"/>
          </a:xfrm>
          <a:prstGeom prst="rect">
            <a:avLst/>
          </a:prstGeom>
          <a:noFill/>
          <a:ln>
            <a:noFill/>
          </a:ln>
        </p:spPr>
      </p:pic>
      <p:sp>
        <p:nvSpPr>
          <p:cNvPr id="2150" name="Google Shape;2150;p55"/>
          <p:cNvSpPr txBox="1"/>
          <p:nvPr/>
        </p:nvSpPr>
        <p:spPr>
          <a:xfrm>
            <a:off x="1473610" y="5960836"/>
            <a:ext cx="376713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800">
                <a:solidFill>
                  <a:srgbClr val="00B050"/>
                </a:solidFill>
                <a:latin typeface="Arial"/>
                <a:ea typeface="Arial"/>
                <a:cs typeface="Arial"/>
                <a:sym typeface="Arial"/>
              </a:rPr>
              <a:t>Cảm biến ánh sáng</a:t>
            </a:r>
            <a:endParaRPr b="1" i="1" sz="2800">
              <a:solidFill>
                <a:srgbClr val="00B050"/>
              </a:solidFill>
              <a:latin typeface="Arial"/>
              <a:ea typeface="Arial"/>
              <a:cs typeface="Arial"/>
              <a:sym typeface="Arial"/>
            </a:endParaRPr>
          </a:p>
        </p:txBody>
      </p:sp>
      <p:sp>
        <p:nvSpPr>
          <p:cNvPr id="2151" name="Google Shape;2151;p55"/>
          <p:cNvSpPr txBox="1"/>
          <p:nvPr/>
        </p:nvSpPr>
        <p:spPr>
          <a:xfrm>
            <a:off x="7014165" y="5991614"/>
            <a:ext cx="25995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00B050"/>
                </a:solidFill>
                <a:latin typeface="Arial"/>
                <a:ea typeface="Arial"/>
                <a:cs typeface="Arial"/>
                <a:sym typeface="Arial"/>
              </a:rPr>
              <a:t>Cảm biến khói</a:t>
            </a:r>
            <a:endParaRPr b="1" i="1" sz="2400">
              <a:solidFill>
                <a:srgbClr val="00B050"/>
              </a:solidFill>
              <a:latin typeface="Arial"/>
              <a:ea typeface="Arial"/>
              <a:cs typeface="Arial"/>
              <a:sym typeface="Arial"/>
            </a:endParaRPr>
          </a:p>
        </p:txBody>
      </p:sp>
      <p:pic>
        <p:nvPicPr>
          <p:cNvPr descr="Cảm biến cường độ ánh sáng quang trở - Nshop" id="2152" name="Google Shape;2152;p55"/>
          <p:cNvPicPr preferRelativeResize="0"/>
          <p:nvPr/>
        </p:nvPicPr>
        <p:blipFill rotWithShape="1">
          <a:blip r:embed="rId4">
            <a:alphaModFix/>
          </a:blip>
          <a:srcRect b="0" l="0" r="0" t="0"/>
          <a:stretch/>
        </p:blipFill>
        <p:spPr>
          <a:xfrm>
            <a:off x="1985963" y="3298539"/>
            <a:ext cx="2512166" cy="251216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sp>
        <p:nvSpPr>
          <p:cNvPr id="2157" name="Google Shape;2157;p56"/>
          <p:cNvSpPr/>
          <p:nvPr/>
        </p:nvSpPr>
        <p:spPr>
          <a:xfrm>
            <a:off x="847994" y="1266826"/>
            <a:ext cx="11097264" cy="1238250"/>
          </a:xfrm>
          <a:prstGeom prst="roundRect">
            <a:avLst>
              <a:gd fmla="val 16667" name="adj"/>
            </a:avLst>
          </a:prstGeom>
          <a:solidFill>
            <a:srgbClr val="E9F6F4"/>
          </a:solidFill>
          <a:ln cap="flat" cmpd="sng" w="19050">
            <a:solidFill>
              <a:srgbClr val="3F6697"/>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cap="none" strike="noStrike">
                <a:solidFill>
                  <a:srgbClr val="C00000"/>
                </a:solidFill>
                <a:latin typeface="Arial"/>
                <a:ea typeface="Arial"/>
                <a:cs typeface="Arial"/>
                <a:sym typeface="Arial"/>
              </a:rPr>
              <a:t>  </a:t>
            </a:r>
            <a:r>
              <a:rPr b="1" lang="en-US" sz="5400">
                <a:solidFill>
                  <a:srgbClr val="C00000"/>
                </a:solidFill>
                <a:latin typeface="Arial"/>
                <a:ea typeface="Arial"/>
                <a:cs typeface="Arial"/>
                <a:sym typeface="Arial"/>
              </a:rPr>
              <a:t>VẬT LÍ Y SINH</a:t>
            </a:r>
            <a:endParaRPr b="1" sz="5400">
              <a:solidFill>
                <a:srgbClr val="C00000"/>
              </a:solidFill>
              <a:latin typeface="Arima Madurai Black"/>
              <a:ea typeface="Arima Madurai Black"/>
              <a:cs typeface="Arima Madurai Black"/>
              <a:sym typeface="Arima Madurai Black"/>
            </a:endParaRPr>
          </a:p>
        </p:txBody>
      </p:sp>
      <p:sp>
        <p:nvSpPr>
          <p:cNvPr id="2158" name="Google Shape;2158;p56"/>
          <p:cNvSpPr/>
          <p:nvPr/>
        </p:nvSpPr>
        <p:spPr>
          <a:xfrm>
            <a:off x="371475" y="1547492"/>
            <a:ext cx="662756" cy="676917"/>
          </a:xfrm>
          <a:prstGeom prst="ellipse">
            <a:avLst/>
          </a:prstGeom>
          <a:solidFill>
            <a:srgbClr val="002060"/>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lang="en-US" sz="2000">
                <a:solidFill>
                  <a:srgbClr val="FFFFFF"/>
                </a:solidFill>
                <a:latin typeface="Arial"/>
                <a:ea typeface="Arial"/>
                <a:cs typeface="Arial"/>
                <a:sym typeface="Arial"/>
              </a:rPr>
              <a:t>VI</a:t>
            </a:r>
            <a:endParaRPr b="1" i="0" sz="2000" u="none" cap="none" strike="noStrike">
              <a:solidFill>
                <a:srgbClr val="FFFFFF"/>
              </a:solidFill>
              <a:latin typeface="Arial"/>
              <a:ea typeface="Arial"/>
              <a:cs typeface="Arial"/>
              <a:sym typeface="Arial"/>
            </a:endParaRPr>
          </a:p>
        </p:txBody>
      </p:sp>
      <p:pic>
        <p:nvPicPr>
          <p:cNvPr descr="Cơ bản về máy PET - Máy chụp cắt lớp bằng Positron (Positron Emision  Tomography) - Thiết bị y tế An Sinh" id="2159" name="Google Shape;2159;p56"/>
          <p:cNvPicPr preferRelativeResize="0"/>
          <p:nvPr/>
        </p:nvPicPr>
        <p:blipFill rotWithShape="1">
          <a:blip r:embed="rId3">
            <a:alphaModFix/>
          </a:blip>
          <a:srcRect b="0" l="0" r="0" t="0"/>
          <a:stretch/>
        </p:blipFill>
        <p:spPr>
          <a:xfrm>
            <a:off x="270283" y="3039927"/>
            <a:ext cx="5229225" cy="2665609"/>
          </a:xfrm>
          <a:prstGeom prst="rect">
            <a:avLst/>
          </a:prstGeom>
          <a:noFill/>
          <a:ln>
            <a:noFill/>
          </a:ln>
        </p:spPr>
      </p:pic>
      <p:pic>
        <p:nvPicPr>
          <p:cNvPr descr="A picture containing tool, several&#10;&#10;Description automatically generated" id="2160" name="Google Shape;2160;p56"/>
          <p:cNvPicPr preferRelativeResize="0"/>
          <p:nvPr/>
        </p:nvPicPr>
        <p:blipFill rotWithShape="1">
          <a:blip r:embed="rId4">
            <a:alphaModFix/>
          </a:blip>
          <a:srcRect b="0" l="0" r="0" t="0"/>
          <a:stretch/>
        </p:blipFill>
        <p:spPr>
          <a:xfrm>
            <a:off x="6565174" y="2978756"/>
            <a:ext cx="4075950" cy="27879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158"/>
                                        </p:tgtEl>
                                        <p:attrNameLst>
                                          <p:attrName>style.visibility</p:attrName>
                                        </p:attrNameLst>
                                      </p:cBhvr>
                                      <p:to>
                                        <p:strVal val="visible"/>
                                      </p:to>
                                    </p:set>
                                    <p:anim calcmode="lin" valueType="num">
                                      <p:cBhvr additive="base">
                                        <p:cTn dur="600"/>
                                        <p:tgtEl>
                                          <p:spTgt spid="2158"/>
                                        </p:tgtEl>
                                        <p:attrNameLst>
                                          <p:attrName>ppt_w</p:attrName>
                                        </p:attrNameLst>
                                      </p:cBhvr>
                                      <p:tavLst>
                                        <p:tav fmla="" tm="0">
                                          <p:val>
                                            <p:strVal val="0"/>
                                          </p:val>
                                        </p:tav>
                                        <p:tav fmla="" tm="100000">
                                          <p:val>
                                            <p:strVal val="#ppt_w"/>
                                          </p:val>
                                        </p:tav>
                                      </p:tavLst>
                                    </p:anim>
                                    <p:anim calcmode="lin" valueType="num">
                                      <p:cBhvr additive="base">
                                        <p:cTn dur="600"/>
                                        <p:tgtEl>
                                          <p:spTgt spid="2158"/>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750"/>
                                  </p:stCondLst>
                                  <p:childTnLst>
                                    <p:set>
                                      <p:cBhvr>
                                        <p:cTn dur="1" fill="hold">
                                          <p:stCondLst>
                                            <p:cond delay="0"/>
                                          </p:stCondLst>
                                        </p:cTn>
                                        <p:tgtEl>
                                          <p:spTgt spid="2157"/>
                                        </p:tgtEl>
                                        <p:attrNameLst>
                                          <p:attrName>style.visibility</p:attrName>
                                        </p:attrNameLst>
                                      </p:cBhvr>
                                      <p:to>
                                        <p:strVal val="visible"/>
                                      </p:to>
                                    </p:set>
                                    <p:animEffect filter="fade" transition="in">
                                      <p:cBhvr>
                                        <p:cTn dur="500"/>
                                        <p:tgtEl>
                                          <p:spTgt spid="2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4" name="Shape 2164"/>
        <p:cNvGrpSpPr/>
        <p:nvPr/>
      </p:nvGrpSpPr>
      <p:grpSpPr>
        <a:xfrm>
          <a:off x="0" y="0"/>
          <a:ext cx="0" cy="0"/>
          <a:chOff x="0" y="0"/>
          <a:chExt cx="0" cy="0"/>
        </a:xfrm>
      </p:grpSpPr>
      <p:sp>
        <p:nvSpPr>
          <p:cNvPr id="2165" name="Google Shape;2165;p57"/>
          <p:cNvSpPr/>
          <p:nvPr/>
        </p:nvSpPr>
        <p:spPr>
          <a:xfrm>
            <a:off x="372466" y="1752600"/>
            <a:ext cx="5392065" cy="3915966"/>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002060"/>
                </a:solidFill>
                <a:latin typeface="Arima Madurai Black"/>
                <a:ea typeface="Arima Madurai Black"/>
                <a:cs typeface="Arima Madurai Black"/>
                <a:sym typeface="Arima Madurai Black"/>
              </a:rPr>
              <a:t>Vật lí y sinh là môn khoa học liên nghành, ứng dụng lí thuyết và phương pháp của khoa học vật lí vào sinh học, y học. Nghiên cứu các hiện tượng xảy ra trong các tổ chức và cơ thể sống dựa trên những thành tựu của Vật lí.</a:t>
            </a:r>
            <a:endParaRPr b="1" sz="2800">
              <a:solidFill>
                <a:srgbClr val="002060"/>
              </a:solidFill>
              <a:latin typeface="Arima Madurai Black"/>
              <a:ea typeface="Arima Madurai Black"/>
              <a:cs typeface="Arima Madurai Black"/>
              <a:sym typeface="Arima Madurai Black"/>
            </a:endParaRPr>
          </a:p>
        </p:txBody>
      </p:sp>
      <p:sp>
        <p:nvSpPr>
          <p:cNvPr id="2166" name="Google Shape;2166;p57"/>
          <p:cNvSpPr/>
          <p:nvPr/>
        </p:nvSpPr>
        <p:spPr>
          <a:xfrm>
            <a:off x="241024" y="286629"/>
            <a:ext cx="5654951"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600"/>
              <a:buFont typeface="Arial"/>
              <a:buNone/>
            </a:pPr>
            <a:r>
              <a:rPr b="1" i="0" lang="en-US" sz="3600" u="none" cap="none" strike="noStrike">
                <a:solidFill>
                  <a:srgbClr val="FFFF00"/>
                </a:solidFill>
                <a:latin typeface="Arial"/>
                <a:ea typeface="Arial"/>
                <a:cs typeface="Arial"/>
                <a:sym typeface="Arial"/>
              </a:rPr>
              <a:t>           </a:t>
            </a:r>
            <a:r>
              <a:rPr b="1" lang="en-US" sz="3600">
                <a:solidFill>
                  <a:srgbClr val="FFFF00"/>
                </a:solidFill>
                <a:latin typeface="Arial"/>
                <a:ea typeface="Arial"/>
                <a:cs typeface="Arial"/>
                <a:sym typeface="Arial"/>
              </a:rPr>
              <a:t>VẬT LÍ VI SINH</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2167" name="Google Shape;2167;p57"/>
          <p:cNvSpPr/>
          <p:nvPr/>
        </p:nvSpPr>
        <p:spPr>
          <a:xfrm>
            <a:off x="349572" y="237271"/>
            <a:ext cx="983927"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VI</a:t>
            </a:r>
            <a:endParaRPr b="1" i="0" sz="4400" u="none" cap="none" strike="noStrike">
              <a:solidFill>
                <a:srgbClr val="FFFFFF"/>
              </a:solidFill>
              <a:latin typeface="Arial"/>
              <a:ea typeface="Arial"/>
              <a:cs typeface="Arial"/>
              <a:sym typeface="Arial"/>
            </a:endParaRPr>
          </a:p>
        </p:txBody>
      </p:sp>
      <p:pic>
        <p:nvPicPr>
          <p:cNvPr descr="Chuyên ngành Vật lý Y khoa – Đại Học Khoa Học Tự Nhiên – Đại Học Quốc Gia  TPHCM – huongnghiep.hocmai.vn" id="2168" name="Google Shape;2168;p57"/>
          <p:cNvPicPr preferRelativeResize="0"/>
          <p:nvPr/>
        </p:nvPicPr>
        <p:blipFill rotWithShape="1">
          <a:blip r:embed="rId3">
            <a:alphaModFix/>
          </a:blip>
          <a:srcRect b="0" l="0" r="0" t="0"/>
          <a:stretch/>
        </p:blipFill>
        <p:spPr>
          <a:xfrm>
            <a:off x="6062468" y="1987153"/>
            <a:ext cx="5525055" cy="36814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5"/>
                                        </p:tgtEl>
                                        <p:attrNameLst>
                                          <p:attrName>style.visibility</p:attrName>
                                        </p:attrNameLst>
                                      </p:cBhvr>
                                      <p:to>
                                        <p:strVal val="visible"/>
                                      </p:to>
                                    </p:set>
                                    <p:animEffect filter="fade" transition="in">
                                      <p:cBhvr>
                                        <p:cTn dur="500"/>
                                        <p:tgtEl>
                                          <p:spTgt spid="2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2" name="Shape 2172"/>
        <p:cNvGrpSpPr/>
        <p:nvPr/>
      </p:nvGrpSpPr>
      <p:grpSpPr>
        <a:xfrm>
          <a:off x="0" y="0"/>
          <a:ext cx="0" cy="0"/>
          <a:chOff x="0" y="0"/>
          <a:chExt cx="0" cy="0"/>
        </a:xfrm>
      </p:grpSpPr>
      <p:sp>
        <p:nvSpPr>
          <p:cNvPr id="2173" name="Google Shape;2173;p58"/>
          <p:cNvSpPr/>
          <p:nvPr/>
        </p:nvSpPr>
        <p:spPr>
          <a:xfrm rot="-5400000">
            <a:off x="5217108" y="-2233007"/>
            <a:ext cx="1864866" cy="12084918"/>
          </a:xfrm>
          <a:prstGeom prst="downArrow">
            <a:avLst>
              <a:gd fmla="val 49065" name="adj1"/>
              <a:gd fmla="val 44821" name="adj2"/>
            </a:avLst>
          </a:prstGeom>
          <a:solidFill>
            <a:srgbClr val="008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58"/>
          <p:cNvSpPr txBox="1"/>
          <p:nvPr/>
        </p:nvSpPr>
        <p:spPr>
          <a:xfrm rot="5400000">
            <a:off x="5486979" y="-2027945"/>
            <a:ext cx="914997" cy="11674807"/>
          </a:xfrm>
          <a:prstGeom prst="rect">
            <a:avLst/>
          </a:prstGeom>
          <a:no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666"/>
              <a:buFont typeface="Calibri"/>
              <a:buNone/>
            </a:pPr>
            <a:r>
              <a:t/>
            </a:r>
            <a:endParaRPr b="0" i="0" sz="2666" u="none" cap="none" strike="noStrike">
              <a:solidFill>
                <a:srgbClr val="000000"/>
              </a:solidFill>
              <a:latin typeface="Microsoft Yahei"/>
              <a:ea typeface="Microsoft Yahei"/>
              <a:cs typeface="Microsoft Yahei"/>
              <a:sym typeface="Microsoft Yahei"/>
            </a:endParaRPr>
          </a:p>
        </p:txBody>
      </p:sp>
      <p:grpSp>
        <p:nvGrpSpPr>
          <p:cNvPr id="2175" name="Google Shape;2175;p58"/>
          <p:cNvGrpSpPr/>
          <p:nvPr/>
        </p:nvGrpSpPr>
        <p:grpSpPr>
          <a:xfrm>
            <a:off x="4810695" y="2720274"/>
            <a:ext cx="2269105" cy="2051352"/>
            <a:chOff x="1213332" y="2786058"/>
            <a:chExt cx="1935848" cy="1751017"/>
          </a:xfrm>
        </p:grpSpPr>
        <p:grpSp>
          <p:nvGrpSpPr>
            <p:cNvPr id="2176" name="Google Shape;2176;p58"/>
            <p:cNvGrpSpPr/>
            <p:nvPr/>
          </p:nvGrpSpPr>
          <p:grpSpPr>
            <a:xfrm>
              <a:off x="1295400" y="2786058"/>
              <a:ext cx="1753450" cy="1751017"/>
              <a:chOff x="1823" y="2371"/>
              <a:chExt cx="1801" cy="1801"/>
            </a:xfrm>
          </p:grpSpPr>
          <p:sp>
            <p:nvSpPr>
              <p:cNvPr id="2177" name="Google Shape;2177;p58"/>
              <p:cNvSpPr/>
              <p:nvPr/>
            </p:nvSpPr>
            <p:spPr>
              <a:xfrm>
                <a:off x="1823" y="2371"/>
                <a:ext cx="1801" cy="1801"/>
              </a:xfrm>
              <a:prstGeom prst="ellipse">
                <a:avLst/>
              </a:prstGeom>
              <a:solidFill>
                <a:srgbClr val="D8D8D8">
                  <a:alpha val="47450"/>
                </a:srgbClr>
              </a:solidFill>
              <a:ln>
                <a:noFill/>
              </a:ln>
            </p:spPr>
            <p:txBody>
              <a:bodyPr anchorCtr="0" anchor="t" bIns="76775" lIns="153550" spcFirstLastPara="1" rIns="153550" wrap="square" tIns="76775">
                <a:noAutofit/>
              </a:bodyPr>
              <a:lstStyle/>
              <a:p>
                <a:pPr indent="0" lvl="0" marL="0" marR="0" rtl="0" algn="l">
                  <a:lnSpc>
                    <a:spcPct val="100000"/>
                  </a:lnSpc>
                  <a:spcBef>
                    <a:spcPts val="0"/>
                  </a:spcBef>
                  <a:spcAft>
                    <a:spcPts val="0"/>
                  </a:spcAft>
                  <a:buClr>
                    <a:schemeClr val="dk1"/>
                  </a:buClr>
                  <a:buSzPts val="6000"/>
                  <a:buFont typeface="Calibri"/>
                  <a:buNone/>
                </a:pPr>
                <a:r>
                  <a:t/>
                </a:r>
                <a:endParaRPr b="1" i="0" sz="6000" u="none" cap="none" strike="noStrike">
                  <a:solidFill>
                    <a:srgbClr val="004800"/>
                  </a:solidFill>
                  <a:latin typeface="Microsoft Yahei"/>
                  <a:ea typeface="Microsoft Yahei"/>
                  <a:cs typeface="Microsoft Yahei"/>
                  <a:sym typeface="Microsoft Yahei"/>
                </a:endParaRPr>
              </a:p>
            </p:txBody>
          </p:sp>
          <p:sp>
            <p:nvSpPr>
              <p:cNvPr id="2178" name="Google Shape;2178;p58"/>
              <p:cNvSpPr/>
              <p:nvPr/>
            </p:nvSpPr>
            <p:spPr>
              <a:xfrm>
                <a:off x="1945" y="2493"/>
                <a:ext cx="1556" cy="1556"/>
              </a:xfrm>
              <a:prstGeom prst="ellipse">
                <a:avLst/>
              </a:prstGeom>
              <a:solidFill>
                <a:srgbClr val="BFBFBF"/>
              </a:solidFill>
              <a:ln cap="flat" cmpd="sng" w="38100">
                <a:solidFill>
                  <a:srgbClr val="FFFFFF"/>
                </a:solidFill>
                <a:prstDash val="solid"/>
                <a:round/>
                <a:headEnd len="sm" w="sm" type="none"/>
                <a:tailEnd len="sm" w="sm" type="none"/>
              </a:ln>
            </p:spPr>
            <p:txBody>
              <a:bodyPr anchorCtr="0" anchor="t" bIns="76775" lIns="153550" spcFirstLastPara="1" rIns="153550" wrap="square" tIns="76775">
                <a:noAutofit/>
              </a:bodyPr>
              <a:lstStyle/>
              <a:p>
                <a:pPr indent="0" lvl="0" marL="0" marR="0" rtl="0" algn="l">
                  <a:lnSpc>
                    <a:spcPct val="100000"/>
                  </a:lnSpc>
                  <a:spcBef>
                    <a:spcPts val="0"/>
                  </a:spcBef>
                  <a:spcAft>
                    <a:spcPts val="0"/>
                  </a:spcAft>
                  <a:buClr>
                    <a:schemeClr val="dk1"/>
                  </a:buClr>
                  <a:buSzPts val="6000"/>
                  <a:buFont typeface="Calibri"/>
                  <a:buNone/>
                </a:pPr>
                <a:r>
                  <a:t/>
                </a:r>
                <a:endParaRPr b="1" i="0" sz="6000" u="none" cap="none" strike="noStrike">
                  <a:solidFill>
                    <a:srgbClr val="004800"/>
                  </a:solidFill>
                  <a:latin typeface="Microsoft Yahei"/>
                  <a:ea typeface="Microsoft Yahei"/>
                  <a:cs typeface="Microsoft Yahei"/>
                  <a:sym typeface="Microsoft Yahei"/>
                </a:endParaRPr>
              </a:p>
            </p:txBody>
          </p:sp>
        </p:grpSp>
        <p:sp>
          <p:nvSpPr>
            <p:cNvPr id="2179" name="Google Shape;2179;p58"/>
            <p:cNvSpPr txBox="1"/>
            <p:nvPr/>
          </p:nvSpPr>
          <p:spPr>
            <a:xfrm>
              <a:off x="1213332" y="3279344"/>
              <a:ext cx="1935848" cy="620153"/>
            </a:xfrm>
            <a:prstGeom prst="rect">
              <a:avLst/>
            </a:prstGeom>
            <a:noFill/>
            <a:ln>
              <a:noFill/>
            </a:ln>
          </p:spPr>
          <p:txBody>
            <a:bodyPr anchorCtr="0" anchor="t" bIns="76775" lIns="153550" spcFirstLastPara="1" rIns="153550" wrap="square" tIns="76775">
              <a:noAutofit/>
            </a:bodyPr>
            <a:lstStyle/>
            <a:p>
              <a:pPr indent="0" lvl="0" marL="0" marR="0" rtl="0" algn="ctr">
                <a:lnSpc>
                  <a:spcPct val="100000"/>
                </a:lnSpc>
                <a:spcBef>
                  <a:spcPts val="0"/>
                </a:spcBef>
                <a:spcAft>
                  <a:spcPts val="0"/>
                </a:spcAft>
                <a:buClr>
                  <a:srgbClr val="004800"/>
                </a:buClr>
                <a:buSzPts val="6000"/>
                <a:buFont typeface="Microsoft Yahei"/>
                <a:buNone/>
              </a:pPr>
              <a:r>
                <a:rPr b="1" i="0" lang="en-US" sz="6000" u="none" cap="none" strike="noStrike">
                  <a:solidFill>
                    <a:srgbClr val="004800"/>
                  </a:solidFill>
                  <a:latin typeface="Microsoft Yahei"/>
                  <a:ea typeface="Microsoft Yahei"/>
                  <a:cs typeface="Microsoft Yahei"/>
                  <a:sym typeface="Microsoft Yahei"/>
                </a:rPr>
                <a:t>2</a:t>
              </a:r>
              <a:endParaRPr b="1" i="0" sz="6000" u="none" cap="none" strike="noStrike">
                <a:solidFill>
                  <a:srgbClr val="004800"/>
                </a:solidFill>
                <a:latin typeface="Microsoft Yahei"/>
                <a:ea typeface="Microsoft Yahei"/>
                <a:cs typeface="Microsoft Yahei"/>
                <a:sym typeface="Microsoft Yahei"/>
              </a:endParaRPr>
            </a:p>
          </p:txBody>
        </p:sp>
      </p:grpSp>
      <p:grpSp>
        <p:nvGrpSpPr>
          <p:cNvPr id="2180" name="Google Shape;2180;p58"/>
          <p:cNvGrpSpPr/>
          <p:nvPr/>
        </p:nvGrpSpPr>
        <p:grpSpPr>
          <a:xfrm>
            <a:off x="832325" y="2896077"/>
            <a:ext cx="2267426" cy="2051352"/>
            <a:chOff x="1185639" y="2786058"/>
            <a:chExt cx="1935848" cy="1751017"/>
          </a:xfrm>
        </p:grpSpPr>
        <p:grpSp>
          <p:nvGrpSpPr>
            <p:cNvPr id="2181" name="Google Shape;2181;p58"/>
            <p:cNvGrpSpPr/>
            <p:nvPr/>
          </p:nvGrpSpPr>
          <p:grpSpPr>
            <a:xfrm>
              <a:off x="1295400" y="2786058"/>
              <a:ext cx="1753450" cy="1751017"/>
              <a:chOff x="1823" y="2371"/>
              <a:chExt cx="1801" cy="1801"/>
            </a:xfrm>
          </p:grpSpPr>
          <p:sp>
            <p:nvSpPr>
              <p:cNvPr id="2182" name="Google Shape;2182;p58"/>
              <p:cNvSpPr/>
              <p:nvPr/>
            </p:nvSpPr>
            <p:spPr>
              <a:xfrm>
                <a:off x="1823" y="2371"/>
                <a:ext cx="1801" cy="1801"/>
              </a:xfrm>
              <a:prstGeom prst="ellipse">
                <a:avLst/>
              </a:prstGeom>
              <a:solidFill>
                <a:srgbClr val="D8D8D8">
                  <a:alpha val="47450"/>
                </a:srgbClr>
              </a:solidFill>
              <a:ln>
                <a:noFill/>
              </a:ln>
            </p:spPr>
            <p:txBody>
              <a:bodyPr anchorCtr="0" anchor="t" bIns="76775" lIns="153550" spcFirstLastPara="1" rIns="153550" wrap="square" tIns="76775">
                <a:noAutofit/>
              </a:bodyPr>
              <a:lstStyle/>
              <a:p>
                <a:pPr indent="0" lvl="0" marL="0" marR="0" rtl="0" algn="l">
                  <a:lnSpc>
                    <a:spcPct val="100000"/>
                  </a:lnSpc>
                  <a:spcBef>
                    <a:spcPts val="0"/>
                  </a:spcBef>
                  <a:spcAft>
                    <a:spcPts val="0"/>
                  </a:spcAft>
                  <a:buClr>
                    <a:schemeClr val="dk1"/>
                  </a:buClr>
                  <a:buSzPts val="6000"/>
                  <a:buFont typeface="Calibri"/>
                  <a:buNone/>
                </a:pPr>
                <a:r>
                  <a:t/>
                </a:r>
                <a:endParaRPr b="1" i="0" sz="6000" u="none" cap="none" strike="noStrike">
                  <a:solidFill>
                    <a:srgbClr val="000000"/>
                  </a:solidFill>
                  <a:latin typeface="Microsoft Yahei"/>
                  <a:ea typeface="Microsoft Yahei"/>
                  <a:cs typeface="Microsoft Yahei"/>
                  <a:sym typeface="Microsoft Yahei"/>
                </a:endParaRPr>
              </a:p>
            </p:txBody>
          </p:sp>
          <p:sp>
            <p:nvSpPr>
              <p:cNvPr id="2183" name="Google Shape;2183;p58"/>
              <p:cNvSpPr/>
              <p:nvPr/>
            </p:nvSpPr>
            <p:spPr>
              <a:xfrm>
                <a:off x="1946" y="2493"/>
                <a:ext cx="1556" cy="1556"/>
              </a:xfrm>
              <a:prstGeom prst="ellipse">
                <a:avLst/>
              </a:prstGeom>
              <a:solidFill>
                <a:srgbClr val="FFC000"/>
              </a:solidFill>
              <a:ln cap="flat" cmpd="sng" w="38100">
                <a:solidFill>
                  <a:srgbClr val="FFFFFF"/>
                </a:solidFill>
                <a:prstDash val="solid"/>
                <a:round/>
                <a:headEnd len="sm" w="sm" type="none"/>
                <a:tailEnd len="sm" w="sm" type="none"/>
              </a:ln>
            </p:spPr>
            <p:txBody>
              <a:bodyPr anchorCtr="0" anchor="t" bIns="76775" lIns="153550" spcFirstLastPara="1" rIns="153550" wrap="square" tIns="76775">
                <a:noAutofit/>
              </a:bodyPr>
              <a:lstStyle/>
              <a:p>
                <a:pPr indent="0" lvl="0" marL="0" marR="0" rtl="0" algn="l">
                  <a:lnSpc>
                    <a:spcPct val="100000"/>
                  </a:lnSpc>
                  <a:spcBef>
                    <a:spcPts val="0"/>
                  </a:spcBef>
                  <a:spcAft>
                    <a:spcPts val="0"/>
                  </a:spcAft>
                  <a:buClr>
                    <a:schemeClr val="dk1"/>
                  </a:buClr>
                  <a:buSzPts val="6000"/>
                  <a:buFont typeface="Calibri"/>
                  <a:buNone/>
                </a:pPr>
                <a:r>
                  <a:t/>
                </a:r>
                <a:endParaRPr b="1" i="0" sz="6000" u="none" cap="none" strike="noStrike">
                  <a:solidFill>
                    <a:srgbClr val="000000"/>
                  </a:solidFill>
                  <a:latin typeface="Microsoft Yahei"/>
                  <a:ea typeface="Microsoft Yahei"/>
                  <a:cs typeface="Microsoft Yahei"/>
                  <a:sym typeface="Microsoft Yahei"/>
                </a:endParaRPr>
              </a:p>
            </p:txBody>
          </p:sp>
        </p:grpSp>
        <p:sp>
          <p:nvSpPr>
            <p:cNvPr id="2184" name="Google Shape;2184;p58"/>
            <p:cNvSpPr txBox="1"/>
            <p:nvPr/>
          </p:nvSpPr>
          <p:spPr>
            <a:xfrm>
              <a:off x="1185639" y="3168307"/>
              <a:ext cx="1935848" cy="620153"/>
            </a:xfrm>
            <a:prstGeom prst="rect">
              <a:avLst/>
            </a:prstGeom>
            <a:noFill/>
            <a:ln>
              <a:noFill/>
            </a:ln>
          </p:spPr>
          <p:txBody>
            <a:bodyPr anchorCtr="0" anchor="t" bIns="76775" lIns="153550" spcFirstLastPara="1" rIns="153550" wrap="square" tIns="76775">
              <a:noAutofit/>
            </a:bodyPr>
            <a:lstStyle/>
            <a:p>
              <a:pPr indent="0" lvl="0" marL="0" marR="0" rtl="0" algn="ctr">
                <a:lnSpc>
                  <a:spcPct val="100000"/>
                </a:lnSpc>
                <a:spcBef>
                  <a:spcPts val="0"/>
                </a:spcBef>
                <a:spcAft>
                  <a:spcPts val="0"/>
                </a:spcAft>
                <a:buClr>
                  <a:srgbClr val="006600"/>
                </a:buClr>
                <a:buSzPts val="6000"/>
                <a:buFont typeface="Microsoft Yahei"/>
                <a:buNone/>
              </a:pPr>
              <a:r>
                <a:rPr b="1" i="0" lang="en-US" sz="6000" u="none" cap="none" strike="noStrike">
                  <a:solidFill>
                    <a:srgbClr val="006600"/>
                  </a:solidFill>
                  <a:latin typeface="Microsoft Yahei"/>
                  <a:ea typeface="Microsoft Yahei"/>
                  <a:cs typeface="Microsoft Yahei"/>
                  <a:sym typeface="Microsoft Yahei"/>
                </a:rPr>
                <a:t>1</a:t>
              </a:r>
              <a:endParaRPr b="1" i="0" sz="6000" u="none" cap="none" strike="noStrike">
                <a:solidFill>
                  <a:srgbClr val="006600"/>
                </a:solidFill>
                <a:latin typeface="Microsoft Yahei"/>
                <a:ea typeface="Microsoft Yahei"/>
                <a:cs typeface="Microsoft Yahei"/>
                <a:sym typeface="Microsoft Yahei"/>
              </a:endParaRPr>
            </a:p>
          </p:txBody>
        </p:sp>
      </p:grpSp>
      <p:sp>
        <p:nvSpPr>
          <p:cNvPr id="2185" name="Google Shape;2185;p58"/>
          <p:cNvSpPr/>
          <p:nvPr/>
        </p:nvSpPr>
        <p:spPr>
          <a:xfrm>
            <a:off x="5370009" y="4886946"/>
            <a:ext cx="1970141" cy="60483"/>
          </a:xfrm>
          <a:prstGeom prst="wedgeRectCallout">
            <a:avLst>
              <a:gd fmla="val -17528" name="adj1"/>
              <a:gd fmla="val -509463" name="adj2"/>
            </a:avLst>
          </a:prstGeom>
          <a:solidFill>
            <a:srgbClr val="008000"/>
          </a:solidFill>
          <a:ln>
            <a:noFill/>
          </a:ln>
        </p:spPr>
        <p:txBody>
          <a:bodyPr anchorCtr="0" anchor="ctr"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399"/>
              <a:buFont typeface="Calibri"/>
              <a:buNone/>
            </a:pPr>
            <a:r>
              <a:t/>
            </a:r>
            <a:endParaRPr b="0" i="0" sz="2399" u="none" cap="none" strike="noStrike">
              <a:solidFill>
                <a:srgbClr val="C00000"/>
              </a:solidFill>
              <a:latin typeface="Calibri"/>
              <a:ea typeface="Calibri"/>
              <a:cs typeface="Calibri"/>
              <a:sym typeface="Calibri"/>
            </a:endParaRPr>
          </a:p>
        </p:txBody>
      </p:sp>
      <p:sp>
        <p:nvSpPr>
          <p:cNvPr id="2186" name="Google Shape;2186;p58"/>
          <p:cNvSpPr/>
          <p:nvPr/>
        </p:nvSpPr>
        <p:spPr>
          <a:xfrm>
            <a:off x="1022229" y="2529685"/>
            <a:ext cx="2111226" cy="85683"/>
          </a:xfrm>
          <a:prstGeom prst="wedgeRectCallout">
            <a:avLst>
              <a:gd fmla="val -23398" name="adj1"/>
              <a:gd fmla="val 403292" name="adj2"/>
            </a:avLst>
          </a:prstGeom>
          <a:solidFill>
            <a:srgbClr val="008000"/>
          </a:solidFill>
          <a:ln>
            <a:noFill/>
          </a:ln>
        </p:spPr>
        <p:txBody>
          <a:bodyPr anchorCtr="0" anchor="ctr"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399"/>
              <a:buFont typeface="Calibri"/>
              <a:buNone/>
            </a:pPr>
            <a:r>
              <a:t/>
            </a:r>
            <a:endParaRPr b="0" i="0" sz="2399" u="none" cap="none" strike="noStrike">
              <a:solidFill>
                <a:srgbClr val="C00000"/>
              </a:solidFill>
              <a:latin typeface="Calibri"/>
              <a:ea typeface="Calibri"/>
              <a:cs typeface="Calibri"/>
              <a:sym typeface="Calibri"/>
            </a:endParaRPr>
          </a:p>
        </p:txBody>
      </p:sp>
      <p:sp>
        <p:nvSpPr>
          <p:cNvPr id="2187" name="Google Shape;2187;p58"/>
          <p:cNvSpPr/>
          <p:nvPr/>
        </p:nvSpPr>
        <p:spPr>
          <a:xfrm>
            <a:off x="181295" y="893311"/>
            <a:ext cx="5112514" cy="1600422"/>
          </a:xfrm>
          <a:prstGeom prst="rect">
            <a:avLst/>
          </a:prstGeom>
          <a:noFill/>
          <a:ln>
            <a:noFill/>
          </a:ln>
        </p:spPr>
        <p:txBody>
          <a:bodyPr anchorCtr="0" anchor="t" bIns="60950" lIns="121900" spcFirstLastPara="1" rIns="121900" wrap="square" tIns="60950">
            <a:spAutoFit/>
          </a:bodyPr>
          <a:lstStyle/>
          <a:p>
            <a:pPr indent="0" lvl="0" marL="0" marR="0" rtl="0" algn="just">
              <a:spcBef>
                <a:spcPts val="0"/>
              </a:spcBef>
              <a:spcAft>
                <a:spcPts val="0"/>
              </a:spcAft>
              <a:buNone/>
            </a:pPr>
            <a:r>
              <a:rPr b="1" lang="en-US" sz="2400">
                <a:solidFill>
                  <a:srgbClr val="0070C0"/>
                </a:solidFill>
                <a:latin typeface="Arial"/>
                <a:ea typeface="Arial"/>
                <a:cs typeface="Arial"/>
                <a:sym typeface="Arial"/>
              </a:rPr>
              <a:t>Cơ chế sinh bệnh và tác dụng của các yếu tố môi trường và các yếu tố vật lí, các kĩ thuật chuẩn đoán và điều trị bệnh hiện đại.</a:t>
            </a:r>
            <a:endParaRPr b="1" sz="2400">
              <a:solidFill>
                <a:srgbClr val="0070C0"/>
              </a:solidFill>
              <a:latin typeface="Arial"/>
              <a:ea typeface="Arial"/>
              <a:cs typeface="Arial"/>
              <a:sym typeface="Arial"/>
            </a:endParaRPr>
          </a:p>
        </p:txBody>
      </p:sp>
      <p:grpSp>
        <p:nvGrpSpPr>
          <p:cNvPr id="2188" name="Google Shape;2188;p58"/>
          <p:cNvGrpSpPr/>
          <p:nvPr/>
        </p:nvGrpSpPr>
        <p:grpSpPr>
          <a:xfrm>
            <a:off x="8522786" y="2805114"/>
            <a:ext cx="2053786" cy="2051352"/>
            <a:chOff x="1295400" y="2786058"/>
            <a:chExt cx="1753450" cy="1751017"/>
          </a:xfrm>
        </p:grpSpPr>
        <p:grpSp>
          <p:nvGrpSpPr>
            <p:cNvPr id="2189" name="Google Shape;2189;p58"/>
            <p:cNvGrpSpPr/>
            <p:nvPr/>
          </p:nvGrpSpPr>
          <p:grpSpPr>
            <a:xfrm>
              <a:off x="1295400" y="2786058"/>
              <a:ext cx="1753450" cy="1751017"/>
              <a:chOff x="1823" y="2371"/>
              <a:chExt cx="1801" cy="1801"/>
            </a:xfrm>
          </p:grpSpPr>
          <p:sp>
            <p:nvSpPr>
              <p:cNvPr id="2190" name="Google Shape;2190;p58"/>
              <p:cNvSpPr/>
              <p:nvPr/>
            </p:nvSpPr>
            <p:spPr>
              <a:xfrm>
                <a:off x="1823" y="2371"/>
                <a:ext cx="1801" cy="1801"/>
              </a:xfrm>
              <a:prstGeom prst="ellipse">
                <a:avLst/>
              </a:prstGeom>
              <a:solidFill>
                <a:schemeClr val="lt2"/>
              </a:solidFill>
              <a:ln>
                <a:noFill/>
              </a:ln>
            </p:spPr>
            <p:txBody>
              <a:bodyPr anchorCtr="0" anchor="t" bIns="76775" lIns="153550" spcFirstLastPara="1" rIns="153550" wrap="square" tIns="76775">
                <a:noAutofit/>
              </a:bodyPr>
              <a:lstStyle/>
              <a:p>
                <a:pPr indent="0" lvl="0" marL="0" marR="0" rtl="0" algn="l">
                  <a:lnSpc>
                    <a:spcPct val="100000"/>
                  </a:lnSpc>
                  <a:spcBef>
                    <a:spcPts val="0"/>
                  </a:spcBef>
                  <a:spcAft>
                    <a:spcPts val="0"/>
                  </a:spcAft>
                  <a:buClr>
                    <a:schemeClr val="dk1"/>
                  </a:buClr>
                  <a:buSzPts val="6000"/>
                  <a:buFont typeface="Calibri"/>
                  <a:buNone/>
                </a:pPr>
                <a:r>
                  <a:t/>
                </a:r>
                <a:endParaRPr b="1" i="0" sz="6000" u="none" cap="none" strike="noStrike">
                  <a:solidFill>
                    <a:srgbClr val="004800"/>
                  </a:solidFill>
                  <a:latin typeface="Microsoft Yahei"/>
                  <a:ea typeface="Microsoft Yahei"/>
                  <a:cs typeface="Microsoft Yahei"/>
                  <a:sym typeface="Microsoft Yahei"/>
                </a:endParaRPr>
              </a:p>
            </p:txBody>
          </p:sp>
          <p:sp>
            <p:nvSpPr>
              <p:cNvPr id="2191" name="Google Shape;2191;p58"/>
              <p:cNvSpPr/>
              <p:nvPr/>
            </p:nvSpPr>
            <p:spPr>
              <a:xfrm>
                <a:off x="1945" y="2493"/>
                <a:ext cx="1556" cy="1556"/>
              </a:xfrm>
              <a:prstGeom prst="ellipse">
                <a:avLst/>
              </a:prstGeom>
              <a:solidFill>
                <a:srgbClr val="F7CAAC"/>
              </a:solidFill>
              <a:ln cap="flat" cmpd="sng" w="38100">
                <a:solidFill>
                  <a:srgbClr val="FFFFFF"/>
                </a:solidFill>
                <a:prstDash val="solid"/>
                <a:round/>
                <a:headEnd len="sm" w="sm" type="none"/>
                <a:tailEnd len="sm" w="sm" type="none"/>
              </a:ln>
            </p:spPr>
            <p:txBody>
              <a:bodyPr anchorCtr="0" anchor="t" bIns="76775" lIns="153550" spcFirstLastPara="1" rIns="153550" wrap="square" tIns="76775">
                <a:noAutofit/>
              </a:bodyPr>
              <a:lstStyle/>
              <a:p>
                <a:pPr indent="0" lvl="0" marL="0" marR="0" rtl="0" algn="l">
                  <a:lnSpc>
                    <a:spcPct val="100000"/>
                  </a:lnSpc>
                  <a:spcBef>
                    <a:spcPts val="0"/>
                  </a:spcBef>
                  <a:spcAft>
                    <a:spcPts val="0"/>
                  </a:spcAft>
                  <a:buClr>
                    <a:schemeClr val="dk1"/>
                  </a:buClr>
                  <a:buSzPts val="6000"/>
                  <a:buFont typeface="Calibri"/>
                  <a:buNone/>
                </a:pPr>
                <a:r>
                  <a:t/>
                </a:r>
                <a:endParaRPr b="1" i="0" sz="6000" u="none" cap="none" strike="noStrike">
                  <a:solidFill>
                    <a:srgbClr val="004800"/>
                  </a:solidFill>
                  <a:latin typeface="Microsoft Yahei"/>
                  <a:ea typeface="Microsoft Yahei"/>
                  <a:cs typeface="Microsoft Yahei"/>
                  <a:sym typeface="Microsoft Yahei"/>
                </a:endParaRPr>
              </a:p>
            </p:txBody>
          </p:sp>
        </p:grpSp>
        <p:sp>
          <p:nvSpPr>
            <p:cNvPr id="2192" name="Google Shape;2192;p58"/>
            <p:cNvSpPr txBox="1"/>
            <p:nvPr/>
          </p:nvSpPr>
          <p:spPr>
            <a:xfrm>
              <a:off x="1617262" y="3245952"/>
              <a:ext cx="1133462" cy="620153"/>
            </a:xfrm>
            <a:prstGeom prst="rect">
              <a:avLst/>
            </a:prstGeom>
            <a:noFill/>
            <a:ln>
              <a:noFill/>
            </a:ln>
          </p:spPr>
          <p:txBody>
            <a:bodyPr anchorCtr="0" anchor="t" bIns="76775" lIns="153550" spcFirstLastPara="1" rIns="153550" wrap="square" tIns="76775">
              <a:noAutofit/>
            </a:bodyPr>
            <a:lstStyle/>
            <a:p>
              <a:pPr indent="0" lvl="0" marL="0" marR="0" rtl="0" algn="ctr">
                <a:lnSpc>
                  <a:spcPct val="100000"/>
                </a:lnSpc>
                <a:spcBef>
                  <a:spcPts val="0"/>
                </a:spcBef>
                <a:spcAft>
                  <a:spcPts val="0"/>
                </a:spcAft>
                <a:buClr>
                  <a:srgbClr val="004800"/>
                </a:buClr>
                <a:buSzPts val="6000"/>
                <a:buFont typeface="Microsoft Yahei"/>
                <a:buNone/>
              </a:pPr>
              <a:r>
                <a:rPr b="1" i="0" lang="en-US" sz="6000" u="none" cap="none" strike="noStrike">
                  <a:solidFill>
                    <a:srgbClr val="004800"/>
                  </a:solidFill>
                  <a:latin typeface="Microsoft Yahei"/>
                  <a:ea typeface="Microsoft Yahei"/>
                  <a:cs typeface="Microsoft Yahei"/>
                  <a:sym typeface="Microsoft Yahei"/>
                </a:rPr>
                <a:t>3</a:t>
              </a:r>
              <a:endParaRPr b="1" i="0" sz="6000" u="none" cap="none" strike="noStrike">
                <a:solidFill>
                  <a:srgbClr val="004800"/>
                </a:solidFill>
                <a:latin typeface="Microsoft Yahei"/>
                <a:ea typeface="Microsoft Yahei"/>
                <a:cs typeface="Microsoft Yahei"/>
                <a:sym typeface="Microsoft Yahei"/>
              </a:endParaRPr>
            </a:p>
          </p:txBody>
        </p:sp>
      </p:grpSp>
      <p:sp>
        <p:nvSpPr>
          <p:cNvPr id="2193" name="Google Shape;2193;p58"/>
          <p:cNvSpPr/>
          <p:nvPr/>
        </p:nvSpPr>
        <p:spPr>
          <a:xfrm>
            <a:off x="8870779" y="2482083"/>
            <a:ext cx="2112905" cy="85683"/>
          </a:xfrm>
          <a:prstGeom prst="wedgeRectCallout">
            <a:avLst>
              <a:gd fmla="val -23398" name="adj1"/>
              <a:gd fmla="val 403292" name="adj2"/>
            </a:avLst>
          </a:prstGeom>
          <a:solidFill>
            <a:srgbClr val="008000"/>
          </a:solidFill>
          <a:ln>
            <a:noFill/>
          </a:ln>
        </p:spPr>
        <p:txBody>
          <a:bodyPr anchorCtr="0" anchor="ctr"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399"/>
              <a:buFont typeface="Calibri"/>
              <a:buNone/>
            </a:pPr>
            <a:r>
              <a:t/>
            </a:r>
            <a:endParaRPr b="0" i="0" sz="2399" u="none" cap="none" strike="noStrike">
              <a:solidFill>
                <a:srgbClr val="C00000"/>
              </a:solidFill>
              <a:latin typeface="Calibri"/>
              <a:ea typeface="Calibri"/>
              <a:cs typeface="Calibri"/>
              <a:sym typeface="Calibri"/>
            </a:endParaRPr>
          </a:p>
        </p:txBody>
      </p:sp>
      <p:sp>
        <p:nvSpPr>
          <p:cNvPr id="2194" name="Google Shape;2194;p58"/>
          <p:cNvSpPr txBox="1"/>
          <p:nvPr/>
        </p:nvSpPr>
        <p:spPr>
          <a:xfrm>
            <a:off x="4295775" y="103280"/>
            <a:ext cx="4308116" cy="646331"/>
          </a:xfrm>
          <a:prstGeom prst="rect">
            <a:avLst/>
          </a:prstGeom>
          <a:solidFill>
            <a:srgbClr val="0080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600"/>
              <a:buFont typeface="Calibri"/>
              <a:buNone/>
            </a:pPr>
            <a:r>
              <a:rPr b="1" lang="en-US" sz="3600">
                <a:solidFill>
                  <a:srgbClr val="FFFFFF"/>
                </a:solidFill>
                <a:latin typeface="Calibri"/>
                <a:ea typeface="Calibri"/>
                <a:cs typeface="Calibri"/>
                <a:sym typeface="Calibri"/>
              </a:rPr>
              <a:t>ĐỐI TƯỢNG </a:t>
            </a:r>
            <a:endParaRPr b="1" i="0" sz="3600" u="none" cap="none" strike="noStrike">
              <a:solidFill>
                <a:srgbClr val="FFFFFF"/>
              </a:solidFill>
              <a:latin typeface="Calibri"/>
              <a:ea typeface="Calibri"/>
              <a:cs typeface="Calibri"/>
              <a:sym typeface="Calibri"/>
            </a:endParaRPr>
          </a:p>
        </p:txBody>
      </p:sp>
      <p:sp>
        <p:nvSpPr>
          <p:cNvPr id="2195" name="Google Shape;2195;p58"/>
          <p:cNvSpPr/>
          <p:nvPr/>
        </p:nvSpPr>
        <p:spPr>
          <a:xfrm>
            <a:off x="2381250" y="5138005"/>
            <a:ext cx="7429500" cy="1415756"/>
          </a:xfrm>
          <a:prstGeom prst="rect">
            <a:avLst/>
          </a:prstGeom>
          <a:noFill/>
          <a:ln>
            <a:noFill/>
          </a:ln>
        </p:spPr>
        <p:txBody>
          <a:bodyPr anchorCtr="0" anchor="t" bIns="60950" lIns="121900" spcFirstLastPara="1" rIns="121900" wrap="square" tIns="60950">
            <a:spAutoFit/>
          </a:bodyPr>
          <a:lstStyle/>
          <a:p>
            <a:pPr indent="0" lvl="0" marL="0" marR="0" rtl="0" algn="just">
              <a:spcBef>
                <a:spcPts val="0"/>
              </a:spcBef>
              <a:spcAft>
                <a:spcPts val="0"/>
              </a:spcAft>
              <a:buNone/>
            </a:pPr>
            <a:r>
              <a:rPr b="1" lang="en-US" sz="2800">
                <a:solidFill>
                  <a:srgbClr val="833C0B"/>
                </a:solidFill>
                <a:latin typeface="Arial"/>
                <a:ea typeface="Arial"/>
                <a:cs typeface="Arial"/>
                <a:sym typeface="Arial"/>
              </a:rPr>
              <a:t>Nghiên cứu chế tạo thiết bị hỗ trợ, phục hồi chức năng vận động và thiết bị nano để điều hòa chức năng sinh học.</a:t>
            </a:r>
            <a:endParaRPr b="1" sz="2800">
              <a:solidFill>
                <a:srgbClr val="833C0B"/>
              </a:solidFill>
              <a:latin typeface="Arial"/>
              <a:ea typeface="Arial"/>
              <a:cs typeface="Arial"/>
              <a:sym typeface="Arial"/>
            </a:endParaRPr>
          </a:p>
        </p:txBody>
      </p:sp>
      <p:sp>
        <p:nvSpPr>
          <p:cNvPr id="2196" name="Google Shape;2196;p58"/>
          <p:cNvSpPr/>
          <p:nvPr/>
        </p:nvSpPr>
        <p:spPr>
          <a:xfrm>
            <a:off x="6149540" y="973256"/>
            <a:ext cx="5946454" cy="1354201"/>
          </a:xfrm>
          <a:prstGeom prst="rect">
            <a:avLst/>
          </a:prstGeom>
          <a:noFill/>
          <a:ln>
            <a:noFill/>
          </a:ln>
        </p:spPr>
        <p:txBody>
          <a:bodyPr anchorCtr="0" anchor="t" bIns="60950" lIns="121900" spcFirstLastPara="1" rIns="121900" wrap="square" tIns="60950">
            <a:spAutoFit/>
          </a:bodyPr>
          <a:lstStyle/>
          <a:p>
            <a:pPr indent="0" lvl="0" marL="0" marR="0" rtl="0" algn="just">
              <a:spcBef>
                <a:spcPts val="0"/>
              </a:spcBef>
              <a:spcAft>
                <a:spcPts val="0"/>
              </a:spcAft>
              <a:buNone/>
            </a:pPr>
            <a:r>
              <a:rPr b="1" lang="en-US" sz="2000">
                <a:solidFill>
                  <a:srgbClr val="C00000"/>
                </a:solidFill>
                <a:latin typeface="Arial"/>
                <a:ea typeface="Arial"/>
                <a:cs typeface="Arial"/>
                <a:sym typeface="Arial"/>
              </a:rPr>
              <a:t>Nghiên cứu các kĩ thuật thí nghiệm và chuẩn đoán bằng hình ảnh, quan sát gián tiếp hoặc mô hình hóa cấu trúc và tương tác của từng phân tử hay nhiều phân tử.</a:t>
            </a:r>
            <a:endParaRPr b="1" sz="2000">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73"/>
                                        </p:tgtEl>
                                        <p:attrNameLst>
                                          <p:attrName>style.visibility</p:attrName>
                                        </p:attrNameLst>
                                      </p:cBhvr>
                                      <p:to>
                                        <p:strVal val="visible"/>
                                      </p:to>
                                    </p:set>
                                    <p:animEffect filter="fade" transition="in">
                                      <p:cBhvr>
                                        <p:cTn dur="500"/>
                                        <p:tgtEl>
                                          <p:spTgt spid="217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80"/>
                                        </p:tgtEl>
                                        <p:attrNameLst>
                                          <p:attrName>style.visibility</p:attrName>
                                        </p:attrNameLst>
                                      </p:cBhvr>
                                      <p:to>
                                        <p:strVal val="visible"/>
                                      </p:to>
                                    </p:set>
                                    <p:animEffect filter="fade" transition="in">
                                      <p:cBhvr>
                                        <p:cTn dur="1000"/>
                                        <p:tgtEl>
                                          <p:spTgt spid="218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175"/>
                                        </p:tgtEl>
                                        <p:attrNameLst>
                                          <p:attrName>style.visibility</p:attrName>
                                        </p:attrNameLst>
                                      </p:cBhvr>
                                      <p:to>
                                        <p:strVal val="visible"/>
                                      </p:to>
                                    </p:set>
                                    <p:animEffect filter="fade" transition="in">
                                      <p:cBhvr>
                                        <p:cTn dur="1000"/>
                                        <p:tgtEl>
                                          <p:spTgt spid="2175"/>
                                        </p:tgtEl>
                                      </p:cBhvr>
                                    </p:animEffect>
                                  </p:childTnLst>
                                </p:cTn>
                              </p:par>
                              <p:par>
                                <p:cTn fill="hold" nodeType="withEffect" presetClass="entr" presetID="10" presetSubtype="0">
                                  <p:stCondLst>
                                    <p:cond delay="500"/>
                                  </p:stCondLst>
                                  <p:childTnLst>
                                    <p:set>
                                      <p:cBhvr>
                                        <p:cTn dur="1" fill="hold">
                                          <p:stCondLst>
                                            <p:cond delay="0"/>
                                          </p:stCondLst>
                                        </p:cTn>
                                        <p:tgtEl>
                                          <p:spTgt spid="2188"/>
                                        </p:tgtEl>
                                        <p:attrNameLst>
                                          <p:attrName>style.visibility</p:attrName>
                                        </p:attrNameLst>
                                      </p:cBhvr>
                                      <p:to>
                                        <p:strVal val="visible"/>
                                      </p:to>
                                    </p:set>
                                    <p:animEffect filter="fade" transition="in">
                                      <p:cBhvr>
                                        <p:cTn dur="1000"/>
                                        <p:tgtEl>
                                          <p:spTgt spid="2188"/>
                                        </p:tgtEl>
                                      </p:cBhvr>
                                    </p:animEffect>
                                  </p:childTnLst>
                                </p:cTn>
                              </p:par>
                            </p:childTnLst>
                          </p:cTn>
                        </p:par>
                        <p:par>
                          <p:cTn fill="hold">
                            <p:stCondLst>
                              <p:cond delay="2500"/>
                            </p:stCondLst>
                            <p:childTnLst>
                              <p:par>
                                <p:cTn fill="hold" nodeType="afterEffect" presetClass="entr" presetID="2" presetSubtype="1">
                                  <p:stCondLst>
                                    <p:cond delay="0"/>
                                  </p:stCondLst>
                                  <p:childTnLst>
                                    <p:set>
                                      <p:cBhvr>
                                        <p:cTn dur="1" fill="hold">
                                          <p:stCondLst>
                                            <p:cond delay="0"/>
                                          </p:stCondLst>
                                        </p:cTn>
                                        <p:tgtEl>
                                          <p:spTgt spid="2186"/>
                                        </p:tgtEl>
                                        <p:attrNameLst>
                                          <p:attrName>style.visibility</p:attrName>
                                        </p:attrNameLst>
                                      </p:cBhvr>
                                      <p:to>
                                        <p:strVal val="visible"/>
                                      </p:to>
                                    </p:set>
                                    <p:anim calcmode="lin" valueType="num">
                                      <p:cBhvr additive="base">
                                        <p:cTn dur="500"/>
                                        <p:tgtEl>
                                          <p:spTgt spid="2186"/>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187"/>
                                        </p:tgtEl>
                                        <p:attrNameLst>
                                          <p:attrName>style.visibility</p:attrName>
                                        </p:attrNameLst>
                                      </p:cBhvr>
                                      <p:to>
                                        <p:strVal val="visible"/>
                                      </p:to>
                                    </p:set>
                                    <p:animEffect filter="fade" transition="in">
                                      <p:cBhvr>
                                        <p:cTn dur="500"/>
                                        <p:tgtEl>
                                          <p:spTgt spid="2187"/>
                                        </p:tgtEl>
                                      </p:cBhvr>
                                    </p:animEffect>
                                  </p:childTnLst>
                                </p:cTn>
                              </p:par>
                            </p:childTnLst>
                          </p:cTn>
                        </p:par>
                        <p:par>
                          <p:cTn fill="hold">
                            <p:stCondLst>
                              <p:cond delay="3500"/>
                            </p:stCondLst>
                            <p:childTnLst>
                              <p:par>
                                <p:cTn fill="hold" nodeType="afterEffect" presetClass="entr" presetID="2" presetSubtype="4">
                                  <p:stCondLst>
                                    <p:cond delay="0"/>
                                  </p:stCondLst>
                                  <p:childTnLst>
                                    <p:set>
                                      <p:cBhvr>
                                        <p:cTn dur="1" fill="hold">
                                          <p:stCondLst>
                                            <p:cond delay="0"/>
                                          </p:stCondLst>
                                        </p:cTn>
                                        <p:tgtEl>
                                          <p:spTgt spid="2185"/>
                                        </p:tgtEl>
                                        <p:attrNameLst>
                                          <p:attrName>style.visibility</p:attrName>
                                        </p:attrNameLst>
                                      </p:cBhvr>
                                      <p:to>
                                        <p:strVal val="visible"/>
                                      </p:to>
                                    </p:set>
                                    <p:anim calcmode="lin" valueType="num">
                                      <p:cBhvr additive="base">
                                        <p:cTn dur="500"/>
                                        <p:tgtEl>
                                          <p:spTgt spid="2185"/>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195"/>
                                        </p:tgtEl>
                                        <p:attrNameLst>
                                          <p:attrName>style.visibility</p:attrName>
                                        </p:attrNameLst>
                                      </p:cBhvr>
                                      <p:to>
                                        <p:strVal val="visible"/>
                                      </p:to>
                                    </p:set>
                                    <p:animEffect filter="fade" transition="in">
                                      <p:cBhvr>
                                        <p:cTn dur="500"/>
                                        <p:tgtEl>
                                          <p:spTgt spid="2195"/>
                                        </p:tgtEl>
                                      </p:cBhvr>
                                    </p:animEffect>
                                  </p:childTnLst>
                                </p:cTn>
                              </p:par>
                            </p:childTnLst>
                          </p:cTn>
                        </p:par>
                        <p:par>
                          <p:cTn fill="hold">
                            <p:stCondLst>
                              <p:cond delay="4500"/>
                            </p:stCondLst>
                            <p:childTnLst>
                              <p:par>
                                <p:cTn fill="hold" nodeType="afterEffect" presetClass="entr" presetID="2" presetSubtype="1">
                                  <p:stCondLst>
                                    <p:cond delay="0"/>
                                  </p:stCondLst>
                                  <p:childTnLst>
                                    <p:set>
                                      <p:cBhvr>
                                        <p:cTn dur="1" fill="hold">
                                          <p:stCondLst>
                                            <p:cond delay="0"/>
                                          </p:stCondLst>
                                        </p:cTn>
                                        <p:tgtEl>
                                          <p:spTgt spid="2193"/>
                                        </p:tgtEl>
                                        <p:attrNameLst>
                                          <p:attrName>style.visibility</p:attrName>
                                        </p:attrNameLst>
                                      </p:cBhvr>
                                      <p:to>
                                        <p:strVal val="visible"/>
                                      </p:to>
                                    </p:set>
                                    <p:anim calcmode="lin" valueType="num">
                                      <p:cBhvr additive="base">
                                        <p:cTn dur="500"/>
                                        <p:tgtEl>
                                          <p:spTgt spid="2193"/>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196"/>
                                        </p:tgtEl>
                                        <p:attrNameLst>
                                          <p:attrName>style.visibility</p:attrName>
                                        </p:attrNameLst>
                                      </p:cBhvr>
                                      <p:to>
                                        <p:strVal val="visible"/>
                                      </p:to>
                                    </p:set>
                                    <p:animEffect filter="fade" transition="in">
                                      <p:cBhvr>
                                        <p:cTn dur="500"/>
                                        <p:tgtEl>
                                          <p:spTgt spid="2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0" name="Shape 2200"/>
        <p:cNvGrpSpPr/>
        <p:nvPr/>
      </p:nvGrpSpPr>
      <p:grpSpPr>
        <a:xfrm>
          <a:off x="0" y="0"/>
          <a:ext cx="0" cy="0"/>
          <a:chOff x="0" y="0"/>
          <a:chExt cx="0" cy="0"/>
        </a:xfrm>
      </p:grpSpPr>
      <p:sp>
        <p:nvSpPr>
          <p:cNvPr id="2201" name="Google Shape;2201;p59"/>
          <p:cNvSpPr/>
          <p:nvPr/>
        </p:nvSpPr>
        <p:spPr>
          <a:xfrm>
            <a:off x="201826" y="1408840"/>
            <a:ext cx="11788347" cy="1275534"/>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ma Madurai Black"/>
              <a:buNone/>
            </a:pPr>
            <a:r>
              <a:rPr b="1" i="0" lang="en-US" sz="2800" u="none" cap="none" strike="noStrike">
                <a:solidFill>
                  <a:srgbClr val="FFFFFF"/>
                </a:solidFill>
                <a:latin typeface="Arima Madurai Black"/>
                <a:ea typeface="Arima Madurai Black"/>
                <a:cs typeface="Arima Madurai Black"/>
                <a:sym typeface="Arima Madurai Black"/>
              </a:rPr>
              <a:t>Những kiến</a:t>
            </a:r>
            <a:r>
              <a:rPr b="1" i="0" lang="en-US" sz="2800" u="none" cap="none" strike="noStrike">
                <a:solidFill>
                  <a:srgbClr val="FFFFFF"/>
                </a:solidFill>
                <a:latin typeface="Arima Madurai Black"/>
                <a:ea typeface="Arima Madurai Black"/>
                <a:cs typeface="Arima Madurai Black"/>
                <a:sym typeface="Arima Madurai Black"/>
              </a:rPr>
              <a:t> thức về Vật lí hạt nhân được ứng dụng rộng rãi trong cộng nghệ chuẩn đoán và điều trị bệnh, đặc biệt là bệnh ung thư.</a:t>
            </a:r>
            <a:endParaRPr b="1" i="0" sz="2800" u="none" cap="none" strike="noStrike">
              <a:solidFill>
                <a:srgbClr val="FFFFFF"/>
              </a:solidFill>
              <a:latin typeface="Arima Madurai Black"/>
              <a:ea typeface="Arima Madurai Black"/>
              <a:cs typeface="Arima Madurai Black"/>
              <a:sym typeface="Arima Madurai Black"/>
            </a:endParaRPr>
          </a:p>
        </p:txBody>
      </p:sp>
      <p:pic>
        <p:nvPicPr>
          <p:cNvPr descr="Cơ bản về máy PET - Máy chụp cắt lớp bằng Positron (Positron Emision  Tomography) - Thiết bị y tế An Sinh" id="2202" name="Google Shape;2202;p59"/>
          <p:cNvPicPr preferRelativeResize="0"/>
          <p:nvPr/>
        </p:nvPicPr>
        <p:blipFill rotWithShape="1">
          <a:blip r:embed="rId3">
            <a:alphaModFix/>
          </a:blip>
          <a:srcRect b="0" l="0" r="0" t="0"/>
          <a:stretch/>
        </p:blipFill>
        <p:spPr>
          <a:xfrm>
            <a:off x="270283" y="3039927"/>
            <a:ext cx="5229225" cy="2665609"/>
          </a:xfrm>
          <a:prstGeom prst="rect">
            <a:avLst/>
          </a:prstGeom>
          <a:noFill/>
          <a:ln>
            <a:noFill/>
          </a:ln>
        </p:spPr>
      </p:pic>
      <p:pic>
        <p:nvPicPr>
          <p:cNvPr descr="FV Đưa Vào Sử Dụng Máy Xạ Hình Spect/CT Thế Hệ Mới - Bệnh Viện FV" id="2203" name="Google Shape;2203;p59"/>
          <p:cNvPicPr preferRelativeResize="0"/>
          <p:nvPr/>
        </p:nvPicPr>
        <p:blipFill rotWithShape="1">
          <a:blip r:embed="rId4">
            <a:alphaModFix/>
          </a:blip>
          <a:srcRect b="0" l="0" r="0" t="0"/>
          <a:stretch/>
        </p:blipFill>
        <p:spPr>
          <a:xfrm>
            <a:off x="6576786" y="3039926"/>
            <a:ext cx="3998414" cy="2665609"/>
          </a:xfrm>
          <a:prstGeom prst="rect">
            <a:avLst/>
          </a:prstGeom>
          <a:noFill/>
          <a:ln>
            <a:noFill/>
          </a:ln>
        </p:spPr>
      </p:pic>
      <p:sp>
        <p:nvSpPr>
          <p:cNvPr id="2204" name="Google Shape;2204;p59"/>
          <p:cNvSpPr txBox="1"/>
          <p:nvPr/>
        </p:nvSpPr>
        <p:spPr>
          <a:xfrm>
            <a:off x="829524" y="5897947"/>
            <a:ext cx="4447325"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200"/>
              <a:buFont typeface="Arial"/>
              <a:buNone/>
            </a:pPr>
            <a:r>
              <a:rPr b="1" i="1" lang="en-US" sz="2200" u="none" cap="none" strike="noStrike">
                <a:solidFill>
                  <a:srgbClr val="00B050"/>
                </a:solidFill>
                <a:latin typeface="Arial"/>
                <a:ea typeface="Arial"/>
                <a:cs typeface="Arial"/>
                <a:sym typeface="Arial"/>
              </a:rPr>
              <a:t>Máy</a:t>
            </a:r>
            <a:r>
              <a:rPr b="1" i="1" lang="en-US" sz="2200" u="none" cap="none" strike="noStrike">
                <a:solidFill>
                  <a:srgbClr val="00B050"/>
                </a:solidFill>
                <a:latin typeface="Arial"/>
                <a:ea typeface="Arial"/>
                <a:cs typeface="Arial"/>
                <a:sym typeface="Arial"/>
              </a:rPr>
              <a:t> chụp cắt lớp bằng phát xạ positron (PET)</a:t>
            </a:r>
            <a:endParaRPr/>
          </a:p>
        </p:txBody>
      </p:sp>
      <p:sp>
        <p:nvSpPr>
          <p:cNvPr id="2205" name="Google Shape;2205;p59"/>
          <p:cNvSpPr txBox="1"/>
          <p:nvPr/>
        </p:nvSpPr>
        <p:spPr>
          <a:xfrm>
            <a:off x="6693863" y="5897946"/>
            <a:ext cx="417443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200"/>
              <a:buFont typeface="Arial"/>
              <a:buNone/>
            </a:pPr>
            <a:r>
              <a:rPr b="1" i="1" lang="en-US" sz="2200" u="none" cap="none" strike="noStrike">
                <a:solidFill>
                  <a:srgbClr val="00B050"/>
                </a:solidFill>
                <a:latin typeface="Arial"/>
                <a:ea typeface="Arial"/>
                <a:cs typeface="Arial"/>
                <a:sym typeface="Arial"/>
              </a:rPr>
              <a:t>Máy</a:t>
            </a:r>
            <a:r>
              <a:rPr b="1" i="1" lang="en-US" sz="2200" u="none" cap="none" strike="noStrike">
                <a:solidFill>
                  <a:srgbClr val="00B050"/>
                </a:solidFill>
                <a:latin typeface="Arial"/>
                <a:ea typeface="Arial"/>
                <a:cs typeface="Arial"/>
                <a:sym typeface="Arial"/>
              </a:rPr>
              <a:t> chụp cắt lớp bằng bằng bức xạ đơn photon(SPECT)</a:t>
            </a:r>
            <a:endParaRPr/>
          </a:p>
        </p:txBody>
      </p:sp>
      <p:sp>
        <p:nvSpPr>
          <p:cNvPr id="2206" name="Google Shape;2206;p59"/>
          <p:cNvSpPr/>
          <p:nvPr/>
        </p:nvSpPr>
        <p:spPr>
          <a:xfrm>
            <a:off x="270283" y="1"/>
            <a:ext cx="3958817"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lang="en-US" sz="4000">
                <a:solidFill>
                  <a:srgbClr val="002060"/>
                </a:solidFill>
                <a:latin typeface="Arial"/>
                <a:ea typeface="Arial"/>
                <a:cs typeface="Arial"/>
                <a:sym typeface="Arial"/>
              </a:rPr>
              <a:t>Ví dụ</a:t>
            </a:r>
            <a:endParaRPr b="0" i="0" sz="4000" u="none" cap="none" strike="noStrike">
              <a:solidFill>
                <a:srgbClr val="00206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6"/>
          <p:cNvSpPr/>
          <p:nvPr/>
        </p:nvSpPr>
        <p:spPr>
          <a:xfrm>
            <a:off x="400319" y="1932267"/>
            <a:ext cx="4667250" cy="4333101"/>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70C0"/>
              </a:buClr>
              <a:buSzPts val="2800"/>
              <a:buFont typeface="Arima Madurai Black"/>
              <a:buNone/>
            </a:pPr>
            <a:r>
              <a:rPr b="0" i="0" lang="en-US" sz="2800" u="none" cap="none" strike="noStrike">
                <a:solidFill>
                  <a:srgbClr val="0070C0"/>
                </a:solidFill>
                <a:latin typeface="Arima Madurai Black"/>
                <a:ea typeface="Arima Madurai Black"/>
                <a:cs typeface="Arima Madurai Black"/>
                <a:sym typeface="Arima Madurai Black"/>
              </a:rPr>
              <a:t>Thiên văn học đã có lịch sử  hàng ngàn năm. Từ thời cổ đại, con người đã quan sát bầu trời và xây dựng lên những mô hình đầu tiên của vũ trụ.</a:t>
            </a:r>
            <a:endParaRPr b="0" i="0" sz="2800" u="none" cap="none" strike="noStrike">
              <a:solidFill>
                <a:srgbClr val="0070C0"/>
              </a:solidFill>
              <a:latin typeface="Arima Madurai Black"/>
              <a:ea typeface="Arima Madurai Black"/>
              <a:cs typeface="Arima Madurai Black"/>
              <a:sym typeface="Arima Madurai Black"/>
            </a:endParaRPr>
          </a:p>
        </p:txBody>
      </p:sp>
      <p:sp>
        <p:nvSpPr>
          <p:cNvPr id="1696" name="Google Shape;1696;p6"/>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i="0" lang="en-US" sz="3600" u="none" cap="none" strike="noStrike">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697" name="Google Shape;1697;p6"/>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pic>
        <p:nvPicPr>
          <p:cNvPr descr="Thuyết địa tâm liệu có sai?" id="1698" name="Google Shape;1698;p6"/>
          <p:cNvPicPr preferRelativeResize="0"/>
          <p:nvPr/>
        </p:nvPicPr>
        <p:blipFill rotWithShape="1">
          <a:blip r:embed="rId3">
            <a:alphaModFix/>
          </a:blip>
          <a:srcRect b="0" l="0" r="0" t="0"/>
          <a:stretch/>
        </p:blipFill>
        <p:spPr>
          <a:xfrm>
            <a:off x="5419724" y="2167475"/>
            <a:ext cx="6141461" cy="384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5"/>
                                        </p:tgtEl>
                                        <p:attrNameLst>
                                          <p:attrName>style.visibility</p:attrName>
                                        </p:attrNameLst>
                                      </p:cBhvr>
                                      <p:to>
                                        <p:strVal val="visible"/>
                                      </p:to>
                                    </p:set>
                                    <p:animEffect filter="fade" transition="in">
                                      <p:cBhvr>
                                        <p:cTn dur="500"/>
                                        <p:tgtEl>
                                          <p:spTgt spid="1695"/>
                                        </p:tgtEl>
                                      </p:cBhvr>
                                    </p:animEffect>
                                  </p:childTnLst>
                                </p:cTn>
                              </p:par>
                              <p:par>
                                <p:cTn fill="hold" nodeType="withEffect" presetClass="entr" presetID="10" presetSubtype="0">
                                  <p:stCondLst>
                                    <p:cond delay="0"/>
                                  </p:stCondLst>
                                  <p:childTnLst>
                                    <p:set>
                                      <p:cBhvr>
                                        <p:cTn dur="1" fill="hold">
                                          <p:stCondLst>
                                            <p:cond delay="0"/>
                                          </p:stCondLst>
                                        </p:cTn>
                                        <p:tgtEl>
                                          <p:spTgt spid="1698"/>
                                        </p:tgtEl>
                                        <p:attrNameLst>
                                          <p:attrName>style.visibility</p:attrName>
                                        </p:attrNameLst>
                                      </p:cBhvr>
                                      <p:to>
                                        <p:strVal val="visible"/>
                                      </p:to>
                                    </p:set>
                                    <p:animEffect filter="fade" transition="in">
                                      <p:cBhvr>
                                        <p:cTn dur="500"/>
                                        <p:tgtEl>
                                          <p:spTgt spid="16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0" name="Shape 2210"/>
        <p:cNvGrpSpPr/>
        <p:nvPr/>
      </p:nvGrpSpPr>
      <p:grpSpPr>
        <a:xfrm>
          <a:off x="0" y="0"/>
          <a:ext cx="0" cy="0"/>
          <a:chOff x="0" y="0"/>
          <a:chExt cx="0" cy="0"/>
        </a:xfrm>
      </p:grpSpPr>
      <p:sp>
        <p:nvSpPr>
          <p:cNvPr id="2211" name="Google Shape;2211;p60"/>
          <p:cNvSpPr/>
          <p:nvPr/>
        </p:nvSpPr>
        <p:spPr>
          <a:xfrm>
            <a:off x="226581" y="1438473"/>
            <a:ext cx="11738838" cy="664012"/>
          </a:xfrm>
          <a:prstGeom prst="roundRect">
            <a:avLst>
              <a:gd fmla="val 16667" name="adj"/>
            </a:avLst>
          </a:prstGeom>
          <a:solidFill>
            <a:srgbClr val="00B0F0"/>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ma Madurai Black"/>
              <a:buNone/>
            </a:pPr>
            <a:r>
              <a:rPr b="1" i="0" lang="en-US" sz="2800" u="none" cap="none" strike="noStrike">
                <a:solidFill>
                  <a:srgbClr val="FFFFFF"/>
                </a:solidFill>
                <a:latin typeface="Arima Madurai Black"/>
                <a:ea typeface="Arima Madurai Black"/>
                <a:cs typeface="Arima Madurai Black"/>
                <a:sym typeface="Arima Madurai Black"/>
              </a:rPr>
              <a:t>Trong nông nghiệp: Chiếu</a:t>
            </a:r>
            <a:r>
              <a:rPr b="1" i="0" lang="en-US" sz="2800" u="none" cap="none" strike="noStrike">
                <a:solidFill>
                  <a:srgbClr val="FFFFFF"/>
                </a:solidFill>
                <a:latin typeface="Arima Madurai Black"/>
                <a:ea typeface="Arima Madurai Black"/>
                <a:cs typeface="Arima Madurai Black"/>
                <a:sym typeface="Arima Madurai Black"/>
              </a:rPr>
              <a:t> xạ hạt giống để cải tạo giống cây trồng</a:t>
            </a:r>
            <a:endParaRPr b="1" i="0" sz="2800" u="none" cap="none" strike="noStrike">
              <a:solidFill>
                <a:srgbClr val="FFFFFF"/>
              </a:solidFill>
              <a:latin typeface="Arima Madurai Black"/>
              <a:ea typeface="Arima Madurai Black"/>
              <a:cs typeface="Arima Madurai Black"/>
              <a:sym typeface="Arima Madurai Black"/>
            </a:endParaRPr>
          </a:p>
        </p:txBody>
      </p:sp>
      <p:pic>
        <p:nvPicPr>
          <p:cNvPr descr="A picture containing tool, several&#10;&#10;Description automatically generated" id="2212" name="Google Shape;2212;p60"/>
          <p:cNvPicPr preferRelativeResize="0"/>
          <p:nvPr/>
        </p:nvPicPr>
        <p:blipFill rotWithShape="1">
          <a:blip r:embed="rId3">
            <a:alphaModFix/>
          </a:blip>
          <a:srcRect b="0" l="0" r="0" t="0"/>
          <a:stretch/>
        </p:blipFill>
        <p:spPr>
          <a:xfrm>
            <a:off x="6617639" y="2564013"/>
            <a:ext cx="4290185" cy="2934486"/>
          </a:xfrm>
          <a:prstGeom prst="rect">
            <a:avLst/>
          </a:prstGeom>
          <a:noFill/>
          <a:ln>
            <a:noFill/>
          </a:ln>
        </p:spPr>
      </p:pic>
      <p:pic>
        <p:nvPicPr>
          <p:cNvPr descr="A picture containing grass, sky, green, lush&#10;&#10;Description automatically generated" id="2213" name="Google Shape;2213;p60"/>
          <p:cNvPicPr preferRelativeResize="0"/>
          <p:nvPr/>
        </p:nvPicPr>
        <p:blipFill rotWithShape="1">
          <a:blip r:embed="rId4">
            <a:alphaModFix/>
          </a:blip>
          <a:srcRect b="0" l="0" r="0" t="0"/>
          <a:stretch/>
        </p:blipFill>
        <p:spPr>
          <a:xfrm>
            <a:off x="1114752" y="2550263"/>
            <a:ext cx="4409748" cy="2934486"/>
          </a:xfrm>
          <a:prstGeom prst="rect">
            <a:avLst/>
          </a:prstGeom>
          <a:noFill/>
          <a:ln>
            <a:noFill/>
          </a:ln>
        </p:spPr>
      </p:pic>
      <p:sp>
        <p:nvSpPr>
          <p:cNvPr id="2214" name="Google Shape;2214;p60"/>
          <p:cNvSpPr/>
          <p:nvPr/>
        </p:nvSpPr>
        <p:spPr>
          <a:xfrm>
            <a:off x="270283" y="1"/>
            <a:ext cx="3958817" cy="1133474"/>
          </a:xfrm>
          <a:custGeom>
            <a:rect b="b" l="l" r="r" t="t"/>
            <a:pathLst>
              <a:path extrusionOk="0" h="23483" w="2220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2060"/>
              </a:buClr>
              <a:buSzPts val="4000"/>
              <a:buFont typeface="Arial"/>
              <a:buNone/>
            </a:pPr>
            <a:r>
              <a:rPr b="1" lang="en-US" sz="4000">
                <a:solidFill>
                  <a:srgbClr val="002060"/>
                </a:solidFill>
                <a:latin typeface="Arial"/>
                <a:ea typeface="Arial"/>
                <a:cs typeface="Arial"/>
                <a:sym typeface="Arial"/>
              </a:rPr>
              <a:t>Ví dụ</a:t>
            </a:r>
            <a:endParaRPr b="0" i="0" sz="4000" u="none" cap="none" strike="noStrike">
              <a:solidFill>
                <a:srgbClr val="002060"/>
              </a:solidFill>
              <a:latin typeface="Arial"/>
              <a:ea typeface="Arial"/>
              <a:cs typeface="Arial"/>
              <a:sym typeface="Arial"/>
            </a:endParaRPr>
          </a:p>
        </p:txBody>
      </p:sp>
      <p:sp>
        <p:nvSpPr>
          <p:cNvPr id="2215" name="Google Shape;2215;p60"/>
          <p:cNvSpPr txBox="1"/>
          <p:nvPr/>
        </p:nvSpPr>
        <p:spPr>
          <a:xfrm>
            <a:off x="2552700" y="5630609"/>
            <a:ext cx="7086600" cy="65883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B050"/>
              </a:buClr>
              <a:buSzPts val="2800"/>
              <a:buFont typeface="Arial"/>
              <a:buNone/>
            </a:pPr>
            <a:r>
              <a:rPr b="1" i="1" lang="en-US" sz="2800" u="none" cap="none" strike="noStrike">
                <a:solidFill>
                  <a:srgbClr val="00B050"/>
                </a:solidFill>
                <a:latin typeface="Arial"/>
                <a:ea typeface="Arial"/>
                <a:cs typeface="Arial"/>
                <a:sym typeface="Arial"/>
              </a:rPr>
              <a:t>Tạo đột biến cải thiện giống cây trồng</a:t>
            </a:r>
            <a:endParaRPr b="1" i="1" sz="2800" u="none" cap="none" strike="noStrike">
              <a:solidFill>
                <a:srgbClr val="00B05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9" name="Shape 2219"/>
        <p:cNvGrpSpPr/>
        <p:nvPr/>
      </p:nvGrpSpPr>
      <p:grpSpPr>
        <a:xfrm>
          <a:off x="0" y="0"/>
          <a:ext cx="0" cy="0"/>
          <a:chOff x="0" y="0"/>
          <a:chExt cx="0" cy="0"/>
        </a:xfrm>
      </p:grpSpPr>
      <p:pic>
        <p:nvPicPr>
          <p:cNvPr descr="A picture containing text, doll, toy, vector graphics&#10;&#10;Description automatically generated" id="2220" name="Google Shape;2220;p61"/>
          <p:cNvPicPr preferRelativeResize="0"/>
          <p:nvPr/>
        </p:nvPicPr>
        <p:blipFill rotWithShape="1">
          <a:blip r:embed="rId3">
            <a:alphaModFix/>
          </a:blip>
          <a:srcRect b="0" l="0" r="0" t="0"/>
          <a:stretch/>
        </p:blipFill>
        <p:spPr>
          <a:xfrm>
            <a:off x="199389" y="2752726"/>
            <a:ext cx="3490641" cy="2614612"/>
          </a:xfrm>
          <a:prstGeom prst="rect">
            <a:avLst/>
          </a:prstGeom>
          <a:noFill/>
          <a:ln>
            <a:noFill/>
          </a:ln>
        </p:spPr>
      </p:pic>
      <p:sp>
        <p:nvSpPr>
          <p:cNvPr id="2221" name="Google Shape;2221;p61"/>
          <p:cNvSpPr/>
          <p:nvPr/>
        </p:nvSpPr>
        <p:spPr>
          <a:xfrm>
            <a:off x="4857750" y="895993"/>
            <a:ext cx="5067300" cy="996041"/>
          </a:xfrm>
          <a:custGeom>
            <a:rect b="b" l="l" r="r" t="t"/>
            <a:pathLst>
              <a:path extrusionOk="0" fill="none" h="996041" w="5067300">
                <a:moveTo>
                  <a:pt x="0" y="166010"/>
                </a:moveTo>
                <a:cubicBezTo>
                  <a:pt x="-22033" y="89924"/>
                  <a:pt x="61744" y="3336"/>
                  <a:pt x="166010" y="0"/>
                </a:cubicBezTo>
                <a:cubicBezTo>
                  <a:pt x="366540" y="-19204"/>
                  <a:pt x="524442" y="34926"/>
                  <a:pt x="615862" y="0"/>
                </a:cubicBezTo>
                <a:cubicBezTo>
                  <a:pt x="707282" y="-34926"/>
                  <a:pt x="1029651" y="57772"/>
                  <a:pt x="1160419" y="0"/>
                </a:cubicBezTo>
                <a:cubicBezTo>
                  <a:pt x="1291187" y="-57772"/>
                  <a:pt x="1518241" y="59456"/>
                  <a:pt x="1752329" y="0"/>
                </a:cubicBezTo>
                <a:cubicBezTo>
                  <a:pt x="1986417" y="-59456"/>
                  <a:pt x="2134457" y="5882"/>
                  <a:pt x="2344239" y="0"/>
                </a:cubicBezTo>
                <a:cubicBezTo>
                  <a:pt x="2554021" y="-5882"/>
                  <a:pt x="2705362" y="55510"/>
                  <a:pt x="2841443" y="0"/>
                </a:cubicBezTo>
                <a:cubicBezTo>
                  <a:pt x="2977524" y="-55510"/>
                  <a:pt x="3248861" y="39528"/>
                  <a:pt x="3480706" y="0"/>
                </a:cubicBezTo>
                <a:cubicBezTo>
                  <a:pt x="3712551" y="-39528"/>
                  <a:pt x="3742202" y="13838"/>
                  <a:pt x="3930558" y="0"/>
                </a:cubicBezTo>
                <a:cubicBezTo>
                  <a:pt x="4118914" y="-13838"/>
                  <a:pt x="4536845" y="65799"/>
                  <a:pt x="4901290" y="0"/>
                </a:cubicBezTo>
                <a:cubicBezTo>
                  <a:pt x="5002226" y="141"/>
                  <a:pt x="5046442" y="83653"/>
                  <a:pt x="5067300" y="166010"/>
                </a:cubicBezTo>
                <a:cubicBezTo>
                  <a:pt x="5081584" y="332910"/>
                  <a:pt x="5035238" y="376025"/>
                  <a:pt x="5067300" y="504661"/>
                </a:cubicBezTo>
                <a:cubicBezTo>
                  <a:pt x="5099362" y="633297"/>
                  <a:pt x="5042706" y="671280"/>
                  <a:pt x="5067300" y="830031"/>
                </a:cubicBezTo>
                <a:cubicBezTo>
                  <a:pt x="5062701" y="930817"/>
                  <a:pt x="5009300" y="986892"/>
                  <a:pt x="4901290" y="996041"/>
                </a:cubicBezTo>
                <a:cubicBezTo>
                  <a:pt x="4746410" y="1070594"/>
                  <a:pt x="4428818" y="961007"/>
                  <a:pt x="4214674" y="996041"/>
                </a:cubicBezTo>
                <a:cubicBezTo>
                  <a:pt x="4000530" y="1031075"/>
                  <a:pt x="3933233" y="942925"/>
                  <a:pt x="3764823" y="996041"/>
                </a:cubicBezTo>
                <a:cubicBezTo>
                  <a:pt x="3596413" y="1049157"/>
                  <a:pt x="3515603" y="961879"/>
                  <a:pt x="3314971" y="996041"/>
                </a:cubicBezTo>
                <a:cubicBezTo>
                  <a:pt x="3114339" y="1030203"/>
                  <a:pt x="2821772" y="967341"/>
                  <a:pt x="2675708" y="996041"/>
                </a:cubicBezTo>
                <a:cubicBezTo>
                  <a:pt x="2529644" y="1024741"/>
                  <a:pt x="2396003" y="981284"/>
                  <a:pt x="2225857" y="996041"/>
                </a:cubicBezTo>
                <a:cubicBezTo>
                  <a:pt x="2055711" y="1010798"/>
                  <a:pt x="1841092" y="937479"/>
                  <a:pt x="1539241" y="996041"/>
                </a:cubicBezTo>
                <a:cubicBezTo>
                  <a:pt x="1237390" y="1054603"/>
                  <a:pt x="1133761" y="985743"/>
                  <a:pt x="994684" y="996041"/>
                </a:cubicBezTo>
                <a:cubicBezTo>
                  <a:pt x="855607" y="1006339"/>
                  <a:pt x="491250" y="983632"/>
                  <a:pt x="166010" y="996041"/>
                </a:cubicBezTo>
                <a:cubicBezTo>
                  <a:pt x="75208" y="978351"/>
                  <a:pt x="-6360" y="899113"/>
                  <a:pt x="0" y="830031"/>
                </a:cubicBezTo>
                <a:cubicBezTo>
                  <a:pt x="-14962" y="714532"/>
                  <a:pt x="3477" y="599592"/>
                  <a:pt x="0" y="504661"/>
                </a:cubicBezTo>
                <a:cubicBezTo>
                  <a:pt x="-3477" y="409730"/>
                  <a:pt x="15299" y="334794"/>
                  <a:pt x="0" y="166010"/>
                </a:cubicBezTo>
                <a:close/>
              </a:path>
              <a:path extrusionOk="0" h="996041" w="5067300">
                <a:moveTo>
                  <a:pt x="0" y="166010"/>
                </a:moveTo>
                <a:cubicBezTo>
                  <a:pt x="-1646" y="82325"/>
                  <a:pt x="92038" y="-3832"/>
                  <a:pt x="166010" y="0"/>
                </a:cubicBezTo>
                <a:cubicBezTo>
                  <a:pt x="318905" y="-12700"/>
                  <a:pt x="633201" y="15400"/>
                  <a:pt x="757920" y="0"/>
                </a:cubicBezTo>
                <a:cubicBezTo>
                  <a:pt x="882639" y="-15400"/>
                  <a:pt x="1128328" y="3439"/>
                  <a:pt x="1444536" y="0"/>
                </a:cubicBezTo>
                <a:cubicBezTo>
                  <a:pt x="1760744" y="-3439"/>
                  <a:pt x="1915172" y="49050"/>
                  <a:pt x="2131151" y="0"/>
                </a:cubicBezTo>
                <a:cubicBezTo>
                  <a:pt x="2347131" y="-49050"/>
                  <a:pt x="2585928" y="55674"/>
                  <a:pt x="2723061" y="0"/>
                </a:cubicBezTo>
                <a:cubicBezTo>
                  <a:pt x="2860194" y="-55674"/>
                  <a:pt x="3028555" y="54906"/>
                  <a:pt x="3220266" y="0"/>
                </a:cubicBezTo>
                <a:cubicBezTo>
                  <a:pt x="3411977" y="-54906"/>
                  <a:pt x="3652842" y="44203"/>
                  <a:pt x="3906881" y="0"/>
                </a:cubicBezTo>
                <a:cubicBezTo>
                  <a:pt x="4160920" y="-44203"/>
                  <a:pt x="4580240" y="94886"/>
                  <a:pt x="4901290" y="0"/>
                </a:cubicBezTo>
                <a:cubicBezTo>
                  <a:pt x="5008311" y="-12126"/>
                  <a:pt x="5058770" y="90568"/>
                  <a:pt x="5067300" y="166010"/>
                </a:cubicBezTo>
                <a:cubicBezTo>
                  <a:pt x="5100653" y="264527"/>
                  <a:pt x="5032781" y="409816"/>
                  <a:pt x="5067300" y="511301"/>
                </a:cubicBezTo>
                <a:cubicBezTo>
                  <a:pt x="5101819" y="612786"/>
                  <a:pt x="5065780" y="720613"/>
                  <a:pt x="5067300" y="830031"/>
                </a:cubicBezTo>
                <a:cubicBezTo>
                  <a:pt x="5075021" y="921654"/>
                  <a:pt x="4996316" y="994056"/>
                  <a:pt x="4901290" y="996041"/>
                </a:cubicBezTo>
                <a:cubicBezTo>
                  <a:pt x="4756490" y="999936"/>
                  <a:pt x="4539432" y="981201"/>
                  <a:pt x="4404086" y="996041"/>
                </a:cubicBezTo>
                <a:cubicBezTo>
                  <a:pt x="4268740" y="1010881"/>
                  <a:pt x="3944355" y="986880"/>
                  <a:pt x="3717470" y="996041"/>
                </a:cubicBezTo>
                <a:cubicBezTo>
                  <a:pt x="3490585" y="1005202"/>
                  <a:pt x="3354507" y="957541"/>
                  <a:pt x="3030854" y="996041"/>
                </a:cubicBezTo>
                <a:cubicBezTo>
                  <a:pt x="2707201" y="1034541"/>
                  <a:pt x="2617876" y="935683"/>
                  <a:pt x="2438944" y="996041"/>
                </a:cubicBezTo>
                <a:cubicBezTo>
                  <a:pt x="2260012" y="1056399"/>
                  <a:pt x="1984533" y="968842"/>
                  <a:pt x="1799682" y="996041"/>
                </a:cubicBezTo>
                <a:cubicBezTo>
                  <a:pt x="1614831" y="1023240"/>
                  <a:pt x="1458711" y="973836"/>
                  <a:pt x="1207772" y="996041"/>
                </a:cubicBezTo>
                <a:cubicBezTo>
                  <a:pt x="956833" y="1018246"/>
                  <a:pt x="539443" y="910822"/>
                  <a:pt x="166010" y="996041"/>
                </a:cubicBezTo>
                <a:cubicBezTo>
                  <a:pt x="73803" y="973412"/>
                  <a:pt x="-2273" y="922784"/>
                  <a:pt x="0" y="830031"/>
                </a:cubicBezTo>
                <a:cubicBezTo>
                  <a:pt x="-30012" y="742312"/>
                  <a:pt x="16299" y="586660"/>
                  <a:pt x="0" y="517941"/>
                </a:cubicBezTo>
                <a:cubicBezTo>
                  <a:pt x="-16299" y="449222"/>
                  <a:pt x="32066" y="302374"/>
                  <a:pt x="0" y="166010"/>
                </a:cubicBezTo>
                <a:close/>
              </a:path>
            </a:pathLst>
          </a:custGeom>
          <a:solidFill>
            <a:srgbClr val="00B050"/>
          </a:solidFill>
          <a:ln cap="flat" cmpd="sng" w="28575">
            <a:solidFill>
              <a:srgbClr val="BA77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AE6E0"/>
              </a:buClr>
              <a:buSzPts val="3200"/>
              <a:buFont typeface="Arima Madurai Black"/>
              <a:buNone/>
            </a:pPr>
            <a:r>
              <a:rPr b="1" i="0" lang="en-US" sz="3200" u="none" cap="none" strike="noStrike">
                <a:solidFill>
                  <a:srgbClr val="FAE6E0"/>
                </a:solidFill>
                <a:latin typeface="Arima Madurai Black"/>
                <a:ea typeface="Arima Madurai Black"/>
                <a:cs typeface="Arima Madurai Black"/>
                <a:sym typeface="Arima Madurai Black"/>
              </a:rPr>
              <a:t>NHIỆM VỤ VỀ NHÀ</a:t>
            </a:r>
            <a:endParaRPr/>
          </a:p>
        </p:txBody>
      </p:sp>
      <p:sp>
        <p:nvSpPr>
          <p:cNvPr id="2222" name="Google Shape;2222;p61"/>
          <p:cNvSpPr/>
          <p:nvPr/>
        </p:nvSpPr>
        <p:spPr>
          <a:xfrm>
            <a:off x="4010439" y="2586037"/>
            <a:ext cx="7530742" cy="2909888"/>
          </a:xfrm>
          <a:prstGeom prst="roundRect">
            <a:avLst>
              <a:gd fmla="val 16667" name="adj"/>
            </a:avLst>
          </a:prstGeom>
          <a:solidFill>
            <a:srgbClr val="E9F6F4"/>
          </a:solidFill>
          <a:ln cap="flat" cmpd="sng" w="19050">
            <a:solidFill>
              <a:srgbClr val="3F6697"/>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2060"/>
              </a:buClr>
              <a:buSzPts val="2400"/>
              <a:buFont typeface="Arima Madurai Black"/>
              <a:buNone/>
            </a:pPr>
            <a:r>
              <a:rPr b="1" i="0" lang="en-US" sz="2400" u="none" cap="none" strike="noStrike">
                <a:solidFill>
                  <a:srgbClr val="002060"/>
                </a:solidFill>
                <a:latin typeface="Arima Madurai Black"/>
                <a:ea typeface="Arima Madurai Black"/>
                <a:cs typeface="Arima Madurai Black"/>
                <a:sym typeface="Arima Madurai Black"/>
              </a:rPr>
              <a:t>Em hãy:</a:t>
            </a:r>
            <a:endParaRPr/>
          </a:p>
          <a:p>
            <a:pPr indent="0" lvl="0" marL="0" marR="0" rtl="0" algn="l">
              <a:lnSpc>
                <a:spcPct val="100000"/>
              </a:lnSpc>
              <a:spcBef>
                <a:spcPts val="0"/>
              </a:spcBef>
              <a:spcAft>
                <a:spcPts val="0"/>
              </a:spcAft>
              <a:buClr>
                <a:srgbClr val="002060"/>
              </a:buClr>
              <a:buSzPts val="2400"/>
              <a:buFont typeface="Arima Madurai Black"/>
              <a:buNone/>
            </a:pPr>
            <a:r>
              <a:rPr b="1" i="0" lang="en-US" sz="2400" u="none" cap="none" strike="noStrike">
                <a:solidFill>
                  <a:srgbClr val="002060"/>
                </a:solidFill>
                <a:latin typeface="Arima Madurai Black"/>
                <a:ea typeface="Arima Madurai Black"/>
                <a:cs typeface="Arima Madurai Black"/>
                <a:sym typeface="Arima Madurai Black"/>
              </a:rPr>
              <a:t>- Tìm</a:t>
            </a:r>
            <a:r>
              <a:rPr b="1" i="0" lang="en-US" sz="2400" u="none" cap="none" strike="noStrike">
                <a:solidFill>
                  <a:srgbClr val="002060"/>
                </a:solidFill>
                <a:latin typeface="Arima Madurai Black"/>
                <a:ea typeface="Arima Madurai Black"/>
                <a:cs typeface="Arima Madurai Black"/>
                <a:sym typeface="Arima Madurai Black"/>
              </a:rPr>
              <a:t> hiểu trên internet về các công nghệ mới trong vật lý bán dẫn</a:t>
            </a:r>
            <a:endParaRPr b="1" i="0" sz="2400" u="none" cap="none" strike="noStrike">
              <a:solidFill>
                <a:srgbClr val="002060"/>
              </a:solidFill>
              <a:latin typeface="Arima Madurai Black"/>
              <a:ea typeface="Arima Madurai Black"/>
              <a:cs typeface="Arima Madurai Black"/>
              <a:sym typeface="Arima Madurai Black"/>
            </a:endParaRPr>
          </a:p>
          <a:p>
            <a:pPr indent="0" lvl="0" marL="0" marR="0" rtl="0" algn="l">
              <a:spcBef>
                <a:spcPts val="0"/>
              </a:spcBef>
              <a:spcAft>
                <a:spcPts val="0"/>
              </a:spcAft>
              <a:buNone/>
            </a:pPr>
            <a:r>
              <a:rPr b="1" i="0" lang="en-US" sz="2400" u="none" cap="none" strike="noStrike">
                <a:solidFill>
                  <a:srgbClr val="002060"/>
                </a:solidFill>
                <a:latin typeface="Arima Madurai Black"/>
                <a:ea typeface="Arima Madurai Black"/>
                <a:cs typeface="Arima Madurai Black"/>
                <a:sym typeface="Arima Madurai Black"/>
              </a:rPr>
              <a:t>- </a:t>
            </a:r>
            <a:r>
              <a:rPr b="1" lang="en-US" sz="2400">
                <a:solidFill>
                  <a:srgbClr val="002060"/>
                </a:solidFill>
                <a:latin typeface="Arima Madurai Black"/>
                <a:ea typeface="Arima Madurai Black"/>
                <a:cs typeface="Arima Madurai Black"/>
                <a:sym typeface="Arima Madurai Black"/>
              </a:rPr>
              <a:t>Tìm hiểu trên internet về các công nghệ mới trong vật lý y sinh</a:t>
            </a:r>
            <a:endParaRPr b="1" sz="2400">
              <a:solidFill>
                <a:srgbClr val="002060"/>
              </a:solidFill>
              <a:latin typeface="Arima Madurai Black"/>
              <a:ea typeface="Arima Madurai Black"/>
              <a:cs typeface="Arima Madurai Black"/>
              <a:sym typeface="Arima Madurai Black"/>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206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2"/>
                                        </p:tgtEl>
                                        <p:attrNameLst>
                                          <p:attrName>style.visibility</p:attrName>
                                        </p:attrNameLst>
                                      </p:cBhvr>
                                      <p:to>
                                        <p:strVal val="visible"/>
                                      </p:to>
                                    </p:set>
                                    <p:animEffect filter="fade" transition="in">
                                      <p:cBhvr>
                                        <p:cTn dur="500"/>
                                        <p:tgtEl>
                                          <p:spTgt spid="2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6" name="Shape 2226"/>
        <p:cNvGrpSpPr/>
        <p:nvPr/>
      </p:nvGrpSpPr>
      <p:grpSpPr>
        <a:xfrm>
          <a:off x="0" y="0"/>
          <a:ext cx="0" cy="0"/>
          <a:chOff x="0" y="0"/>
          <a:chExt cx="0" cy="0"/>
        </a:xfrm>
      </p:grpSpPr>
      <p:pic>
        <p:nvPicPr>
          <p:cNvPr descr="537026" id="2227" name="Google Shape;2227;p62"/>
          <p:cNvPicPr preferRelativeResize="0"/>
          <p:nvPr/>
        </p:nvPicPr>
        <p:blipFill rotWithShape="1">
          <a:blip r:embed="rId3">
            <a:alphaModFix/>
          </a:blip>
          <a:srcRect b="0" l="0" r="0" t="0"/>
          <a:stretch/>
        </p:blipFill>
        <p:spPr>
          <a:xfrm>
            <a:off x="182880" y="121076"/>
            <a:ext cx="12009120" cy="6734281"/>
          </a:xfrm>
          <a:prstGeom prst="rect">
            <a:avLst/>
          </a:prstGeom>
          <a:noFill/>
          <a:ln>
            <a:noFill/>
          </a:ln>
        </p:spPr>
      </p:pic>
      <p:sp>
        <p:nvSpPr>
          <p:cNvPr id="2228" name="Google Shape;2228;p62"/>
          <p:cNvSpPr txBox="1"/>
          <p:nvPr/>
        </p:nvSpPr>
        <p:spPr>
          <a:xfrm rot="219488">
            <a:off x="3011806" y="2406029"/>
            <a:ext cx="6870700" cy="24929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91603"/>
              </a:buClr>
              <a:buSzPts val="5400"/>
              <a:buFont typeface="Times New Roman"/>
              <a:buNone/>
            </a:pPr>
            <a:r>
              <a:rPr b="1" i="0" lang="en-US" sz="5400" u="none" cap="none" strike="noStrike">
                <a:solidFill>
                  <a:srgbClr val="C91603"/>
                </a:solidFill>
                <a:latin typeface="Times New Roman"/>
                <a:ea typeface="Times New Roman"/>
                <a:cs typeface="Times New Roman"/>
                <a:sym typeface="Times New Roman"/>
              </a:rPr>
              <a:t>Cảm ơn quý thầy cô và các em! </a:t>
            </a:r>
            <a:endParaRPr/>
          </a:p>
          <a:p>
            <a:pPr indent="0" lvl="0" marL="0" marR="0" rtl="0" algn="ctr">
              <a:lnSpc>
                <a:spcPct val="100000"/>
              </a:lnSpc>
              <a:spcBef>
                <a:spcPts val="1600"/>
              </a:spcBef>
              <a:spcAft>
                <a:spcPts val="0"/>
              </a:spcAft>
              <a:buClr>
                <a:schemeClr val="dk1"/>
              </a:buClr>
              <a:buSzPts val="3200"/>
              <a:buFont typeface="Arial"/>
              <a:buNone/>
            </a:pPr>
            <a:r>
              <a:t/>
            </a:r>
            <a:endParaRPr b="1" i="0" sz="3200" u="none" cap="none" strike="noStrike">
              <a:solidFill>
                <a:srgbClr val="C91603"/>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pic>
        <p:nvPicPr>
          <p:cNvPr descr="Isaac Newton 84 năm trai tân và những phát minh để đời - VnExpress" id="1703" name="Google Shape;1703;p7"/>
          <p:cNvPicPr preferRelativeResize="0"/>
          <p:nvPr/>
        </p:nvPicPr>
        <p:blipFill rotWithShape="1">
          <a:blip r:embed="rId3">
            <a:alphaModFix/>
          </a:blip>
          <a:srcRect b="0" l="0" r="0" t="0"/>
          <a:stretch/>
        </p:blipFill>
        <p:spPr>
          <a:xfrm>
            <a:off x="400319" y="2105024"/>
            <a:ext cx="4097889" cy="3895726"/>
          </a:xfrm>
          <a:prstGeom prst="rect">
            <a:avLst/>
          </a:prstGeom>
          <a:noFill/>
          <a:ln>
            <a:noFill/>
          </a:ln>
        </p:spPr>
      </p:pic>
      <p:sp>
        <p:nvSpPr>
          <p:cNvPr id="1704" name="Google Shape;1704;p7"/>
          <p:cNvSpPr/>
          <p:nvPr/>
        </p:nvSpPr>
        <p:spPr>
          <a:xfrm>
            <a:off x="4752908" y="1400623"/>
            <a:ext cx="7037053" cy="5048190"/>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70C0"/>
              </a:buClr>
              <a:buSzPts val="2800"/>
              <a:buFont typeface="Arima Madurai Black"/>
              <a:buNone/>
            </a:pPr>
            <a:r>
              <a:rPr b="0" i="0" lang="en-US" sz="2800" u="none" cap="none" strike="noStrike">
                <a:solidFill>
                  <a:srgbClr val="0070C0"/>
                </a:solidFill>
                <a:latin typeface="Arima Madurai Black"/>
                <a:ea typeface="Arima Madurai Black"/>
                <a:cs typeface="Arima Madurai Black"/>
                <a:sym typeface="Arima Madurai Black"/>
              </a:rPr>
              <a:t>Từ</a:t>
            </a:r>
            <a:r>
              <a:rPr b="0" i="0" lang="en-US" sz="2800" u="none" cap="none" strike="noStrike">
                <a:solidFill>
                  <a:srgbClr val="0070C0"/>
                </a:solidFill>
                <a:latin typeface="Arima Madurai Black"/>
                <a:ea typeface="Arima Madurai Black"/>
                <a:cs typeface="Arima Madurai Black"/>
                <a:sym typeface="Arima Madurai Black"/>
              </a:rPr>
              <a:t> thế kỉ XVI, </a:t>
            </a:r>
            <a:r>
              <a:rPr lang="en-US" sz="2800">
                <a:solidFill>
                  <a:srgbClr val="0070C0"/>
                </a:solidFill>
                <a:latin typeface="Arima Madurai Black"/>
                <a:ea typeface="Arima Madurai Black"/>
                <a:cs typeface="Arima Madurai Black"/>
                <a:sym typeface="Arima Madurai Black"/>
              </a:rPr>
              <a:t>sáng chế kính thiên văn phản xạ của Newton, cùng với nghiên cứu phân tích ánh sáng thành một chuỗi các vạch quang phổ của ông đã đặt nền móng cho quang phổ học, một phương pháp quan trọng để nghiên cứu các thiên thể.</a:t>
            </a:r>
            <a:endParaRPr b="0" i="0" sz="2800" u="none" cap="none" strike="noStrike">
              <a:solidFill>
                <a:srgbClr val="0070C0"/>
              </a:solidFill>
              <a:latin typeface="Arima Madurai Black"/>
              <a:ea typeface="Arima Madurai Black"/>
              <a:cs typeface="Arima Madurai Black"/>
              <a:sym typeface="Arima Madurai Black"/>
            </a:endParaRPr>
          </a:p>
        </p:txBody>
      </p:sp>
      <p:sp>
        <p:nvSpPr>
          <p:cNvPr id="1705" name="Google Shape;1705;p7"/>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lang="en-US" sz="3200">
                <a:solidFill>
                  <a:srgbClr val="FFFF00"/>
                </a:solidFill>
                <a:latin typeface="Arial"/>
                <a:ea typeface="Arial"/>
                <a:cs typeface="Arial"/>
                <a:sym typeface="Arial"/>
              </a:rPr>
              <a:t>        </a:t>
            </a:r>
            <a:r>
              <a:rPr b="1" lang="en-US" sz="3600">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706" name="Google Shape;1706;p7"/>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lang="en-US" sz="4400">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3"/>
                                        </p:tgtEl>
                                        <p:attrNameLst>
                                          <p:attrName>style.visibility</p:attrName>
                                        </p:attrNameLst>
                                      </p:cBhvr>
                                      <p:to>
                                        <p:strVal val="visible"/>
                                      </p:to>
                                    </p:set>
                                    <p:animEffect filter="fade" transition="in">
                                      <p:cBhvr>
                                        <p:cTn dur="500"/>
                                        <p:tgtEl>
                                          <p:spTgt spid="1703"/>
                                        </p:tgtEl>
                                      </p:cBhvr>
                                    </p:animEffect>
                                  </p:childTnLst>
                                </p:cTn>
                              </p:par>
                              <p:par>
                                <p:cTn fill="hold" nodeType="withEffect" presetClass="entr" presetID="10" presetSubtype="0">
                                  <p:stCondLst>
                                    <p:cond delay="0"/>
                                  </p:stCondLst>
                                  <p:childTnLst>
                                    <p:set>
                                      <p:cBhvr>
                                        <p:cTn dur="1" fill="hold">
                                          <p:stCondLst>
                                            <p:cond delay="0"/>
                                          </p:stCondLst>
                                        </p:cTn>
                                        <p:tgtEl>
                                          <p:spTgt spid="1704"/>
                                        </p:tgtEl>
                                        <p:attrNameLst>
                                          <p:attrName>style.visibility</p:attrName>
                                        </p:attrNameLst>
                                      </p:cBhvr>
                                      <p:to>
                                        <p:strVal val="visible"/>
                                      </p:to>
                                    </p:set>
                                    <p:animEffect filter="fade" transition="in">
                                      <p:cBhvr>
                                        <p:cTn dur="500"/>
                                        <p:tgtEl>
                                          <p:spTgt spid="17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sp>
        <p:nvSpPr>
          <p:cNvPr id="1711" name="Google Shape;1711;p8"/>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i="0" lang="en-US" sz="3600" u="none" cap="none" strike="noStrike">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712" name="Google Shape;1712;p8"/>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pic>
        <p:nvPicPr>
          <p:cNvPr descr="1001 thắc mắc: Tại sao phòng quan trắc thiên văn thường có mái tròn?" id="1713" name="Google Shape;1713;p8"/>
          <p:cNvPicPr preferRelativeResize="0"/>
          <p:nvPr/>
        </p:nvPicPr>
        <p:blipFill rotWithShape="1">
          <a:blip r:embed="rId3">
            <a:alphaModFix/>
          </a:blip>
          <a:srcRect b="0" l="0" r="0" t="0"/>
          <a:stretch/>
        </p:blipFill>
        <p:spPr>
          <a:xfrm>
            <a:off x="6181725" y="2247900"/>
            <a:ext cx="5572125" cy="3343275"/>
          </a:xfrm>
          <a:prstGeom prst="rect">
            <a:avLst/>
          </a:prstGeom>
          <a:noFill/>
          <a:ln>
            <a:noFill/>
          </a:ln>
        </p:spPr>
      </p:pic>
      <p:sp>
        <p:nvSpPr>
          <p:cNvPr id="1714" name="Google Shape;1714;p8"/>
          <p:cNvSpPr/>
          <p:nvPr/>
        </p:nvSpPr>
        <p:spPr>
          <a:xfrm>
            <a:off x="190366" y="2429323"/>
            <a:ext cx="5734185" cy="2902922"/>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70C0"/>
              </a:buClr>
              <a:buSzPts val="2800"/>
              <a:buFont typeface="Arima Madurai Black"/>
              <a:buNone/>
            </a:pPr>
            <a:r>
              <a:rPr b="0" i="0" lang="en-US" sz="2800" u="none" cap="none" strike="noStrike">
                <a:solidFill>
                  <a:srgbClr val="0070C0"/>
                </a:solidFill>
                <a:latin typeface="Arima Madurai Black"/>
                <a:ea typeface="Arima Madurai Black"/>
                <a:cs typeface="Arima Madurai Black"/>
                <a:sym typeface="Arima Madurai Black"/>
              </a:rPr>
              <a:t>Ngày</a:t>
            </a:r>
            <a:r>
              <a:rPr b="0" i="0" lang="en-US" sz="2800" u="none" cap="none" strike="noStrike">
                <a:solidFill>
                  <a:srgbClr val="0070C0"/>
                </a:solidFill>
                <a:latin typeface="Arima Madurai Black"/>
                <a:ea typeface="Arima Madurai Black"/>
                <a:cs typeface="Arima Madurai Black"/>
                <a:sym typeface="Arima Madurai Black"/>
              </a:rPr>
              <a:t> nay, thiên văn học là một phần của vật lí học. Mục tiêu của nó là tìm hiểu quá trình hình thành và phát triển của vũ trụ.</a:t>
            </a:r>
            <a:endParaRPr b="0" i="0" sz="2800" u="none" cap="none" strike="noStrike">
              <a:solidFill>
                <a:srgbClr val="0070C0"/>
              </a:solidFill>
              <a:latin typeface="Arima Madurai Black"/>
              <a:ea typeface="Arima Madurai Black"/>
              <a:cs typeface="Arima Madurai Black"/>
              <a:sym typeface="Arima Madurai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4"/>
                                        </p:tgtEl>
                                        <p:attrNameLst>
                                          <p:attrName>style.visibility</p:attrName>
                                        </p:attrNameLst>
                                      </p:cBhvr>
                                      <p:to>
                                        <p:strVal val="visible"/>
                                      </p:to>
                                    </p:set>
                                    <p:animEffect filter="fade" transition="in">
                                      <p:cBhvr>
                                        <p:cTn dur="500"/>
                                        <p:tgtEl>
                                          <p:spTgt spid="1714"/>
                                        </p:tgtEl>
                                      </p:cBhvr>
                                    </p:animEffect>
                                  </p:childTnLst>
                                </p:cTn>
                              </p:par>
                              <p:par>
                                <p:cTn fill="hold" nodeType="withEffect" presetClass="entr" presetID="10" presetSubtype="0">
                                  <p:stCondLst>
                                    <p:cond delay="0"/>
                                  </p:stCondLst>
                                  <p:childTnLst>
                                    <p:set>
                                      <p:cBhvr>
                                        <p:cTn dur="1" fill="hold">
                                          <p:stCondLst>
                                            <p:cond delay="0"/>
                                          </p:stCondLst>
                                        </p:cTn>
                                        <p:tgtEl>
                                          <p:spTgt spid="1713"/>
                                        </p:tgtEl>
                                        <p:attrNameLst>
                                          <p:attrName>style.visibility</p:attrName>
                                        </p:attrNameLst>
                                      </p:cBhvr>
                                      <p:to>
                                        <p:strVal val="visible"/>
                                      </p:to>
                                    </p:set>
                                    <p:animEffect filter="fade" transition="in">
                                      <p:cBhvr>
                                        <p:cTn dur="500"/>
                                        <p:tgtEl>
                                          <p:spTgt spid="17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8" name="Shape 1718"/>
        <p:cNvGrpSpPr/>
        <p:nvPr/>
      </p:nvGrpSpPr>
      <p:grpSpPr>
        <a:xfrm>
          <a:off x="0" y="0"/>
          <a:ext cx="0" cy="0"/>
          <a:chOff x="0" y="0"/>
          <a:chExt cx="0" cy="0"/>
        </a:xfrm>
      </p:grpSpPr>
      <p:sp>
        <p:nvSpPr>
          <p:cNvPr id="1719" name="Google Shape;1719;p9"/>
          <p:cNvSpPr/>
          <p:nvPr/>
        </p:nvSpPr>
        <p:spPr>
          <a:xfrm>
            <a:off x="400319" y="1902114"/>
            <a:ext cx="6559187" cy="4145816"/>
          </a:xfrm>
          <a:prstGeom prst="roundRect">
            <a:avLst>
              <a:gd fmla="val 16667" name="adj"/>
            </a:avLst>
          </a:prstGeom>
          <a:solidFill>
            <a:srgbClr val="FFFFFF"/>
          </a:solidFill>
          <a:ln cap="flat" cmpd="sng" w="19050">
            <a:solidFill>
              <a:srgbClr val="578CC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70C0"/>
              </a:buClr>
              <a:buSzPts val="2000"/>
              <a:buFont typeface="Arima Madurai Black"/>
              <a:buNone/>
            </a:pPr>
            <a:r>
              <a:rPr b="0" i="0" lang="en-US" sz="2000" u="none" cap="none" strike="noStrike">
                <a:solidFill>
                  <a:srgbClr val="0070C0"/>
                </a:solidFill>
                <a:latin typeface="Arima Madurai Black"/>
                <a:ea typeface="Arima Madurai Black"/>
                <a:cs typeface="Arima Madurai Black"/>
                <a:sym typeface="Arima Madurai Black"/>
              </a:rPr>
              <a:t>Lí</a:t>
            </a:r>
            <a:r>
              <a:rPr b="0" i="0" lang="en-US" sz="2000" u="none" cap="none" strike="noStrike">
                <a:solidFill>
                  <a:srgbClr val="0070C0"/>
                </a:solidFill>
                <a:latin typeface="Arima Madurai Black"/>
                <a:ea typeface="Arima Madurai Black"/>
                <a:cs typeface="Arima Madurai Black"/>
                <a:sym typeface="Arima Madurai Black"/>
              </a:rPr>
              <a:t> thuyết vụ nổ lớn (Vụ nổ nguyên thủy) là một trong các lí thuyết của vật lí hiện đại về giai đoạn sơ khai của sự hình thành vũ trụ. Theo lí thuyết này thì vũ trụ của chúng ta khởi thủy nhỏ, đặc và nóng. Vũ nổ lớn xảy ra, vũ trụ không ngừng dãn nở. Căn cứ vào các số đo về vận tốc bay của các thiên hà và các chuẩn tinh, có thể suy ra vũ trụ đã hình thành cách đây 14 tỉ năm.</a:t>
            </a:r>
            <a:endParaRPr b="0" i="0" sz="2000" u="none" cap="none" strike="noStrike">
              <a:solidFill>
                <a:srgbClr val="0070C0"/>
              </a:solidFill>
              <a:latin typeface="Arima Madurai Black"/>
              <a:ea typeface="Arima Madurai Black"/>
              <a:cs typeface="Arima Madurai Black"/>
              <a:sym typeface="Arima Madurai Black"/>
            </a:endParaRPr>
          </a:p>
        </p:txBody>
      </p:sp>
      <p:pic>
        <p:nvPicPr>
          <p:cNvPr id="1720" name="Google Shape;1720;p9"/>
          <p:cNvPicPr preferRelativeResize="0"/>
          <p:nvPr/>
        </p:nvPicPr>
        <p:blipFill rotWithShape="1">
          <a:blip r:embed="rId3">
            <a:alphaModFix/>
          </a:blip>
          <a:srcRect b="0" l="0" r="0" t="0"/>
          <a:stretch/>
        </p:blipFill>
        <p:spPr>
          <a:xfrm>
            <a:off x="7392059" y="1598122"/>
            <a:ext cx="4399622" cy="4449808"/>
          </a:xfrm>
          <a:prstGeom prst="rect">
            <a:avLst/>
          </a:prstGeom>
          <a:noFill/>
          <a:ln>
            <a:noFill/>
          </a:ln>
        </p:spPr>
      </p:pic>
      <p:sp>
        <p:nvSpPr>
          <p:cNvPr id="1721" name="Google Shape;1721;p9"/>
          <p:cNvSpPr/>
          <p:nvPr/>
        </p:nvSpPr>
        <p:spPr>
          <a:xfrm>
            <a:off x="190366" y="286629"/>
            <a:ext cx="9125084" cy="689236"/>
          </a:xfrm>
          <a:prstGeom prst="roundRect">
            <a:avLst>
              <a:gd fmla="val 16667" name="adj"/>
            </a:avLst>
          </a:prstGeom>
          <a:solidFill>
            <a:srgbClr val="0070C0"/>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        </a:t>
            </a:r>
            <a:r>
              <a:rPr b="1" i="0" lang="en-US" sz="3600" u="none" cap="none" strike="noStrike">
                <a:solidFill>
                  <a:srgbClr val="FFFF00"/>
                </a:solidFill>
                <a:latin typeface="Arial"/>
                <a:ea typeface="Arial"/>
                <a:cs typeface="Arial"/>
                <a:sym typeface="Arial"/>
              </a:rPr>
              <a:t>VẬT LÝ THIÊN VĂN VÀ VỤ TRỤ HỌC</a:t>
            </a:r>
            <a:endParaRPr b="1" i="0" sz="3600" u="none" cap="none" strike="noStrike">
              <a:solidFill>
                <a:srgbClr val="FFFF00"/>
              </a:solidFill>
              <a:latin typeface="Arima Madurai Black"/>
              <a:ea typeface="Arima Madurai Black"/>
              <a:cs typeface="Arima Madurai Black"/>
              <a:sym typeface="Arima Madurai Black"/>
            </a:endParaRPr>
          </a:p>
        </p:txBody>
      </p:sp>
      <p:sp>
        <p:nvSpPr>
          <p:cNvPr id="1722" name="Google Shape;1722;p9"/>
          <p:cNvSpPr/>
          <p:nvPr/>
        </p:nvSpPr>
        <p:spPr>
          <a:xfrm>
            <a:off x="400319" y="225394"/>
            <a:ext cx="829150" cy="787952"/>
          </a:xfrm>
          <a:prstGeom prst="roundRect">
            <a:avLst>
              <a:gd fmla="val 50000" name="adj"/>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I</a:t>
            </a:r>
            <a:endParaRPr b="1" i="0" sz="4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9"/>
                                        </p:tgtEl>
                                        <p:attrNameLst>
                                          <p:attrName>style.visibility</p:attrName>
                                        </p:attrNameLst>
                                      </p:cBhvr>
                                      <p:to>
                                        <p:strVal val="visible"/>
                                      </p:to>
                                    </p:set>
                                    <p:animEffect filter="fade" transition="in">
                                      <p:cBhvr>
                                        <p:cTn dur="500"/>
                                        <p:tgtEl>
                                          <p:spTgt spid="1719"/>
                                        </p:tgtEl>
                                      </p:cBhvr>
                                    </p:animEffect>
                                  </p:childTnLst>
                                </p:cTn>
                              </p:par>
                              <p:par>
                                <p:cTn fill="hold" nodeType="withEffect" presetClass="entr" presetID="10" presetSubtype="0">
                                  <p:stCondLst>
                                    <p:cond delay="0"/>
                                  </p:stCondLst>
                                  <p:childTnLst>
                                    <p:set>
                                      <p:cBhvr>
                                        <p:cTn dur="1" fill="hold">
                                          <p:stCondLst>
                                            <p:cond delay="0"/>
                                          </p:stCondLst>
                                        </p:cTn>
                                        <p:tgtEl>
                                          <p:spTgt spid="1720"/>
                                        </p:tgtEl>
                                        <p:attrNameLst>
                                          <p:attrName>style.visibility</p:attrName>
                                        </p:attrNameLst>
                                      </p:cBhvr>
                                      <p:to>
                                        <p:strVal val="visible"/>
                                      </p:to>
                                    </p:set>
                                    <p:animEffect filter="fade" transition="in">
                                      <p:cBhvr>
                                        <p:cTn dur="500"/>
                                        <p:tgtEl>
                                          <p:spTgt spid="17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2022-03-24T13:10:16Z</dcterms:created>
  <dc:creator>pc</dc:creator>
</cp:coreProperties>
</file>