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86" r:id="rId1"/>
  </p:sldMasterIdLst>
  <p:notesMasterIdLst>
    <p:notesMasterId r:id="rId22"/>
  </p:notesMasterIdLst>
  <p:sldIdLst>
    <p:sldId id="256" r:id="rId2"/>
    <p:sldId id="571" r:id="rId3"/>
    <p:sldId id="590" r:id="rId4"/>
    <p:sldId id="614" r:id="rId5"/>
    <p:sldId id="540" r:id="rId6"/>
    <p:sldId id="591" r:id="rId7"/>
    <p:sldId id="611" r:id="rId8"/>
    <p:sldId id="615" r:id="rId9"/>
    <p:sldId id="616" r:id="rId10"/>
    <p:sldId id="617" r:id="rId11"/>
    <p:sldId id="618" r:id="rId12"/>
    <p:sldId id="620" r:id="rId13"/>
    <p:sldId id="613" r:id="rId14"/>
    <p:sldId id="621" r:id="rId15"/>
    <p:sldId id="624" r:id="rId16"/>
    <p:sldId id="622" r:id="rId17"/>
    <p:sldId id="625" r:id="rId18"/>
    <p:sldId id="626" r:id="rId19"/>
    <p:sldId id="627" r:id="rId20"/>
    <p:sldId id="629" r:id="rId21"/>
  </p:sldIdLst>
  <p:sldSz cx="9144000" cy="5143500" type="screen16x9"/>
  <p:notesSz cx="6858000" cy="9144000"/>
  <p:embeddedFontLst>
    <p:embeddedFont>
      <p:font typeface="Wingdings 2" panose="05020102010507070707" pitchFamily="18" charset="2"/>
      <p:regular r:id="rId23"/>
    </p:embeddedFont>
    <p:embeddedFont>
      <p:font typeface="SimSun" panose="02010600030101010101" pitchFamily="2" charset="-122"/>
      <p:regular r:id="rId24"/>
    </p:embeddedFont>
    <p:embeddedFont>
      <p:font typeface="Calibri" panose="020F0502020204030204" pitchFamily="34" charset="0"/>
      <p:regular r:id="rId25"/>
      <p:bold r:id="rId26"/>
      <p:italic r:id="rId27"/>
      <p:boldItalic r:id="rId28"/>
    </p:embeddedFont>
    <p:embeddedFont>
      <p:font typeface="Smudger LET" pitchFamily="2" charset="0"/>
      <p:regular r:id="rId29"/>
    </p:embeddedFont>
    <p:embeddedFont>
      <p:font typeface="Garamond" panose="02020404030301010803" pitchFamily="18"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9077"/>
    <a:srgbClr val="F9E4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CC6C5C-45BB-4E96-897F-C50AA1501248}">
  <a:tblStyle styleId="{05CC6C5C-45BB-4E96-897F-C50AA15012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7" d="100"/>
          <a:sy n="107" d="100"/>
        </p:scale>
        <p:origin x="114"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db13e22b57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db13e22b57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2176463" fontAlgn="base">
              <a:spcBef>
                <a:spcPct val="0"/>
              </a:spcBef>
              <a:spcAft>
                <a:spcPct val="0"/>
              </a:spcAft>
              <a:defRPr sz="4300">
                <a:solidFill>
                  <a:schemeClr val="tx1"/>
                </a:solidFill>
                <a:latin typeface="Calibri" panose="020F0502020204030204" pitchFamily="34" charset="0"/>
              </a:defRPr>
            </a:lvl6pPr>
            <a:lvl7pPr marL="2971800" indent="-228600" defTabSz="2176463" fontAlgn="base">
              <a:spcBef>
                <a:spcPct val="0"/>
              </a:spcBef>
              <a:spcAft>
                <a:spcPct val="0"/>
              </a:spcAft>
              <a:defRPr sz="4300">
                <a:solidFill>
                  <a:schemeClr val="tx1"/>
                </a:solidFill>
                <a:latin typeface="Calibri" panose="020F0502020204030204" pitchFamily="34" charset="0"/>
              </a:defRPr>
            </a:lvl7pPr>
            <a:lvl8pPr marL="3429000" indent="-228600" defTabSz="2176463" fontAlgn="base">
              <a:spcBef>
                <a:spcPct val="0"/>
              </a:spcBef>
              <a:spcAft>
                <a:spcPct val="0"/>
              </a:spcAft>
              <a:defRPr sz="4300">
                <a:solidFill>
                  <a:schemeClr val="tx1"/>
                </a:solidFill>
                <a:latin typeface="Calibri" panose="020F0502020204030204" pitchFamily="34" charset="0"/>
              </a:defRPr>
            </a:lvl8pPr>
            <a:lvl9pPr marL="3886200" indent="-228600" defTabSz="2176463" fontAlgn="base">
              <a:spcBef>
                <a:spcPct val="0"/>
              </a:spcBef>
              <a:spcAft>
                <a:spcPct val="0"/>
              </a:spcAft>
              <a:defRPr sz="4300">
                <a:solidFill>
                  <a:schemeClr val="tx1"/>
                </a:solidFill>
                <a:latin typeface="Calibri" panose="020F0502020204030204" pitchFamily="34" charset="0"/>
              </a:defRPr>
            </a:lvl9pPr>
          </a:lstStyle>
          <a:p>
            <a:fld id="{7CF46183-0CB6-4F08-A8B2-B07F01537AB6}" type="slidenum">
              <a:rPr lang="en-US" altLang="en-US" sz="1200"/>
              <a:pPr/>
              <a:t>11</a:t>
            </a:fld>
            <a:endParaRPr lang="en-US" altLang="en-US" sz="1200"/>
          </a:p>
        </p:txBody>
      </p:sp>
    </p:spTree>
    <p:extLst>
      <p:ext uri="{BB962C8B-B14F-4D97-AF65-F5344CB8AC3E}">
        <p14:creationId xmlns:p14="http://schemas.microsoft.com/office/powerpoint/2010/main" val="41071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2176463" fontAlgn="base">
              <a:spcBef>
                <a:spcPct val="0"/>
              </a:spcBef>
              <a:spcAft>
                <a:spcPct val="0"/>
              </a:spcAft>
              <a:defRPr sz="4300">
                <a:solidFill>
                  <a:schemeClr val="tx1"/>
                </a:solidFill>
                <a:latin typeface="Calibri" panose="020F0502020204030204" pitchFamily="34" charset="0"/>
              </a:defRPr>
            </a:lvl6pPr>
            <a:lvl7pPr marL="2971800" indent="-228600" defTabSz="2176463" fontAlgn="base">
              <a:spcBef>
                <a:spcPct val="0"/>
              </a:spcBef>
              <a:spcAft>
                <a:spcPct val="0"/>
              </a:spcAft>
              <a:defRPr sz="4300">
                <a:solidFill>
                  <a:schemeClr val="tx1"/>
                </a:solidFill>
                <a:latin typeface="Calibri" panose="020F0502020204030204" pitchFamily="34" charset="0"/>
              </a:defRPr>
            </a:lvl7pPr>
            <a:lvl8pPr marL="3429000" indent="-228600" defTabSz="2176463" fontAlgn="base">
              <a:spcBef>
                <a:spcPct val="0"/>
              </a:spcBef>
              <a:spcAft>
                <a:spcPct val="0"/>
              </a:spcAft>
              <a:defRPr sz="4300">
                <a:solidFill>
                  <a:schemeClr val="tx1"/>
                </a:solidFill>
                <a:latin typeface="Calibri" panose="020F0502020204030204" pitchFamily="34" charset="0"/>
              </a:defRPr>
            </a:lvl8pPr>
            <a:lvl9pPr marL="3886200" indent="-228600" defTabSz="2176463" fontAlgn="base">
              <a:spcBef>
                <a:spcPct val="0"/>
              </a:spcBef>
              <a:spcAft>
                <a:spcPct val="0"/>
              </a:spcAft>
              <a:defRPr sz="4300">
                <a:solidFill>
                  <a:schemeClr val="tx1"/>
                </a:solidFill>
                <a:latin typeface="Calibri" panose="020F0502020204030204" pitchFamily="34" charset="0"/>
              </a:defRPr>
            </a:lvl9pPr>
          </a:lstStyle>
          <a:p>
            <a:fld id="{7CF46183-0CB6-4F08-A8B2-B07F01537AB6}" type="slidenum">
              <a:rPr lang="en-US" altLang="en-US" sz="1200"/>
              <a:pPr/>
              <a:t>12</a:t>
            </a:fld>
            <a:endParaRPr lang="en-US" altLang="en-US" sz="1200"/>
          </a:p>
        </p:txBody>
      </p:sp>
    </p:spTree>
    <p:extLst>
      <p:ext uri="{BB962C8B-B14F-4D97-AF65-F5344CB8AC3E}">
        <p14:creationId xmlns:p14="http://schemas.microsoft.com/office/powerpoint/2010/main" val="409160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8008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308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9541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819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5226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8368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57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724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7668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0231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F701429-DB50-465B-8F96-56F62D59BF9A}" type="slidenum">
              <a:rPr lang="zh-CN" altLang="en-US" smtClean="0"/>
              <a:pPr/>
              <a:t>9</a:t>
            </a:fld>
            <a:endParaRPr lang="zh-CN" altLang="en-US"/>
          </a:p>
        </p:txBody>
      </p:sp>
    </p:spTree>
    <p:extLst>
      <p:ext uri="{BB962C8B-B14F-4D97-AF65-F5344CB8AC3E}">
        <p14:creationId xmlns:p14="http://schemas.microsoft.com/office/powerpoint/2010/main" val="276301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chemeClr val="tx1"/>
                </a:solidFill>
                <a:latin typeface="Calibri" panose="020F0502020204030204" pitchFamily="34" charset="0"/>
              </a:defRPr>
            </a:lvl1pPr>
            <a:lvl2pPr marL="742950" indent="-285750">
              <a:defRPr sz="4300">
                <a:solidFill>
                  <a:schemeClr val="tx1"/>
                </a:solidFill>
                <a:latin typeface="Calibri" panose="020F0502020204030204" pitchFamily="34" charset="0"/>
              </a:defRPr>
            </a:lvl2pPr>
            <a:lvl3pPr marL="1143000" indent="-228600">
              <a:defRPr sz="4300">
                <a:solidFill>
                  <a:schemeClr val="tx1"/>
                </a:solidFill>
                <a:latin typeface="Calibri" panose="020F0502020204030204" pitchFamily="34" charset="0"/>
              </a:defRPr>
            </a:lvl3pPr>
            <a:lvl4pPr marL="1600200" indent="-228600">
              <a:defRPr sz="4300">
                <a:solidFill>
                  <a:schemeClr val="tx1"/>
                </a:solidFill>
                <a:latin typeface="Calibri" panose="020F0502020204030204" pitchFamily="34" charset="0"/>
              </a:defRPr>
            </a:lvl4pPr>
            <a:lvl5pPr marL="2057400" indent="-228600">
              <a:defRPr sz="4300">
                <a:solidFill>
                  <a:schemeClr val="tx1"/>
                </a:solidFill>
                <a:latin typeface="Calibri" panose="020F0502020204030204" pitchFamily="34" charset="0"/>
              </a:defRPr>
            </a:lvl5pPr>
            <a:lvl6pPr marL="2514600" indent="-228600" defTabSz="2176463" fontAlgn="base">
              <a:spcBef>
                <a:spcPct val="0"/>
              </a:spcBef>
              <a:spcAft>
                <a:spcPct val="0"/>
              </a:spcAft>
              <a:defRPr sz="4300">
                <a:solidFill>
                  <a:schemeClr val="tx1"/>
                </a:solidFill>
                <a:latin typeface="Calibri" panose="020F0502020204030204" pitchFamily="34" charset="0"/>
              </a:defRPr>
            </a:lvl6pPr>
            <a:lvl7pPr marL="2971800" indent="-228600" defTabSz="2176463" fontAlgn="base">
              <a:spcBef>
                <a:spcPct val="0"/>
              </a:spcBef>
              <a:spcAft>
                <a:spcPct val="0"/>
              </a:spcAft>
              <a:defRPr sz="4300">
                <a:solidFill>
                  <a:schemeClr val="tx1"/>
                </a:solidFill>
                <a:latin typeface="Calibri" panose="020F0502020204030204" pitchFamily="34" charset="0"/>
              </a:defRPr>
            </a:lvl7pPr>
            <a:lvl8pPr marL="3429000" indent="-228600" defTabSz="2176463" fontAlgn="base">
              <a:spcBef>
                <a:spcPct val="0"/>
              </a:spcBef>
              <a:spcAft>
                <a:spcPct val="0"/>
              </a:spcAft>
              <a:defRPr sz="4300">
                <a:solidFill>
                  <a:schemeClr val="tx1"/>
                </a:solidFill>
                <a:latin typeface="Calibri" panose="020F0502020204030204" pitchFamily="34" charset="0"/>
              </a:defRPr>
            </a:lvl8pPr>
            <a:lvl9pPr marL="3886200" indent="-228600" defTabSz="2176463" fontAlgn="base">
              <a:spcBef>
                <a:spcPct val="0"/>
              </a:spcBef>
              <a:spcAft>
                <a:spcPct val="0"/>
              </a:spcAft>
              <a:defRPr sz="4300">
                <a:solidFill>
                  <a:schemeClr val="tx1"/>
                </a:solidFill>
                <a:latin typeface="Calibri" panose="020F0502020204030204" pitchFamily="34" charset="0"/>
              </a:defRPr>
            </a:lvl9pPr>
          </a:lstStyle>
          <a:p>
            <a:fld id="{7CF46183-0CB6-4F08-A8B2-B07F01537AB6}" type="slidenum">
              <a:rPr lang="en-US" altLang="en-US" sz="1200"/>
              <a:pPr/>
              <a:t>10</a:t>
            </a:fld>
            <a:endParaRPr lang="en-US" altLang="en-US" sz="1200"/>
          </a:p>
        </p:txBody>
      </p:sp>
    </p:spTree>
    <p:extLst>
      <p:ext uri="{BB962C8B-B14F-4D97-AF65-F5344CB8AC3E}">
        <p14:creationId xmlns:p14="http://schemas.microsoft.com/office/powerpoint/2010/main" val="2741415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0CEB1B6A-AEF1-4ACD-BD61-958570690F55}" type="datetimeFigureOut">
              <a:rPr lang="zh-CN" altLang="en-US" smtClean="0"/>
              <a:t>2022/8/21</a:t>
            </a:fld>
            <a:endParaRPr lang="zh-CN" altLang="en-US"/>
          </a:p>
        </p:txBody>
      </p:sp>
      <p:sp>
        <p:nvSpPr>
          <p:cNvPr id="5" name="Footer Placeholder 4"/>
          <p:cNvSpPr>
            <a:spLocks noGrp="1"/>
          </p:cNvSpPr>
          <p:nvPr>
            <p:ph type="ftr" sz="quarter" idx="11"/>
          </p:nvPr>
        </p:nvSpPr>
        <p:spPr>
          <a:xfrm>
            <a:off x="2019298" y="3778247"/>
            <a:ext cx="3910976" cy="209550"/>
          </a:xfrm>
        </p:spPr>
        <p:txBody>
          <a:bodyPr/>
          <a:lstStyle/>
          <a:p>
            <a:endParaRPr lang="zh-CN" altLang="en-US"/>
          </a:p>
        </p:txBody>
      </p:sp>
      <p:sp>
        <p:nvSpPr>
          <p:cNvPr id="6" name="Slide Number Placeholder 5"/>
          <p:cNvSpPr>
            <a:spLocks noGrp="1"/>
          </p:cNvSpPr>
          <p:nvPr>
            <p:ph type="sldNum" sz="quarter" idx="12"/>
          </p:nvPr>
        </p:nvSpPr>
        <p:spPr>
          <a:xfrm>
            <a:off x="6717676" y="3778247"/>
            <a:ext cx="413375" cy="209550"/>
          </a:xfrm>
        </p:spPr>
        <p:txBody>
          <a:bodyPr/>
          <a:lstStyle/>
          <a:p>
            <a:fld id="{BB6CB991-6BD3-42F2-8A94-1903E9425430}" type="slidenum">
              <a:rPr lang="zh-CN" altLang="en-US" smtClean="0"/>
              <a:t>‹#›</a:t>
            </a:fld>
            <a:endParaRPr lang="zh-CN" altLang="en-US"/>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86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0CEB1B6A-AEF1-4ACD-BD61-958570690F55}" type="datetimeFigureOut">
              <a:rPr lang="zh-CN" altLang="en-US" smtClean="0"/>
              <a:t>2022/8/21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647545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EB1B6A-AEF1-4ACD-BD61-958570690F55}" type="datetimeFigureOut">
              <a:rPr lang="zh-CN" altLang="en-US" smtClean="0"/>
              <a:t>2022/8/21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B6CB991-6BD3-42F2-8A94-1903E9425430}" type="slidenum">
              <a:rPr lang="zh-CN" altLang="en-US" smtClean="0"/>
              <a:t>‹#›</a:t>
            </a:fld>
            <a:endParaRPr lang="zh-CN" altLang="en-US"/>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159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EB1B6A-AEF1-4ACD-BD61-958570690F55}" type="datetimeFigureOut">
              <a:rPr lang="zh-CN" altLang="en-US" smtClean="0"/>
              <a:t>2022/8/21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B6CB991-6BD3-42F2-8A94-1903E9425430}" type="slidenum">
              <a:rPr lang="zh-CN" altLang="en-US" smtClean="0"/>
              <a:t>‹#›</a:t>
            </a:fld>
            <a:endParaRPr lang="zh-CN" altLang="en-US"/>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8398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EB1B6A-AEF1-4ACD-BD61-958570690F55}" type="datetimeFigureOut">
              <a:rPr lang="zh-CN" altLang="en-US" smtClean="0"/>
              <a:t>2022/8/21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645558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EB1B6A-AEF1-4ACD-BD61-958570690F55}" type="datetimeFigureOut">
              <a:rPr lang="zh-CN" altLang="en-US" smtClean="0"/>
              <a:t>2022/8/21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B6CB991-6BD3-42F2-8A94-1903E9425430}" type="slidenum">
              <a:rPr lang="zh-CN" altLang="en-US" smtClean="0"/>
              <a:t>‹#›</a:t>
            </a:fld>
            <a:endParaRPr lang="zh-CN" altLang="en-US"/>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776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EB1B6A-AEF1-4ACD-BD61-958570690F55}" type="datetimeFigureOut">
              <a:rPr lang="zh-CN" altLang="en-US" smtClean="0"/>
              <a:t>2022/8/21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B6CB991-6BD3-42F2-8A94-1903E9425430}" type="slidenum">
              <a:rPr lang="zh-CN" altLang="en-US" smtClean="0"/>
              <a:t>‹#›</a:t>
            </a:fld>
            <a:endParaRPr lang="zh-CN" altLang="en-US"/>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538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EB1B6A-AEF1-4ACD-BD61-958570690F55}" type="datetimeFigureOut">
              <a:rPr lang="zh-CN" altLang="en-US" smtClean="0"/>
              <a:t>2022/8/21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B6CB991-6BD3-42F2-8A94-1903E9425430}" type="slidenum">
              <a:rPr lang="zh-CN" altLang="en-US" smtClean="0"/>
              <a:t>‹#›</a:t>
            </a:fld>
            <a:endParaRPr lang="zh-CN" altLang="en-US"/>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269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EB1B6A-AEF1-4ACD-BD61-958570690F55}" type="datetimeFigureOut">
              <a:rPr lang="zh-CN" altLang="en-US" smtClean="0"/>
              <a:t>2022/8/21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B6CB991-6BD3-42F2-8A94-1903E9425430}" type="slidenum">
              <a:rPr lang="zh-CN" altLang="en-US" smtClean="0"/>
              <a:t>‹#›</a:t>
            </a:fld>
            <a:endParaRPr lang="zh-CN" altLang="en-US"/>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3517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节标题">
    <p:bg>
      <p:bgPr>
        <a:solidFill>
          <a:schemeClr val="accent1"/>
        </a:solidFill>
        <a:effectLst/>
      </p:bgPr>
    </p:bg>
    <p:spTree>
      <p:nvGrpSpPr>
        <p:cNvPr id="1" name=""/>
        <p:cNvGrpSpPr/>
        <p:nvPr/>
      </p:nvGrpSpPr>
      <p:grpSpPr>
        <a:xfrm>
          <a:off x="0" y="0"/>
          <a:ext cx="0" cy="0"/>
          <a:chOff x="0" y="0"/>
          <a:chExt cx="0" cy="0"/>
        </a:xfrm>
      </p:grpSpPr>
      <p:grpSp>
        <p:nvGrpSpPr>
          <p:cNvPr id="12" name="组合 11"/>
          <p:cNvGrpSpPr/>
          <p:nvPr userDrawn="1"/>
        </p:nvGrpSpPr>
        <p:grpSpPr>
          <a:xfrm>
            <a:off x="0" y="0"/>
            <a:ext cx="9205356" cy="5143500"/>
            <a:chOff x="0" y="0"/>
            <a:chExt cx="9205356" cy="5143500"/>
          </a:xfrm>
        </p:grpSpPr>
        <p:sp>
          <p:nvSpPr>
            <p:cNvPr id="11" name="矩形 10"/>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152400" y="100680"/>
              <a:ext cx="9052956" cy="4991467"/>
              <a:chOff x="152400" y="100680"/>
              <a:chExt cx="9052956" cy="4991467"/>
            </a:xfrm>
          </p:grpSpPr>
          <p:sp>
            <p:nvSpPr>
              <p:cNvPr id="4" name="矩形 3"/>
              <p:cNvSpPr/>
              <p:nvPr userDrawn="1"/>
            </p:nvSpPr>
            <p:spPr>
              <a:xfrm>
                <a:off x="152400" y="209550"/>
                <a:ext cx="8839200" cy="4800600"/>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2237553" flipH="1">
                <a:off x="8332477" y="100680"/>
                <a:ext cx="872879" cy="924706"/>
              </a:xfrm>
              <a:prstGeom prst="rect">
                <a:avLst/>
              </a:prstGeom>
            </p:spPr>
          </p:pic>
          <p:grpSp>
            <p:nvGrpSpPr>
              <p:cNvPr id="2" name="组合 1"/>
              <p:cNvGrpSpPr/>
              <p:nvPr userDrawn="1"/>
            </p:nvGrpSpPr>
            <p:grpSpPr>
              <a:xfrm>
                <a:off x="195471" y="4128820"/>
                <a:ext cx="1814393" cy="963327"/>
                <a:chOff x="195471" y="4128820"/>
                <a:chExt cx="1814393" cy="963327"/>
              </a:xfrm>
            </p:grpSpPr>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471" y="4128820"/>
                  <a:ext cx="1328529" cy="963327"/>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555024">
                  <a:off x="1483296" y="4370791"/>
                  <a:ext cx="526568" cy="632280"/>
                </a:xfrm>
                <a:prstGeom prst="rect">
                  <a:avLst/>
                </a:prstGeom>
              </p:spPr>
            </p:pic>
          </p:grpSp>
        </p:grpSp>
      </p:grpSp>
      <p:sp>
        <p:nvSpPr>
          <p:cNvPr id="7" name="文本框 6"/>
          <p:cNvSpPr txBox="1"/>
          <p:nvPr userDrawn="1"/>
        </p:nvSpPr>
        <p:spPr>
          <a:xfrm>
            <a:off x="228600" y="285750"/>
            <a:ext cx="1569660" cy="369332"/>
          </a:xfrm>
          <a:prstGeom prst="rect">
            <a:avLst/>
          </a:prstGeom>
          <a:noFill/>
        </p:spPr>
        <p:txBody>
          <a:bodyPr wrap="none" rtlCol="0">
            <a:spAutoFit/>
          </a:bodyPr>
          <a:lstStyle/>
          <a:p>
            <a:r>
              <a:rPr lang="zh-CN" altLang="en-US" sz="1800" dirty="0"/>
              <a:t>教育教学分析</a:t>
            </a:r>
          </a:p>
        </p:txBody>
      </p:sp>
    </p:spTree>
    <p:extLst>
      <p:ext uri="{BB962C8B-B14F-4D97-AF65-F5344CB8AC3E}">
        <p14:creationId xmlns:p14="http://schemas.microsoft.com/office/powerpoint/2010/main" val="2621739472"/>
      </p:ext>
    </p:extLst>
  </p:cSld>
  <p:clrMapOvr>
    <a:masterClrMapping/>
  </p:clrMapOvr>
  <mc:AlternateContent xmlns:mc="http://schemas.openxmlformats.org/markup-compatibility/2006" xmlns:p14="http://schemas.microsoft.com/office/powerpoint/2010/main">
    <mc:Choice Requires="p14">
      <p:transition spd="slow" p14:dur="1250" advClick="0" advTm="1000"/>
    </mc:Choice>
    <mc:Fallback xmlns="">
      <p:transition spd="slow" advClick="0" advTm="1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7"/>
        <p:cNvGrpSpPr/>
        <p:nvPr/>
      </p:nvGrpSpPr>
      <p:grpSpPr>
        <a:xfrm>
          <a:off x="0" y="0"/>
          <a:ext cx="0" cy="0"/>
          <a:chOff x="0" y="0"/>
          <a:chExt cx="0" cy="0"/>
        </a:xfrm>
      </p:grpSpPr>
      <p:sp>
        <p:nvSpPr>
          <p:cNvPr id="170" name="Google Shape;170;p14"/>
          <p:cNvSpPr txBox="1">
            <a:spLocks noGrp="1"/>
          </p:cNvSpPr>
          <p:nvPr>
            <p:ph type="title"/>
          </p:nvPr>
        </p:nvSpPr>
        <p:spPr>
          <a:xfrm>
            <a:off x="1666000" y="3144875"/>
            <a:ext cx="5811900" cy="2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200"/>
              <a:buNone/>
              <a:defRPr sz="2500">
                <a:solidFill>
                  <a:schemeClr val="dk2"/>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71" name="Google Shape;171;p14"/>
          <p:cNvSpPr txBox="1">
            <a:spLocks noGrp="1"/>
          </p:cNvSpPr>
          <p:nvPr>
            <p:ph type="subTitle" idx="1"/>
          </p:nvPr>
        </p:nvSpPr>
        <p:spPr>
          <a:xfrm>
            <a:off x="1666050" y="1701613"/>
            <a:ext cx="5811900" cy="121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883231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EB1B6A-AEF1-4ACD-BD61-958570690F55}" type="datetimeFigureOut">
              <a:rPr lang="zh-CN" altLang="en-US" smtClean="0"/>
              <a:t>2022/8/21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2902786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944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2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EB1B6A-AEF1-4ACD-BD61-958570690F55}" type="datetimeFigureOut">
              <a:rPr lang="zh-CN" altLang="en-US" smtClean="0"/>
              <a:t>2022/8/21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B6CB991-6BD3-42F2-8A94-1903E9425430}" type="slidenum">
              <a:rPr lang="zh-CN" altLang="en-US" smtClean="0"/>
              <a:t>‹#›</a:t>
            </a:fld>
            <a:endParaRPr lang="zh-CN" altLang="en-US"/>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066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EB1B6A-AEF1-4ACD-BD61-958570690F55}" type="datetimeFigureOut">
              <a:rPr lang="zh-CN" altLang="en-US" smtClean="0"/>
              <a:t>2022/8/21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8835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EB1B6A-AEF1-4ACD-BD61-958570690F55}" type="datetimeFigureOut">
              <a:rPr lang="zh-CN" altLang="en-US" smtClean="0"/>
              <a:t>2022/8/21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B6CB991-6BD3-42F2-8A94-1903E9425430}" type="slidenum">
              <a:rPr lang="zh-CN" altLang="en-US" smtClean="0"/>
              <a:t>‹#›</a:t>
            </a:fld>
            <a:endParaRPr lang="zh-CN" altLang="en-US"/>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39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EB1B6A-AEF1-4ACD-BD61-958570690F55}" type="datetimeFigureOut">
              <a:rPr lang="zh-CN" altLang="en-US" smtClean="0"/>
              <a:t>2022/8/21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B6CB991-6BD3-42F2-8A94-1903E9425430}" type="slidenum">
              <a:rPr lang="zh-CN" altLang="en-US" smtClean="0"/>
              <a:t>‹#›</a:t>
            </a:fld>
            <a:endParaRPr lang="zh-CN" altLang="en-US"/>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87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B1B6A-AEF1-4ACD-BD61-958570690F55}" type="datetimeFigureOut">
              <a:rPr lang="zh-CN" altLang="en-US" smtClean="0"/>
              <a:t>2022/8/21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91991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0CEB1B6A-AEF1-4ACD-BD61-958570690F55}" type="datetimeFigureOut">
              <a:rPr lang="zh-CN" altLang="en-US" smtClean="0"/>
              <a:t>2022/8/21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B6CB991-6BD3-42F2-8A94-1903E9425430}" type="slidenum">
              <a:rPr lang="zh-CN" altLang="en-US" smtClean="0"/>
              <a:t>‹#›</a:t>
            </a:fld>
            <a:endParaRPr lang="zh-CN" altLang="en-US"/>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39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0CEB1B6A-AEF1-4ACD-BD61-958570690F55}" type="datetimeFigureOut">
              <a:rPr lang="zh-CN" altLang="en-US" smtClean="0"/>
              <a:t>2022/8/21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162249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CEB1B6A-AEF1-4ACD-BD61-958570690F55}" type="datetimeFigureOut">
              <a:rPr lang="zh-CN" altLang="en-US" smtClean="0"/>
              <a:t>2022/8/21</a:t>
            </a:fld>
            <a:endParaRPr lang="zh-CN" altLang="en-US"/>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zh-CN" altLang="en-US"/>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1985546168"/>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3759" r:id="rId20"/>
    <p:sldLayoutId id="2147484009" r:id="rId21"/>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hyperlink" Target="https://zingmp3.vn/bai-hat/Dong-mau-Lac-hong-Beat-Beat/IW9ODZ6B.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12" name="Picture 11" descr="355022381394503330_small.jpg">
            <a:extLst>
              <a:ext uri="{FF2B5EF4-FFF2-40B4-BE49-F238E27FC236}">
                <a16:creationId xmlns:a16="http://schemas.microsoft.com/office/drawing/2014/main" id="{B4BC49B3-5121-442F-B024-54DA9E79105E}"/>
              </a:ext>
            </a:extLst>
          </p:cNvPr>
          <p:cNvPicPr>
            <a:picLocks noChangeAspect="1"/>
          </p:cNvPicPr>
          <p:nvPr/>
        </p:nvPicPr>
        <p:blipFill>
          <a:blip r:embed="rId3"/>
          <a:stretch>
            <a:fillRect/>
          </a:stretch>
        </p:blipFill>
        <p:spPr>
          <a:xfrm>
            <a:off x="5581732" y="9000"/>
            <a:ext cx="2571750" cy="1714500"/>
          </a:xfrm>
          <a:prstGeom prst="rect">
            <a:avLst/>
          </a:prstGeom>
        </p:spPr>
      </p:pic>
      <p:pic>
        <p:nvPicPr>
          <p:cNvPr id="14" name="Picture 13" descr="binh_ngo_ai_cao.jpg">
            <a:extLst>
              <a:ext uri="{FF2B5EF4-FFF2-40B4-BE49-F238E27FC236}">
                <a16:creationId xmlns:a16="http://schemas.microsoft.com/office/drawing/2014/main" id="{BBC948D1-9314-4A4E-A418-E4AA5EC0D19E}"/>
              </a:ext>
            </a:extLst>
          </p:cNvPr>
          <p:cNvPicPr>
            <a:picLocks noChangeAspect="1"/>
          </p:cNvPicPr>
          <p:nvPr/>
        </p:nvPicPr>
        <p:blipFill>
          <a:blip r:embed="rId4"/>
          <a:stretch>
            <a:fillRect/>
          </a:stretch>
        </p:blipFill>
        <p:spPr>
          <a:xfrm>
            <a:off x="2571750" y="0"/>
            <a:ext cx="2846070" cy="1657350"/>
          </a:xfrm>
          <a:prstGeom prst="rect">
            <a:avLst/>
          </a:prstGeom>
        </p:spPr>
      </p:pic>
      <p:pic>
        <p:nvPicPr>
          <p:cNvPr id="15" name="Picture 14" descr="download.jpg">
            <a:extLst>
              <a:ext uri="{FF2B5EF4-FFF2-40B4-BE49-F238E27FC236}">
                <a16:creationId xmlns:a16="http://schemas.microsoft.com/office/drawing/2014/main" id="{33D7CE62-08BD-4D96-9B32-05DCF492CB84}"/>
              </a:ext>
            </a:extLst>
          </p:cNvPr>
          <p:cNvPicPr>
            <a:picLocks noChangeAspect="1"/>
          </p:cNvPicPr>
          <p:nvPr/>
        </p:nvPicPr>
        <p:blipFill>
          <a:blip r:embed="rId5"/>
          <a:stretch>
            <a:fillRect/>
          </a:stretch>
        </p:blipFill>
        <p:spPr>
          <a:xfrm>
            <a:off x="3286125" y="3151846"/>
            <a:ext cx="2571750" cy="2000250"/>
          </a:xfrm>
          <a:prstGeom prst="rect">
            <a:avLst/>
          </a:prstGeom>
        </p:spPr>
      </p:pic>
      <p:sp>
        <p:nvSpPr>
          <p:cNvPr id="17" name="Rectangle 16">
            <a:extLst>
              <a:ext uri="{FF2B5EF4-FFF2-40B4-BE49-F238E27FC236}">
                <a16:creationId xmlns:a16="http://schemas.microsoft.com/office/drawing/2014/main" id="{B7336328-3054-4E76-B074-DFF3FF73575A}"/>
              </a:ext>
            </a:extLst>
          </p:cNvPr>
          <p:cNvSpPr/>
          <p:nvPr/>
        </p:nvSpPr>
        <p:spPr>
          <a:xfrm>
            <a:off x="1143000" y="1586753"/>
            <a:ext cx="6858000" cy="1433197"/>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defTabSz="685800">
              <a:lnSpc>
                <a:spcPct val="150000"/>
              </a:lnSpc>
              <a:buClrTx/>
            </a:pPr>
            <a:r>
              <a:rPr lang="en-US" sz="3300" b="1" kern="1200" dirty="0" smtClean="0">
                <a:solidFill>
                  <a:prstClr val="white"/>
                </a:solidFill>
                <a:latin typeface="Smudger LET" pitchFamily="2" charset="0"/>
                <a:cs typeface="Times New Roman" pitchFamily="18" charset="0"/>
              </a:rPr>
              <a:t>BÌNH NGÔ ĐẠI CÁO</a:t>
            </a:r>
          </a:p>
          <a:p>
            <a:pPr algn="ctr" defTabSz="685800">
              <a:lnSpc>
                <a:spcPct val="150000"/>
              </a:lnSpc>
              <a:buClrTx/>
            </a:pPr>
            <a:r>
              <a:rPr lang="en-US" sz="4000" b="1" i="1" kern="1200" dirty="0" smtClean="0">
                <a:solidFill>
                  <a:srgbClr val="FF0000"/>
                </a:solidFill>
                <a:latin typeface="Times New Roman" pitchFamily="18" charset="0"/>
                <a:cs typeface="Times New Roman" pitchFamily="18" charset="0"/>
              </a:rPr>
              <a:t>“ HÀO KHÍ VIỆT NAM”  </a:t>
            </a:r>
            <a:endParaRPr lang="en-US" sz="4000" b="1" i="1" kern="1200" dirty="0">
              <a:solidFill>
                <a:srgbClr val="FF0000"/>
              </a:solidFill>
              <a:latin typeface="Times New Roman" pitchFamily="18" charset="0"/>
              <a:cs typeface="Times New Roman" pitchFamily="18" charset="0"/>
            </a:endParaRPr>
          </a:p>
        </p:txBody>
      </p:sp>
      <p:sp>
        <p:nvSpPr>
          <p:cNvPr id="2" name="Rectangle 1"/>
          <p:cNvSpPr/>
          <p:nvPr/>
        </p:nvSpPr>
        <p:spPr>
          <a:xfrm>
            <a:off x="484094" y="170329"/>
            <a:ext cx="1923744" cy="1048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lang="en-US" sz="1200" b="1" i="1" u="sng" kern="1200" dirty="0" smtClean="0">
                <a:solidFill>
                  <a:srgbClr val="FFFF00"/>
                </a:solidFill>
                <a:latin typeface="Times New Roman" pitchFamily="18" charset="0"/>
                <a:cs typeface="Times New Roman" pitchFamily="18" charset="0"/>
              </a:rPr>
              <a:t>CHUYÊN ĐỀ 2</a:t>
            </a:r>
          </a:p>
          <a:p>
            <a:pPr algn="ctr" defTabSz="685800">
              <a:lnSpc>
                <a:spcPct val="150000"/>
              </a:lnSpc>
              <a:buClrTx/>
            </a:pPr>
            <a:r>
              <a:rPr lang="en-US" b="1" kern="1200" dirty="0" smtClean="0">
                <a:solidFill>
                  <a:srgbClr val="FFFF00"/>
                </a:solidFill>
                <a:latin typeface="Times New Roman" pitchFamily="18" charset="0"/>
                <a:cs typeface="Times New Roman" pitchFamily="18" charset="0"/>
              </a:rPr>
              <a:t>THỰC HÀNH </a:t>
            </a:r>
          </a:p>
          <a:p>
            <a:pPr algn="ctr" defTabSz="685800">
              <a:lnSpc>
                <a:spcPct val="150000"/>
              </a:lnSpc>
              <a:buClrTx/>
            </a:pPr>
            <a:r>
              <a:rPr lang="en-US" b="1" kern="1200" dirty="0" smtClean="0">
                <a:solidFill>
                  <a:srgbClr val="FFFF00"/>
                </a:solidFill>
                <a:latin typeface="Times New Roman" pitchFamily="18" charset="0"/>
                <a:cs typeface="Times New Roman" pitchFamily="18" charset="0"/>
              </a:rPr>
              <a:t>SÂN KHÁU HÓA </a:t>
            </a:r>
            <a:endParaRPr lang="en-US" b="1" kern="1200" dirty="0">
              <a:solidFill>
                <a:srgbClr val="FFFF00"/>
              </a:solidFill>
              <a:latin typeface="Times New Roman" pitchFamily="18" charset="0"/>
              <a:cs typeface="Times New Roman" pitchFamily="18" charset="0"/>
            </a:endParaRPr>
          </a:p>
        </p:txBody>
      </p:sp>
      <p:pic>
        <p:nvPicPr>
          <p:cNvPr id="3" name="Picture 2"/>
          <p:cNvPicPr>
            <a:picLocks noChangeAspect="1"/>
          </p:cNvPicPr>
          <p:nvPr/>
        </p:nvPicPr>
        <p:blipFill>
          <a:blip r:embed="rId6"/>
          <a:stretch>
            <a:fillRect/>
          </a:stretch>
        </p:blipFill>
        <p:spPr>
          <a:xfrm>
            <a:off x="5970499" y="3137646"/>
            <a:ext cx="2182983" cy="2005853"/>
          </a:xfrm>
          <a:prstGeom prst="rect">
            <a:avLst/>
          </a:prstGeom>
        </p:spPr>
      </p:pic>
      <p:pic>
        <p:nvPicPr>
          <p:cNvPr id="4" name="Picture 3"/>
          <p:cNvPicPr>
            <a:picLocks noChangeAspect="1"/>
          </p:cNvPicPr>
          <p:nvPr/>
        </p:nvPicPr>
        <p:blipFill>
          <a:blip r:embed="rId7"/>
          <a:stretch>
            <a:fillRect/>
          </a:stretch>
        </p:blipFill>
        <p:spPr>
          <a:xfrm>
            <a:off x="654205" y="3145082"/>
            <a:ext cx="2528261" cy="19910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457737" y="134471"/>
            <a:ext cx="1460710" cy="72300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Cảnh</a:t>
            </a:r>
            <a:r>
              <a:rPr lang="en-US" sz="2000" dirty="0" smtClean="0"/>
              <a:t> 1</a:t>
            </a:r>
            <a:endParaRPr lang="en-US" sz="2000" dirty="0"/>
          </a:p>
        </p:txBody>
      </p:sp>
      <p:sp>
        <p:nvSpPr>
          <p:cNvPr id="3" name="Rectangle 2"/>
          <p:cNvSpPr>
            <a:spLocks noChangeArrowheads="1"/>
          </p:cNvSpPr>
          <p:nvPr/>
        </p:nvSpPr>
        <p:spPr bwMode="auto">
          <a:xfrm>
            <a:off x="654425" y="915761"/>
            <a:ext cx="78351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Chiếu</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hình</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ảnh</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chủ</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tướng</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Lê</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Lợi</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tác</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phẩm</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Bình</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Ngô</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đại</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cáo</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với</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tưởng</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xuyên</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suốt</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tác</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phẩm</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Việc</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nhân</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nghĩa</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cốt</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ở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yên</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dân</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Quân</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điếu</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phạt</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lo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trừ</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bạo</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5121" name="Picture 1" descr="Bình Ngô đại c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24" y="1559859"/>
            <a:ext cx="7727575" cy="17531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654425" y="3313010"/>
            <a:ext cx="783515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Lời</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người</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dẫn</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Bình</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Ngô</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đại</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cáo</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do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Nguyễn</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Trãi</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thừa</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lệnh</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Lê</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Lợi</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viết</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sau</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khi</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cuộc</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kháng</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chiến</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chống</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quân</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Minh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xâm</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lược</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toàn</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thắng</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Đây</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áng</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thiên</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cổ</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hùng</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văn</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của</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dân</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tộc</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với</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tưởng</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nền</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tảng</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Việc</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nhân</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nghĩa</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cốt</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ở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yên</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dân</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Quân</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điếu</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phạt</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lo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trừ</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bạo</a:t>
            </a:r>
            <a:r>
              <a:rPr kumimoji="0" lang="en-US" altLang="en-US" sz="16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Trong</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đó</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nổi</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bật</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lên</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hình</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ảnh</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chủ</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tướng</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Lê</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Lợi</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người</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coi</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linh</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hồn</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của</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cuộc</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khởi</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nghĩa</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Lam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Sơn</a:t>
            </a:r>
            <a:r>
              <a:rPr kumimoji="0" lang="en-US" altLang="en-US"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80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121"/>
                                        </p:tgtEl>
                                        <p:attrNameLst>
                                          <p:attrName>style.visibility</p:attrName>
                                        </p:attrNameLst>
                                      </p:cBhvr>
                                      <p:to>
                                        <p:strVal val="visible"/>
                                      </p:to>
                                    </p:set>
                                    <p:animEffect transition="in" filter="barn(inVertical)">
                                      <p:cBhvr>
                                        <p:cTn id="19" dur="500"/>
                                        <p:tgtEl>
                                          <p:spTgt spid="51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Point Star 1"/>
          <p:cNvSpPr/>
          <p:nvPr/>
        </p:nvSpPr>
        <p:spPr>
          <a:xfrm>
            <a:off x="457737" y="134471"/>
            <a:ext cx="1460710" cy="72300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Cảnh</a:t>
            </a:r>
            <a:r>
              <a:rPr lang="en-US" sz="2000" dirty="0" smtClean="0"/>
              <a:t> 2</a:t>
            </a:r>
            <a:endParaRPr lang="en-US" sz="2000" dirty="0"/>
          </a:p>
        </p:txBody>
      </p:sp>
      <p:pic>
        <p:nvPicPr>
          <p:cNvPr id="7169" name="Picture 2" descr="DCB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847" y="457200"/>
            <a:ext cx="5405718" cy="21425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45459" y="2909413"/>
            <a:ext cx="787101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Chủ</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tướng</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Lê</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Lợi</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xuất</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hiện</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lại</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sân</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khấu</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nền</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nhạc</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không</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lời</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bài</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Dòng</a:t>
            </a:r>
            <a:r>
              <a:rPr kumimoji="0" lang="en-US" altLang="en-US" sz="18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máu</a:t>
            </a:r>
            <a:r>
              <a:rPr kumimoji="0" lang="en-US" altLang="en-US" sz="18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Lạc</a:t>
            </a:r>
            <a:r>
              <a:rPr kumimoji="0" lang="en-US" altLang="en-US" sz="18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Hồng</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4"/>
              </a:rPr>
              <a:t>https://zingmp3.vn/bai-hat/Dong-mau-Lac-hong-Beat-Beat/IW9ODZ6B.html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Lê</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Lợi</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đọc</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vang</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văn</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 </a:t>
            </a:r>
            <a:r>
              <a:rPr kumimoji="0" lang="en-US" altLang="en-US" sz="18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đây</a:t>
            </a:r>
            <a:r>
              <a:rPr kumimoji="0" lang="en-US" altLang="en-US" sz="18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Chính</a:t>
            </a:r>
            <a:r>
              <a:rPr kumimoji="0" lang="en-US" altLang="en-US" sz="18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lúc</a:t>
            </a:r>
            <a:r>
              <a:rPr kumimoji="0" lang="en-US" altLang="en-US" sz="18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quân</a:t>
            </a:r>
            <a:r>
              <a:rPr kumimoji="0" lang="en-US" altLang="en-US" sz="18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thù</a:t>
            </a:r>
            <a:r>
              <a:rPr kumimoji="0" lang="en-US" altLang="en-US" sz="18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đang</a:t>
            </a:r>
            <a:r>
              <a:rPr kumimoji="0" lang="en-US" altLang="en-US" sz="18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mạnh</a:t>
            </a:r>
            <a:r>
              <a:rPr kumimoji="0" lang="en-US" altLang="en-US" sz="18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kết</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hợp</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điệu</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bộ</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cử</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chỉ</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nét</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mặt</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vừa</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hào</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sảng</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vừa</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nung</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nấu</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trăn</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trở</a:t>
            </a: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756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anim calcmode="lin" valueType="num">
                                      <p:cBhvr>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2951" y="27716"/>
            <a:ext cx="4148788" cy="513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788895" y="923194"/>
            <a:ext cx="4114800" cy="3595018"/>
          </a:xfrm>
          <a:prstGeom prst="rect">
            <a:avLst/>
          </a:prstGeom>
        </p:spPr>
      </p:pic>
      <p:sp>
        <p:nvSpPr>
          <p:cNvPr id="5" name="8-Point Star 4"/>
          <p:cNvSpPr/>
          <p:nvPr/>
        </p:nvSpPr>
        <p:spPr>
          <a:xfrm>
            <a:off x="457737" y="134471"/>
            <a:ext cx="1460710" cy="72300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Cảnh</a:t>
            </a:r>
            <a:r>
              <a:rPr lang="en-US" sz="2000" dirty="0" smtClean="0"/>
              <a:t> 3</a:t>
            </a:r>
            <a:endParaRPr lang="en-US" sz="2000" dirty="0"/>
          </a:p>
        </p:txBody>
      </p:sp>
    </p:spTree>
    <p:extLst>
      <p:ext uri="{BB962C8B-B14F-4D97-AF65-F5344CB8AC3E}">
        <p14:creationId xmlns:p14="http://schemas.microsoft.com/office/powerpoint/2010/main" val="332266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2353" y="600637"/>
            <a:ext cx="7655860" cy="4025151"/>
          </a:xfrm>
          <a:prstGeom prst="rect">
            <a:avLst/>
          </a:prstGeom>
        </p:spPr>
      </p:pic>
      <p:sp>
        <p:nvSpPr>
          <p:cNvPr id="4" name="8-Point Star 3"/>
          <p:cNvSpPr/>
          <p:nvPr/>
        </p:nvSpPr>
        <p:spPr>
          <a:xfrm>
            <a:off x="7055758" y="600637"/>
            <a:ext cx="1460710" cy="72300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Cảnh</a:t>
            </a:r>
            <a:r>
              <a:rPr lang="en-US" sz="2000" dirty="0" smtClean="0"/>
              <a:t> 4</a:t>
            </a:r>
            <a:endParaRPr lang="en-US" sz="2000" dirty="0"/>
          </a:p>
        </p:txBody>
      </p:sp>
    </p:spTree>
    <p:extLst>
      <p:ext uri="{BB962C8B-B14F-4D97-AF65-F5344CB8AC3E}">
        <p14:creationId xmlns:p14="http://schemas.microsoft.com/office/powerpoint/2010/main" val="283263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4" name="Rectangle 3">
            <a:extLst>
              <a:ext uri="{FF2B5EF4-FFF2-40B4-BE49-F238E27FC236}">
                <a16:creationId xmlns:a16="http://schemas.microsoft.com/office/drawing/2014/main" id="{6D430F8E-9144-467C-B12C-B4561AC25D5A}"/>
              </a:ext>
            </a:extLst>
          </p:cNvPr>
          <p:cNvSpPr/>
          <p:nvPr/>
        </p:nvSpPr>
        <p:spPr>
          <a:xfrm>
            <a:off x="1794008" y="1265308"/>
            <a:ext cx="5805435" cy="2441182"/>
          </a:xfrm>
          <a:prstGeom prst="rect">
            <a:avLst/>
          </a:prstGeom>
          <a:noFill/>
        </p:spPr>
        <p:txBody>
          <a:bodyPr wrap="none" lIns="51435" tIns="25718" rIns="51435" bIns="25718">
            <a:spAutoFit/>
          </a:bodyPr>
          <a:lstStyle/>
          <a:p>
            <a:pPr algn="ctr" defTabSz="685800" eaLnBrk="0" fontAlgn="base" hangingPunct="0">
              <a:spcBef>
                <a:spcPct val="0"/>
              </a:spcBef>
              <a:spcAft>
                <a:spcPct val="0"/>
              </a:spcAft>
              <a:buClrTx/>
            </a:pPr>
            <a:r>
              <a:rPr lang="en-US" sz="7763" b="1" kern="1200" dirty="0" smtClean="0">
                <a:ln w="0"/>
                <a:solidFill>
                  <a:schemeClr val="accent2">
                    <a:lumMod val="75000"/>
                  </a:schemeClr>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LUYỆN TẬP</a:t>
            </a:r>
          </a:p>
          <a:p>
            <a:pPr algn="ctr" defTabSz="685800" eaLnBrk="0" fontAlgn="base" hangingPunct="0">
              <a:spcBef>
                <a:spcPct val="0"/>
              </a:spcBef>
              <a:spcAft>
                <a:spcPct val="0"/>
              </a:spcAft>
              <a:buClrTx/>
            </a:pPr>
            <a:r>
              <a:rPr lang="en-US" sz="7763" b="1" kern="1200" dirty="0" smtClean="0">
                <a:ln w="0"/>
                <a:solidFill>
                  <a:schemeClr val="accent2">
                    <a:lumMod val="75000"/>
                  </a:schemeClr>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BIỂU DIỄN</a:t>
            </a:r>
            <a:endParaRPr lang="en-US" sz="7763" b="1" kern="1200"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F88F87D5-D6E6-4B72-A28F-268A1764F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523" y="753470"/>
            <a:ext cx="747416" cy="2516613"/>
          </a:xfrm>
          <a:prstGeom prst="rect">
            <a:avLst/>
          </a:prstGeom>
        </p:spPr>
      </p:pic>
      <p:pic>
        <p:nvPicPr>
          <p:cNvPr id="6" name="Picture 5">
            <a:extLst>
              <a:ext uri="{FF2B5EF4-FFF2-40B4-BE49-F238E27FC236}">
                <a16:creationId xmlns:a16="http://schemas.microsoft.com/office/drawing/2014/main" id="{857B7776-1CF2-4D52-B745-8D4B3021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213992" y="2142589"/>
            <a:ext cx="733128" cy="2468506"/>
          </a:xfrm>
          <a:prstGeom prst="rect">
            <a:avLst/>
          </a:prstGeom>
        </p:spPr>
      </p:pic>
    </p:spTree>
    <p:extLst>
      <p:ext uri="{BB962C8B-B14F-4D97-AF65-F5344CB8AC3E}">
        <p14:creationId xmlns:p14="http://schemas.microsoft.com/office/powerpoint/2010/main" val="236953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6118" y="498833"/>
            <a:ext cx="7458635" cy="1938992"/>
          </a:xfrm>
          <a:prstGeom prst="rect">
            <a:avLst/>
          </a:prstGeom>
        </p:spPr>
        <p:txBody>
          <a:bodyPr wrap="square">
            <a:spAutoFit/>
          </a:bodyPr>
          <a:lstStyle/>
          <a:p>
            <a:r>
              <a:rPr lang="vi-VN" sz="2400" dirty="0" smtClean="0">
                <a:solidFill>
                  <a:srgbClr val="FF0000"/>
                </a:solidFill>
              </a:rPr>
              <a:t>Phân vai</a:t>
            </a:r>
            <a:r>
              <a:rPr lang="en-US" sz="2400" dirty="0" smtClean="0">
                <a:solidFill>
                  <a:srgbClr val="FF0000"/>
                </a:solidFill>
              </a:rPr>
              <a:t>: </a:t>
            </a:r>
            <a:endParaRPr lang="vi-VN" sz="2400" dirty="0">
              <a:solidFill>
                <a:srgbClr val="FF0000"/>
              </a:solidFill>
            </a:endParaRPr>
          </a:p>
          <a:p>
            <a:r>
              <a:rPr lang="vi-VN" sz="2400" dirty="0"/>
              <a:t>- 1 HS dẫn </a:t>
            </a:r>
            <a:r>
              <a:rPr lang="en-US" sz="2400" dirty="0" err="1" smtClean="0"/>
              <a:t>chuyện</a:t>
            </a:r>
            <a:endParaRPr lang="vi-VN" sz="2400" dirty="0"/>
          </a:p>
          <a:p>
            <a:r>
              <a:rPr lang="vi-VN" sz="2400" dirty="0"/>
              <a:t>- 1 HS đóng vai Lê Lợi</a:t>
            </a:r>
          </a:p>
          <a:p>
            <a:r>
              <a:rPr lang="vi-VN" sz="2400" dirty="0"/>
              <a:t>- Các HS còn lại trong nhóm sẽ vào vai tướng sĩ, quần chúng</a:t>
            </a:r>
          </a:p>
        </p:txBody>
      </p:sp>
    </p:spTree>
    <p:extLst>
      <p:ext uri="{BB962C8B-B14F-4D97-AF65-F5344CB8AC3E}">
        <p14:creationId xmlns:p14="http://schemas.microsoft.com/office/powerpoint/2010/main" val="396929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6118" y="498833"/>
            <a:ext cx="7458635" cy="461665"/>
          </a:xfrm>
          <a:prstGeom prst="rect">
            <a:avLst/>
          </a:prstGeom>
        </p:spPr>
        <p:txBody>
          <a:bodyPr wrap="square">
            <a:spAutoFit/>
          </a:bodyPr>
          <a:lstStyle/>
          <a:p>
            <a:pPr algn="ctr"/>
            <a:r>
              <a:rPr lang="en-US" sz="2400" dirty="0" err="1" smtClean="0">
                <a:solidFill>
                  <a:srgbClr val="FF0000"/>
                </a:solidFill>
              </a:rPr>
              <a:t>Khảo</a:t>
            </a:r>
            <a:r>
              <a:rPr lang="en-US" sz="2400" dirty="0" smtClean="0">
                <a:solidFill>
                  <a:srgbClr val="FF0000"/>
                </a:solidFill>
              </a:rPr>
              <a:t> </a:t>
            </a:r>
            <a:r>
              <a:rPr lang="en-US" sz="2400" dirty="0" err="1" smtClean="0">
                <a:solidFill>
                  <a:srgbClr val="FF0000"/>
                </a:solidFill>
              </a:rPr>
              <a:t>sát</a:t>
            </a:r>
            <a:r>
              <a:rPr lang="en-US" sz="2400" dirty="0" smtClean="0">
                <a:solidFill>
                  <a:srgbClr val="FF0000"/>
                </a:solidFill>
              </a:rPr>
              <a:t> </a:t>
            </a:r>
            <a:r>
              <a:rPr lang="en-US" sz="2400" dirty="0" err="1" smtClean="0">
                <a:solidFill>
                  <a:srgbClr val="FF0000"/>
                </a:solidFill>
              </a:rPr>
              <a:t>trước</a:t>
            </a:r>
            <a:r>
              <a:rPr lang="en-US" sz="2400" dirty="0" smtClean="0">
                <a:solidFill>
                  <a:srgbClr val="FF0000"/>
                </a:solidFill>
              </a:rPr>
              <a:t> </a:t>
            </a:r>
            <a:r>
              <a:rPr lang="en-US" sz="2400" dirty="0" err="1" smtClean="0">
                <a:solidFill>
                  <a:srgbClr val="FF0000"/>
                </a:solidFill>
              </a:rPr>
              <a:t>và</a:t>
            </a:r>
            <a:r>
              <a:rPr lang="en-US" sz="2400" dirty="0" smtClean="0">
                <a:solidFill>
                  <a:srgbClr val="FF0000"/>
                </a:solidFill>
              </a:rPr>
              <a:t> </a:t>
            </a:r>
            <a:r>
              <a:rPr lang="en-US" sz="2400" dirty="0" err="1" smtClean="0">
                <a:solidFill>
                  <a:srgbClr val="FF0000"/>
                </a:solidFill>
              </a:rPr>
              <a:t>sau</a:t>
            </a:r>
            <a:r>
              <a:rPr lang="en-US" sz="2400" dirty="0" smtClean="0">
                <a:solidFill>
                  <a:srgbClr val="FF0000"/>
                </a:solidFill>
              </a:rPr>
              <a:t> </a:t>
            </a:r>
            <a:r>
              <a:rPr lang="en-US" sz="2400" dirty="0" err="1" smtClean="0">
                <a:solidFill>
                  <a:srgbClr val="FF0000"/>
                </a:solidFill>
              </a:rPr>
              <a:t>giờ</a:t>
            </a:r>
            <a:r>
              <a:rPr lang="en-US" sz="2400" dirty="0" smtClean="0">
                <a:solidFill>
                  <a:srgbClr val="FF0000"/>
                </a:solidFill>
              </a:rPr>
              <a:t> </a:t>
            </a:r>
            <a:r>
              <a:rPr lang="en-US" sz="2400" dirty="0" err="1" smtClean="0">
                <a:solidFill>
                  <a:srgbClr val="FF0000"/>
                </a:solidFill>
              </a:rPr>
              <a:t>diễn</a:t>
            </a:r>
            <a:r>
              <a:rPr lang="en-US" sz="2400" dirty="0" smtClean="0">
                <a:solidFill>
                  <a:srgbClr val="FF0000"/>
                </a:solidFill>
              </a:rPr>
              <a:t>:</a:t>
            </a:r>
          </a:p>
        </p:txBody>
      </p:sp>
      <p:graphicFrame>
        <p:nvGraphicFramePr>
          <p:cNvPr id="5" name="Table 4"/>
          <p:cNvGraphicFramePr>
            <a:graphicFrameLocks noGrp="1"/>
          </p:cNvGraphicFramePr>
          <p:nvPr>
            <p:extLst>
              <p:ext uri="{D42A27DB-BD31-4B8C-83A1-F6EECF244321}">
                <p14:modId xmlns:p14="http://schemas.microsoft.com/office/powerpoint/2010/main" val="3392741931"/>
              </p:ext>
            </p:extLst>
          </p:nvPr>
        </p:nvGraphicFramePr>
        <p:xfrm>
          <a:off x="986118" y="960498"/>
          <a:ext cx="3594848" cy="3440052"/>
        </p:xfrm>
        <a:graphic>
          <a:graphicData uri="http://schemas.openxmlformats.org/drawingml/2006/table">
            <a:tbl>
              <a:tblPr firstRow="1" firstCol="1" bandRow="1">
                <a:tableStyleId>{05CC6C5C-45BB-4E96-897F-C50AA1501248}</a:tableStyleId>
              </a:tblPr>
              <a:tblGrid>
                <a:gridCol w="562910">
                  <a:extLst>
                    <a:ext uri="{9D8B030D-6E8A-4147-A177-3AD203B41FA5}">
                      <a16:colId xmlns:a16="http://schemas.microsoft.com/office/drawing/2014/main" val="2942268522"/>
                    </a:ext>
                  </a:extLst>
                </a:gridCol>
                <a:gridCol w="1292864">
                  <a:extLst>
                    <a:ext uri="{9D8B030D-6E8A-4147-A177-3AD203B41FA5}">
                      <a16:colId xmlns:a16="http://schemas.microsoft.com/office/drawing/2014/main" val="3824619721"/>
                    </a:ext>
                  </a:extLst>
                </a:gridCol>
                <a:gridCol w="869537">
                  <a:extLst>
                    <a:ext uri="{9D8B030D-6E8A-4147-A177-3AD203B41FA5}">
                      <a16:colId xmlns:a16="http://schemas.microsoft.com/office/drawing/2014/main" val="4283024325"/>
                    </a:ext>
                  </a:extLst>
                </a:gridCol>
                <a:gridCol w="869537">
                  <a:extLst>
                    <a:ext uri="{9D8B030D-6E8A-4147-A177-3AD203B41FA5}">
                      <a16:colId xmlns:a16="http://schemas.microsoft.com/office/drawing/2014/main" val="1480694925"/>
                    </a:ext>
                  </a:extLst>
                </a:gridCol>
              </a:tblGrid>
              <a:tr h="735746">
                <a:tc>
                  <a:txBody>
                    <a:bodyPr/>
                    <a:lstStyle/>
                    <a:p>
                      <a:pPr algn="ctr">
                        <a:lnSpc>
                          <a:spcPct val="107000"/>
                        </a:lnSpc>
                        <a:spcAft>
                          <a:spcPts val="0"/>
                        </a:spcAft>
                      </a:pPr>
                      <a:r>
                        <a:rPr lang="en-US" sz="1400" dirty="0">
                          <a:effectLst/>
                        </a:rPr>
                        <a:t>STT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a:effectLst/>
                        </a:rPr>
                        <a:t>Công việc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a:effectLst/>
                        </a:rPr>
                        <a:t>Người thực hiện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a:effectLst/>
                        </a:rPr>
                        <a:t>Đã hoàn thành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extLst>
                  <a:ext uri="{0D108BD9-81ED-4DB2-BD59-A6C34878D82A}">
                    <a16:rowId xmlns:a16="http://schemas.microsoft.com/office/drawing/2014/main" val="1082330676"/>
                  </a:ext>
                </a:extLst>
              </a:tr>
              <a:tr h="247439">
                <a:tc>
                  <a:txBody>
                    <a:bodyPr/>
                    <a:lstStyle/>
                    <a:p>
                      <a:pPr algn="ctr">
                        <a:lnSpc>
                          <a:spcPct val="107000"/>
                        </a:lnSpc>
                        <a:spcAft>
                          <a:spcPts val="0"/>
                        </a:spcAft>
                      </a:pPr>
                      <a:r>
                        <a:rPr lang="en-US" sz="1400">
                          <a:effectLst/>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a:effectLst/>
                        </a:rPr>
                        <a:t>Dẫn CT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extLst>
                  <a:ext uri="{0D108BD9-81ED-4DB2-BD59-A6C34878D82A}">
                    <a16:rowId xmlns:a16="http://schemas.microsoft.com/office/drawing/2014/main" val="2478554096"/>
                  </a:ext>
                </a:extLst>
              </a:tr>
              <a:tr h="247439">
                <a:tc>
                  <a:txBody>
                    <a:bodyPr/>
                    <a:lstStyle/>
                    <a:p>
                      <a:pPr algn="ctr">
                        <a:lnSpc>
                          <a:spcPct val="107000"/>
                        </a:lnSpc>
                        <a:spcAft>
                          <a:spcPts val="0"/>
                        </a:spcAft>
                      </a:pPr>
                      <a:r>
                        <a:rPr lang="en-US" sz="1400">
                          <a:effectLst/>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a:effectLst/>
                        </a:rPr>
                        <a:t>Diễn xuất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extLst>
                  <a:ext uri="{0D108BD9-81ED-4DB2-BD59-A6C34878D82A}">
                    <a16:rowId xmlns:a16="http://schemas.microsoft.com/office/drawing/2014/main" val="4091731637"/>
                  </a:ext>
                </a:extLst>
              </a:tr>
              <a:tr h="1226243">
                <a:tc>
                  <a:txBody>
                    <a:bodyPr/>
                    <a:lstStyle/>
                    <a:p>
                      <a:pPr algn="ctr">
                        <a:lnSpc>
                          <a:spcPct val="107000"/>
                        </a:lnSpc>
                        <a:spcAft>
                          <a:spcPts val="0"/>
                        </a:spcAft>
                      </a:pPr>
                      <a:r>
                        <a:rPr lang="en-US" sz="1400">
                          <a:effectLst/>
                        </a:rPr>
                        <a:t>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a:effectLst/>
                        </a:rPr>
                        <a:t>Âm thanh (micro, nhạc nền, loa, máy tính, máy chiếu…)</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extLst>
                  <a:ext uri="{0D108BD9-81ED-4DB2-BD59-A6C34878D82A}">
                    <a16:rowId xmlns:a16="http://schemas.microsoft.com/office/drawing/2014/main" val="590127108"/>
                  </a:ext>
                </a:extLst>
              </a:tr>
              <a:tr h="735746">
                <a:tc>
                  <a:txBody>
                    <a:bodyPr/>
                    <a:lstStyle/>
                    <a:p>
                      <a:pPr algn="ctr">
                        <a:lnSpc>
                          <a:spcPct val="107000"/>
                        </a:lnSpc>
                        <a:spcAft>
                          <a:spcPts val="0"/>
                        </a:spcAft>
                      </a:pPr>
                      <a:r>
                        <a:rPr lang="en-US" sz="1400">
                          <a:effectLst/>
                        </a:rPr>
                        <a:t>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a:effectLst/>
                        </a:rPr>
                        <a:t>Hóa trang (trang phục, trang điểm)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extLst>
                  <a:ext uri="{0D108BD9-81ED-4DB2-BD59-A6C34878D82A}">
                    <a16:rowId xmlns:a16="http://schemas.microsoft.com/office/drawing/2014/main" val="2267657947"/>
                  </a:ext>
                </a:extLst>
              </a:tr>
              <a:tr h="247439">
                <a:tc>
                  <a:txBody>
                    <a:bodyPr/>
                    <a:lstStyle/>
                    <a:p>
                      <a:pPr algn="ctr">
                        <a:lnSpc>
                          <a:spcPct val="107000"/>
                        </a:lnSpc>
                        <a:spcAft>
                          <a:spcPts val="0"/>
                        </a:spcAft>
                      </a:pPr>
                      <a:r>
                        <a:rPr lang="en-US" sz="1400">
                          <a:effectLst/>
                        </a:rPr>
                        <a:t>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a:effectLst/>
                        </a:rPr>
                        <a:t>Đạo cụ</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tc>
                  <a:txBody>
                    <a:bodyPr/>
                    <a:lstStyle/>
                    <a:p>
                      <a:pPr algn="ctr">
                        <a:lnSpc>
                          <a:spcPct val="107000"/>
                        </a:lnSpc>
                        <a:spcAft>
                          <a:spcPts val="0"/>
                        </a:spcAft>
                      </a:pPr>
                      <a:r>
                        <a:rPr lang="en-US" sz="14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527" marR="57527" marT="0" marB="0">
                    <a:solidFill>
                      <a:schemeClr val="accent6">
                        <a:lumMod val="60000"/>
                        <a:lumOff val="40000"/>
                      </a:schemeClr>
                    </a:solidFill>
                  </a:tcPr>
                </a:tc>
                <a:extLst>
                  <a:ext uri="{0D108BD9-81ED-4DB2-BD59-A6C34878D82A}">
                    <a16:rowId xmlns:a16="http://schemas.microsoft.com/office/drawing/2014/main" val="52969512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96851962"/>
              </p:ext>
            </p:extLst>
          </p:nvPr>
        </p:nvGraphicFramePr>
        <p:xfrm>
          <a:off x="5181600" y="960498"/>
          <a:ext cx="3182470" cy="2247667"/>
        </p:xfrm>
        <a:graphic>
          <a:graphicData uri="http://schemas.openxmlformats.org/drawingml/2006/table">
            <a:tbl>
              <a:tblPr firstRow="1" firstCol="1" bandRow="1">
                <a:tableStyleId>{05CC6C5C-45BB-4E96-897F-C50AA1501248}</a:tableStyleId>
              </a:tblPr>
              <a:tblGrid>
                <a:gridCol w="498337">
                  <a:extLst>
                    <a:ext uri="{9D8B030D-6E8A-4147-A177-3AD203B41FA5}">
                      <a16:colId xmlns:a16="http://schemas.microsoft.com/office/drawing/2014/main" val="1084464859"/>
                    </a:ext>
                  </a:extLst>
                </a:gridCol>
                <a:gridCol w="1144555">
                  <a:extLst>
                    <a:ext uri="{9D8B030D-6E8A-4147-A177-3AD203B41FA5}">
                      <a16:colId xmlns:a16="http://schemas.microsoft.com/office/drawing/2014/main" val="1095133943"/>
                    </a:ext>
                  </a:extLst>
                </a:gridCol>
                <a:gridCol w="769789">
                  <a:extLst>
                    <a:ext uri="{9D8B030D-6E8A-4147-A177-3AD203B41FA5}">
                      <a16:colId xmlns:a16="http://schemas.microsoft.com/office/drawing/2014/main" val="3846783473"/>
                    </a:ext>
                  </a:extLst>
                </a:gridCol>
                <a:gridCol w="769789">
                  <a:extLst>
                    <a:ext uri="{9D8B030D-6E8A-4147-A177-3AD203B41FA5}">
                      <a16:colId xmlns:a16="http://schemas.microsoft.com/office/drawing/2014/main" val="652238818"/>
                    </a:ext>
                  </a:extLst>
                </a:gridCol>
              </a:tblGrid>
              <a:tr h="527643">
                <a:tc>
                  <a:txBody>
                    <a:bodyPr/>
                    <a:lstStyle/>
                    <a:p>
                      <a:pPr algn="just">
                        <a:lnSpc>
                          <a:spcPct val="107000"/>
                        </a:lnSpc>
                        <a:spcAft>
                          <a:spcPts val="0"/>
                        </a:spcAft>
                      </a:pPr>
                      <a:r>
                        <a:rPr lang="en-US" sz="1300">
                          <a:effectLst/>
                        </a:rPr>
                        <a:t>STT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07000"/>
                        </a:lnSpc>
                        <a:spcAft>
                          <a:spcPts val="0"/>
                        </a:spcAft>
                      </a:pPr>
                      <a:r>
                        <a:rPr lang="en-US" sz="1300">
                          <a:effectLst/>
                        </a:rPr>
                        <a:t>Nội dung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07000"/>
                        </a:lnSpc>
                        <a:spcAft>
                          <a:spcPts val="0"/>
                        </a:spcAft>
                      </a:pPr>
                      <a:r>
                        <a:rPr lang="en-US" sz="1300" dirty="0" err="1">
                          <a:effectLst/>
                        </a:rPr>
                        <a:t>Nhận</a:t>
                      </a:r>
                      <a:r>
                        <a:rPr lang="en-US" sz="1300" dirty="0">
                          <a:effectLst/>
                        </a:rPr>
                        <a:t> </a:t>
                      </a:r>
                      <a:r>
                        <a:rPr lang="en-US" sz="1300" dirty="0" err="1">
                          <a:effectLst/>
                        </a:rPr>
                        <a:t>xét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07000"/>
                        </a:lnSpc>
                        <a:spcAft>
                          <a:spcPts val="0"/>
                        </a:spcAft>
                      </a:pPr>
                      <a:r>
                        <a:rPr lang="en-US" sz="1300">
                          <a:effectLst/>
                        </a:rPr>
                        <a:t>Đề xuất cải tiến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198970189"/>
                  </a:ext>
                </a:extLst>
              </a:tr>
              <a:tr h="430006">
                <a:tc>
                  <a:txBody>
                    <a:bodyPr/>
                    <a:lstStyle/>
                    <a:p>
                      <a:pPr algn="just">
                        <a:lnSpc>
                          <a:spcPct val="107000"/>
                        </a:lnSpc>
                        <a:spcAft>
                          <a:spcPts val="0"/>
                        </a:spcAft>
                      </a:pPr>
                      <a:r>
                        <a:rPr lang="en-US" sz="1300">
                          <a:effectLst/>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07000"/>
                        </a:lnSpc>
                        <a:spcAft>
                          <a:spcPts val="0"/>
                        </a:spcAft>
                      </a:pPr>
                      <a:r>
                        <a:rPr lang="en-US" sz="1300">
                          <a:effectLst/>
                        </a:rPr>
                        <a:t>Kịch bản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07000"/>
                        </a:lnSpc>
                        <a:spcAft>
                          <a:spcPts val="0"/>
                        </a:spcAft>
                      </a:pPr>
                      <a:r>
                        <a:rPr lang="en-US" sz="13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07000"/>
                        </a:lnSpc>
                        <a:spcAft>
                          <a:spcPts val="0"/>
                        </a:spcAft>
                      </a:pPr>
                      <a:r>
                        <a:rPr lang="en-US" sz="13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174410407"/>
                  </a:ext>
                </a:extLst>
              </a:tr>
              <a:tr h="430006">
                <a:tc>
                  <a:txBody>
                    <a:bodyPr/>
                    <a:lstStyle/>
                    <a:p>
                      <a:pPr algn="just">
                        <a:lnSpc>
                          <a:spcPct val="107000"/>
                        </a:lnSpc>
                        <a:spcAft>
                          <a:spcPts val="0"/>
                        </a:spcAft>
                      </a:pPr>
                      <a:r>
                        <a:rPr lang="en-US" sz="1300">
                          <a:effectLst/>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07000"/>
                        </a:lnSpc>
                        <a:spcAft>
                          <a:spcPts val="0"/>
                        </a:spcAft>
                      </a:pPr>
                      <a:r>
                        <a:rPr lang="en-US" sz="1300" dirty="0" err="1">
                          <a:effectLst/>
                        </a:rPr>
                        <a:t>Diễn</a:t>
                      </a:r>
                      <a:r>
                        <a:rPr lang="en-US" sz="1300" dirty="0">
                          <a:effectLst/>
                        </a:rPr>
                        <a:t> </a:t>
                      </a:r>
                      <a:r>
                        <a:rPr lang="en-US" sz="1300" dirty="0" err="1">
                          <a:effectLst/>
                        </a:rPr>
                        <a:t>xuất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07000"/>
                        </a:lnSpc>
                        <a:spcAft>
                          <a:spcPts val="0"/>
                        </a:spcAft>
                      </a:pPr>
                      <a:r>
                        <a:rPr lang="en-US" sz="13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07000"/>
                        </a:lnSpc>
                        <a:spcAft>
                          <a:spcPts val="0"/>
                        </a:spcAft>
                      </a:pPr>
                      <a:r>
                        <a:rPr lang="en-US" sz="13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225536057"/>
                  </a:ext>
                </a:extLst>
              </a:tr>
              <a:tr h="430006">
                <a:tc>
                  <a:txBody>
                    <a:bodyPr/>
                    <a:lstStyle/>
                    <a:p>
                      <a:pPr algn="just">
                        <a:lnSpc>
                          <a:spcPct val="107000"/>
                        </a:lnSpc>
                        <a:spcAft>
                          <a:spcPts val="0"/>
                        </a:spcAft>
                      </a:pPr>
                      <a:r>
                        <a:rPr lang="en-US" sz="1300">
                          <a:effectLst/>
                        </a:rPr>
                        <a:t>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07000"/>
                        </a:lnSpc>
                        <a:spcAft>
                          <a:spcPts val="0"/>
                        </a:spcAft>
                      </a:pPr>
                      <a:r>
                        <a:rPr lang="en-US" sz="1300">
                          <a:effectLst/>
                        </a:rPr>
                        <a:t>Âm thanh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07000"/>
                        </a:lnSpc>
                        <a:spcAft>
                          <a:spcPts val="0"/>
                        </a:spcAft>
                      </a:pPr>
                      <a:r>
                        <a:rPr lang="en-US" sz="13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07000"/>
                        </a:lnSpc>
                        <a:spcAft>
                          <a:spcPts val="0"/>
                        </a:spcAft>
                      </a:pPr>
                      <a:r>
                        <a:rPr lang="en-US" sz="13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23138756"/>
                  </a:ext>
                </a:extLst>
              </a:tr>
              <a:tr h="430006">
                <a:tc>
                  <a:txBody>
                    <a:bodyPr/>
                    <a:lstStyle/>
                    <a:p>
                      <a:pPr algn="just">
                        <a:lnSpc>
                          <a:spcPct val="107000"/>
                        </a:lnSpc>
                        <a:spcAft>
                          <a:spcPts val="0"/>
                        </a:spcAft>
                      </a:pPr>
                      <a:r>
                        <a:rPr lang="en-US" sz="1300">
                          <a:effectLst/>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07000"/>
                        </a:lnSpc>
                        <a:spcAft>
                          <a:spcPts val="0"/>
                        </a:spcAft>
                      </a:pPr>
                      <a:r>
                        <a:rPr lang="en-US" sz="1300">
                          <a:effectLst/>
                        </a:rPr>
                        <a: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07000"/>
                        </a:lnSpc>
                        <a:spcAft>
                          <a:spcPts val="0"/>
                        </a:spcAft>
                      </a:pPr>
                      <a:r>
                        <a:rPr lang="en-US" sz="1300">
                          <a:effectLst/>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07000"/>
                        </a:lnSpc>
                        <a:spcAft>
                          <a:spcPts val="0"/>
                        </a:spcAft>
                      </a:pPr>
                      <a:r>
                        <a:rPr lang="en-US" sz="1300" dirty="0">
                          <a:effectLst/>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602069452"/>
                  </a:ext>
                </a:extLst>
              </a:tr>
            </a:tbl>
          </a:graphicData>
        </a:graphic>
      </p:graphicFrame>
    </p:spTree>
    <p:extLst>
      <p:ext uri="{BB962C8B-B14F-4D97-AF65-F5344CB8AC3E}">
        <p14:creationId xmlns:p14="http://schemas.microsoft.com/office/powerpoint/2010/main" val="46683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4" name="Rectangle 3">
            <a:extLst>
              <a:ext uri="{FF2B5EF4-FFF2-40B4-BE49-F238E27FC236}">
                <a16:creationId xmlns:a16="http://schemas.microsoft.com/office/drawing/2014/main" id="{6D430F8E-9144-467C-B12C-B4561AC25D5A}"/>
              </a:ext>
            </a:extLst>
          </p:cNvPr>
          <p:cNvSpPr/>
          <p:nvPr/>
        </p:nvSpPr>
        <p:spPr>
          <a:xfrm>
            <a:off x="1978994" y="1265308"/>
            <a:ext cx="5435462" cy="2441182"/>
          </a:xfrm>
          <a:prstGeom prst="rect">
            <a:avLst/>
          </a:prstGeom>
          <a:noFill/>
        </p:spPr>
        <p:txBody>
          <a:bodyPr wrap="none" lIns="51435" tIns="25718" rIns="51435" bIns="25718">
            <a:spAutoFit/>
          </a:bodyPr>
          <a:lstStyle/>
          <a:p>
            <a:pPr algn="ctr" defTabSz="685800" eaLnBrk="0" fontAlgn="base" hangingPunct="0">
              <a:spcBef>
                <a:spcPct val="0"/>
              </a:spcBef>
              <a:spcAft>
                <a:spcPct val="0"/>
              </a:spcAft>
              <a:buClrTx/>
            </a:pPr>
            <a:r>
              <a:rPr lang="en-US" sz="7763" b="1" kern="1200" dirty="0" smtClean="0">
                <a:ln w="0"/>
                <a:solidFill>
                  <a:schemeClr val="accent2">
                    <a:lumMod val="75000"/>
                  </a:schemeClr>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VẬN DỤNG</a:t>
            </a:r>
          </a:p>
          <a:p>
            <a:pPr algn="ctr" defTabSz="685800" eaLnBrk="0" fontAlgn="base" hangingPunct="0">
              <a:spcBef>
                <a:spcPct val="0"/>
              </a:spcBef>
              <a:spcAft>
                <a:spcPct val="0"/>
              </a:spcAft>
              <a:buClrTx/>
            </a:pPr>
            <a:r>
              <a:rPr lang="en-US" sz="7763" b="1" kern="1200" dirty="0" smtClean="0">
                <a:ln w="0"/>
                <a:solidFill>
                  <a:schemeClr val="accent2">
                    <a:lumMod val="75000"/>
                  </a:schemeClr>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MỞ RỘNG</a:t>
            </a:r>
            <a:endParaRPr lang="en-US" sz="7763" b="1" kern="1200"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F88F87D5-D6E6-4B72-A28F-268A1764F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523" y="753470"/>
            <a:ext cx="747416" cy="2516613"/>
          </a:xfrm>
          <a:prstGeom prst="rect">
            <a:avLst/>
          </a:prstGeom>
        </p:spPr>
      </p:pic>
      <p:pic>
        <p:nvPicPr>
          <p:cNvPr id="6" name="Picture 5">
            <a:extLst>
              <a:ext uri="{FF2B5EF4-FFF2-40B4-BE49-F238E27FC236}">
                <a16:creationId xmlns:a16="http://schemas.microsoft.com/office/drawing/2014/main" id="{857B7776-1CF2-4D52-B745-8D4B3021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213992" y="2142589"/>
            <a:ext cx="733128" cy="2468506"/>
          </a:xfrm>
          <a:prstGeom prst="rect">
            <a:avLst/>
          </a:prstGeom>
        </p:spPr>
      </p:pic>
    </p:spTree>
    <p:extLst>
      <p:ext uri="{BB962C8B-B14F-4D97-AF65-F5344CB8AC3E}">
        <p14:creationId xmlns:p14="http://schemas.microsoft.com/office/powerpoint/2010/main" val="52986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E45543-E78C-4A60-A4F9-3D3CB60B92CA}"/>
              </a:ext>
            </a:extLst>
          </p:cNvPr>
          <p:cNvPicPr>
            <a:picLocks noChangeAspect="1"/>
          </p:cNvPicPr>
          <p:nvPr/>
        </p:nvPicPr>
        <p:blipFill rotWithShape="1">
          <a:blip r:embed="rId2"/>
          <a:srcRect l="1919" r="-2" b="-2"/>
          <a:stretch/>
        </p:blipFill>
        <p:spPr>
          <a:xfrm>
            <a:off x="4514850" y="-1"/>
            <a:ext cx="4629145" cy="360044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6" name="TextBox 5">
            <a:extLst>
              <a:ext uri="{FF2B5EF4-FFF2-40B4-BE49-F238E27FC236}">
                <a16:creationId xmlns:a16="http://schemas.microsoft.com/office/drawing/2014/main" id="{E4B380F4-9C5E-44ED-B160-397D11430A0C}"/>
              </a:ext>
            </a:extLst>
          </p:cNvPr>
          <p:cNvSpPr txBox="1"/>
          <p:nvPr/>
        </p:nvSpPr>
        <p:spPr>
          <a:xfrm>
            <a:off x="4550460" y="3771890"/>
            <a:ext cx="4480725" cy="1304812"/>
          </a:xfrm>
          <a:prstGeom prst="rect">
            <a:avLst/>
          </a:prstGeom>
        </p:spPr>
        <p:txBody>
          <a:bodyPr vert="horz" lIns="68580" tIns="34290" rIns="68580" bIns="34290" rtlCol="0" anchor="ctr">
            <a:normAutofit fontScale="77500" lnSpcReduction="20000"/>
          </a:bodyPr>
          <a:lstStyle/>
          <a:p>
            <a:pPr algn="ctr">
              <a:lnSpc>
                <a:spcPct val="90000"/>
              </a:lnSpc>
              <a:spcBef>
                <a:spcPct val="0"/>
              </a:spcBef>
              <a:spcAft>
                <a:spcPts val="450"/>
              </a:spcAft>
            </a:pPr>
            <a:r>
              <a:rPr lang="en-US" sz="5850" i="1" dirty="0">
                <a:solidFill>
                  <a:srgbClr val="FF0000"/>
                </a:solidFill>
                <a:effectLst>
                  <a:outerShdw blurRad="38100" dist="38100" dir="2700000" algn="tl">
                    <a:srgbClr val="000000">
                      <a:alpha val="43137"/>
                    </a:srgbClr>
                  </a:outerShdw>
                </a:effectLst>
              </a:rPr>
              <a:t>NGÀY TRỞ VỀ</a:t>
            </a:r>
          </a:p>
          <a:p>
            <a:pPr algn="ctr">
              <a:lnSpc>
                <a:spcPct val="90000"/>
              </a:lnSpc>
              <a:spcBef>
                <a:spcPct val="0"/>
              </a:spcBef>
              <a:spcAft>
                <a:spcPts val="450"/>
              </a:spcAft>
            </a:pPr>
            <a:r>
              <a:rPr lang="en-US" sz="3000" dirty="0">
                <a:solidFill>
                  <a:srgbClr val="FF0000"/>
                </a:solidFill>
              </a:rPr>
              <a:t>( </a:t>
            </a:r>
            <a:r>
              <a:rPr lang="en-US" sz="3000" dirty="0" err="1">
                <a:solidFill>
                  <a:srgbClr val="FF0000"/>
                </a:solidFill>
              </a:rPr>
              <a:t>Phỏng</a:t>
            </a:r>
            <a:r>
              <a:rPr lang="en-US" sz="3000" dirty="0">
                <a:solidFill>
                  <a:srgbClr val="FF0000"/>
                </a:solidFill>
              </a:rPr>
              <a:t> </a:t>
            </a:r>
            <a:r>
              <a:rPr lang="en-US" sz="3000" dirty="0" err="1">
                <a:solidFill>
                  <a:srgbClr val="FF0000"/>
                </a:solidFill>
              </a:rPr>
              <a:t>theo</a:t>
            </a:r>
            <a:r>
              <a:rPr lang="en-US" sz="3000" dirty="0">
                <a:solidFill>
                  <a:srgbClr val="FF0000"/>
                </a:solidFill>
              </a:rPr>
              <a:t> </a:t>
            </a:r>
            <a:r>
              <a:rPr lang="en-US" sz="3000" dirty="0" err="1">
                <a:solidFill>
                  <a:srgbClr val="FF0000"/>
                </a:solidFill>
              </a:rPr>
              <a:t>lời</a:t>
            </a:r>
            <a:r>
              <a:rPr lang="en-US" sz="3000" dirty="0">
                <a:solidFill>
                  <a:srgbClr val="FF0000"/>
                </a:solidFill>
              </a:rPr>
              <a:t> </a:t>
            </a:r>
            <a:r>
              <a:rPr lang="en-US" sz="3000" dirty="0" err="1">
                <a:solidFill>
                  <a:srgbClr val="FF0000"/>
                </a:solidFill>
              </a:rPr>
              <a:t>thơ</a:t>
            </a:r>
            <a:r>
              <a:rPr lang="en-US" sz="3000" dirty="0">
                <a:solidFill>
                  <a:srgbClr val="FF0000"/>
                </a:solidFill>
              </a:rPr>
              <a:t> </a:t>
            </a:r>
            <a:r>
              <a:rPr lang="en-US" sz="3000" dirty="0" err="1">
                <a:solidFill>
                  <a:srgbClr val="FF0000"/>
                </a:solidFill>
              </a:rPr>
              <a:t>Đất</a:t>
            </a:r>
            <a:r>
              <a:rPr lang="en-US" sz="3000" dirty="0">
                <a:solidFill>
                  <a:srgbClr val="FF0000"/>
                </a:solidFill>
              </a:rPr>
              <a:t> </a:t>
            </a:r>
            <a:r>
              <a:rPr lang="en-US" sz="3000" dirty="0" err="1">
                <a:solidFill>
                  <a:srgbClr val="FF0000"/>
                </a:solidFill>
              </a:rPr>
              <a:t>nước</a:t>
            </a:r>
            <a:r>
              <a:rPr lang="en-US" sz="3000" dirty="0">
                <a:solidFill>
                  <a:srgbClr val="FF0000"/>
                </a:solidFill>
              </a:rPr>
              <a:t> – </a:t>
            </a:r>
            <a:r>
              <a:rPr lang="en-US" sz="3000" dirty="0" err="1">
                <a:solidFill>
                  <a:srgbClr val="FF0000"/>
                </a:solidFill>
              </a:rPr>
              <a:t>Nguyễn</a:t>
            </a:r>
            <a:r>
              <a:rPr lang="en-US" sz="3000" dirty="0">
                <a:solidFill>
                  <a:srgbClr val="FF0000"/>
                </a:solidFill>
              </a:rPr>
              <a:t> </a:t>
            </a:r>
            <a:r>
              <a:rPr lang="en-US" sz="3000" dirty="0" err="1">
                <a:solidFill>
                  <a:srgbClr val="FF0000"/>
                </a:solidFill>
              </a:rPr>
              <a:t>Đình</a:t>
            </a:r>
            <a:r>
              <a:rPr lang="en-US" sz="3000" dirty="0">
                <a:solidFill>
                  <a:srgbClr val="FF0000"/>
                </a:solidFill>
              </a:rPr>
              <a:t> </a:t>
            </a:r>
            <a:r>
              <a:rPr lang="en-US" sz="3000" dirty="0" err="1">
                <a:solidFill>
                  <a:srgbClr val="FF0000"/>
                </a:solidFill>
              </a:rPr>
              <a:t>Thi</a:t>
            </a:r>
            <a:r>
              <a:rPr lang="en-US" sz="3000" dirty="0">
                <a:solidFill>
                  <a:srgbClr val="FF0000"/>
                </a:solidFill>
              </a:rPr>
              <a:t>)</a:t>
            </a:r>
            <a:endParaRPr lang="en-US" sz="3000" dirty="0">
              <a:solidFill>
                <a:srgbClr val="FF0000"/>
              </a:solidFill>
            </a:endParaRPr>
          </a:p>
        </p:txBody>
      </p:sp>
      <p:pic>
        <p:nvPicPr>
          <p:cNvPr id="2" name="Picture 1"/>
          <p:cNvPicPr>
            <a:picLocks noChangeAspect="1"/>
          </p:cNvPicPr>
          <p:nvPr/>
        </p:nvPicPr>
        <p:blipFill>
          <a:blip r:embed="rId3"/>
          <a:stretch>
            <a:fillRect/>
          </a:stretch>
        </p:blipFill>
        <p:spPr>
          <a:xfrm>
            <a:off x="213756" y="54140"/>
            <a:ext cx="4194959" cy="5022562"/>
          </a:xfrm>
          <a:prstGeom prst="rect">
            <a:avLst/>
          </a:prstGeom>
        </p:spPr>
      </p:pic>
      <p:pic>
        <p:nvPicPr>
          <p:cNvPr id="3" name="Picture 2"/>
          <p:cNvPicPr>
            <a:picLocks noChangeAspect="1"/>
          </p:cNvPicPr>
          <p:nvPr/>
        </p:nvPicPr>
        <p:blipFill>
          <a:blip r:embed="rId4"/>
          <a:stretch>
            <a:fillRect/>
          </a:stretch>
        </p:blipFill>
        <p:spPr>
          <a:xfrm>
            <a:off x="3102088" y="2880175"/>
            <a:ext cx="1051652" cy="2304488"/>
          </a:xfrm>
          <a:prstGeom prst="rect">
            <a:avLst/>
          </a:prstGeom>
        </p:spPr>
      </p:pic>
    </p:spTree>
    <p:extLst>
      <p:ext uri="{BB962C8B-B14F-4D97-AF65-F5344CB8AC3E}">
        <p14:creationId xmlns:p14="http://schemas.microsoft.com/office/powerpoint/2010/main" val="137292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80465274"/>
              </p:ext>
            </p:extLst>
          </p:nvPr>
        </p:nvGraphicFramePr>
        <p:xfrm>
          <a:off x="968188" y="1014223"/>
          <a:ext cx="7530352" cy="2946273"/>
        </p:xfrm>
        <a:graphic>
          <a:graphicData uri="http://schemas.openxmlformats.org/drawingml/2006/table">
            <a:tbl>
              <a:tblPr firstRow="1" firstCol="1" bandRow="1">
                <a:tableStyleId>{05CC6C5C-45BB-4E96-897F-C50AA1501248}</a:tableStyleId>
              </a:tblPr>
              <a:tblGrid>
                <a:gridCol w="2752019">
                  <a:extLst>
                    <a:ext uri="{9D8B030D-6E8A-4147-A177-3AD203B41FA5}">
                      <a16:colId xmlns:a16="http://schemas.microsoft.com/office/drawing/2014/main" val="2192420937"/>
                    </a:ext>
                  </a:extLst>
                </a:gridCol>
                <a:gridCol w="1866095">
                  <a:extLst>
                    <a:ext uri="{9D8B030D-6E8A-4147-A177-3AD203B41FA5}">
                      <a16:colId xmlns:a16="http://schemas.microsoft.com/office/drawing/2014/main" val="979133299"/>
                    </a:ext>
                  </a:extLst>
                </a:gridCol>
                <a:gridCol w="1611628">
                  <a:extLst>
                    <a:ext uri="{9D8B030D-6E8A-4147-A177-3AD203B41FA5}">
                      <a16:colId xmlns:a16="http://schemas.microsoft.com/office/drawing/2014/main" val="530183588"/>
                    </a:ext>
                  </a:extLst>
                </a:gridCol>
                <a:gridCol w="1300610">
                  <a:extLst>
                    <a:ext uri="{9D8B030D-6E8A-4147-A177-3AD203B41FA5}">
                      <a16:colId xmlns:a16="http://schemas.microsoft.com/office/drawing/2014/main" val="2941200806"/>
                    </a:ext>
                  </a:extLst>
                </a:gridCol>
              </a:tblGrid>
              <a:tr h="393237">
                <a:tc>
                  <a:txBody>
                    <a:bodyPr/>
                    <a:lstStyle/>
                    <a:p>
                      <a:pPr algn="just">
                        <a:lnSpc>
                          <a:spcPct val="107000"/>
                        </a:lnSpc>
                        <a:spcAft>
                          <a:spcPts val="0"/>
                        </a:spcAft>
                      </a:pPr>
                      <a:r>
                        <a:rPr lang="en-US" sz="2400">
                          <a:effectLst/>
                        </a:rPr>
                        <a:t>Phân công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400" dirty="0" err="1">
                          <a:effectLst/>
                        </a:rPr>
                        <a:t>Người</a:t>
                      </a:r>
                      <a:r>
                        <a:rPr lang="en-US" sz="2400" dirty="0">
                          <a:effectLst/>
                        </a:rPr>
                        <a:t> </a:t>
                      </a:r>
                      <a:r>
                        <a:rPr lang="en-US" sz="2400" dirty="0" err="1">
                          <a:effectLst/>
                        </a:rPr>
                        <a:t>thực</a:t>
                      </a:r>
                      <a:r>
                        <a:rPr lang="en-US" sz="2400" dirty="0">
                          <a:effectLst/>
                        </a:rPr>
                        <a:t> </a:t>
                      </a:r>
                      <a:r>
                        <a:rPr lang="en-US" sz="2400" dirty="0" err="1">
                          <a:effectLst/>
                        </a:rPr>
                        <a:t>hiện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400" dirty="0" err="1">
                          <a:effectLst/>
                        </a:rPr>
                        <a:t>Thời</a:t>
                      </a:r>
                      <a:r>
                        <a:rPr lang="en-US" sz="2400" dirty="0">
                          <a:effectLst/>
                        </a:rPr>
                        <a:t> </a:t>
                      </a:r>
                      <a:r>
                        <a:rPr lang="en-US" sz="2400" dirty="0" err="1">
                          <a:effectLst/>
                        </a:rPr>
                        <a:t>hạn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400">
                          <a:effectLst/>
                        </a:rPr>
                        <a:t>Nhận xét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extLst>
                  <a:ext uri="{0D108BD9-81ED-4DB2-BD59-A6C34878D82A}">
                    <a16:rowId xmlns:a16="http://schemas.microsoft.com/office/drawing/2014/main" val="1231908958"/>
                  </a:ext>
                </a:extLst>
              </a:tr>
              <a:tr h="155575">
                <a:tc>
                  <a:txBody>
                    <a:bodyPr/>
                    <a:lstStyle/>
                    <a:p>
                      <a:pPr algn="just">
                        <a:lnSpc>
                          <a:spcPct val="107000"/>
                        </a:lnSpc>
                        <a:spcAft>
                          <a:spcPts val="0"/>
                        </a:spcAft>
                      </a:pPr>
                      <a:r>
                        <a:rPr lang="en-US" sz="2000" dirty="0" err="1">
                          <a:effectLst/>
                        </a:rPr>
                        <a:t>Biên</a:t>
                      </a:r>
                      <a:r>
                        <a:rPr lang="en-US" sz="2000" dirty="0">
                          <a:effectLst/>
                        </a:rPr>
                        <a:t> </a:t>
                      </a:r>
                      <a:r>
                        <a:rPr lang="en-US" sz="2000" dirty="0" err="1">
                          <a:effectLst/>
                        </a:rPr>
                        <a:t>kịch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extLst>
                  <a:ext uri="{0D108BD9-81ED-4DB2-BD59-A6C34878D82A}">
                    <a16:rowId xmlns:a16="http://schemas.microsoft.com/office/drawing/2014/main" val="650429564"/>
                  </a:ext>
                </a:extLst>
              </a:tr>
              <a:tr h="155575">
                <a:tc>
                  <a:txBody>
                    <a:bodyPr/>
                    <a:lstStyle/>
                    <a:p>
                      <a:pPr algn="just">
                        <a:lnSpc>
                          <a:spcPct val="107000"/>
                        </a:lnSpc>
                        <a:spcAft>
                          <a:spcPts val="0"/>
                        </a:spcAft>
                      </a:pPr>
                      <a:r>
                        <a:rPr lang="en-US" sz="2000" dirty="0" err="1">
                          <a:effectLst/>
                        </a:rPr>
                        <a:t>Đạo</a:t>
                      </a:r>
                      <a:r>
                        <a:rPr lang="en-US" sz="2000" dirty="0">
                          <a:effectLst/>
                        </a:rPr>
                        <a:t> </a:t>
                      </a:r>
                      <a:r>
                        <a:rPr lang="en-US" sz="2000" dirty="0" err="1">
                          <a:effectLst/>
                        </a:rPr>
                        <a:t>diễn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extLst>
                  <a:ext uri="{0D108BD9-81ED-4DB2-BD59-A6C34878D82A}">
                    <a16:rowId xmlns:a16="http://schemas.microsoft.com/office/drawing/2014/main" val="503563047"/>
                  </a:ext>
                </a:extLst>
              </a:tr>
              <a:tr h="466725">
                <a:tc>
                  <a:txBody>
                    <a:bodyPr/>
                    <a:lstStyle/>
                    <a:p>
                      <a:pPr algn="just">
                        <a:lnSpc>
                          <a:spcPct val="107000"/>
                        </a:lnSpc>
                        <a:spcAft>
                          <a:spcPts val="0"/>
                        </a:spcAft>
                      </a:pPr>
                      <a:r>
                        <a:rPr lang="en-US" sz="2000" dirty="0" err="1">
                          <a:effectLst/>
                        </a:rPr>
                        <a:t>Diễn</a:t>
                      </a:r>
                      <a:r>
                        <a:rPr lang="en-US" sz="2000" dirty="0">
                          <a:effectLst/>
                        </a:rPr>
                        <a:t> </a:t>
                      </a:r>
                      <a:r>
                        <a:rPr lang="en-US" sz="2000" dirty="0" err="1">
                          <a:effectLst/>
                        </a:rPr>
                        <a:t>viên</a:t>
                      </a:r>
                      <a:r>
                        <a:rPr lang="en-US" sz="2000" dirty="0">
                          <a:effectLst/>
                        </a:rPr>
                        <a:t>, </a:t>
                      </a:r>
                      <a:r>
                        <a:rPr lang="en-US" sz="2000" dirty="0" err="1">
                          <a:effectLst/>
                        </a:rPr>
                        <a:t>dẫn</a:t>
                      </a:r>
                      <a:r>
                        <a:rPr lang="en-US" sz="2000" dirty="0">
                          <a:effectLst/>
                        </a:rPr>
                        <a:t> </a:t>
                      </a:r>
                      <a:r>
                        <a:rPr lang="en-US" sz="2000" dirty="0" err="1">
                          <a:effectLst/>
                        </a:rPr>
                        <a:t>chương</a:t>
                      </a:r>
                      <a:r>
                        <a:rPr lang="en-US" sz="2000" dirty="0">
                          <a:effectLst/>
                        </a:rPr>
                        <a:t> </a:t>
                      </a:r>
                      <a:r>
                        <a:rPr lang="en-US" sz="2000" dirty="0" err="1">
                          <a:effectLst/>
                        </a:rPr>
                        <a:t>trình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extLst>
                  <a:ext uri="{0D108BD9-81ED-4DB2-BD59-A6C34878D82A}">
                    <a16:rowId xmlns:a16="http://schemas.microsoft.com/office/drawing/2014/main" val="998757670"/>
                  </a:ext>
                </a:extLst>
              </a:tr>
              <a:tr h="311150">
                <a:tc>
                  <a:txBody>
                    <a:bodyPr/>
                    <a:lstStyle/>
                    <a:p>
                      <a:pPr algn="just">
                        <a:lnSpc>
                          <a:spcPct val="107000"/>
                        </a:lnSpc>
                        <a:spcAft>
                          <a:spcPts val="0"/>
                        </a:spcAft>
                      </a:pPr>
                      <a:r>
                        <a:rPr lang="en-US" sz="2000">
                          <a:effectLst/>
                        </a:rPr>
                        <a:t>Âm thanh, ánh sáng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extLst>
                  <a:ext uri="{0D108BD9-81ED-4DB2-BD59-A6C34878D82A}">
                    <a16:rowId xmlns:a16="http://schemas.microsoft.com/office/drawing/2014/main" val="869012505"/>
                  </a:ext>
                </a:extLst>
              </a:tr>
              <a:tr h="311150">
                <a:tc>
                  <a:txBody>
                    <a:bodyPr/>
                    <a:lstStyle/>
                    <a:p>
                      <a:pPr algn="just">
                        <a:lnSpc>
                          <a:spcPct val="107000"/>
                        </a:lnSpc>
                        <a:spcAft>
                          <a:spcPts val="0"/>
                        </a:spcAft>
                      </a:pPr>
                      <a:r>
                        <a:rPr lang="en-US" sz="2000">
                          <a:effectLst/>
                        </a:rPr>
                        <a:t>Hóa trang, đạo cụ</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extLst>
                  <a:ext uri="{0D108BD9-81ED-4DB2-BD59-A6C34878D82A}">
                    <a16:rowId xmlns:a16="http://schemas.microsoft.com/office/drawing/2014/main" val="300998553"/>
                  </a:ext>
                </a:extLst>
              </a:tr>
              <a:tr h="155575">
                <a:tc>
                  <a:txBody>
                    <a:bodyPr/>
                    <a:lstStyle/>
                    <a:p>
                      <a:pPr algn="just">
                        <a:lnSpc>
                          <a:spcPct val="107000"/>
                        </a:lnSpc>
                        <a:spcAft>
                          <a:spcPts val="0"/>
                        </a:spcAft>
                      </a:pPr>
                      <a:r>
                        <a:rPr lang="en-US" sz="2000">
                          <a:effectLst/>
                        </a:rPr>
                        <a:t>Quay video</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tc>
                  <a:txBody>
                    <a:bodyPr/>
                    <a:lstStyle/>
                    <a:p>
                      <a:pPr algn="just">
                        <a:lnSpc>
                          <a:spcPct val="107000"/>
                        </a:lnSpc>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36" marR="50336" marT="0" marB="0"/>
                </a:tc>
                <a:extLst>
                  <a:ext uri="{0D108BD9-81ED-4DB2-BD59-A6C34878D82A}">
                    <a16:rowId xmlns:a16="http://schemas.microsoft.com/office/drawing/2014/main" val="3833599816"/>
                  </a:ext>
                </a:extLst>
              </a:tr>
            </a:tbl>
          </a:graphicData>
        </a:graphic>
      </p:graphicFrame>
      <p:sp>
        <p:nvSpPr>
          <p:cNvPr id="5" name="8-Point Star 4"/>
          <p:cNvSpPr/>
          <p:nvPr/>
        </p:nvSpPr>
        <p:spPr>
          <a:xfrm>
            <a:off x="1057835" y="502024"/>
            <a:ext cx="2689412" cy="512199"/>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CHUẨN BỊ Ở NHÀ </a:t>
            </a:r>
            <a:endParaRPr lang="en-US" dirty="0"/>
          </a:p>
        </p:txBody>
      </p:sp>
    </p:spTree>
    <p:extLst>
      <p:ext uri="{BB962C8B-B14F-4D97-AF65-F5344CB8AC3E}">
        <p14:creationId xmlns:p14="http://schemas.microsoft.com/office/powerpoint/2010/main" val="742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3D51B06B-5C2A-4812-B452-4060BB867188}"/>
              </a:ext>
            </a:extLst>
          </p:cNvPr>
          <p:cNvSpPr/>
          <p:nvPr/>
        </p:nvSpPr>
        <p:spPr>
          <a:xfrm>
            <a:off x="1634917" y="2046030"/>
            <a:ext cx="5842946" cy="882935"/>
          </a:xfrm>
          <a:prstGeom prst="rect">
            <a:avLst/>
          </a:prstGeom>
          <a:noFill/>
        </p:spPr>
        <p:txBody>
          <a:bodyPr wrap="none" lIns="51435" tIns="25718" rIns="51435" bIns="25718">
            <a:spAutoFit/>
          </a:bodyPr>
          <a:lstStyle/>
          <a:p>
            <a:pPr algn="ctr" defTabSz="685800" eaLnBrk="0" fontAlgn="base" hangingPunct="0">
              <a:spcBef>
                <a:spcPct val="0"/>
              </a:spcBef>
              <a:spcAft>
                <a:spcPct val="0"/>
              </a:spcAft>
              <a:buClrTx/>
            </a:pPr>
            <a:r>
              <a:rPr lang="en-US" sz="5400" kern="1200" dirty="0" smtClean="0">
                <a:ln w="0"/>
                <a:solidFill>
                  <a:srgbClr val="FF33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ĐI TÌM ĐỒNG ĐỘI</a:t>
            </a:r>
            <a:endParaRPr lang="en-US" sz="5400" kern="1200" dirty="0">
              <a:ln w="0"/>
              <a:solidFill>
                <a:srgbClr val="FF3300"/>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endParaRPr>
          </a:p>
        </p:txBody>
      </p:sp>
      <p:sp>
        <p:nvSpPr>
          <p:cNvPr id="60" name="Rectangle 59">
            <a:extLst>
              <a:ext uri="{FF2B5EF4-FFF2-40B4-BE49-F238E27FC236}">
                <a16:creationId xmlns:a16="http://schemas.microsoft.com/office/drawing/2014/main" id="{2F29608F-CEDB-48F7-9AB8-8234667E71B5}"/>
              </a:ext>
            </a:extLst>
          </p:cNvPr>
          <p:cNvSpPr/>
          <p:nvPr/>
        </p:nvSpPr>
        <p:spPr>
          <a:xfrm>
            <a:off x="2801549" y="861018"/>
            <a:ext cx="3111353" cy="675186"/>
          </a:xfrm>
          <a:prstGeom prst="rect">
            <a:avLst/>
          </a:prstGeom>
          <a:solidFill>
            <a:schemeClr val="bg1"/>
          </a:solidFill>
        </p:spPr>
        <p:txBody>
          <a:bodyPr wrap="square" lIns="51435" tIns="25718" rIns="51435" bIns="25718">
            <a:spAutoFit/>
          </a:bodyPr>
          <a:lstStyle/>
          <a:p>
            <a:pPr algn="ctr" defTabSz="685800" eaLnBrk="0" fontAlgn="base" hangingPunct="0">
              <a:spcBef>
                <a:spcPct val="0"/>
              </a:spcBef>
              <a:spcAft>
                <a:spcPct val="0"/>
              </a:spcAft>
              <a:buClrTx/>
            </a:pPr>
            <a:r>
              <a:rPr lang="en-US" sz="4050" b="1" kern="1200" spc="28" dirty="0">
                <a:ln w="9525" cmpd="sng">
                  <a:solidFill>
                    <a:srgbClr val="F0A22E"/>
                  </a:solidFill>
                  <a:prstDash val="solid"/>
                </a:ln>
                <a:solidFill>
                  <a:srgbClr val="FFC000"/>
                </a:solidFill>
                <a:effectLst>
                  <a:glow rad="38100">
                    <a:srgbClr val="F0A22E">
                      <a:alpha val="40000"/>
                    </a:srgbClr>
                  </a:glow>
                </a:effectLst>
                <a:latin typeface="Times New Roman" panose="02020603050405020304" pitchFamily="18" charset="0"/>
                <a:ea typeface="+mn-ea"/>
                <a:cs typeface="Times New Roman" panose="02020603050405020304" pitchFamily="18" charset="0"/>
              </a:rPr>
              <a:t>TRÒ CHƠI</a:t>
            </a:r>
          </a:p>
        </p:txBody>
      </p:sp>
      <p:pic>
        <p:nvPicPr>
          <p:cNvPr id="61" name="Picture 60">
            <a:extLst>
              <a:ext uri="{FF2B5EF4-FFF2-40B4-BE49-F238E27FC236}">
                <a16:creationId xmlns:a16="http://schemas.microsoft.com/office/drawing/2014/main" id="{2E3BCBFC-9CCB-4DD3-ACFD-F46DC0394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98463">
            <a:off x="6595322" y="159228"/>
            <a:ext cx="755486" cy="1992593"/>
          </a:xfrm>
          <a:prstGeom prst="rect">
            <a:avLst/>
          </a:prstGeom>
        </p:spPr>
      </p:pic>
      <p:pic>
        <p:nvPicPr>
          <p:cNvPr id="62" name="Picture 61">
            <a:extLst>
              <a:ext uri="{FF2B5EF4-FFF2-40B4-BE49-F238E27FC236}">
                <a16:creationId xmlns:a16="http://schemas.microsoft.com/office/drawing/2014/main" id="{242C1967-20E5-4762-A224-3593D0534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82343">
            <a:off x="1696487" y="299617"/>
            <a:ext cx="693900" cy="1830161"/>
          </a:xfrm>
          <a:prstGeom prst="rect">
            <a:avLst/>
          </a:prstGeom>
        </p:spPr>
      </p:pic>
      <p:sp>
        <p:nvSpPr>
          <p:cNvPr id="2" name="TextBox 1"/>
          <p:cNvSpPr txBox="1"/>
          <p:nvPr/>
        </p:nvSpPr>
        <p:spPr>
          <a:xfrm>
            <a:off x="259976" y="313765"/>
            <a:ext cx="1452283" cy="3048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5090014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4" name="Rectangle 3">
            <a:extLst>
              <a:ext uri="{FF2B5EF4-FFF2-40B4-BE49-F238E27FC236}">
                <a16:creationId xmlns:a16="http://schemas.microsoft.com/office/drawing/2014/main" id="{6D430F8E-9144-467C-B12C-B4561AC25D5A}"/>
              </a:ext>
            </a:extLst>
          </p:cNvPr>
          <p:cNvSpPr/>
          <p:nvPr/>
        </p:nvSpPr>
        <p:spPr>
          <a:xfrm>
            <a:off x="1593979" y="1265308"/>
            <a:ext cx="6546151" cy="2083264"/>
          </a:xfrm>
          <a:prstGeom prst="rect">
            <a:avLst/>
          </a:prstGeom>
          <a:noFill/>
        </p:spPr>
        <p:txBody>
          <a:bodyPr wrap="none" lIns="51435" tIns="25718" rIns="51435" bIns="25718">
            <a:spAutoFit/>
          </a:bodyPr>
          <a:lstStyle/>
          <a:p>
            <a:pPr algn="ctr" defTabSz="685800" eaLnBrk="0" fontAlgn="base" hangingPunct="0">
              <a:spcBef>
                <a:spcPct val="0"/>
              </a:spcBef>
              <a:spcAft>
                <a:spcPct val="0"/>
              </a:spcAft>
              <a:buClrTx/>
            </a:pPr>
            <a:r>
              <a:rPr lang="en-US" sz="6600" b="1" kern="1200" dirty="0" smtClean="0">
                <a:ln w="0"/>
                <a:solidFill>
                  <a:schemeClr val="accent2">
                    <a:lumMod val="75000"/>
                  </a:schemeClr>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NỘP SẢN PHẨM</a:t>
            </a:r>
          </a:p>
          <a:p>
            <a:pPr algn="ctr" defTabSz="685800" eaLnBrk="0" fontAlgn="base" hangingPunct="0">
              <a:spcBef>
                <a:spcPct val="0"/>
              </a:spcBef>
              <a:spcAft>
                <a:spcPct val="0"/>
              </a:spcAft>
              <a:buClrTx/>
            </a:pPr>
            <a:r>
              <a:rPr lang="en-US" sz="6600" b="1" kern="1200" dirty="0" smtClean="0">
                <a:ln w="0"/>
                <a:solidFill>
                  <a:schemeClr val="accent2">
                    <a:lumMod val="75000"/>
                  </a:schemeClr>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VIDEO</a:t>
            </a:r>
          </a:p>
        </p:txBody>
      </p:sp>
      <p:pic>
        <p:nvPicPr>
          <p:cNvPr id="5" name="Picture 4">
            <a:extLst>
              <a:ext uri="{FF2B5EF4-FFF2-40B4-BE49-F238E27FC236}">
                <a16:creationId xmlns:a16="http://schemas.microsoft.com/office/drawing/2014/main" id="{F88F87D5-D6E6-4B72-A28F-268A1764F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523" y="753470"/>
            <a:ext cx="747416" cy="2516613"/>
          </a:xfrm>
          <a:prstGeom prst="rect">
            <a:avLst/>
          </a:prstGeom>
        </p:spPr>
      </p:pic>
      <p:pic>
        <p:nvPicPr>
          <p:cNvPr id="6" name="Picture 5">
            <a:extLst>
              <a:ext uri="{FF2B5EF4-FFF2-40B4-BE49-F238E27FC236}">
                <a16:creationId xmlns:a16="http://schemas.microsoft.com/office/drawing/2014/main" id="{857B7776-1CF2-4D52-B745-8D4B3021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213992" y="2142589"/>
            <a:ext cx="733128" cy="2468506"/>
          </a:xfrm>
          <a:prstGeom prst="rect">
            <a:avLst/>
          </a:prstGeom>
        </p:spPr>
      </p:pic>
    </p:spTree>
    <p:extLst>
      <p:ext uri="{BB962C8B-B14F-4D97-AF65-F5344CB8AC3E}">
        <p14:creationId xmlns:p14="http://schemas.microsoft.com/office/powerpoint/2010/main" val="3048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FCA01F64-4F94-4285-8BC4-A8891D6B2FC1}"/>
              </a:ext>
            </a:extLst>
          </p:cNvPr>
          <p:cNvSpPr>
            <a:spLocks noChangeArrowheads="1"/>
          </p:cNvSpPr>
          <p:nvPr/>
        </p:nvSpPr>
        <p:spPr bwMode="auto">
          <a:xfrm>
            <a:off x="148141" y="233926"/>
            <a:ext cx="3651449" cy="553998"/>
          </a:xfrm>
          <a:prstGeom prst="rect">
            <a:avLst/>
          </a:prstGeom>
          <a:solidFill>
            <a:schemeClr val="bg1"/>
          </a:solidFill>
          <a:ln>
            <a:noFill/>
          </a:ln>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685800" eaLnBrk="0" fontAlgn="base" hangingPunct="0">
              <a:spcBef>
                <a:spcPct val="0"/>
              </a:spcBef>
              <a:spcAft>
                <a:spcPct val="0"/>
              </a:spcAft>
              <a:buClrTx/>
              <a:buSzTx/>
              <a:buNone/>
            </a:pPr>
            <a:r>
              <a:rPr lang="en-US" altLang="en-US" sz="3000" b="1" u="sng" kern="1200" dirty="0" smtClean="0">
                <a:solidFill>
                  <a:srgbClr val="0000CC"/>
                </a:solidFill>
                <a:latin typeface="Times New Roman" panose="02020603050405020304" pitchFamily="18" charset="0"/>
                <a:ea typeface="+mn-ea"/>
                <a:cs typeface="Arial" panose="020B0604020202020204" pitchFamily="34" charset="0"/>
              </a:rPr>
              <a:t>THỂ LỆ TRÒ CHƠI</a:t>
            </a:r>
            <a:endParaRPr lang="en-US" altLang="en-US" sz="3000" b="1" u="sng" kern="1200" dirty="0">
              <a:solidFill>
                <a:srgbClr val="0000CC"/>
              </a:solidFill>
              <a:latin typeface="Times New Roman" panose="02020603050405020304" pitchFamily="18" charset="0"/>
              <a:ea typeface="+mn-ea"/>
              <a:cs typeface="Arial" panose="020B0604020202020204" pitchFamily="34" charset="0"/>
            </a:endParaRPr>
          </a:p>
        </p:txBody>
      </p:sp>
      <p:sp>
        <p:nvSpPr>
          <p:cNvPr id="5" name="Rectangle 4"/>
          <p:cNvSpPr/>
          <p:nvPr/>
        </p:nvSpPr>
        <p:spPr>
          <a:xfrm>
            <a:off x="887504" y="757791"/>
            <a:ext cx="7458635" cy="3477875"/>
          </a:xfrm>
          <a:prstGeom prst="rect">
            <a:avLst/>
          </a:prstGeom>
        </p:spPr>
        <p:txBody>
          <a:bodyPr wrap="square">
            <a:spAutoFit/>
          </a:bodyPr>
          <a:lstStyle/>
          <a:p>
            <a:r>
              <a:rPr lang="vi-VN" sz="2000" dirty="0"/>
              <a:t>+ GV mời 6 HS lên bục giảng tham gia trò chơi. Mỗi HS sẽ được bốc thăm 1 bông hoa có ghi từ khóa và không để các bạn còn lại biết được.</a:t>
            </a:r>
          </a:p>
          <a:p>
            <a:r>
              <a:rPr lang="vi-VN" sz="2000" dirty="0"/>
              <a:t>+ </a:t>
            </a:r>
            <a:r>
              <a:rPr lang="vi-VN" sz="2000" dirty="0" smtClean="0"/>
              <a:t>Trong </a:t>
            </a:r>
            <a:r>
              <a:rPr lang="vi-VN" sz="2000" dirty="0"/>
              <a:t>vòng 15 giây sau khi GV hô hiệu lệnh bắt đầu mỗi học sinh sẽ cầm hình tròn/bông hoa/ngôi sao có ghi từ khóa dán vào vị trí thích hợp trên bảng phụ mà GV đã treo sẵn trên bảng để tìm đúng đội của mình. Sau 15 giây, đội nào tìm đúng, đủ đồng đội của mình và dùng lời văn của mình trình bày được đơn vị kiến thức cần được giải mã qua trò chơi sẽ giành chiến thắng. Đội chiến thắng sẽ được bốc thăm phần thưởng từ Hộp quà may mắn.</a:t>
            </a:r>
          </a:p>
        </p:txBody>
      </p:sp>
    </p:spTree>
    <p:extLst>
      <p:ext uri="{BB962C8B-B14F-4D97-AF65-F5344CB8AC3E}">
        <p14:creationId xmlns:p14="http://schemas.microsoft.com/office/powerpoint/2010/main" val="275879289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3498325"/>
              </p:ext>
            </p:extLst>
          </p:nvPr>
        </p:nvGraphicFramePr>
        <p:xfrm>
          <a:off x="233082" y="233078"/>
          <a:ext cx="7351057" cy="2443962"/>
        </p:xfrm>
        <a:graphic>
          <a:graphicData uri="http://schemas.openxmlformats.org/drawingml/2006/table">
            <a:tbl>
              <a:tblPr firstRow="1" firstCol="1" bandRow="1">
                <a:tableStyleId>{05CC6C5C-45BB-4E96-897F-C50AA1501248}</a:tableStyleId>
              </a:tblPr>
              <a:tblGrid>
                <a:gridCol w="2449637">
                  <a:extLst>
                    <a:ext uri="{9D8B030D-6E8A-4147-A177-3AD203B41FA5}">
                      <a16:colId xmlns:a16="http://schemas.microsoft.com/office/drawing/2014/main" val="2781047692"/>
                    </a:ext>
                  </a:extLst>
                </a:gridCol>
                <a:gridCol w="2450710">
                  <a:extLst>
                    <a:ext uri="{9D8B030D-6E8A-4147-A177-3AD203B41FA5}">
                      <a16:colId xmlns:a16="http://schemas.microsoft.com/office/drawing/2014/main" val="2876451898"/>
                    </a:ext>
                  </a:extLst>
                </a:gridCol>
                <a:gridCol w="2450710">
                  <a:extLst>
                    <a:ext uri="{9D8B030D-6E8A-4147-A177-3AD203B41FA5}">
                      <a16:colId xmlns:a16="http://schemas.microsoft.com/office/drawing/2014/main" val="3127738793"/>
                    </a:ext>
                  </a:extLst>
                </a:gridCol>
              </a:tblGrid>
              <a:tr h="461992">
                <a:tc>
                  <a:txBody>
                    <a:bodyPr/>
                    <a:lstStyle/>
                    <a:p>
                      <a:pPr algn="l">
                        <a:lnSpc>
                          <a:spcPct val="107000"/>
                        </a:lnSpc>
                        <a:spcAft>
                          <a:spcPts val="0"/>
                        </a:spcAft>
                      </a:pPr>
                      <a:r>
                        <a:rPr lang="it-IT" sz="2400" dirty="0">
                          <a:effectLst/>
                          <a:latin typeface="Times New Roman" panose="02020603050405020304" pitchFamily="18" charset="0"/>
                          <a:cs typeface="Times New Roman" panose="02020603050405020304" pitchFamily="18" charset="0"/>
                        </a:rPr>
                        <a:t>Tiêu chí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07000"/>
                        </a:lnSpc>
                        <a:spcAft>
                          <a:spcPts val="0"/>
                        </a:spcAft>
                      </a:pPr>
                      <a:r>
                        <a:rPr lang="it-IT" sz="2400" dirty="0">
                          <a:effectLst/>
                          <a:latin typeface="Times New Roman" panose="02020603050405020304" pitchFamily="18" charset="0"/>
                          <a:cs typeface="Times New Roman" panose="02020603050405020304" pitchFamily="18" charset="0"/>
                        </a:rPr>
                        <a:t>Hoạt cảnh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07000"/>
                        </a:lnSpc>
                        <a:spcAft>
                          <a:spcPts val="0"/>
                        </a:spcAft>
                      </a:pPr>
                      <a:r>
                        <a:rPr lang="it-IT" sz="2400" dirty="0">
                          <a:effectLst/>
                          <a:latin typeface="Times New Roman" panose="02020603050405020304" pitchFamily="18" charset="0"/>
                          <a:cs typeface="Times New Roman" panose="02020603050405020304" pitchFamily="18" charset="0"/>
                        </a:rPr>
                        <a:t>Tiểu phẩm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701253377"/>
                  </a:ext>
                </a:extLst>
              </a:tr>
              <a:tr h="296688">
                <a:tc>
                  <a:txBody>
                    <a:bodyPr/>
                    <a:lstStyle/>
                    <a:p>
                      <a:pPr algn="l">
                        <a:lnSpc>
                          <a:spcPct val="107000"/>
                        </a:lnSpc>
                        <a:spcAft>
                          <a:spcPts val="0"/>
                        </a:spcAft>
                      </a:pPr>
                      <a:r>
                        <a:rPr lang="it-IT" sz="2400">
                          <a:effectLst/>
                          <a:latin typeface="Times New Roman" panose="02020603050405020304" pitchFamily="18" charset="0"/>
                          <a:cs typeface="Times New Roman" panose="02020603050405020304" pitchFamily="18" charset="0"/>
                        </a:rPr>
                        <a:t>Thời gian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l">
                        <a:lnSpc>
                          <a:spcPct val="107000"/>
                        </a:lnSpc>
                        <a:spcAft>
                          <a:spcPts val="0"/>
                        </a:spcAft>
                      </a:pPr>
                      <a:r>
                        <a:rPr lang="it-IT"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l">
                        <a:lnSpc>
                          <a:spcPct val="107000"/>
                        </a:lnSpc>
                        <a:spcAft>
                          <a:spcPts val="0"/>
                        </a:spcAft>
                      </a:pPr>
                      <a:r>
                        <a:rPr lang="it-IT"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115167786"/>
                  </a:ext>
                </a:extLst>
              </a:tr>
              <a:tr h="461992">
                <a:tc>
                  <a:txBody>
                    <a:bodyPr/>
                    <a:lstStyle/>
                    <a:p>
                      <a:pPr algn="l">
                        <a:lnSpc>
                          <a:spcPct val="107000"/>
                        </a:lnSpc>
                        <a:spcAft>
                          <a:spcPts val="0"/>
                        </a:spcAft>
                      </a:pPr>
                      <a:r>
                        <a:rPr lang="it-IT" sz="2400">
                          <a:effectLst/>
                          <a:latin typeface="Times New Roman" panose="02020603050405020304" pitchFamily="18" charset="0"/>
                          <a:cs typeface="Times New Roman" panose="02020603050405020304" pitchFamily="18" charset="0"/>
                        </a:rPr>
                        <a:t>Không gian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l">
                        <a:lnSpc>
                          <a:spcPct val="107000"/>
                        </a:lnSpc>
                        <a:spcAft>
                          <a:spcPts val="0"/>
                        </a:spcAft>
                      </a:pPr>
                      <a:r>
                        <a:rPr lang="it-IT"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l">
                        <a:lnSpc>
                          <a:spcPct val="107000"/>
                        </a:lnSpc>
                        <a:spcAft>
                          <a:spcPts val="0"/>
                        </a:spcAft>
                      </a:pPr>
                      <a:r>
                        <a:rPr lang="it-IT"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2147042916"/>
                  </a:ext>
                </a:extLst>
              </a:tr>
              <a:tr h="1154980">
                <a:tc>
                  <a:txBody>
                    <a:bodyPr/>
                    <a:lstStyle/>
                    <a:p>
                      <a:pPr algn="l">
                        <a:lnSpc>
                          <a:spcPct val="107000"/>
                        </a:lnSpc>
                        <a:spcAft>
                          <a:spcPts val="0"/>
                        </a:spcAft>
                      </a:pPr>
                      <a:r>
                        <a:rPr lang="it-IT" sz="2400">
                          <a:effectLst/>
                          <a:latin typeface="Times New Roman" panose="02020603050405020304" pitchFamily="18" charset="0"/>
                          <a:cs typeface="Times New Roman" panose="02020603050405020304" pitchFamily="18" charset="0"/>
                        </a:rPr>
                        <a:t>Dung lượng đoạn trích/ tác ph</a:t>
                      </a:r>
                      <a:r>
                        <a:rPr lang="en-US" sz="2400">
                          <a:effectLst/>
                          <a:latin typeface="Times New Roman" panose="02020603050405020304" pitchFamily="18" charset="0"/>
                          <a:cs typeface="Times New Roman" panose="02020603050405020304" pitchFamily="18" charset="0"/>
                        </a:rPr>
                        <a:t>ẩm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l">
                        <a:lnSpc>
                          <a:spcPct val="107000"/>
                        </a:lnSpc>
                        <a:spcAft>
                          <a:spcPts val="0"/>
                        </a:spcAft>
                      </a:pPr>
                      <a:r>
                        <a:rPr lang="it-IT"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l">
                        <a:lnSpc>
                          <a:spcPct val="107000"/>
                        </a:lnSpc>
                        <a:spcAft>
                          <a:spcPts val="0"/>
                        </a:spcAft>
                      </a:pPr>
                      <a:r>
                        <a:rPr lang="it-IT"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555876127"/>
                  </a:ext>
                </a:extLst>
              </a:tr>
            </a:tbl>
          </a:graphicData>
        </a:graphic>
      </p:graphicFrame>
      <p:sp>
        <p:nvSpPr>
          <p:cNvPr id="3" name="8-Point Star 2"/>
          <p:cNvSpPr/>
          <p:nvPr/>
        </p:nvSpPr>
        <p:spPr>
          <a:xfrm>
            <a:off x="815785" y="2788023"/>
            <a:ext cx="1846729" cy="80682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NGẮN </a:t>
            </a:r>
            <a:endParaRPr lang="en-US" dirty="0"/>
          </a:p>
        </p:txBody>
      </p:sp>
      <p:sp>
        <p:nvSpPr>
          <p:cNvPr id="5" name="8-Point Star 4"/>
          <p:cNvSpPr/>
          <p:nvPr/>
        </p:nvSpPr>
        <p:spPr>
          <a:xfrm>
            <a:off x="2662516" y="2877670"/>
            <a:ext cx="1846729" cy="80682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DÀI</a:t>
            </a:r>
            <a:endParaRPr lang="en-US" dirty="0"/>
          </a:p>
        </p:txBody>
      </p:sp>
      <p:sp>
        <p:nvSpPr>
          <p:cNvPr id="6" name="8-Point Star 5"/>
          <p:cNvSpPr/>
          <p:nvPr/>
        </p:nvSpPr>
        <p:spPr>
          <a:xfrm>
            <a:off x="4572002" y="2814916"/>
            <a:ext cx="1846729" cy="80682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RỘNG </a:t>
            </a:r>
            <a:endParaRPr lang="en-US" dirty="0"/>
          </a:p>
        </p:txBody>
      </p:sp>
      <p:sp>
        <p:nvSpPr>
          <p:cNvPr id="7" name="8-Point Star 6"/>
          <p:cNvSpPr/>
          <p:nvPr/>
        </p:nvSpPr>
        <p:spPr>
          <a:xfrm>
            <a:off x="1685363" y="3881716"/>
            <a:ext cx="1846729" cy="80682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HẸP </a:t>
            </a:r>
            <a:endParaRPr lang="en-US" dirty="0"/>
          </a:p>
        </p:txBody>
      </p:sp>
      <p:sp>
        <p:nvSpPr>
          <p:cNvPr id="8" name="8-Point Star 7"/>
          <p:cNvSpPr/>
          <p:nvPr/>
        </p:nvSpPr>
        <p:spPr>
          <a:xfrm>
            <a:off x="3505199" y="3962400"/>
            <a:ext cx="1846729" cy="80682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MỘT PHẦN  </a:t>
            </a:r>
            <a:endParaRPr lang="en-US" dirty="0"/>
          </a:p>
        </p:txBody>
      </p:sp>
      <p:sp>
        <p:nvSpPr>
          <p:cNvPr id="9" name="8-Point Star 8"/>
          <p:cNvSpPr/>
          <p:nvPr/>
        </p:nvSpPr>
        <p:spPr>
          <a:xfrm>
            <a:off x="5683623" y="3899647"/>
            <a:ext cx="1846729" cy="80682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TOÀN BỘ  </a:t>
            </a:r>
            <a:endParaRPr lang="en-US" dirty="0"/>
          </a:p>
        </p:txBody>
      </p:sp>
    </p:spTree>
    <p:extLst>
      <p:ext uri="{BB962C8B-B14F-4D97-AF65-F5344CB8AC3E}">
        <p14:creationId xmlns:p14="http://schemas.microsoft.com/office/powerpoint/2010/main" val="940379680"/>
      </p:ext>
    </p:extLst>
  </p:cSld>
  <p:clrMapOvr>
    <a:masterClrMapping/>
  </p:clrMapOvr>
  <mc:AlternateContent xmlns:mc="http://schemas.openxmlformats.org/markup-compatibility/2006" xmlns:p14="http://schemas.microsoft.com/office/powerpoint/2010/main">
    <mc:Choice Requires="p14">
      <p:transition spd="slow" p14:dur="125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4" name="Rectangle 3">
            <a:extLst>
              <a:ext uri="{FF2B5EF4-FFF2-40B4-BE49-F238E27FC236}">
                <a16:creationId xmlns:a16="http://schemas.microsoft.com/office/drawing/2014/main" id="{6D430F8E-9144-467C-B12C-B4561AC25D5A}"/>
              </a:ext>
            </a:extLst>
          </p:cNvPr>
          <p:cNvSpPr/>
          <p:nvPr/>
        </p:nvSpPr>
        <p:spPr>
          <a:xfrm>
            <a:off x="1797851" y="1265308"/>
            <a:ext cx="5797741" cy="2441182"/>
          </a:xfrm>
          <a:prstGeom prst="rect">
            <a:avLst/>
          </a:prstGeom>
          <a:noFill/>
        </p:spPr>
        <p:txBody>
          <a:bodyPr wrap="none" lIns="51435" tIns="25718" rIns="51435" bIns="25718">
            <a:spAutoFit/>
          </a:bodyPr>
          <a:lstStyle/>
          <a:p>
            <a:pPr algn="ctr" defTabSz="685800" eaLnBrk="0" fontAlgn="base" hangingPunct="0">
              <a:spcBef>
                <a:spcPct val="0"/>
              </a:spcBef>
              <a:spcAft>
                <a:spcPct val="0"/>
              </a:spcAft>
              <a:buClrTx/>
            </a:pPr>
            <a:r>
              <a:rPr lang="en-US" sz="7763" b="1" kern="1200" dirty="0" smtClean="0">
                <a:ln w="0"/>
                <a:solidFill>
                  <a:schemeClr val="accent2">
                    <a:lumMod val="75000"/>
                  </a:schemeClr>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BIÊN SOẠN </a:t>
            </a:r>
          </a:p>
          <a:p>
            <a:pPr algn="ctr" defTabSz="685800" eaLnBrk="0" fontAlgn="base" hangingPunct="0">
              <a:spcBef>
                <a:spcPct val="0"/>
              </a:spcBef>
              <a:spcAft>
                <a:spcPct val="0"/>
              </a:spcAft>
              <a:buClrTx/>
            </a:pPr>
            <a:r>
              <a:rPr lang="en-US" sz="7763" b="1" kern="1200" dirty="0" smtClean="0">
                <a:ln w="0"/>
                <a:solidFill>
                  <a:schemeClr val="accent2">
                    <a:lumMod val="75000"/>
                  </a:schemeClr>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KỊCH BẢN</a:t>
            </a:r>
            <a:endParaRPr lang="en-US" sz="7763" b="1" kern="1200"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F88F87D5-D6E6-4B72-A28F-268A1764F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523" y="753470"/>
            <a:ext cx="747416" cy="2516613"/>
          </a:xfrm>
          <a:prstGeom prst="rect">
            <a:avLst/>
          </a:prstGeom>
        </p:spPr>
      </p:pic>
      <p:pic>
        <p:nvPicPr>
          <p:cNvPr id="6" name="Picture 5">
            <a:extLst>
              <a:ext uri="{FF2B5EF4-FFF2-40B4-BE49-F238E27FC236}">
                <a16:creationId xmlns:a16="http://schemas.microsoft.com/office/drawing/2014/main" id="{857B7776-1CF2-4D52-B745-8D4B3021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213992" y="2142589"/>
            <a:ext cx="733128" cy="2468506"/>
          </a:xfrm>
          <a:prstGeom prst="rect">
            <a:avLst/>
          </a:prstGeom>
        </p:spPr>
      </p:pic>
    </p:spTree>
    <p:extLst>
      <p:ext uri="{BB962C8B-B14F-4D97-AF65-F5344CB8AC3E}">
        <p14:creationId xmlns:p14="http://schemas.microsoft.com/office/powerpoint/2010/main" val="7888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2472858"/>
              </p:ext>
            </p:extLst>
          </p:nvPr>
        </p:nvGraphicFramePr>
        <p:xfrm>
          <a:off x="896473" y="1411448"/>
          <a:ext cx="7001433" cy="2828857"/>
        </p:xfrm>
        <a:graphic>
          <a:graphicData uri="http://schemas.openxmlformats.org/drawingml/2006/table">
            <a:tbl>
              <a:tblPr firstRow="1" firstCol="1" bandRow="1">
                <a:tableStyleId>{775DCB02-9BB8-47FD-8907-85C794F793BA}</a:tableStyleId>
              </a:tblPr>
              <a:tblGrid>
                <a:gridCol w="1739410">
                  <a:extLst>
                    <a:ext uri="{9D8B030D-6E8A-4147-A177-3AD203B41FA5}">
                      <a16:colId xmlns:a16="http://schemas.microsoft.com/office/drawing/2014/main" val="946700658"/>
                    </a:ext>
                  </a:extLst>
                </a:gridCol>
                <a:gridCol w="1737659">
                  <a:extLst>
                    <a:ext uri="{9D8B030D-6E8A-4147-A177-3AD203B41FA5}">
                      <a16:colId xmlns:a16="http://schemas.microsoft.com/office/drawing/2014/main" val="1029181166"/>
                    </a:ext>
                  </a:extLst>
                </a:gridCol>
                <a:gridCol w="1737659">
                  <a:extLst>
                    <a:ext uri="{9D8B030D-6E8A-4147-A177-3AD203B41FA5}">
                      <a16:colId xmlns:a16="http://schemas.microsoft.com/office/drawing/2014/main" val="3659615138"/>
                    </a:ext>
                  </a:extLst>
                </a:gridCol>
                <a:gridCol w="1786705">
                  <a:extLst>
                    <a:ext uri="{9D8B030D-6E8A-4147-A177-3AD203B41FA5}">
                      <a16:colId xmlns:a16="http://schemas.microsoft.com/office/drawing/2014/main" val="3483416696"/>
                    </a:ext>
                  </a:extLst>
                </a:gridCol>
              </a:tblGrid>
              <a:tr h="394425">
                <a:tc gridSpan="4">
                  <a:txBody>
                    <a:bodyPr/>
                    <a:lstStyle/>
                    <a:p>
                      <a:pPr algn="ctr">
                        <a:lnSpc>
                          <a:spcPct val="107000"/>
                        </a:lnSpc>
                        <a:spcAft>
                          <a:spcPts val="0"/>
                        </a:spcAft>
                      </a:pPr>
                      <a:r>
                        <a:rPr lang="en-US" sz="2000" b="1" dirty="0" err="1">
                          <a:effectLst/>
                        </a:rPr>
                        <a:t>Bình</a:t>
                      </a:r>
                      <a:r>
                        <a:rPr lang="en-US" sz="2000" b="1" dirty="0">
                          <a:effectLst/>
                        </a:rPr>
                        <a:t> </a:t>
                      </a:r>
                      <a:r>
                        <a:rPr lang="en-US" sz="2000" b="1" dirty="0" err="1">
                          <a:effectLst/>
                        </a:rPr>
                        <a:t>Ngô</a:t>
                      </a:r>
                      <a:r>
                        <a:rPr lang="en-US" sz="2000" b="1" dirty="0">
                          <a:effectLst/>
                        </a:rPr>
                        <a:t> </a:t>
                      </a:r>
                      <a:r>
                        <a:rPr lang="en-US" sz="2000" b="1" dirty="0" err="1">
                          <a:effectLst/>
                        </a:rPr>
                        <a:t>đại</a:t>
                      </a:r>
                      <a:r>
                        <a:rPr lang="en-US" sz="2000" b="1" dirty="0">
                          <a:effectLst/>
                        </a:rPr>
                        <a:t> </a:t>
                      </a:r>
                      <a:r>
                        <a:rPr lang="en-US" sz="2000" b="1" dirty="0" err="1" smtClean="0">
                          <a:effectLst/>
                        </a:rPr>
                        <a:t>cáo</a:t>
                      </a:r>
                      <a:r>
                        <a:rPr lang="en-US" sz="2000" b="1" dirty="0" smtClean="0">
                          <a:effectLst/>
                        </a:rPr>
                        <a:t> - </a:t>
                      </a:r>
                      <a:r>
                        <a:rPr lang="en-US" sz="2000" b="1" dirty="0" err="1">
                          <a:effectLst/>
                        </a:rPr>
                        <a:t>Tên</a:t>
                      </a:r>
                      <a:r>
                        <a:rPr lang="en-US" sz="2000" b="1" dirty="0">
                          <a:effectLst/>
                        </a:rPr>
                        <a:t> </a:t>
                      </a:r>
                      <a:r>
                        <a:rPr lang="en-US" sz="2000" b="1" dirty="0" err="1">
                          <a:effectLst/>
                        </a:rPr>
                        <a:t>hoạt</a:t>
                      </a:r>
                      <a:r>
                        <a:rPr lang="en-US" sz="2000" b="1" dirty="0">
                          <a:effectLst/>
                        </a:rPr>
                        <a:t> </a:t>
                      </a:r>
                      <a:r>
                        <a:rPr lang="en-US" sz="2000" b="1" dirty="0" err="1" smtClean="0">
                          <a:effectLst/>
                        </a:rPr>
                        <a:t>cảnh</a:t>
                      </a:r>
                      <a:r>
                        <a:rPr lang="en-US" sz="2000" b="1" dirty="0" smtClean="0">
                          <a:effectLst/>
                        </a:rPr>
                        <a:t> ?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7760862"/>
                  </a:ext>
                </a:extLst>
              </a:tr>
              <a:tr h="1217216">
                <a:tc>
                  <a:txBody>
                    <a:bodyPr/>
                    <a:lstStyle/>
                    <a:p>
                      <a:pPr algn="ctr">
                        <a:lnSpc>
                          <a:spcPct val="107000"/>
                        </a:lnSpc>
                        <a:spcAft>
                          <a:spcPts val="0"/>
                        </a:spcAft>
                      </a:pPr>
                      <a:r>
                        <a:rPr lang="en-US" sz="2000" b="1">
                          <a:effectLst/>
                        </a:rPr>
                        <a:t>Thời lượng</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b="1">
                          <a:effectLst/>
                        </a:rPr>
                        <a:t>Hình ảnh hoặc video clip</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b="1">
                          <a:effectLst/>
                        </a:rPr>
                        <a:t>Mô tả nội dung hoạt cảnh</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t>CHỌN 1 ĐOẠN TRONG BÌNH NGÔ ĐẠI CÁO VÀ ĐIỀN VÀO CỘT</a:t>
                      </a:r>
                      <a:r>
                        <a:rPr lang="en-US" sz="1800" b="1" baseline="0" dirty="0" smtClean="0"/>
                        <a:t> BÊN</a:t>
                      </a:r>
                      <a:endParaRPr lang="en-US" sz="1800" b="1" dirty="0" smtClean="0"/>
                    </a:p>
                    <a:p>
                      <a:endParaRPr lang="en-US" b="1" dirty="0"/>
                    </a:p>
                  </a:txBody>
                  <a:tcPr marL="0" marR="0" marT="0" marB="0" anchor="ctr"/>
                </a:tc>
                <a:extLst>
                  <a:ext uri="{0D108BD9-81ED-4DB2-BD59-A6C34878D82A}">
                    <a16:rowId xmlns:a16="http://schemas.microsoft.com/office/drawing/2014/main" val="2027132100"/>
                  </a:ext>
                </a:extLst>
              </a:tr>
              <a:tr h="1217216">
                <a:tc>
                  <a:txBody>
                    <a:bodyPr/>
                    <a:lstStyle/>
                    <a:p>
                      <a:pPr algn="ctr">
                        <a:lnSpc>
                          <a:spcPct val="107000"/>
                        </a:lnSpc>
                        <a:spcAft>
                          <a:spcPts val="0"/>
                        </a:spcAft>
                      </a:pPr>
                      <a:r>
                        <a:rPr lang="en-US" sz="2000" b="1">
                          <a:effectLst/>
                        </a:rPr>
                        <a: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b="1" dirty="0">
                          <a:effectLst/>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b="1" dirty="0">
                          <a:effectLst/>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dirty="0"/>
                    </a:p>
                  </a:txBody>
                  <a:tcPr marL="0" marR="0" marT="0" marB="0" anchor="ctr">
                    <a:solidFill>
                      <a:srgbClr val="00B0F0"/>
                    </a:solidFill>
                  </a:tcPr>
                </a:tc>
                <a:extLst>
                  <a:ext uri="{0D108BD9-81ED-4DB2-BD59-A6C34878D82A}">
                    <a16:rowId xmlns:a16="http://schemas.microsoft.com/office/drawing/2014/main" val="2164083796"/>
                  </a:ext>
                </a:extLst>
              </a:tr>
            </a:tbl>
          </a:graphicData>
        </a:graphic>
      </p:graphicFrame>
      <p:sp>
        <p:nvSpPr>
          <p:cNvPr id="4" name="Rectangle 3"/>
          <p:cNvSpPr/>
          <p:nvPr/>
        </p:nvSpPr>
        <p:spPr>
          <a:xfrm>
            <a:off x="1685365" y="457205"/>
            <a:ext cx="3307976" cy="753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THẢO LUẬN:</a:t>
            </a:r>
          </a:p>
          <a:p>
            <a:pPr marL="285750" indent="-285750">
              <a:buFontTx/>
              <a:buChar char="-"/>
            </a:pPr>
            <a:r>
              <a:rPr lang="en-US" b="1" dirty="0" smtClean="0"/>
              <a:t>2 NHÓM</a:t>
            </a:r>
          </a:p>
          <a:p>
            <a:pPr marL="285750" indent="-285750">
              <a:buFontTx/>
              <a:buChar char="-"/>
            </a:pPr>
            <a:r>
              <a:rPr lang="en-US" b="1" dirty="0" smtClean="0"/>
              <a:t> THỜI GIAN 7 PHÚT</a:t>
            </a:r>
            <a:endParaRPr lang="en-US" b="1" dirty="0"/>
          </a:p>
        </p:txBody>
      </p:sp>
    </p:spTree>
    <p:extLst>
      <p:ext uri="{BB962C8B-B14F-4D97-AF65-F5344CB8AC3E}">
        <p14:creationId xmlns:p14="http://schemas.microsoft.com/office/powerpoint/2010/main" val="48220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43" name="Rectangle 42"/>
          <p:cNvSpPr/>
          <p:nvPr/>
        </p:nvSpPr>
        <p:spPr>
          <a:xfrm>
            <a:off x="546846" y="480237"/>
            <a:ext cx="7960659" cy="4325287"/>
          </a:xfrm>
          <a:prstGeom prst="rect">
            <a:avLst/>
          </a:prstGeom>
        </p:spPr>
        <p:txBody>
          <a:bodyPr wrap="square">
            <a:spAutoFit/>
          </a:bodyPr>
          <a:lstStyle/>
          <a:p>
            <a:pPr algn="just">
              <a:lnSpc>
                <a:spcPct val="107000"/>
              </a:lnSpc>
              <a:spcAft>
                <a:spcPts val="800"/>
              </a:spcAft>
            </a:pPr>
            <a:r>
              <a:rPr lang="en-US" sz="2000"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SẢN PHẨM: </a:t>
            </a:r>
          </a:p>
          <a:p>
            <a:pPr algn="just">
              <a:lnSpc>
                <a:spcPct val="107000"/>
              </a:lnSpc>
              <a:spcAft>
                <a:spcPts val="800"/>
              </a:spcAft>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Hào</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Nam</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qua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núi</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Lam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Sơn</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dấy</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quân</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mai</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lấy</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ít</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địch</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Ngô</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cáo</a:t>
            </a:r>
            <a:r>
              <a:rPr lang="en-US" sz="20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5- 7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phút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latin typeface="Times New Roman" panose="02020603050405020304" pitchFamily="18" charset="0"/>
                <a:ea typeface="Calibri" panose="020F0502020204030204" pitchFamily="34" charset="0"/>
                <a:cs typeface="Times New Roman" panose="02020603050405020304" pitchFamily="18" charset="0"/>
              </a:rPr>
              <a:t> video clip: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máu</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Lạc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Lê</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Mô</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tả</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nội</a:t>
            </a:r>
            <a:r>
              <a:rPr lang="en-US" sz="2000" dirty="0">
                <a:latin typeface="Times New Roman" panose="02020603050405020304" pitchFamily="18" charset="0"/>
                <a:ea typeface="Calibri" panose="020F0502020204030204" pitchFamily="34" charset="0"/>
              </a:rPr>
              <a:t> dung </a:t>
            </a:r>
            <a:r>
              <a:rPr lang="en-US" sz="2000" dirty="0" err="1">
                <a:latin typeface="Times New Roman" panose="02020603050405020304" pitchFamily="18" charset="0"/>
                <a:ea typeface="Calibri" panose="020F0502020204030204" pitchFamily="34" charset="0"/>
              </a:rPr>
              <a:t>hoạt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cảnh</a:t>
            </a:r>
            <a:r>
              <a:rPr lang="en-US" sz="2000" dirty="0">
                <a:latin typeface="Times New Roman" panose="02020603050405020304" pitchFamily="18" charset="0"/>
                <a:ea typeface="Calibri" panose="020F0502020204030204" pitchFamily="34" charset="0"/>
              </a:rPr>
              <a:t>: 1 HS </a:t>
            </a:r>
            <a:r>
              <a:rPr lang="en-US" sz="2000" dirty="0" err="1">
                <a:latin typeface="Times New Roman" panose="02020603050405020304" pitchFamily="18" charset="0"/>
                <a:ea typeface="Calibri" panose="020F0502020204030204" pitchFamily="34" charset="0"/>
              </a:rPr>
              <a:t>hóa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thành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Lê</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Lợi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đọc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đoạn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văn</a:t>
            </a:r>
            <a:r>
              <a:rPr lang="en-US" sz="2000" dirty="0">
                <a:latin typeface="Times New Roman" panose="02020603050405020304" pitchFamily="18" charset="0"/>
                <a:ea typeface="Calibri" panose="020F0502020204030204" pitchFamily="34" charset="0"/>
              </a:rPr>
              <a:t> “</a:t>
            </a:r>
            <a:r>
              <a:rPr lang="en-US" sz="2000" i="1" dirty="0">
                <a:latin typeface="Times New Roman" panose="02020603050405020304" pitchFamily="18" charset="0"/>
                <a:ea typeface="Calibri" panose="020F0502020204030204" pitchFamily="34" charset="0"/>
              </a:rPr>
              <a:t>Ta </a:t>
            </a:r>
            <a:r>
              <a:rPr lang="en-US" sz="2000" i="1" dirty="0" err="1">
                <a:latin typeface="Times New Roman" panose="02020603050405020304" pitchFamily="18" charset="0"/>
                <a:ea typeface="Calibri" panose="020F0502020204030204" pitchFamily="34" charset="0"/>
              </a:rPr>
              <a:t>đây</a:t>
            </a:r>
            <a:r>
              <a:rPr lang="en-US" sz="2000" i="1"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núi</a:t>
            </a:r>
            <a:r>
              <a:rPr lang="en-US" sz="2000" i="1" dirty="0">
                <a:latin typeface="Times New Roman" panose="02020603050405020304" pitchFamily="18" charset="0"/>
                <a:ea typeface="Calibri" panose="020F0502020204030204" pitchFamily="34" charset="0"/>
              </a:rPr>
              <a:t> Lam </a:t>
            </a:r>
            <a:r>
              <a:rPr lang="en-US" sz="2000" i="1" dirty="0" err="1">
                <a:latin typeface="Times New Roman" panose="02020603050405020304" pitchFamily="18" charset="0"/>
                <a:ea typeface="Calibri" panose="020F0502020204030204" pitchFamily="34" charset="0"/>
              </a:rPr>
              <a:t>Sơn</a:t>
            </a:r>
            <a:r>
              <a:rPr lang="en-US" sz="2000" i="1"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dấy</a:t>
            </a:r>
            <a:r>
              <a:rPr lang="en-US" sz="2000" i="1"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nghĩa</a:t>
            </a:r>
            <a:r>
              <a:rPr lang="en-US" sz="2000" i="1"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Dùng</a:t>
            </a:r>
            <a:r>
              <a:rPr lang="en-US" sz="2000" i="1"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quân</a:t>
            </a:r>
            <a:r>
              <a:rPr lang="en-US" sz="2000" i="1"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mai</a:t>
            </a:r>
            <a:r>
              <a:rPr lang="en-US" sz="2000" i="1"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phục</a:t>
            </a:r>
            <a:r>
              <a:rPr lang="en-US" sz="2000" i="1"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lấy</a:t>
            </a:r>
            <a:r>
              <a:rPr lang="en-US" sz="2000" i="1"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ít</a:t>
            </a:r>
            <a:r>
              <a:rPr lang="en-US" sz="2000" i="1"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địch</a:t>
            </a:r>
            <a:r>
              <a:rPr lang="en-US" sz="2000" i="1"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nhiều</a:t>
            </a:r>
            <a:r>
              <a:rPr lang="en-US" sz="2000" i="1" dirty="0">
                <a:latin typeface="Times New Roman" panose="02020603050405020304" pitchFamily="18" charset="0"/>
                <a:ea typeface="Calibri" panose="020F0502020204030204" pitchFamily="34" charset="0"/>
              </a:rPr>
              <a: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trên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nền</a:t>
            </a:r>
            <a:r>
              <a:rPr lang="en-US" sz="2000" dirty="0">
                <a:latin typeface="Times New Roman" panose="02020603050405020304" pitchFamily="18" charset="0"/>
                <a:ea typeface="Calibri" panose="020F0502020204030204" pitchFamily="34" charset="0"/>
              </a:rPr>
              <a:t> minh </a:t>
            </a:r>
            <a:r>
              <a:rPr lang="en-US" sz="2000" dirty="0" err="1">
                <a:latin typeface="Times New Roman" panose="02020603050405020304" pitchFamily="18" charset="0"/>
                <a:ea typeface="Calibri" panose="020F0502020204030204" pitchFamily="34" charset="0"/>
              </a:rPr>
              <a:t>họa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nhạc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không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lời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bài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hát</a:t>
            </a:r>
            <a:r>
              <a:rPr lang="en-US" sz="2000"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Dòng</a:t>
            </a:r>
            <a:r>
              <a:rPr lang="en-US" sz="2000" i="1"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máu</a:t>
            </a:r>
            <a:r>
              <a:rPr lang="en-US" sz="2000" i="1"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Lạc</a:t>
            </a:r>
            <a:r>
              <a:rPr lang="en-US" sz="2000" i="1"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Hồng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hình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ảnh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Lê</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Lợi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cùng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nghĩa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quân</a:t>
            </a:r>
            <a:r>
              <a:rPr lang="en-US" sz="2000" dirty="0">
                <a:latin typeface="Times New Roman" panose="02020603050405020304" pitchFamily="18" charset="0"/>
                <a:ea typeface="Calibri" panose="020F0502020204030204" pitchFamily="34" charset="0"/>
              </a:rPr>
              <a:t> Lam </a:t>
            </a:r>
            <a:r>
              <a:rPr lang="en-US" sz="2000" dirty="0" err="1">
                <a:latin typeface="Times New Roman" panose="02020603050405020304" pitchFamily="18" charset="0"/>
                <a:ea typeface="Calibri" panose="020F0502020204030204" pitchFamily="34" charset="0"/>
              </a:rPr>
              <a:t>Sơn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Một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số</a:t>
            </a:r>
            <a:r>
              <a:rPr lang="en-US" sz="2000" dirty="0">
                <a:latin typeface="Times New Roman" panose="02020603050405020304" pitchFamily="18" charset="0"/>
                <a:ea typeface="Calibri" panose="020F0502020204030204" pitchFamily="34" charset="0"/>
              </a:rPr>
              <a:t> HS </a:t>
            </a:r>
            <a:r>
              <a:rPr lang="en-US" sz="2000" dirty="0" err="1">
                <a:latin typeface="Times New Roman" panose="02020603050405020304" pitchFamily="18" charset="0"/>
                <a:ea typeface="Calibri" panose="020F0502020204030204" pitchFamily="34" charset="0"/>
              </a:rPr>
              <a:t>hóa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thành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nhân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vật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quần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chúng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tướng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sĩ</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thấy</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rằng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cuộc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khời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nghĩa</a:t>
            </a:r>
            <a:r>
              <a:rPr lang="en-US" sz="2000" dirty="0">
                <a:latin typeface="Times New Roman" panose="02020603050405020304" pitchFamily="18" charset="0"/>
                <a:ea typeface="Calibri" panose="020F0502020204030204" pitchFamily="34" charset="0"/>
              </a:rPr>
              <a:t> Lam </a:t>
            </a:r>
            <a:r>
              <a:rPr lang="en-US" sz="2000" dirty="0" err="1">
                <a:latin typeface="Times New Roman" panose="02020603050405020304" pitchFamily="18" charset="0"/>
                <a:ea typeface="Calibri" panose="020F0502020204030204" pitchFamily="34" charset="0"/>
              </a:rPr>
              <a:t>Sơn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cuộc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khời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nghĩa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có</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tính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chất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nhân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dân</a:t>
            </a:r>
            <a:r>
              <a:rPr lang="en-US" sz="2000" dirty="0">
                <a:latin typeface="Times New Roman" panose="02020603050405020304" pitchFamily="18" charset="0"/>
                <a:ea typeface="Calibri" panose="020F0502020204030204" pitchFamily="34" charset="0"/>
              </a:rPr>
              <a:t>.</a:t>
            </a:r>
            <a:endParaRPr lang="en-US" sz="2000" dirty="0"/>
          </a:p>
        </p:txBody>
      </p:sp>
    </p:spTree>
    <p:extLst>
      <p:ext uri="{BB962C8B-B14F-4D97-AF65-F5344CB8AC3E}">
        <p14:creationId xmlns:p14="http://schemas.microsoft.com/office/powerpoint/2010/main" val="384662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barn(inVertical)">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3">
                                            <p:txEl>
                                              <p:pRg st="3" end="3"/>
                                            </p:txEl>
                                          </p:spTgt>
                                        </p:tgtEl>
                                        <p:attrNameLst>
                                          <p:attrName>style.visibility</p:attrName>
                                        </p:attrNameLst>
                                      </p:cBhvr>
                                      <p:to>
                                        <p:strVal val="visible"/>
                                      </p:to>
                                    </p:set>
                                    <p:animEffect transition="in" filter="barn(inVertical)">
                                      <p:cBhvr>
                                        <p:cTn id="21" dur="500"/>
                                        <p:tgtEl>
                                          <p:spTgt spid="4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3">
                                            <p:txEl>
                                              <p:pRg st="4" end="4"/>
                                            </p:txEl>
                                          </p:spTgt>
                                        </p:tgtEl>
                                        <p:attrNameLst>
                                          <p:attrName>style.visibility</p:attrName>
                                        </p:attrNameLst>
                                      </p:cBhvr>
                                      <p:to>
                                        <p:strVal val="visible"/>
                                      </p:to>
                                    </p:set>
                                    <p:animEffect transition="in" filter="wipe(down)">
                                      <p:cBhvr>
                                        <p:cTn id="26" dur="500"/>
                                        <p:tgtEl>
                                          <p:spTgt spid="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4" name="Rectangle 3">
            <a:extLst>
              <a:ext uri="{FF2B5EF4-FFF2-40B4-BE49-F238E27FC236}">
                <a16:creationId xmlns:a16="http://schemas.microsoft.com/office/drawing/2014/main" id="{6D430F8E-9144-467C-B12C-B4561AC25D5A}"/>
              </a:ext>
            </a:extLst>
          </p:cNvPr>
          <p:cNvSpPr/>
          <p:nvPr/>
        </p:nvSpPr>
        <p:spPr>
          <a:xfrm>
            <a:off x="1554198" y="1265308"/>
            <a:ext cx="6285054" cy="2441182"/>
          </a:xfrm>
          <a:prstGeom prst="rect">
            <a:avLst/>
          </a:prstGeom>
          <a:noFill/>
        </p:spPr>
        <p:txBody>
          <a:bodyPr wrap="none" lIns="51435" tIns="25718" rIns="51435" bIns="25718">
            <a:spAutoFit/>
          </a:bodyPr>
          <a:lstStyle/>
          <a:p>
            <a:pPr algn="ctr" defTabSz="685800" eaLnBrk="0" fontAlgn="base" hangingPunct="0">
              <a:spcBef>
                <a:spcPct val="0"/>
              </a:spcBef>
              <a:spcAft>
                <a:spcPct val="0"/>
              </a:spcAft>
              <a:buClrTx/>
            </a:pPr>
            <a:r>
              <a:rPr lang="en-US" sz="7763" b="1" kern="1200" dirty="0" smtClean="0">
                <a:ln w="0"/>
                <a:solidFill>
                  <a:schemeClr val="accent2">
                    <a:lumMod val="75000"/>
                  </a:schemeClr>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THỰC HÀNH</a:t>
            </a:r>
          </a:p>
          <a:p>
            <a:pPr algn="ctr" defTabSz="685800" eaLnBrk="0" fontAlgn="base" hangingPunct="0">
              <a:spcBef>
                <a:spcPct val="0"/>
              </a:spcBef>
              <a:spcAft>
                <a:spcPct val="0"/>
              </a:spcAft>
              <a:buClrTx/>
            </a:pPr>
            <a:r>
              <a:rPr lang="en-US" sz="7763" b="1" kern="1200" dirty="0" smtClean="0">
                <a:ln w="0"/>
                <a:solidFill>
                  <a:schemeClr val="accent2">
                    <a:lumMod val="75000"/>
                  </a:schemeClr>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rPr>
              <a:t>ĐẠO DIỄN</a:t>
            </a:r>
            <a:endParaRPr lang="en-US" sz="7763" b="1" kern="1200" dirty="0">
              <a:ln w="0"/>
              <a:solidFill>
                <a:schemeClr val="accent2">
                  <a:lumMod val="75000"/>
                </a:schemeClr>
              </a:solidFill>
              <a:effectLst>
                <a:reflection blurRad="6350" stA="53000" endA="300" endPos="35500" dir="5400000" sy="-90000" algn="bl" rotWithShape="0"/>
              </a:effectLst>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F88F87D5-D6E6-4B72-A28F-268A1764F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523" y="753470"/>
            <a:ext cx="747416" cy="2516613"/>
          </a:xfrm>
          <a:prstGeom prst="rect">
            <a:avLst/>
          </a:prstGeom>
        </p:spPr>
      </p:pic>
      <p:pic>
        <p:nvPicPr>
          <p:cNvPr id="6" name="Picture 5">
            <a:extLst>
              <a:ext uri="{FF2B5EF4-FFF2-40B4-BE49-F238E27FC236}">
                <a16:creationId xmlns:a16="http://schemas.microsoft.com/office/drawing/2014/main" id="{857B7776-1CF2-4D52-B745-8D4B3021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213992" y="2142589"/>
            <a:ext cx="733128" cy="2468506"/>
          </a:xfrm>
          <a:prstGeom prst="rect">
            <a:avLst/>
          </a:prstGeom>
        </p:spPr>
      </p:pic>
    </p:spTree>
    <p:extLst>
      <p:ext uri="{BB962C8B-B14F-4D97-AF65-F5344CB8AC3E}">
        <p14:creationId xmlns:p14="http://schemas.microsoft.com/office/powerpoint/2010/main" val="150951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2574BE9-AA3A-47E4-8848-C005E5D26A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2" name="组合 37">
            <a:extLst>
              <a:ext uri="{FF2B5EF4-FFF2-40B4-BE49-F238E27FC236}">
                <a16:creationId xmlns:a16="http://schemas.microsoft.com/office/drawing/2014/main" id="{73AB08E7-6745-4735-9AA8-76D8F8FB5F46}"/>
              </a:ext>
            </a:extLst>
          </p:cNvPr>
          <p:cNvGrpSpPr/>
          <p:nvPr/>
        </p:nvGrpSpPr>
        <p:grpSpPr>
          <a:xfrm>
            <a:off x="965761" y="1187894"/>
            <a:ext cx="1833770" cy="1380962"/>
            <a:chOff x="-742885" y="0"/>
            <a:chExt cx="9121661" cy="6869276"/>
          </a:xfrm>
        </p:grpSpPr>
        <p:pic>
          <p:nvPicPr>
            <p:cNvPr id="36" name="图片 35">
              <a:extLst>
                <a:ext uri="{FF2B5EF4-FFF2-40B4-BE49-F238E27FC236}">
                  <a16:creationId xmlns:a16="http://schemas.microsoft.com/office/drawing/2014/main" id="{823BA400-E0C4-4E0E-8247-FD7270AA7F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813224" y="0"/>
              <a:ext cx="4565552" cy="6858000"/>
            </a:xfrm>
            <a:prstGeom prst="rect">
              <a:avLst/>
            </a:prstGeom>
          </p:spPr>
        </p:pic>
        <p:pic>
          <p:nvPicPr>
            <p:cNvPr id="37" name="图片 36">
              <a:extLst>
                <a:ext uri="{FF2B5EF4-FFF2-40B4-BE49-F238E27FC236}">
                  <a16:creationId xmlns:a16="http://schemas.microsoft.com/office/drawing/2014/main" id="{F1C17FA2-A0A6-4F66-8140-354BF36A0E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a:off x="-742885" y="11276"/>
              <a:ext cx="4565552" cy="6858000"/>
            </a:xfrm>
            <a:prstGeom prst="rect">
              <a:avLst/>
            </a:prstGeom>
          </p:spPr>
        </p:pic>
      </p:grpSp>
      <p:grpSp>
        <p:nvGrpSpPr>
          <p:cNvPr id="3" name="组合 38">
            <a:extLst>
              <a:ext uri="{FF2B5EF4-FFF2-40B4-BE49-F238E27FC236}">
                <a16:creationId xmlns:a16="http://schemas.microsoft.com/office/drawing/2014/main" id="{176C95DE-F5BB-45BF-9F99-2F7D1906684B}"/>
              </a:ext>
            </a:extLst>
          </p:cNvPr>
          <p:cNvGrpSpPr/>
          <p:nvPr/>
        </p:nvGrpSpPr>
        <p:grpSpPr>
          <a:xfrm>
            <a:off x="5917191" y="1199209"/>
            <a:ext cx="1833770" cy="1380962"/>
            <a:chOff x="-742885" y="0"/>
            <a:chExt cx="9121661" cy="6869276"/>
          </a:xfrm>
        </p:grpSpPr>
        <p:pic>
          <p:nvPicPr>
            <p:cNvPr id="40" name="图片 39">
              <a:extLst>
                <a:ext uri="{FF2B5EF4-FFF2-40B4-BE49-F238E27FC236}">
                  <a16:creationId xmlns:a16="http://schemas.microsoft.com/office/drawing/2014/main" id="{E6933C42-3DE4-4AB8-9A58-39E0EAA464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813224" y="0"/>
              <a:ext cx="4565552" cy="6858000"/>
            </a:xfrm>
            <a:prstGeom prst="rect">
              <a:avLst/>
            </a:prstGeom>
          </p:spPr>
        </p:pic>
        <p:pic>
          <p:nvPicPr>
            <p:cNvPr id="41" name="图片 40">
              <a:extLst>
                <a:ext uri="{FF2B5EF4-FFF2-40B4-BE49-F238E27FC236}">
                  <a16:creationId xmlns:a16="http://schemas.microsoft.com/office/drawing/2014/main" id="{02BE1B67-307F-4E0D-97F6-269A027488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a:off x="-742885" y="11276"/>
              <a:ext cx="4565552" cy="6858000"/>
            </a:xfrm>
            <a:prstGeom prst="rect">
              <a:avLst/>
            </a:prstGeom>
          </p:spPr>
        </p:pic>
      </p:grpSp>
      <p:sp>
        <p:nvSpPr>
          <p:cNvPr id="5" name="矩形 4">
            <a:extLst>
              <a:ext uri="{FF2B5EF4-FFF2-40B4-BE49-F238E27FC236}">
                <a16:creationId xmlns:a16="http://schemas.microsoft.com/office/drawing/2014/main" id="{A1B1CEFB-98F4-4626-8ED4-1F9F82F7AA03}"/>
              </a:ext>
            </a:extLst>
          </p:cNvPr>
          <p:cNvSpPr/>
          <p:nvPr/>
        </p:nvSpPr>
        <p:spPr>
          <a:xfrm>
            <a:off x="1206954" y="-275"/>
            <a:ext cx="6750000" cy="118800"/>
          </a:xfrm>
          <a:prstGeom prst="rect">
            <a:avLst/>
          </a:prstGeom>
          <a:solidFill>
            <a:srgbClr val="D1C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6" name="矩形 5">
            <a:extLst>
              <a:ext uri="{FF2B5EF4-FFF2-40B4-BE49-F238E27FC236}">
                <a16:creationId xmlns:a16="http://schemas.microsoft.com/office/drawing/2014/main" id="{46625346-6AF6-463E-915D-C1F2335E3997}"/>
              </a:ext>
            </a:extLst>
          </p:cNvPr>
          <p:cNvSpPr/>
          <p:nvPr/>
        </p:nvSpPr>
        <p:spPr>
          <a:xfrm>
            <a:off x="-26883" y="5034261"/>
            <a:ext cx="9170883" cy="117697"/>
          </a:xfrm>
          <a:prstGeom prst="rect">
            <a:avLst/>
          </a:prstGeom>
          <a:solidFill>
            <a:srgbClr val="4EA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pic>
        <p:nvPicPr>
          <p:cNvPr id="7" name="图片 6">
            <a:extLst>
              <a:ext uri="{FF2B5EF4-FFF2-40B4-BE49-F238E27FC236}">
                <a16:creationId xmlns:a16="http://schemas.microsoft.com/office/drawing/2014/main" id="{EB81CAF0-07A9-4146-B9F9-B611E48C3E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313887"/>
            <a:ext cx="805543" cy="1838071"/>
          </a:xfrm>
          <a:prstGeom prst="rect">
            <a:avLst/>
          </a:prstGeom>
        </p:spPr>
      </p:pic>
      <p:pic>
        <p:nvPicPr>
          <p:cNvPr id="8" name="图片 7">
            <a:extLst>
              <a:ext uri="{FF2B5EF4-FFF2-40B4-BE49-F238E27FC236}">
                <a16:creationId xmlns:a16="http://schemas.microsoft.com/office/drawing/2014/main" id="{2665E712-CF2B-4454-9B90-148C87E223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65341" y="3313887"/>
            <a:ext cx="805543" cy="1838071"/>
          </a:xfrm>
          <a:prstGeom prst="rect">
            <a:avLst/>
          </a:prstGeom>
        </p:spPr>
      </p:pic>
      <p:pic>
        <p:nvPicPr>
          <p:cNvPr id="9" name="图片 8">
            <a:extLst>
              <a:ext uri="{FF2B5EF4-FFF2-40B4-BE49-F238E27FC236}">
                <a16:creationId xmlns:a16="http://schemas.microsoft.com/office/drawing/2014/main" id="{56FF84A4-19AE-4FC0-9341-9A58134F45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flipH="1">
            <a:off x="8072691" y="-368639"/>
            <a:ext cx="729553" cy="1466833"/>
          </a:xfrm>
          <a:prstGeom prst="rect">
            <a:avLst/>
          </a:prstGeom>
        </p:spPr>
      </p:pic>
      <p:pic>
        <p:nvPicPr>
          <p:cNvPr id="10" name="图片 9">
            <a:extLst>
              <a:ext uri="{FF2B5EF4-FFF2-40B4-BE49-F238E27FC236}">
                <a16:creationId xmlns:a16="http://schemas.microsoft.com/office/drawing/2014/main" id="{5EE32E41-C085-462A-9D96-7A0D9294DF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240752" y="-368640"/>
            <a:ext cx="729553" cy="1466834"/>
          </a:xfrm>
          <a:prstGeom prst="rect">
            <a:avLst/>
          </a:prstGeom>
        </p:spPr>
      </p:pic>
      <p:sp>
        <p:nvSpPr>
          <p:cNvPr id="11" name="PA-矩形 12">
            <a:extLst>
              <a:ext uri="{FF2B5EF4-FFF2-40B4-BE49-F238E27FC236}">
                <a16:creationId xmlns:a16="http://schemas.microsoft.com/office/drawing/2014/main" id="{A9FFD570-3F0F-44F4-9649-23A2CDDB5DC0}"/>
              </a:ext>
            </a:extLst>
          </p:cNvPr>
          <p:cNvSpPr/>
          <p:nvPr>
            <p:custDataLst>
              <p:tags r:id="rId1"/>
            </p:custDataLst>
          </p:nvPr>
        </p:nvSpPr>
        <p:spPr>
          <a:xfrm>
            <a:off x="1783976" y="227832"/>
            <a:ext cx="5531224" cy="646331"/>
          </a:xfrm>
          <a:prstGeom prst="rect">
            <a:avLst/>
          </a:prstGeom>
          <a:ln>
            <a:noFill/>
          </a:ln>
        </p:spPr>
        <p:txBody>
          <a:bodyPr wrap="square">
            <a:spAutoFit/>
            <a:scene3d>
              <a:camera prst="orthographicFront"/>
              <a:lightRig rig="threePt" dir="t"/>
            </a:scene3d>
            <a:sp3d contourW="12700"/>
          </a:bodyPr>
          <a:lstStyle/>
          <a:p>
            <a:pPr algn="ctr" defTabSz="685800">
              <a:buClrTx/>
              <a:defRPr/>
            </a:pPr>
            <a:r>
              <a:rPr lang="en-US" altLang="zh-CN" sz="3600" kern="1200" dirty="0" smtClean="0">
                <a:solidFill>
                  <a:schemeClr val="tx1">
                    <a:lumMod val="85000"/>
                    <a:lumOff val="15000"/>
                  </a:schemeClr>
                </a:solidFill>
                <a:latin typeface="Times New Roman" pitchFamily="18" charset="0"/>
                <a:ea typeface="义启紫水晶体" panose="02010601030101010101" pitchFamily="2" charset="-122"/>
                <a:cs typeface="Times New Roman" pitchFamily="18" charset="0"/>
                <a:sym typeface="FZHei-B01S" panose="02010601030101010101" pitchFamily="2" charset="-122"/>
              </a:rPr>
              <a:t>CÁC BƯỚC TRIỂN KHAI</a:t>
            </a:r>
            <a:endParaRPr lang="zh-CN" altLang="en-US" sz="3600" kern="1200" dirty="0">
              <a:solidFill>
                <a:schemeClr val="tx1">
                  <a:lumMod val="85000"/>
                  <a:lumOff val="15000"/>
                </a:schemeClr>
              </a:solidFill>
              <a:latin typeface="Times New Roman" pitchFamily="18" charset="0"/>
              <a:ea typeface="义启紫水晶体" panose="02010601030101010101" pitchFamily="2" charset="-122"/>
              <a:cs typeface="Times New Roman" pitchFamily="18" charset="0"/>
              <a:sym typeface="FZHei-B01S" panose="02010601030101010101" pitchFamily="2" charset="-122"/>
            </a:endParaRPr>
          </a:p>
        </p:txBody>
      </p:sp>
      <p:grpSp>
        <p:nvGrpSpPr>
          <p:cNvPr id="12" name="组合 14">
            <a:extLst>
              <a:ext uri="{FF2B5EF4-FFF2-40B4-BE49-F238E27FC236}">
                <a16:creationId xmlns:a16="http://schemas.microsoft.com/office/drawing/2014/main" id="{C53109E4-5A91-46A6-B6ED-30672E589AEC}"/>
              </a:ext>
            </a:extLst>
          </p:cNvPr>
          <p:cNvGrpSpPr/>
          <p:nvPr/>
        </p:nvGrpSpPr>
        <p:grpSpPr>
          <a:xfrm>
            <a:off x="1550171" y="1647015"/>
            <a:ext cx="603089" cy="596775"/>
            <a:chOff x="2369630" y="1760606"/>
            <a:chExt cx="804119" cy="795700"/>
          </a:xfrm>
        </p:grpSpPr>
        <p:sp>
          <p:nvSpPr>
            <p:cNvPr id="16" name="椭圆 15">
              <a:extLst>
                <a:ext uri="{FF2B5EF4-FFF2-40B4-BE49-F238E27FC236}">
                  <a16:creationId xmlns:a16="http://schemas.microsoft.com/office/drawing/2014/main" id="{A140090D-E142-4225-9EE4-4ADC5C54797D}"/>
                </a:ext>
              </a:extLst>
            </p:cNvPr>
            <p:cNvSpPr/>
            <p:nvPr/>
          </p:nvSpPr>
          <p:spPr>
            <a:xfrm>
              <a:off x="2369630" y="1760606"/>
              <a:ext cx="804119" cy="795700"/>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buClrTx/>
                <a:defRPr/>
              </a:pPr>
              <a:endParaRPr lang="zh-CN" altLang="en-US" sz="1350" kern="1200" dirty="0">
                <a:solidFill>
                  <a:prstClr val="black"/>
                </a:solidFill>
                <a:latin typeface="义启紫水晶体" panose="02010601030101010101" pitchFamily="2" charset="-122"/>
                <a:ea typeface="义启紫水晶体" panose="02010601030101010101" pitchFamily="2" charset="-122"/>
              </a:endParaRPr>
            </a:p>
          </p:txBody>
        </p:sp>
        <p:sp>
          <p:nvSpPr>
            <p:cNvPr id="17" name="Text Placeholder 3">
              <a:extLst>
                <a:ext uri="{FF2B5EF4-FFF2-40B4-BE49-F238E27FC236}">
                  <a16:creationId xmlns:a16="http://schemas.microsoft.com/office/drawing/2014/main" id="{F2D63AA1-ABC4-4275-9A16-2CBD85AA5B56}"/>
                </a:ext>
              </a:extLst>
            </p:cNvPr>
            <p:cNvSpPr txBox="1">
              <a:spLocks/>
            </p:cNvSpPr>
            <p:nvPr/>
          </p:nvSpPr>
          <p:spPr>
            <a:xfrm>
              <a:off x="2539787" y="1873571"/>
              <a:ext cx="521511" cy="492443"/>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00">
                <a:spcBef>
                  <a:spcPct val="20000"/>
                </a:spcBef>
                <a:buClrTx/>
                <a:defRPr/>
              </a:pPr>
              <a:r>
                <a:rPr lang="en-US" sz="2400" kern="1200" dirty="0">
                  <a:solidFill>
                    <a:prstClr val="black"/>
                  </a:solidFill>
                  <a:latin typeface="义启紫水晶体" panose="02010601030101010101" pitchFamily="2" charset="-122"/>
                  <a:ea typeface="义启紫水晶体" panose="02010601030101010101" pitchFamily="2" charset="-122"/>
                  <a:cs typeface="Arial" panose="020B0604020202020204" pitchFamily="34" charset="0"/>
                </a:rPr>
                <a:t>01</a:t>
              </a:r>
            </a:p>
          </p:txBody>
        </p:sp>
      </p:grpSp>
      <p:grpSp>
        <p:nvGrpSpPr>
          <p:cNvPr id="13" name="组合 26">
            <a:extLst>
              <a:ext uri="{FF2B5EF4-FFF2-40B4-BE49-F238E27FC236}">
                <a16:creationId xmlns:a16="http://schemas.microsoft.com/office/drawing/2014/main" id="{63915F2E-EDC3-471E-865F-66CC0588E73E}"/>
              </a:ext>
            </a:extLst>
          </p:cNvPr>
          <p:cNvGrpSpPr/>
          <p:nvPr/>
        </p:nvGrpSpPr>
        <p:grpSpPr>
          <a:xfrm>
            <a:off x="6494641" y="1635816"/>
            <a:ext cx="603089" cy="596775"/>
            <a:chOff x="5341783" y="1754825"/>
            <a:chExt cx="804119" cy="795700"/>
          </a:xfrm>
        </p:grpSpPr>
        <p:sp>
          <p:nvSpPr>
            <p:cNvPr id="28" name="椭圆 27">
              <a:extLst>
                <a:ext uri="{FF2B5EF4-FFF2-40B4-BE49-F238E27FC236}">
                  <a16:creationId xmlns:a16="http://schemas.microsoft.com/office/drawing/2014/main" id="{84DFF18C-6A50-4112-9D47-6F402CD78DA3}"/>
                </a:ext>
              </a:extLst>
            </p:cNvPr>
            <p:cNvSpPr/>
            <p:nvPr/>
          </p:nvSpPr>
          <p:spPr>
            <a:xfrm>
              <a:off x="5341783" y="1754825"/>
              <a:ext cx="804119" cy="795700"/>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buClrTx/>
                <a:defRPr/>
              </a:pPr>
              <a:endParaRPr lang="zh-CN" altLang="en-US" sz="1350" kern="1200" dirty="0">
                <a:solidFill>
                  <a:prstClr val="black"/>
                </a:solidFill>
                <a:latin typeface="义启紫水晶体" panose="02010601030101010101" pitchFamily="2" charset="-122"/>
                <a:ea typeface="义启紫水晶体" panose="02010601030101010101" pitchFamily="2" charset="-122"/>
              </a:endParaRPr>
            </a:p>
          </p:txBody>
        </p:sp>
        <p:sp>
          <p:nvSpPr>
            <p:cNvPr id="29" name="Text Placeholder 3">
              <a:extLst>
                <a:ext uri="{FF2B5EF4-FFF2-40B4-BE49-F238E27FC236}">
                  <a16:creationId xmlns:a16="http://schemas.microsoft.com/office/drawing/2014/main" id="{6AF5640D-E67C-4B62-9741-54C9048A9C80}"/>
                </a:ext>
              </a:extLst>
            </p:cNvPr>
            <p:cNvSpPr txBox="1">
              <a:spLocks/>
            </p:cNvSpPr>
            <p:nvPr/>
          </p:nvSpPr>
          <p:spPr>
            <a:xfrm>
              <a:off x="5491102" y="1848397"/>
              <a:ext cx="521511" cy="492443"/>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00">
                <a:spcBef>
                  <a:spcPct val="20000"/>
                </a:spcBef>
                <a:buClrTx/>
                <a:defRPr/>
              </a:pPr>
              <a:r>
                <a:rPr lang="en-US" sz="2400" kern="1200" dirty="0">
                  <a:solidFill>
                    <a:prstClr val="black"/>
                  </a:solidFill>
                  <a:latin typeface="义启紫水晶体" panose="02010601030101010101" pitchFamily="2" charset="-122"/>
                  <a:ea typeface="义启紫水晶体" panose="02010601030101010101" pitchFamily="2" charset="-122"/>
                  <a:cs typeface="Arial" panose="020B0604020202020204" pitchFamily="34" charset="0"/>
                </a:rPr>
                <a:t>03</a:t>
              </a:r>
            </a:p>
          </p:txBody>
        </p:sp>
      </p:grpSp>
      <p:sp>
        <p:nvSpPr>
          <p:cNvPr id="45" name="Rectangle 44"/>
          <p:cNvSpPr/>
          <p:nvPr/>
        </p:nvSpPr>
        <p:spPr>
          <a:xfrm>
            <a:off x="1012370" y="2645062"/>
            <a:ext cx="1785260" cy="923330"/>
          </a:xfrm>
          <a:prstGeom prst="rect">
            <a:avLst/>
          </a:prstGeom>
        </p:spPr>
        <p:txBody>
          <a:bodyPr wrap="square">
            <a:spAutoFit/>
          </a:bodyPr>
          <a:lstStyle/>
          <a:p>
            <a:r>
              <a:rPr lang="en-US" sz="2700" dirty="0" err="1" smtClean="0">
                <a:latin typeface="Times New Roman" pitchFamily="18" charset="0"/>
              </a:rPr>
              <a:t>Bài</a:t>
            </a:r>
            <a:r>
              <a:rPr lang="en-US" sz="2700" dirty="0" smtClean="0">
                <a:latin typeface="Times New Roman" pitchFamily="18" charset="0"/>
              </a:rPr>
              <a:t> </a:t>
            </a:r>
            <a:r>
              <a:rPr lang="en-US" sz="2700" dirty="0" err="1" smtClean="0">
                <a:latin typeface="Times New Roman" pitchFamily="18" charset="0"/>
              </a:rPr>
              <a:t>trí</a:t>
            </a:r>
            <a:r>
              <a:rPr lang="en-US" sz="2700" dirty="0" smtClean="0">
                <a:latin typeface="Times New Roman" pitchFamily="18" charset="0"/>
              </a:rPr>
              <a:t> </a:t>
            </a:r>
            <a:r>
              <a:rPr lang="en-US" sz="2700" dirty="0" err="1" smtClean="0">
                <a:latin typeface="Times New Roman" pitchFamily="18" charset="0"/>
              </a:rPr>
              <a:t>sân</a:t>
            </a:r>
            <a:r>
              <a:rPr lang="en-US" sz="2700" dirty="0" smtClean="0">
                <a:latin typeface="Times New Roman" pitchFamily="18" charset="0"/>
              </a:rPr>
              <a:t> </a:t>
            </a:r>
            <a:r>
              <a:rPr lang="en-US" sz="2700" dirty="0" err="1" smtClean="0">
                <a:latin typeface="Times New Roman" pitchFamily="18" charset="0"/>
              </a:rPr>
              <a:t>khấu</a:t>
            </a:r>
            <a:endParaRPr lang="en-US" sz="2700" dirty="0">
              <a:latin typeface="Times New Roman" pitchFamily="18" charset="0"/>
            </a:endParaRPr>
          </a:p>
        </p:txBody>
      </p:sp>
      <p:sp>
        <p:nvSpPr>
          <p:cNvPr id="46" name="Rectangle 45"/>
          <p:cNvSpPr/>
          <p:nvPr/>
        </p:nvSpPr>
        <p:spPr>
          <a:xfrm>
            <a:off x="3649136" y="2629196"/>
            <a:ext cx="1652207" cy="1338828"/>
          </a:xfrm>
          <a:prstGeom prst="rect">
            <a:avLst/>
          </a:prstGeom>
        </p:spPr>
        <p:txBody>
          <a:bodyPr wrap="square">
            <a:spAutoFit/>
          </a:bodyPr>
          <a:lstStyle/>
          <a:p>
            <a:r>
              <a:rPr lang="en-US" sz="2700" dirty="0" err="1" smtClean="0">
                <a:latin typeface="Times New Roman" pitchFamily="18" charset="0"/>
              </a:rPr>
              <a:t>Các</a:t>
            </a:r>
            <a:r>
              <a:rPr lang="en-US" sz="2700" dirty="0" smtClean="0">
                <a:latin typeface="Times New Roman" pitchFamily="18" charset="0"/>
              </a:rPr>
              <a:t> </a:t>
            </a:r>
            <a:r>
              <a:rPr lang="en-US" sz="2700" dirty="0" err="1" smtClean="0">
                <a:latin typeface="Times New Roman" pitchFamily="18" charset="0"/>
              </a:rPr>
              <a:t>hoạt</a:t>
            </a:r>
            <a:r>
              <a:rPr lang="en-US" sz="2700" dirty="0" smtClean="0">
                <a:latin typeface="Times New Roman" pitchFamily="18" charset="0"/>
              </a:rPr>
              <a:t> </a:t>
            </a:r>
            <a:r>
              <a:rPr lang="en-US" sz="2700" dirty="0" err="1" smtClean="0">
                <a:latin typeface="Times New Roman" pitchFamily="18" charset="0"/>
              </a:rPr>
              <a:t>động</a:t>
            </a:r>
            <a:r>
              <a:rPr lang="en-US" sz="2700" dirty="0" smtClean="0">
                <a:latin typeface="Times New Roman" pitchFamily="18" charset="0"/>
              </a:rPr>
              <a:t> </a:t>
            </a:r>
            <a:r>
              <a:rPr lang="en-US" sz="2700" dirty="0" err="1" smtClean="0">
                <a:latin typeface="Times New Roman" pitchFamily="18" charset="0"/>
              </a:rPr>
              <a:t>phân</a:t>
            </a:r>
            <a:r>
              <a:rPr lang="en-US" sz="2700" dirty="0" smtClean="0">
                <a:latin typeface="Times New Roman" pitchFamily="18" charset="0"/>
              </a:rPr>
              <a:t> </a:t>
            </a:r>
            <a:r>
              <a:rPr lang="en-US" sz="2700" dirty="0" err="1" smtClean="0">
                <a:latin typeface="Times New Roman" pitchFamily="18" charset="0"/>
              </a:rPr>
              <a:t>cảnh</a:t>
            </a:r>
            <a:endParaRPr lang="en-US" sz="2700" dirty="0">
              <a:latin typeface="Times New Roman" pitchFamily="18" charset="0"/>
            </a:endParaRPr>
          </a:p>
        </p:txBody>
      </p:sp>
      <p:grpSp>
        <p:nvGrpSpPr>
          <p:cNvPr id="24" name="组合 37">
            <a:extLst>
              <a:ext uri="{FF2B5EF4-FFF2-40B4-BE49-F238E27FC236}">
                <a16:creationId xmlns:a16="http://schemas.microsoft.com/office/drawing/2014/main" id="{73AB08E7-6745-4735-9AA8-76D8F8FB5F46}"/>
              </a:ext>
            </a:extLst>
          </p:cNvPr>
          <p:cNvGrpSpPr/>
          <p:nvPr/>
        </p:nvGrpSpPr>
        <p:grpSpPr>
          <a:xfrm>
            <a:off x="3518455" y="1215109"/>
            <a:ext cx="1833770" cy="1380962"/>
            <a:chOff x="-742885" y="0"/>
            <a:chExt cx="9121661" cy="6869276"/>
          </a:xfrm>
        </p:grpSpPr>
        <p:pic>
          <p:nvPicPr>
            <p:cNvPr id="25" name="图片 35">
              <a:extLst>
                <a:ext uri="{FF2B5EF4-FFF2-40B4-BE49-F238E27FC236}">
                  <a16:creationId xmlns:a16="http://schemas.microsoft.com/office/drawing/2014/main" id="{823BA400-E0C4-4E0E-8247-FD7270AA7F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813224" y="0"/>
              <a:ext cx="4565552" cy="6858000"/>
            </a:xfrm>
            <a:prstGeom prst="rect">
              <a:avLst/>
            </a:prstGeom>
          </p:spPr>
        </p:pic>
        <p:pic>
          <p:nvPicPr>
            <p:cNvPr id="26" name="图片 36">
              <a:extLst>
                <a:ext uri="{FF2B5EF4-FFF2-40B4-BE49-F238E27FC236}">
                  <a16:creationId xmlns:a16="http://schemas.microsoft.com/office/drawing/2014/main" id="{F1C17FA2-A0A6-4F66-8140-354BF36A0E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a:off x="-742885" y="11276"/>
              <a:ext cx="4565552" cy="6858000"/>
            </a:xfrm>
            <a:prstGeom prst="rect">
              <a:avLst/>
            </a:prstGeom>
          </p:spPr>
        </p:pic>
      </p:grpSp>
      <p:grpSp>
        <p:nvGrpSpPr>
          <p:cNvPr id="27" name="组合 14">
            <a:extLst>
              <a:ext uri="{FF2B5EF4-FFF2-40B4-BE49-F238E27FC236}">
                <a16:creationId xmlns:a16="http://schemas.microsoft.com/office/drawing/2014/main" id="{C53109E4-5A91-46A6-B6ED-30672E589AEC}"/>
              </a:ext>
            </a:extLst>
          </p:cNvPr>
          <p:cNvGrpSpPr/>
          <p:nvPr/>
        </p:nvGrpSpPr>
        <p:grpSpPr>
          <a:xfrm>
            <a:off x="4102866" y="1674230"/>
            <a:ext cx="603089" cy="596775"/>
            <a:chOff x="2369630" y="1760606"/>
            <a:chExt cx="804119" cy="795700"/>
          </a:xfrm>
        </p:grpSpPr>
        <p:sp>
          <p:nvSpPr>
            <p:cNvPr id="30" name="椭圆 15">
              <a:extLst>
                <a:ext uri="{FF2B5EF4-FFF2-40B4-BE49-F238E27FC236}">
                  <a16:creationId xmlns:a16="http://schemas.microsoft.com/office/drawing/2014/main" id="{A140090D-E142-4225-9EE4-4ADC5C54797D}"/>
                </a:ext>
              </a:extLst>
            </p:cNvPr>
            <p:cNvSpPr/>
            <p:nvPr/>
          </p:nvSpPr>
          <p:spPr>
            <a:xfrm>
              <a:off x="2369630" y="1760606"/>
              <a:ext cx="804119" cy="795700"/>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defTabSz="685800">
                <a:buClrTx/>
                <a:defRPr/>
              </a:pPr>
              <a:endParaRPr lang="zh-CN" altLang="en-US" sz="1350" kern="1200" dirty="0">
                <a:solidFill>
                  <a:prstClr val="black"/>
                </a:solidFill>
                <a:latin typeface="义启紫水晶体" panose="02010601030101010101" pitchFamily="2" charset="-122"/>
                <a:ea typeface="义启紫水晶体" panose="02010601030101010101" pitchFamily="2" charset="-122"/>
              </a:endParaRPr>
            </a:p>
          </p:txBody>
        </p:sp>
        <p:sp>
          <p:nvSpPr>
            <p:cNvPr id="31" name="Text Placeholder 3">
              <a:extLst>
                <a:ext uri="{FF2B5EF4-FFF2-40B4-BE49-F238E27FC236}">
                  <a16:creationId xmlns:a16="http://schemas.microsoft.com/office/drawing/2014/main" id="{F2D63AA1-ABC4-4275-9A16-2CBD85AA5B56}"/>
                </a:ext>
              </a:extLst>
            </p:cNvPr>
            <p:cNvSpPr txBox="1">
              <a:spLocks/>
            </p:cNvSpPr>
            <p:nvPr/>
          </p:nvSpPr>
          <p:spPr>
            <a:xfrm>
              <a:off x="2539787" y="1873571"/>
              <a:ext cx="521511" cy="492443"/>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00">
                <a:spcBef>
                  <a:spcPct val="20000"/>
                </a:spcBef>
                <a:buClrTx/>
                <a:defRPr/>
              </a:pPr>
              <a:r>
                <a:rPr lang="en-US" sz="2400" kern="1200" dirty="0">
                  <a:solidFill>
                    <a:prstClr val="black"/>
                  </a:solidFill>
                  <a:latin typeface="义启紫水晶体" panose="02010601030101010101" pitchFamily="2" charset="-122"/>
                  <a:ea typeface="义启紫水晶体" panose="02010601030101010101" pitchFamily="2" charset="-122"/>
                  <a:cs typeface="Arial" panose="020B0604020202020204" pitchFamily="34" charset="0"/>
                </a:rPr>
                <a:t>02</a:t>
              </a:r>
            </a:p>
          </p:txBody>
        </p:sp>
      </p:grpSp>
      <p:sp>
        <p:nvSpPr>
          <p:cNvPr id="32" name="Rectangle 31"/>
          <p:cNvSpPr/>
          <p:nvPr/>
        </p:nvSpPr>
        <p:spPr>
          <a:xfrm>
            <a:off x="6393941" y="2645528"/>
            <a:ext cx="1820936" cy="923330"/>
          </a:xfrm>
          <a:prstGeom prst="rect">
            <a:avLst/>
          </a:prstGeom>
        </p:spPr>
        <p:txBody>
          <a:bodyPr wrap="square">
            <a:spAutoFit/>
          </a:bodyPr>
          <a:lstStyle/>
          <a:p>
            <a:pPr algn="just"/>
            <a:r>
              <a:rPr lang="en-US" sz="2700" dirty="0" err="1" smtClean="0">
                <a:latin typeface="Times New Roman" pitchFamily="18" charset="0"/>
              </a:rPr>
              <a:t>Phân</a:t>
            </a:r>
            <a:r>
              <a:rPr lang="en-US" sz="2700" dirty="0" smtClean="0">
                <a:latin typeface="Times New Roman" pitchFamily="18" charset="0"/>
              </a:rPr>
              <a:t> </a:t>
            </a:r>
            <a:r>
              <a:rPr lang="en-US" sz="2700" dirty="0" err="1" smtClean="0">
                <a:latin typeface="Times New Roman" pitchFamily="18" charset="0"/>
              </a:rPr>
              <a:t>vai</a:t>
            </a:r>
            <a:endParaRPr lang="en-US" sz="2700" dirty="0" smtClean="0">
              <a:latin typeface="Times New Roman" pitchFamily="18" charset="0"/>
            </a:endParaRPr>
          </a:p>
          <a:p>
            <a:pPr algn="just"/>
            <a:r>
              <a:rPr lang="en-US" sz="2700" dirty="0" err="1">
                <a:latin typeface="Times New Roman" pitchFamily="18" charset="0"/>
              </a:rPr>
              <a:t>v</a:t>
            </a:r>
            <a:r>
              <a:rPr lang="en-US" sz="2700" dirty="0" err="1" smtClean="0">
                <a:latin typeface="Times New Roman" pitchFamily="18" charset="0"/>
              </a:rPr>
              <a:t>à</a:t>
            </a:r>
            <a:r>
              <a:rPr lang="en-US" sz="2700" dirty="0" smtClean="0">
                <a:latin typeface="Times New Roman" pitchFamily="18" charset="0"/>
              </a:rPr>
              <a:t> </a:t>
            </a:r>
            <a:r>
              <a:rPr lang="en-US" sz="2700" dirty="0" err="1" smtClean="0">
                <a:latin typeface="Times New Roman" pitchFamily="18" charset="0"/>
              </a:rPr>
              <a:t>Diễn</a:t>
            </a:r>
            <a:r>
              <a:rPr lang="en-US" sz="2700" dirty="0" smtClean="0">
                <a:latin typeface="Times New Roman" pitchFamily="18" charset="0"/>
              </a:rPr>
              <a:t> </a:t>
            </a:r>
            <a:endParaRPr lang="en-US" sz="2700" dirty="0">
              <a:latin typeface="Times New Roman" pitchFamily="18" charset="0"/>
            </a:endParaRPr>
          </a:p>
        </p:txBody>
      </p:sp>
    </p:spTree>
    <p:extLst>
      <p:ext uri="{BB962C8B-B14F-4D97-AF65-F5344CB8AC3E}">
        <p14:creationId xmlns:p14="http://schemas.microsoft.com/office/powerpoint/2010/main" val="34255988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750"/>
                                        <p:tgtEl>
                                          <p:spTgt spid="6"/>
                                        </p:tgtEl>
                                      </p:cBhvr>
                                    </p:animEffect>
                                  </p:childTnLst>
                                </p:cTn>
                              </p:par>
                            </p:childTnLst>
                          </p:cTn>
                        </p:par>
                        <p:par>
                          <p:cTn id="11" fill="hold">
                            <p:stCondLst>
                              <p:cond delay="750"/>
                            </p:stCondLst>
                            <p:childTnLst>
                              <p:par>
                                <p:cTn id="12" presetID="22" presetClass="entr" presetSubtype="2"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750"/>
                                        <p:tgtEl>
                                          <p:spTgt spid="10"/>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750"/>
                                        <p:tgtEl>
                                          <p:spTgt spid="9"/>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75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75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par>
                          <p:cTn id="36" fill="hold">
                            <p:stCondLst>
                              <p:cond delay="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750" fill="hold"/>
                                        <p:tgtEl>
                                          <p:spTgt spid="12"/>
                                        </p:tgtEl>
                                        <p:attrNameLst>
                                          <p:attrName>ppt_x</p:attrName>
                                        </p:attrNameLst>
                                      </p:cBhvr>
                                      <p:tavLst>
                                        <p:tav tm="0">
                                          <p:val>
                                            <p:strVal val="0-#ppt_w/2"/>
                                          </p:val>
                                        </p:tav>
                                        <p:tav tm="100000">
                                          <p:val>
                                            <p:strVal val="#ppt_x"/>
                                          </p:val>
                                        </p:tav>
                                      </p:tavLst>
                                    </p:anim>
                                    <p:anim calcmode="lin" valueType="num">
                                      <p:cBhvr additive="base">
                                        <p:cTn id="40" dur="750" fill="hold"/>
                                        <p:tgtEl>
                                          <p:spTgt spid="12"/>
                                        </p:tgtEl>
                                        <p:attrNameLst>
                                          <p:attrName>ppt_y</p:attrName>
                                        </p:attrNameLst>
                                      </p:cBhvr>
                                      <p:tavLst>
                                        <p:tav tm="0">
                                          <p:val>
                                            <p:strVal val="#ppt_y"/>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0-#ppt_w/2"/>
                                          </p:val>
                                        </p:tav>
                                        <p:tav tm="100000">
                                          <p:val>
                                            <p:strVal val="#ppt_x"/>
                                          </p:val>
                                        </p:tav>
                                      </p:tavLst>
                                    </p:anim>
                                    <p:anim calcmode="lin" valueType="num">
                                      <p:cBhvr additive="base">
                                        <p:cTn id="54" dur="750" fill="hold"/>
                                        <p:tgtEl>
                                          <p:spTgt spid="27"/>
                                        </p:tgtEl>
                                        <p:attrNameLst>
                                          <p:attrName>ppt_y</p:attrName>
                                        </p:attrNameLst>
                                      </p:cBhvr>
                                      <p:tavLst>
                                        <p:tav tm="0">
                                          <p:val>
                                            <p:strVal val="#ppt_y"/>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anim calcmode="lin" valueType="num">
                                      <p:cBhvr>
                                        <p:cTn id="65" dur="1000" fill="hold"/>
                                        <p:tgtEl>
                                          <p:spTgt spid="3"/>
                                        </p:tgtEl>
                                        <p:attrNameLst>
                                          <p:attrName>ppt_x</p:attrName>
                                        </p:attrNameLst>
                                      </p:cBhvr>
                                      <p:tavLst>
                                        <p:tav tm="0">
                                          <p:val>
                                            <p:strVal val="#ppt_x"/>
                                          </p:val>
                                        </p:tav>
                                        <p:tav tm="100000">
                                          <p:val>
                                            <p:strVal val="#ppt_x"/>
                                          </p:val>
                                        </p:tav>
                                      </p:tavLst>
                                    </p:anim>
                                    <p:anim calcmode="lin" valueType="num">
                                      <p:cBhvr>
                                        <p:cTn id="66" dur="1000" fill="hold"/>
                                        <p:tgtEl>
                                          <p:spTgt spid="3"/>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2" presetClass="entr" presetSubtype="8"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750" fill="hold"/>
                                        <p:tgtEl>
                                          <p:spTgt spid="13"/>
                                        </p:tgtEl>
                                        <p:attrNameLst>
                                          <p:attrName>ppt_x</p:attrName>
                                        </p:attrNameLst>
                                      </p:cBhvr>
                                      <p:tavLst>
                                        <p:tav tm="0">
                                          <p:val>
                                            <p:strVal val="0-#ppt_w/2"/>
                                          </p:val>
                                        </p:tav>
                                        <p:tav tm="100000">
                                          <p:val>
                                            <p:strVal val="#ppt_x"/>
                                          </p:val>
                                        </p:tav>
                                      </p:tavLst>
                                    </p:anim>
                                    <p:anim calcmode="lin" valueType="num">
                                      <p:cBhvr additive="base">
                                        <p:cTn id="71" dur="750" fill="hold"/>
                                        <p:tgtEl>
                                          <p:spTgt spid="13"/>
                                        </p:tgtEl>
                                        <p:attrNameLst>
                                          <p:attrName>ppt_y</p:attrName>
                                        </p:attrNameLst>
                                      </p:cBhvr>
                                      <p:tavLst>
                                        <p:tav tm="0">
                                          <p:val>
                                            <p:strVal val="#ppt_y"/>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P spid="45" grpId="0"/>
      <p:bldP spid="46"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658</TotalTime>
  <Words>796</Words>
  <Application>Microsoft Office PowerPoint</Application>
  <PresentationFormat>On-screen Show (16:9)</PresentationFormat>
  <Paragraphs>157</Paragraphs>
  <Slides>20</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FZHei-B01S</vt:lpstr>
      <vt:lpstr>Times New Roman</vt:lpstr>
      <vt:lpstr>Wingdings 2</vt:lpstr>
      <vt:lpstr>Arial</vt:lpstr>
      <vt:lpstr>SimSun</vt:lpstr>
      <vt:lpstr>Calibri</vt:lpstr>
      <vt:lpstr>义启紫水晶体</vt:lpstr>
      <vt:lpstr>Smudger LET</vt:lpstr>
      <vt:lpstr>方正舒体</vt:lpstr>
      <vt:lpstr>Garamond</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Cảnh ngày hè</dc:title>
  <dc:creator>HUONG</dc:creator>
  <cp:lastModifiedBy>HUONG</cp:lastModifiedBy>
  <cp:revision>71</cp:revision>
  <dcterms:modified xsi:type="dcterms:W3CDTF">2022-08-21T07:18:57Z</dcterms:modified>
</cp:coreProperties>
</file>