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304" r:id="rId6"/>
    <p:sldId id="308" r:id="rId7"/>
    <p:sldId id="307" r:id="rId8"/>
    <p:sldId id="306" r:id="rId9"/>
    <p:sldId id="305" r:id="rId10"/>
    <p:sldId id="309" r:id="rId11"/>
    <p:sldId id="310" r:id="rId12"/>
    <p:sldId id="313" r:id="rId13"/>
    <p:sldId id="314" r:id="rId14"/>
    <p:sldId id="315" r:id="rId15"/>
    <p:sldId id="311" r:id="rId16"/>
    <p:sldId id="317" r:id="rId17"/>
    <p:sldId id="318" r:id="rId18"/>
    <p:sldId id="319" r:id="rId19"/>
    <p:sldId id="312" r:id="rId20"/>
    <p:sldId id="320" r:id="rId21"/>
    <p:sldId id="268" r:id="rId22"/>
    <p:sldId id="272" r:id="rId23"/>
    <p:sldId id="278" r:id="rId24"/>
  </p:sldIdLst>
  <p:sldSz cx="9144000" cy="5143500" type="screen16x9"/>
  <p:notesSz cx="6858000" cy="9144000"/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9EDD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9B2B75-567E-4434-AE5B-BD043EBB7D41}">
  <a:tblStyle styleId="{A19B2B75-567E-4434-AE5B-BD043EBB7D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8" autoAdjust="0"/>
  </p:normalViewPr>
  <p:slideViewPr>
    <p:cSldViewPr snapToGrid="0" showGuides="1">
      <p:cViewPr varScale="1">
        <p:scale>
          <a:sx n="86" d="100"/>
          <a:sy n="86" d="100"/>
        </p:scale>
        <p:origin x="870" y="348"/>
      </p:cViewPr>
      <p:guideLst>
        <p:guide orient="horz" pos="162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8F97B-BCED-435D-9AA0-2E96999026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E5FA5D-1621-4CF3-9BF7-2344FA41DA14}">
      <dgm:prSet/>
      <dgm:spPr/>
      <dgm:t>
        <a:bodyPr/>
        <a:lstStyle/>
        <a:p>
          <a:pPr rtl="0"/>
          <a:r>
            <a:rPr lang="en-US" b="0" i="0" dirty="0" err="1" smtClean="0"/>
            <a:t>Toàn</a:t>
          </a:r>
          <a:r>
            <a:rPr lang="en-US" b="0" i="0" dirty="0" smtClean="0"/>
            <a:t> </a:t>
          </a:r>
          <a:r>
            <a:rPr lang="en-US" b="0" i="0" dirty="0" err="1" smtClean="0"/>
            <a:t>bộ</a:t>
          </a:r>
          <a:r>
            <a:rPr lang="en-US" b="0" i="0" dirty="0" smtClean="0"/>
            <a:t> </a:t>
          </a:r>
          <a:r>
            <a:rPr lang="en-US" b="0" i="0" dirty="0" err="1" smtClean="0"/>
            <a:t>là</a:t>
          </a:r>
          <a:r>
            <a:rPr lang="en-US" b="0" i="0" dirty="0" smtClean="0"/>
            <a:t> </a:t>
          </a:r>
          <a:r>
            <a:rPr lang="en-US" b="0" i="0" dirty="0" err="1" smtClean="0"/>
            <a:t>lời</a:t>
          </a:r>
          <a:r>
            <a:rPr lang="en-US" b="0" i="0" dirty="0" smtClean="0"/>
            <a:t> </a:t>
          </a:r>
          <a:r>
            <a:rPr lang="en-US" b="0" i="0" dirty="0" err="1" smtClean="0"/>
            <a:t>của</a:t>
          </a:r>
          <a:r>
            <a:rPr lang="en-US" b="0" i="0" dirty="0" smtClean="0"/>
            <a:t> </a:t>
          </a:r>
          <a:r>
            <a:rPr lang="en-US" b="0" i="0" dirty="0" err="1" smtClean="0"/>
            <a:t>nhân</a:t>
          </a:r>
          <a:r>
            <a:rPr lang="en-US" b="0" i="0" dirty="0" smtClean="0"/>
            <a:t> </a:t>
          </a:r>
          <a:r>
            <a:rPr lang="en-US" b="0" i="0" dirty="0" err="1" smtClean="0"/>
            <a:t>vật</a:t>
          </a:r>
          <a:endParaRPr lang="en-US" dirty="0"/>
        </a:p>
      </dgm:t>
    </dgm:pt>
    <dgm:pt modelId="{1CCD6A0D-8272-4705-A2D6-324A17CFB2D1}" type="parTrans" cxnId="{FAE0A048-C2CD-42D8-A087-C663D8666C11}">
      <dgm:prSet/>
      <dgm:spPr/>
      <dgm:t>
        <a:bodyPr/>
        <a:lstStyle/>
        <a:p>
          <a:endParaRPr lang="en-US"/>
        </a:p>
      </dgm:t>
    </dgm:pt>
    <dgm:pt modelId="{709C63E7-EF24-4265-8A69-0F789BCE4186}" type="sibTrans" cxnId="{FAE0A048-C2CD-42D8-A087-C663D8666C11}">
      <dgm:prSet/>
      <dgm:spPr/>
      <dgm:t>
        <a:bodyPr/>
        <a:lstStyle/>
        <a:p>
          <a:endParaRPr lang="en-US"/>
        </a:p>
      </dgm:t>
    </dgm:pt>
    <dgm:pt modelId="{3C497A1B-5156-4589-B57F-2F3B1824EF5E}">
      <dgm:prSet/>
      <dgm:spPr/>
      <dgm:t>
        <a:bodyPr/>
        <a:lstStyle/>
        <a:p>
          <a:pPr rtl="0"/>
          <a:r>
            <a:rPr lang="en-US" b="0" i="0" dirty="0" err="1" smtClean="0"/>
            <a:t>Chủ</a:t>
          </a:r>
          <a:r>
            <a:rPr lang="en-US" b="0" i="0" dirty="0" smtClean="0"/>
            <a:t> </a:t>
          </a:r>
          <a:r>
            <a:rPr lang="en-US" b="0" i="0" dirty="0" err="1" smtClean="0"/>
            <a:t>yếu</a:t>
          </a:r>
          <a:r>
            <a:rPr lang="en-US" b="0" i="0" dirty="0" smtClean="0"/>
            <a:t> </a:t>
          </a:r>
          <a:r>
            <a:rPr lang="en-US" b="0" i="0" dirty="0" err="1" smtClean="0"/>
            <a:t>thể</a:t>
          </a:r>
          <a:r>
            <a:rPr lang="en-US" b="0" i="0" dirty="0" smtClean="0"/>
            <a:t> </a:t>
          </a:r>
          <a:r>
            <a:rPr lang="en-US" b="0" i="0" dirty="0" err="1" smtClean="0"/>
            <a:t>hiện</a:t>
          </a:r>
          <a:r>
            <a:rPr lang="en-US" b="0" i="0" dirty="0" smtClean="0"/>
            <a:t> </a:t>
          </a:r>
          <a:r>
            <a:rPr lang="en-US" b="0" i="0" dirty="0" err="1" smtClean="0"/>
            <a:t>lời</a:t>
          </a:r>
          <a:r>
            <a:rPr lang="en-US" b="0" i="0" dirty="0" smtClean="0"/>
            <a:t> </a:t>
          </a:r>
          <a:r>
            <a:rPr lang="en-US" b="0" i="0" dirty="0" err="1" smtClean="0"/>
            <a:t>thoại</a:t>
          </a:r>
          <a:r>
            <a:rPr lang="en-US" b="0" i="0" dirty="0" smtClean="0"/>
            <a:t> </a:t>
          </a:r>
          <a:r>
            <a:rPr lang="en-US" b="0" i="0" dirty="0" smtClean="0"/>
            <a:t>(</a:t>
          </a:r>
          <a:r>
            <a:rPr lang="en-US" b="0" i="0" dirty="0" err="1" smtClean="0"/>
            <a:t>độc</a:t>
          </a:r>
          <a:r>
            <a:rPr lang="en-US" b="0" i="0" dirty="0" smtClean="0"/>
            <a:t> </a:t>
          </a:r>
          <a:r>
            <a:rPr lang="en-US" b="0" i="0" dirty="0" err="1" smtClean="0"/>
            <a:t>thoại</a:t>
          </a:r>
          <a:r>
            <a:rPr lang="en-US" b="0" i="0" dirty="0" smtClean="0"/>
            <a:t>, </a:t>
          </a:r>
          <a:r>
            <a:rPr lang="en-US" b="0" i="0" dirty="0" err="1" smtClean="0"/>
            <a:t>đối</a:t>
          </a:r>
          <a:r>
            <a:rPr lang="en-US" b="0" i="0" dirty="0" smtClean="0"/>
            <a:t> </a:t>
          </a:r>
          <a:r>
            <a:rPr lang="en-US" b="0" i="0" dirty="0" err="1" smtClean="0"/>
            <a:t>thoại</a:t>
          </a:r>
          <a:r>
            <a:rPr lang="en-US" b="0" i="0" dirty="0" smtClean="0"/>
            <a:t>) </a:t>
          </a:r>
          <a:r>
            <a:rPr lang="en-US" b="0" i="0" dirty="0" err="1" smtClean="0"/>
            <a:t>và</a:t>
          </a:r>
          <a:r>
            <a:rPr lang="en-US" b="0" i="0" dirty="0" smtClean="0"/>
            <a:t> </a:t>
          </a:r>
          <a:r>
            <a:rPr lang="en-US" b="0" i="0" dirty="0" err="1" smtClean="0"/>
            <a:t>chỉ</a:t>
          </a:r>
          <a:r>
            <a:rPr lang="en-US" b="0" i="0" dirty="0" smtClean="0"/>
            <a:t> </a:t>
          </a:r>
          <a:r>
            <a:rPr lang="en-US" b="0" i="0" dirty="0" err="1" smtClean="0"/>
            <a:t>dẫn</a:t>
          </a:r>
          <a:r>
            <a:rPr lang="en-US" b="0" i="0" dirty="0" smtClean="0"/>
            <a:t> </a:t>
          </a:r>
          <a:r>
            <a:rPr lang="en-US" b="0" i="0" dirty="0" err="1" smtClean="0"/>
            <a:t>sân</a:t>
          </a:r>
          <a:r>
            <a:rPr lang="en-US" b="0" i="0" dirty="0" smtClean="0"/>
            <a:t> </a:t>
          </a:r>
          <a:r>
            <a:rPr lang="en-US" b="0" i="0" dirty="0" err="1" smtClean="0"/>
            <a:t>khấu</a:t>
          </a:r>
          <a:endParaRPr lang="en-US" dirty="0"/>
        </a:p>
      </dgm:t>
    </dgm:pt>
    <dgm:pt modelId="{BFF315D1-7BF6-4E0A-9745-737D81054E89}" type="parTrans" cxnId="{60A60B70-92D9-49A2-A7A8-52D79BDF41D9}">
      <dgm:prSet/>
      <dgm:spPr/>
      <dgm:t>
        <a:bodyPr/>
        <a:lstStyle/>
        <a:p>
          <a:endParaRPr lang="en-US"/>
        </a:p>
      </dgm:t>
    </dgm:pt>
    <dgm:pt modelId="{7F144D4F-74E9-4732-B311-461DD0276D93}" type="sibTrans" cxnId="{60A60B70-92D9-49A2-A7A8-52D79BDF41D9}">
      <dgm:prSet/>
      <dgm:spPr/>
      <dgm:t>
        <a:bodyPr/>
        <a:lstStyle/>
        <a:p>
          <a:endParaRPr lang="en-US"/>
        </a:p>
      </dgm:t>
    </dgm:pt>
    <dgm:pt modelId="{BF91AD81-6871-4ACE-8158-750DFB77B6D7}" type="pres">
      <dgm:prSet presAssocID="{C2F8F97B-BCED-435D-9AA0-2E969990267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FBE0AC3-F32D-40B6-B2EE-83041EBC51AE}" type="pres">
      <dgm:prSet presAssocID="{CAE5FA5D-1621-4CF3-9BF7-2344FA41DA14}" presName="horFlow" presStyleCnt="0"/>
      <dgm:spPr/>
    </dgm:pt>
    <dgm:pt modelId="{07CF08DC-473F-4F02-AA71-FC2B0B9E34E6}" type="pres">
      <dgm:prSet presAssocID="{CAE5FA5D-1621-4CF3-9BF7-2344FA41DA14}" presName="bigChev" presStyleLbl="node1" presStyleIdx="0" presStyleCnt="2"/>
      <dgm:spPr/>
    </dgm:pt>
    <dgm:pt modelId="{5201BB03-B301-42ED-8520-4791FD509B2E}" type="pres">
      <dgm:prSet presAssocID="{CAE5FA5D-1621-4CF3-9BF7-2344FA41DA14}" presName="vSp" presStyleCnt="0"/>
      <dgm:spPr/>
    </dgm:pt>
    <dgm:pt modelId="{463B5B52-BDB2-4D30-B89F-49C56C8A5805}" type="pres">
      <dgm:prSet presAssocID="{3C497A1B-5156-4589-B57F-2F3B1824EF5E}" presName="horFlow" presStyleCnt="0"/>
      <dgm:spPr/>
    </dgm:pt>
    <dgm:pt modelId="{F9EEBAEE-A433-4645-9235-A8953D44678E}" type="pres">
      <dgm:prSet presAssocID="{3C497A1B-5156-4589-B57F-2F3B1824EF5E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AE0A048-C2CD-42D8-A087-C663D8666C11}" srcId="{C2F8F97B-BCED-435D-9AA0-2E9699902676}" destId="{CAE5FA5D-1621-4CF3-9BF7-2344FA41DA14}" srcOrd="0" destOrd="0" parTransId="{1CCD6A0D-8272-4705-A2D6-324A17CFB2D1}" sibTransId="{709C63E7-EF24-4265-8A69-0F789BCE4186}"/>
    <dgm:cxn modelId="{CFA974D7-7940-44AD-ADD7-6DEE70BE1457}" type="presOf" srcId="{CAE5FA5D-1621-4CF3-9BF7-2344FA41DA14}" destId="{07CF08DC-473F-4F02-AA71-FC2B0B9E34E6}" srcOrd="0" destOrd="0" presId="urn:microsoft.com/office/officeart/2005/8/layout/lProcess3"/>
    <dgm:cxn modelId="{60A60B70-92D9-49A2-A7A8-52D79BDF41D9}" srcId="{C2F8F97B-BCED-435D-9AA0-2E9699902676}" destId="{3C497A1B-5156-4589-B57F-2F3B1824EF5E}" srcOrd="1" destOrd="0" parTransId="{BFF315D1-7BF6-4E0A-9745-737D81054E89}" sibTransId="{7F144D4F-74E9-4732-B311-461DD0276D93}"/>
    <dgm:cxn modelId="{10EE63FF-EEEA-4484-9530-1DB006AB8228}" type="presOf" srcId="{C2F8F97B-BCED-435D-9AA0-2E9699902676}" destId="{BF91AD81-6871-4ACE-8158-750DFB77B6D7}" srcOrd="0" destOrd="0" presId="urn:microsoft.com/office/officeart/2005/8/layout/lProcess3"/>
    <dgm:cxn modelId="{64905E97-F18C-4F27-82AD-F2B04A738A63}" type="presOf" srcId="{3C497A1B-5156-4589-B57F-2F3B1824EF5E}" destId="{F9EEBAEE-A433-4645-9235-A8953D44678E}" srcOrd="0" destOrd="0" presId="urn:microsoft.com/office/officeart/2005/8/layout/lProcess3"/>
    <dgm:cxn modelId="{F2B871D0-417F-4973-9684-29BEC57FE84F}" type="presParOf" srcId="{BF91AD81-6871-4ACE-8158-750DFB77B6D7}" destId="{0FBE0AC3-F32D-40B6-B2EE-83041EBC51AE}" srcOrd="0" destOrd="0" presId="urn:microsoft.com/office/officeart/2005/8/layout/lProcess3"/>
    <dgm:cxn modelId="{E389A253-AF14-4416-B38E-E031B931D03E}" type="presParOf" srcId="{0FBE0AC3-F32D-40B6-B2EE-83041EBC51AE}" destId="{07CF08DC-473F-4F02-AA71-FC2B0B9E34E6}" srcOrd="0" destOrd="0" presId="urn:microsoft.com/office/officeart/2005/8/layout/lProcess3"/>
    <dgm:cxn modelId="{57F6EC2D-BB31-4BD4-A90B-6DEE213E5DBE}" type="presParOf" srcId="{BF91AD81-6871-4ACE-8158-750DFB77B6D7}" destId="{5201BB03-B301-42ED-8520-4791FD509B2E}" srcOrd="1" destOrd="0" presId="urn:microsoft.com/office/officeart/2005/8/layout/lProcess3"/>
    <dgm:cxn modelId="{4616E30E-17CD-41BF-8754-9A85139E5E8B}" type="presParOf" srcId="{BF91AD81-6871-4ACE-8158-750DFB77B6D7}" destId="{463B5B52-BDB2-4D30-B89F-49C56C8A5805}" srcOrd="2" destOrd="0" presId="urn:microsoft.com/office/officeart/2005/8/layout/lProcess3"/>
    <dgm:cxn modelId="{CD879367-5BA6-4F7E-A2FD-D334604C601A}" type="presParOf" srcId="{463B5B52-BDB2-4D30-B89F-49C56C8A5805}" destId="{F9EEBAEE-A433-4645-9235-A8953D44678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7E129-EE28-4659-9B74-1C5B22A1614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6767F3-E3C8-4705-9251-DE035B27EF37}">
      <dgm:prSet/>
      <dgm:spPr/>
      <dgm:t>
        <a:bodyPr/>
        <a:lstStyle/>
        <a:p>
          <a:pPr rtl="0"/>
          <a:r>
            <a:rPr lang="en-US" b="0" i="0" dirty="0" smtClean="0"/>
            <a:t>- </a:t>
          </a:r>
          <a:r>
            <a:rPr lang="en-US" b="0" i="0" dirty="0" err="1" smtClean="0"/>
            <a:t>Mỗi</a:t>
          </a:r>
          <a:r>
            <a:rPr lang="en-US" b="0" i="0" dirty="0" smtClean="0"/>
            <a:t> </a:t>
          </a:r>
          <a:r>
            <a:rPr lang="en-US" b="0" i="0" dirty="0" err="1" smtClean="0"/>
            <a:t>vở</a:t>
          </a:r>
          <a:r>
            <a:rPr lang="en-US" b="0" i="0" dirty="0" smtClean="0"/>
            <a:t> </a:t>
          </a:r>
          <a:r>
            <a:rPr lang="en-US" b="0" i="0" dirty="0" err="1" smtClean="0"/>
            <a:t>diễn</a:t>
          </a:r>
          <a:r>
            <a:rPr lang="en-US" b="0" i="0" dirty="0" smtClean="0"/>
            <a:t> </a:t>
          </a:r>
          <a:r>
            <a:rPr lang="en-US" b="0" i="0" dirty="0" err="1" smtClean="0"/>
            <a:t>có</a:t>
          </a:r>
          <a:r>
            <a:rPr lang="en-US" b="0" i="0" dirty="0" smtClean="0"/>
            <a:t> </a:t>
          </a:r>
          <a:r>
            <a:rPr lang="en-US" b="0" i="0" dirty="0" err="1" smtClean="0"/>
            <a:t>tên</a:t>
          </a:r>
          <a:r>
            <a:rPr lang="en-US" b="0" i="0" dirty="0" smtClean="0"/>
            <a:t> </a:t>
          </a:r>
          <a:r>
            <a:rPr lang="en-US" b="0" i="0" dirty="0" err="1" smtClean="0"/>
            <a:t>hồi</a:t>
          </a:r>
          <a:r>
            <a:rPr lang="en-US" b="0" i="0" dirty="0" smtClean="0"/>
            <a:t>, </a:t>
          </a:r>
          <a:r>
            <a:rPr lang="en-US" b="0" i="0" dirty="0" err="1" smtClean="0"/>
            <a:t>cảnh</a:t>
          </a:r>
          <a:r>
            <a:rPr lang="en-US" b="0" i="0" dirty="0" smtClean="0"/>
            <a:t>, </a:t>
          </a:r>
          <a:r>
            <a:rPr lang="en-US" b="0" i="0" dirty="0" err="1" smtClean="0"/>
            <a:t>lớp</a:t>
          </a:r>
          <a:endParaRPr lang="en-US" dirty="0"/>
        </a:p>
      </dgm:t>
    </dgm:pt>
    <dgm:pt modelId="{66951293-AD1A-49CA-BF09-55E8E7FB3030}" type="parTrans" cxnId="{F662A0C1-6E91-425D-BF17-AC5969737BE7}">
      <dgm:prSet/>
      <dgm:spPr/>
      <dgm:t>
        <a:bodyPr/>
        <a:lstStyle/>
        <a:p>
          <a:endParaRPr lang="en-US"/>
        </a:p>
      </dgm:t>
    </dgm:pt>
    <dgm:pt modelId="{8141F871-2ED2-43F5-8B69-1FC337BD2B61}" type="sibTrans" cxnId="{F662A0C1-6E91-425D-BF17-AC5969737BE7}">
      <dgm:prSet/>
      <dgm:spPr/>
      <dgm:t>
        <a:bodyPr/>
        <a:lstStyle/>
        <a:p>
          <a:endParaRPr lang="en-US"/>
        </a:p>
      </dgm:t>
    </dgm:pt>
    <dgm:pt modelId="{27BB7332-546D-49EA-9D51-D9EB5C466742}">
      <dgm:prSet/>
      <dgm:spPr/>
      <dgm:t>
        <a:bodyPr/>
        <a:lstStyle/>
        <a:p>
          <a:pPr rtl="0"/>
          <a:r>
            <a:rPr lang="en-US" b="0" i="0" smtClean="0"/>
            <a:t>- Tên nhân vật đặt ở lề trái, viết in hoa kèm theo lời nhân vật </a:t>
          </a:r>
          <a:endParaRPr lang="en-US"/>
        </a:p>
      </dgm:t>
    </dgm:pt>
    <dgm:pt modelId="{E25F56B8-CF15-42BD-9D1C-54042829BB8B}" type="parTrans" cxnId="{7BDB7054-D733-4B7D-8612-31E4EBDDC8DE}">
      <dgm:prSet/>
      <dgm:spPr/>
      <dgm:t>
        <a:bodyPr/>
        <a:lstStyle/>
        <a:p>
          <a:endParaRPr lang="en-US"/>
        </a:p>
      </dgm:t>
    </dgm:pt>
    <dgm:pt modelId="{F3D3F148-F4A3-41AB-A2B9-582A52993401}" type="sibTrans" cxnId="{7BDB7054-D733-4B7D-8612-31E4EBDDC8DE}">
      <dgm:prSet/>
      <dgm:spPr/>
      <dgm:t>
        <a:bodyPr/>
        <a:lstStyle/>
        <a:p>
          <a:endParaRPr lang="en-US"/>
        </a:p>
      </dgm:t>
    </dgm:pt>
    <dgm:pt modelId="{F055D161-FC79-449D-B49D-A1E0D2E4C072}">
      <dgm:prSet/>
      <dgm:spPr/>
      <dgm:t>
        <a:bodyPr/>
        <a:lstStyle/>
        <a:p>
          <a:pPr rtl="0"/>
          <a:r>
            <a:rPr lang="en-US" b="0" i="0" smtClean="0"/>
            <a:t>- Có chỉ dẫn sân khấu đặt trong ngoặc đơn, in nghiêng</a:t>
          </a:r>
          <a:endParaRPr lang="en-US"/>
        </a:p>
      </dgm:t>
    </dgm:pt>
    <dgm:pt modelId="{80146942-80FA-44C5-B02B-CEF1FF52D655}" type="parTrans" cxnId="{1600D243-1DBF-413B-97FD-CD5D7716461A}">
      <dgm:prSet/>
      <dgm:spPr/>
      <dgm:t>
        <a:bodyPr/>
        <a:lstStyle/>
        <a:p>
          <a:endParaRPr lang="en-US"/>
        </a:p>
      </dgm:t>
    </dgm:pt>
    <dgm:pt modelId="{E88DA5DA-9574-45DE-AE17-BBFAF0068E75}" type="sibTrans" cxnId="{1600D243-1DBF-413B-97FD-CD5D7716461A}">
      <dgm:prSet/>
      <dgm:spPr/>
      <dgm:t>
        <a:bodyPr/>
        <a:lstStyle/>
        <a:p>
          <a:endParaRPr lang="en-US"/>
        </a:p>
      </dgm:t>
    </dgm:pt>
    <dgm:pt modelId="{0AB2F642-6286-43F8-8EA4-1C5F7ACAC7CD}" type="pres">
      <dgm:prSet presAssocID="{2B77E129-EE28-4659-9B74-1C5B22A1614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E6531C1-4745-4245-ABEB-A21DF4C3663B}" type="pres">
      <dgm:prSet presAssocID="{E06767F3-E3C8-4705-9251-DE035B27EF37}" presName="horFlow" presStyleCnt="0"/>
      <dgm:spPr/>
    </dgm:pt>
    <dgm:pt modelId="{63539FF2-0D94-4150-B139-9BA60228AEAC}" type="pres">
      <dgm:prSet presAssocID="{E06767F3-E3C8-4705-9251-DE035B27EF37}" presName="bigChev" presStyleLbl="node1" presStyleIdx="0" presStyleCnt="3"/>
      <dgm:spPr/>
    </dgm:pt>
    <dgm:pt modelId="{BAF2754D-9185-43CB-BC9C-77CD3EC2C961}" type="pres">
      <dgm:prSet presAssocID="{E06767F3-E3C8-4705-9251-DE035B27EF37}" presName="vSp" presStyleCnt="0"/>
      <dgm:spPr/>
    </dgm:pt>
    <dgm:pt modelId="{48A54201-FC3E-4728-A8DC-ABDD8618CAB7}" type="pres">
      <dgm:prSet presAssocID="{27BB7332-546D-49EA-9D51-D9EB5C466742}" presName="horFlow" presStyleCnt="0"/>
      <dgm:spPr/>
    </dgm:pt>
    <dgm:pt modelId="{6BB3969E-7BA2-46FA-973A-A9688EE395F3}" type="pres">
      <dgm:prSet presAssocID="{27BB7332-546D-49EA-9D51-D9EB5C466742}" presName="bigChev" presStyleLbl="node1" presStyleIdx="1" presStyleCnt="3"/>
      <dgm:spPr/>
    </dgm:pt>
    <dgm:pt modelId="{9AE05A0C-06CB-4C00-9A83-75466AD0B702}" type="pres">
      <dgm:prSet presAssocID="{27BB7332-546D-49EA-9D51-D9EB5C466742}" presName="vSp" presStyleCnt="0"/>
      <dgm:spPr/>
    </dgm:pt>
    <dgm:pt modelId="{CDF40319-1426-4D9D-AECC-21D64166587B}" type="pres">
      <dgm:prSet presAssocID="{F055D161-FC79-449D-B49D-A1E0D2E4C072}" presName="horFlow" presStyleCnt="0"/>
      <dgm:spPr/>
    </dgm:pt>
    <dgm:pt modelId="{7763065E-1999-445D-89BF-048A596CE7E6}" type="pres">
      <dgm:prSet presAssocID="{F055D161-FC79-449D-B49D-A1E0D2E4C072}" presName="bigChev" presStyleLbl="node1" presStyleIdx="2" presStyleCnt="3"/>
      <dgm:spPr/>
    </dgm:pt>
  </dgm:ptLst>
  <dgm:cxnLst>
    <dgm:cxn modelId="{F662A0C1-6E91-425D-BF17-AC5969737BE7}" srcId="{2B77E129-EE28-4659-9B74-1C5B22A16142}" destId="{E06767F3-E3C8-4705-9251-DE035B27EF37}" srcOrd="0" destOrd="0" parTransId="{66951293-AD1A-49CA-BF09-55E8E7FB3030}" sibTransId="{8141F871-2ED2-43F5-8B69-1FC337BD2B61}"/>
    <dgm:cxn modelId="{7BDB7054-D733-4B7D-8612-31E4EBDDC8DE}" srcId="{2B77E129-EE28-4659-9B74-1C5B22A16142}" destId="{27BB7332-546D-49EA-9D51-D9EB5C466742}" srcOrd="1" destOrd="0" parTransId="{E25F56B8-CF15-42BD-9D1C-54042829BB8B}" sibTransId="{F3D3F148-F4A3-41AB-A2B9-582A52993401}"/>
    <dgm:cxn modelId="{35E1E0F3-2E12-4FEC-B16F-125190931E64}" type="presOf" srcId="{2B77E129-EE28-4659-9B74-1C5B22A16142}" destId="{0AB2F642-6286-43F8-8EA4-1C5F7ACAC7CD}" srcOrd="0" destOrd="0" presId="urn:microsoft.com/office/officeart/2005/8/layout/lProcess3"/>
    <dgm:cxn modelId="{1600D243-1DBF-413B-97FD-CD5D7716461A}" srcId="{2B77E129-EE28-4659-9B74-1C5B22A16142}" destId="{F055D161-FC79-449D-B49D-A1E0D2E4C072}" srcOrd="2" destOrd="0" parTransId="{80146942-80FA-44C5-B02B-CEF1FF52D655}" sibTransId="{E88DA5DA-9574-45DE-AE17-BBFAF0068E75}"/>
    <dgm:cxn modelId="{DC85EECC-5CE7-4DA9-8273-DAEA1D481E41}" type="presOf" srcId="{27BB7332-546D-49EA-9D51-D9EB5C466742}" destId="{6BB3969E-7BA2-46FA-973A-A9688EE395F3}" srcOrd="0" destOrd="0" presId="urn:microsoft.com/office/officeart/2005/8/layout/lProcess3"/>
    <dgm:cxn modelId="{C6AE0493-613B-48FC-96EB-05665CCF9344}" type="presOf" srcId="{E06767F3-E3C8-4705-9251-DE035B27EF37}" destId="{63539FF2-0D94-4150-B139-9BA60228AEAC}" srcOrd="0" destOrd="0" presId="urn:microsoft.com/office/officeart/2005/8/layout/lProcess3"/>
    <dgm:cxn modelId="{5CCB6FC1-545C-4DD6-897F-B616A111706D}" type="presOf" srcId="{F055D161-FC79-449D-B49D-A1E0D2E4C072}" destId="{7763065E-1999-445D-89BF-048A596CE7E6}" srcOrd="0" destOrd="0" presId="urn:microsoft.com/office/officeart/2005/8/layout/lProcess3"/>
    <dgm:cxn modelId="{7CB1714D-BF44-4545-A29F-F698283D691C}" type="presParOf" srcId="{0AB2F642-6286-43F8-8EA4-1C5F7ACAC7CD}" destId="{DE6531C1-4745-4245-ABEB-A21DF4C3663B}" srcOrd="0" destOrd="0" presId="urn:microsoft.com/office/officeart/2005/8/layout/lProcess3"/>
    <dgm:cxn modelId="{BA4BC5BD-B914-4026-A733-ACB392B292AD}" type="presParOf" srcId="{DE6531C1-4745-4245-ABEB-A21DF4C3663B}" destId="{63539FF2-0D94-4150-B139-9BA60228AEAC}" srcOrd="0" destOrd="0" presId="urn:microsoft.com/office/officeart/2005/8/layout/lProcess3"/>
    <dgm:cxn modelId="{A682BFF0-1790-4DD1-AE02-A626B1052712}" type="presParOf" srcId="{0AB2F642-6286-43F8-8EA4-1C5F7ACAC7CD}" destId="{BAF2754D-9185-43CB-BC9C-77CD3EC2C961}" srcOrd="1" destOrd="0" presId="urn:microsoft.com/office/officeart/2005/8/layout/lProcess3"/>
    <dgm:cxn modelId="{31D2BF9C-334F-491D-AE3E-FB9405C2CA84}" type="presParOf" srcId="{0AB2F642-6286-43F8-8EA4-1C5F7ACAC7CD}" destId="{48A54201-FC3E-4728-A8DC-ABDD8618CAB7}" srcOrd="2" destOrd="0" presId="urn:microsoft.com/office/officeart/2005/8/layout/lProcess3"/>
    <dgm:cxn modelId="{51D97A2E-C91E-4194-8AA3-B1C0410C66EF}" type="presParOf" srcId="{48A54201-FC3E-4728-A8DC-ABDD8618CAB7}" destId="{6BB3969E-7BA2-46FA-973A-A9688EE395F3}" srcOrd="0" destOrd="0" presId="urn:microsoft.com/office/officeart/2005/8/layout/lProcess3"/>
    <dgm:cxn modelId="{7A0B51F8-55EC-482F-9A8E-AFDE13EAD589}" type="presParOf" srcId="{0AB2F642-6286-43F8-8EA4-1C5F7ACAC7CD}" destId="{9AE05A0C-06CB-4C00-9A83-75466AD0B702}" srcOrd="3" destOrd="0" presId="urn:microsoft.com/office/officeart/2005/8/layout/lProcess3"/>
    <dgm:cxn modelId="{9C6E8949-2CC4-43AA-AD24-2493FC3B21DC}" type="presParOf" srcId="{0AB2F642-6286-43F8-8EA4-1C5F7ACAC7CD}" destId="{CDF40319-1426-4D9D-AECC-21D64166587B}" srcOrd="4" destOrd="0" presId="urn:microsoft.com/office/officeart/2005/8/layout/lProcess3"/>
    <dgm:cxn modelId="{00F1D12C-1DBF-4444-8337-0BEB16ACCE5E}" type="presParOf" srcId="{CDF40319-1426-4D9D-AECC-21D64166587B}" destId="{7763065E-1999-445D-89BF-048A596CE7E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F08DC-473F-4F02-AA71-FC2B0B9E34E6}">
      <dsp:nvSpPr>
        <dsp:cNvPr id="0" name=""/>
        <dsp:cNvSpPr/>
      </dsp:nvSpPr>
      <dsp:spPr>
        <a:xfrm>
          <a:off x="139001" y="791"/>
          <a:ext cx="2956937" cy="1182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err="1" smtClean="0"/>
            <a:t>Toàn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bộ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là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lời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của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nhân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vật</a:t>
          </a:r>
          <a:endParaRPr lang="en-US" sz="1700" kern="1200" dirty="0"/>
        </a:p>
      </dsp:txBody>
      <dsp:txXfrm>
        <a:off x="730388" y="791"/>
        <a:ext cx="1774163" cy="1182774"/>
      </dsp:txXfrm>
    </dsp:sp>
    <dsp:sp modelId="{F9EEBAEE-A433-4645-9235-A8953D44678E}">
      <dsp:nvSpPr>
        <dsp:cNvPr id="0" name=""/>
        <dsp:cNvSpPr/>
      </dsp:nvSpPr>
      <dsp:spPr>
        <a:xfrm>
          <a:off x="139001" y="1349155"/>
          <a:ext cx="2956937" cy="11827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err="1" smtClean="0"/>
            <a:t>Chủ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yếu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thể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hiện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lời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thoại</a:t>
          </a:r>
          <a:r>
            <a:rPr lang="en-US" sz="1700" b="0" i="0" kern="1200" dirty="0" smtClean="0"/>
            <a:t> </a:t>
          </a:r>
          <a:r>
            <a:rPr lang="en-US" sz="1700" b="0" i="0" kern="1200" dirty="0" smtClean="0"/>
            <a:t>(</a:t>
          </a:r>
          <a:r>
            <a:rPr lang="en-US" sz="1700" b="0" i="0" kern="1200" dirty="0" err="1" smtClean="0"/>
            <a:t>độc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thoại</a:t>
          </a:r>
          <a:r>
            <a:rPr lang="en-US" sz="1700" b="0" i="0" kern="1200" dirty="0" smtClean="0"/>
            <a:t>, </a:t>
          </a:r>
          <a:r>
            <a:rPr lang="en-US" sz="1700" b="0" i="0" kern="1200" dirty="0" err="1" smtClean="0"/>
            <a:t>đối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thoại</a:t>
          </a:r>
          <a:r>
            <a:rPr lang="en-US" sz="1700" b="0" i="0" kern="1200" dirty="0" smtClean="0"/>
            <a:t>) </a:t>
          </a:r>
          <a:r>
            <a:rPr lang="en-US" sz="1700" b="0" i="0" kern="1200" dirty="0" err="1" smtClean="0"/>
            <a:t>và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chỉ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dẫn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sân</a:t>
          </a:r>
          <a:r>
            <a:rPr lang="en-US" sz="1700" b="0" i="0" kern="1200" dirty="0" smtClean="0"/>
            <a:t> </a:t>
          </a:r>
          <a:r>
            <a:rPr lang="en-US" sz="1700" b="0" i="0" kern="1200" dirty="0" err="1" smtClean="0"/>
            <a:t>khấu</a:t>
          </a:r>
          <a:endParaRPr lang="en-US" sz="1700" kern="1200" dirty="0"/>
        </a:p>
      </dsp:txBody>
      <dsp:txXfrm>
        <a:off x="730388" y="1349155"/>
        <a:ext cx="1774163" cy="1182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39FF2-0D94-4150-B139-9BA60228AEAC}">
      <dsp:nvSpPr>
        <dsp:cNvPr id="0" name=""/>
        <dsp:cNvSpPr/>
      </dsp:nvSpPr>
      <dsp:spPr>
        <a:xfrm>
          <a:off x="885339" y="1396"/>
          <a:ext cx="2475631" cy="99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- </a:t>
          </a:r>
          <a:r>
            <a:rPr lang="en-US" sz="1600" b="0" i="0" kern="1200" dirty="0" err="1" smtClean="0"/>
            <a:t>Mỗi</a:t>
          </a:r>
          <a:r>
            <a:rPr lang="en-US" sz="1600" b="0" i="0" kern="1200" dirty="0" smtClean="0"/>
            <a:t> </a:t>
          </a:r>
          <a:r>
            <a:rPr lang="en-US" sz="1600" b="0" i="0" kern="1200" dirty="0" err="1" smtClean="0"/>
            <a:t>vở</a:t>
          </a:r>
          <a:r>
            <a:rPr lang="en-US" sz="1600" b="0" i="0" kern="1200" dirty="0" smtClean="0"/>
            <a:t> </a:t>
          </a:r>
          <a:r>
            <a:rPr lang="en-US" sz="1600" b="0" i="0" kern="1200" dirty="0" err="1" smtClean="0"/>
            <a:t>diễn</a:t>
          </a:r>
          <a:r>
            <a:rPr lang="en-US" sz="1600" b="0" i="0" kern="1200" dirty="0" smtClean="0"/>
            <a:t> </a:t>
          </a:r>
          <a:r>
            <a:rPr lang="en-US" sz="1600" b="0" i="0" kern="1200" dirty="0" err="1" smtClean="0"/>
            <a:t>có</a:t>
          </a:r>
          <a:r>
            <a:rPr lang="en-US" sz="1600" b="0" i="0" kern="1200" dirty="0" smtClean="0"/>
            <a:t> </a:t>
          </a:r>
          <a:r>
            <a:rPr lang="en-US" sz="1600" b="0" i="0" kern="1200" dirty="0" err="1" smtClean="0"/>
            <a:t>tên</a:t>
          </a:r>
          <a:r>
            <a:rPr lang="en-US" sz="1600" b="0" i="0" kern="1200" dirty="0" smtClean="0"/>
            <a:t> </a:t>
          </a:r>
          <a:r>
            <a:rPr lang="en-US" sz="1600" b="0" i="0" kern="1200" dirty="0" err="1" smtClean="0"/>
            <a:t>hồi</a:t>
          </a:r>
          <a:r>
            <a:rPr lang="en-US" sz="1600" b="0" i="0" kern="1200" dirty="0" smtClean="0"/>
            <a:t>, </a:t>
          </a:r>
          <a:r>
            <a:rPr lang="en-US" sz="1600" b="0" i="0" kern="1200" dirty="0" err="1" smtClean="0"/>
            <a:t>cảnh</a:t>
          </a:r>
          <a:r>
            <a:rPr lang="en-US" sz="1600" b="0" i="0" kern="1200" dirty="0" smtClean="0"/>
            <a:t>, </a:t>
          </a:r>
          <a:r>
            <a:rPr lang="en-US" sz="1600" b="0" i="0" kern="1200" dirty="0" err="1" smtClean="0"/>
            <a:t>lớp</a:t>
          </a:r>
          <a:endParaRPr lang="en-US" sz="1600" kern="1200" dirty="0"/>
        </a:p>
      </dsp:txBody>
      <dsp:txXfrm>
        <a:off x="1380465" y="1396"/>
        <a:ext cx="1485379" cy="990252"/>
      </dsp:txXfrm>
    </dsp:sp>
    <dsp:sp modelId="{6BB3969E-7BA2-46FA-973A-A9688EE395F3}">
      <dsp:nvSpPr>
        <dsp:cNvPr id="0" name=""/>
        <dsp:cNvSpPr/>
      </dsp:nvSpPr>
      <dsp:spPr>
        <a:xfrm>
          <a:off x="885339" y="1130285"/>
          <a:ext cx="2475631" cy="99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- Tên nhân vật đặt ở lề trái, viết in hoa kèm theo lời nhân vật </a:t>
          </a:r>
          <a:endParaRPr lang="en-US" sz="1600" kern="1200"/>
        </a:p>
      </dsp:txBody>
      <dsp:txXfrm>
        <a:off x="1380465" y="1130285"/>
        <a:ext cx="1485379" cy="990252"/>
      </dsp:txXfrm>
    </dsp:sp>
    <dsp:sp modelId="{7763065E-1999-445D-89BF-048A596CE7E6}">
      <dsp:nvSpPr>
        <dsp:cNvPr id="0" name=""/>
        <dsp:cNvSpPr/>
      </dsp:nvSpPr>
      <dsp:spPr>
        <a:xfrm>
          <a:off x="885339" y="2259173"/>
          <a:ext cx="2475631" cy="9902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/>
            <a:t>- Có chỉ dẫn sân khấu đặt trong ngoặc đơn, in nghiêng</a:t>
          </a:r>
          <a:endParaRPr lang="en-US" sz="1600" kern="1200"/>
        </a:p>
      </dsp:txBody>
      <dsp:txXfrm>
        <a:off x="1380465" y="2259173"/>
        <a:ext cx="1485379" cy="99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fb8fffbcc2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fb8fffbcc2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07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b8fffbcc2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b8fffbcc2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28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fb8fffbcc2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fb8fffbcc2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1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fb8fffbcc2_0_1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fb8fffbcc2_0_1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fb8fffbcc2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fb8fffbcc2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957916e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957916e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b8fffbcc2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b8fffbcc2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b8fffbcc2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b8fffbcc2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fb8fffbcc2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fb8fffbcc2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b8fffbcc2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b8fffbcc2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89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fb8fffbcc2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fb8fffbcc2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6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fb8fffbcc2_0_1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fb8fffbcc2_0_1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87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30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b8fffbcc2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b8fffbcc2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35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18066" y="-1075606"/>
            <a:ext cx="11660106" cy="7484807"/>
            <a:chOff x="-1718066" y="-1075606"/>
            <a:chExt cx="11660106" cy="7484807"/>
          </a:xfrm>
        </p:grpSpPr>
        <p:sp>
          <p:nvSpPr>
            <p:cNvPr id="10" name="Google Shape;10;p2"/>
            <p:cNvSpPr/>
            <p:nvPr/>
          </p:nvSpPr>
          <p:spPr>
            <a:xfrm rot="-4499721" flipH="1">
              <a:off x="6731569" y="-1072250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900079">
              <a:off x="6478246" y="-457389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34289">
              <a:off x="-748566" y="-206416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60888" y="-584175"/>
              <a:ext cx="2053028" cy="1564448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154" y="38477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42069" y="218678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34289">
              <a:off x="-921346" y="-265312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505688" y="4089031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5752433" y="4860801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6505688" y="4256156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6163893" y="4603489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417161" y="312539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848673">
              <a:off x="-1657327" y="4164190"/>
              <a:ext cx="3788258" cy="1331025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8848769">
              <a:off x="1070396" y="4598664"/>
              <a:ext cx="841912" cy="84229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044575" y="1186225"/>
            <a:ext cx="54981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044575" y="3218125"/>
            <a:ext cx="5498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2753250" y="540000"/>
            <a:ext cx="3637500" cy="12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2183850" y="1396800"/>
            <a:ext cx="4776300" cy="15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2571750" y="2922525"/>
            <a:ext cx="4000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 flipH="1">
            <a:off x="-752400" y="-1685881"/>
            <a:ext cx="10821767" cy="7711651"/>
            <a:chOff x="-924208" y="-1547756"/>
            <a:chExt cx="10821767" cy="7711651"/>
          </a:xfrm>
        </p:grpSpPr>
        <p:sp>
          <p:nvSpPr>
            <p:cNvPr id="147" name="Google Shape;147;p11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2183850" y="1396800"/>
            <a:ext cx="4776300" cy="15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2571750" y="2922525"/>
            <a:ext cx="4000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 flipH="1">
            <a:off x="-752400" y="-1685881"/>
            <a:ext cx="10821767" cy="7711651"/>
            <a:chOff x="-924208" y="-1547756"/>
            <a:chExt cx="10821767" cy="7711651"/>
          </a:xfrm>
        </p:grpSpPr>
        <p:sp>
          <p:nvSpPr>
            <p:cNvPr id="147" name="Google Shape;147;p11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636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2183850" y="1396800"/>
            <a:ext cx="4776300" cy="15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2571750" y="2922525"/>
            <a:ext cx="4000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 flipH="1">
            <a:off x="-752400" y="-1685881"/>
            <a:ext cx="10821767" cy="7711651"/>
            <a:chOff x="-924208" y="-1547756"/>
            <a:chExt cx="10821767" cy="7711651"/>
          </a:xfrm>
        </p:grpSpPr>
        <p:sp>
          <p:nvSpPr>
            <p:cNvPr id="147" name="Google Shape;147;p11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000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165" name="Google Shape;165;p13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3104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25416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15175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3"/>
          </p:nvPr>
        </p:nvSpPr>
        <p:spPr>
          <a:xfrm>
            <a:off x="48672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 hasCustomPrompt="1"/>
          </p:nvPr>
        </p:nvSpPr>
        <p:spPr>
          <a:xfrm>
            <a:off x="60984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50743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13104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7" hasCustomPrompt="1"/>
          </p:nvPr>
        </p:nvSpPr>
        <p:spPr>
          <a:xfrm>
            <a:off x="25416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8"/>
          </p:nvPr>
        </p:nvSpPr>
        <p:spPr>
          <a:xfrm>
            <a:off x="15175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/>
          </p:nvPr>
        </p:nvSpPr>
        <p:spPr>
          <a:xfrm>
            <a:off x="48672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60984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4"/>
          </p:nvPr>
        </p:nvSpPr>
        <p:spPr>
          <a:xfrm>
            <a:off x="50743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165" name="Google Shape;165;p13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3104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25416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15175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3"/>
          </p:nvPr>
        </p:nvSpPr>
        <p:spPr>
          <a:xfrm>
            <a:off x="48672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 hasCustomPrompt="1"/>
          </p:nvPr>
        </p:nvSpPr>
        <p:spPr>
          <a:xfrm>
            <a:off x="60984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50743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13104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7" hasCustomPrompt="1"/>
          </p:nvPr>
        </p:nvSpPr>
        <p:spPr>
          <a:xfrm>
            <a:off x="25416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8"/>
          </p:nvPr>
        </p:nvSpPr>
        <p:spPr>
          <a:xfrm>
            <a:off x="15175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/>
          </p:nvPr>
        </p:nvSpPr>
        <p:spPr>
          <a:xfrm>
            <a:off x="48672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60984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4"/>
          </p:nvPr>
        </p:nvSpPr>
        <p:spPr>
          <a:xfrm>
            <a:off x="50743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8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165" name="Google Shape;165;p13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3104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25416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15175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3"/>
          </p:nvPr>
        </p:nvSpPr>
        <p:spPr>
          <a:xfrm>
            <a:off x="48672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 hasCustomPrompt="1"/>
          </p:nvPr>
        </p:nvSpPr>
        <p:spPr>
          <a:xfrm>
            <a:off x="60984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50743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13104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7" hasCustomPrompt="1"/>
          </p:nvPr>
        </p:nvSpPr>
        <p:spPr>
          <a:xfrm>
            <a:off x="25416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8"/>
          </p:nvPr>
        </p:nvSpPr>
        <p:spPr>
          <a:xfrm>
            <a:off x="15175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/>
          </p:nvPr>
        </p:nvSpPr>
        <p:spPr>
          <a:xfrm>
            <a:off x="48672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60984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4"/>
          </p:nvPr>
        </p:nvSpPr>
        <p:spPr>
          <a:xfrm>
            <a:off x="50743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1463756" y="3348825"/>
            <a:ext cx="6216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1463756" y="1044500"/>
            <a:ext cx="6216600" cy="23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-924208" y="-1547756"/>
            <a:ext cx="11577511" cy="7711651"/>
            <a:chOff x="-924208" y="-1547756"/>
            <a:chExt cx="11577511" cy="7711651"/>
          </a:xfrm>
        </p:grpSpPr>
        <p:sp>
          <p:nvSpPr>
            <p:cNvPr id="195" name="Google Shape;195;p14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 flipH="1">
              <a:off x="8409951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 flipH="1">
              <a:off x="-58375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 flipH="1">
              <a:off x="-640894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 flipH="1">
              <a:off x="-765912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 flipH="1">
              <a:off x="675266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 flipH="1">
              <a:off x="8604103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1463756" y="3348825"/>
            <a:ext cx="6216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1463756" y="1044500"/>
            <a:ext cx="6216600" cy="23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-924208" y="-1547756"/>
            <a:ext cx="11577511" cy="7711651"/>
            <a:chOff x="-924208" y="-1547756"/>
            <a:chExt cx="11577511" cy="7711651"/>
          </a:xfrm>
        </p:grpSpPr>
        <p:sp>
          <p:nvSpPr>
            <p:cNvPr id="195" name="Google Shape;195;p14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 flipH="1">
              <a:off x="8409951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 flipH="1">
              <a:off x="-58375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 flipH="1">
              <a:off x="-640894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 flipH="1">
              <a:off x="-765912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 flipH="1">
              <a:off x="675266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 flipH="1">
              <a:off x="8604103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50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18066" y="-1075606"/>
            <a:ext cx="11660106" cy="7484807"/>
            <a:chOff x="-1718066" y="-1075606"/>
            <a:chExt cx="11660106" cy="7484807"/>
          </a:xfrm>
        </p:grpSpPr>
        <p:sp>
          <p:nvSpPr>
            <p:cNvPr id="10" name="Google Shape;10;p2"/>
            <p:cNvSpPr/>
            <p:nvPr/>
          </p:nvSpPr>
          <p:spPr>
            <a:xfrm rot="-4499721" flipH="1">
              <a:off x="6731569" y="-1072250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900079">
              <a:off x="6478246" y="-457389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34289">
              <a:off x="-748566" y="-206416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60888" y="-584175"/>
              <a:ext cx="2053028" cy="1564448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154" y="38477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42069" y="218678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34289">
              <a:off x="-921346" y="-265312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505688" y="4089031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5752433" y="4860801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6505688" y="4256156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6163893" y="4603489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417161" y="312539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848673">
              <a:off x="-1657327" y="4164190"/>
              <a:ext cx="3788258" cy="1331025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8848769">
              <a:off x="1070396" y="4598664"/>
              <a:ext cx="841912" cy="84229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044575" y="1186225"/>
            <a:ext cx="54981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044575" y="3218125"/>
            <a:ext cx="5498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20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1463756" y="3348825"/>
            <a:ext cx="62166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1463756" y="1044500"/>
            <a:ext cx="6216600" cy="23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4" name="Google Shape;194;p14"/>
          <p:cNvGrpSpPr/>
          <p:nvPr/>
        </p:nvGrpSpPr>
        <p:grpSpPr>
          <a:xfrm>
            <a:off x="-924208" y="-1547756"/>
            <a:ext cx="11577511" cy="7711651"/>
            <a:chOff x="-924208" y="-1547756"/>
            <a:chExt cx="11577511" cy="7711651"/>
          </a:xfrm>
        </p:grpSpPr>
        <p:sp>
          <p:nvSpPr>
            <p:cNvPr id="195" name="Google Shape;195;p14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 flipH="1">
              <a:off x="8409951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 flipH="1">
              <a:off x="-58375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 flipH="1">
              <a:off x="-640894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 flipH="1">
              <a:off x="-765912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 flipH="1">
              <a:off x="675266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 flipH="1">
              <a:off x="8604103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535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5"/>
          <p:cNvGrpSpPr/>
          <p:nvPr/>
        </p:nvGrpSpPr>
        <p:grpSpPr>
          <a:xfrm>
            <a:off x="-1064062" y="-1056080"/>
            <a:ext cx="11975877" cy="6954656"/>
            <a:chOff x="-1064062" y="-1056080"/>
            <a:chExt cx="11975877" cy="6954656"/>
          </a:xfrm>
        </p:grpSpPr>
        <p:sp>
          <p:nvSpPr>
            <p:cNvPr id="213" name="Google Shape;213;p15"/>
            <p:cNvSpPr/>
            <p:nvPr/>
          </p:nvSpPr>
          <p:spPr>
            <a:xfrm flipH="1">
              <a:off x="6486638" y="-653405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flipH="1">
              <a:off x="5742908" y="-1056080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 flipH="1">
              <a:off x="6486638" y="-820530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 flipH="1">
              <a:off x="1318375" y="4656767"/>
              <a:ext cx="1237052" cy="945425"/>
            </a:xfrm>
            <a:custGeom>
              <a:avLst/>
              <a:gdLst/>
              <a:ahLst/>
              <a:cxnLst/>
              <a:rect l="l" t="t" r="r" b="b"/>
              <a:pathLst>
                <a:path w="78543" h="60027" extrusionOk="0">
                  <a:moveTo>
                    <a:pt x="37077" y="1"/>
                  </a:moveTo>
                  <a:cubicBezTo>
                    <a:pt x="34550" y="1"/>
                    <a:pt x="32005" y="329"/>
                    <a:pt x="29484" y="1030"/>
                  </a:cubicBezTo>
                  <a:cubicBezTo>
                    <a:pt x="0" y="9693"/>
                    <a:pt x="1459" y="50727"/>
                    <a:pt x="31004" y="58022"/>
                  </a:cubicBezTo>
                  <a:cubicBezTo>
                    <a:pt x="36077" y="59164"/>
                    <a:pt x="42150" y="60026"/>
                    <a:pt x="48224" y="60026"/>
                  </a:cubicBezTo>
                  <a:cubicBezTo>
                    <a:pt x="61074" y="60026"/>
                    <a:pt x="73931" y="56166"/>
                    <a:pt x="77357" y="42916"/>
                  </a:cubicBezTo>
                  <a:cubicBezTo>
                    <a:pt x="77469" y="43057"/>
                    <a:pt x="77548" y="43115"/>
                    <a:pt x="77601" y="43115"/>
                  </a:cubicBezTo>
                  <a:cubicBezTo>
                    <a:pt x="77824" y="43115"/>
                    <a:pt x="77607" y="42109"/>
                    <a:pt x="77509" y="41913"/>
                  </a:cubicBezTo>
                  <a:cubicBezTo>
                    <a:pt x="78543" y="32551"/>
                    <a:pt x="73102" y="23858"/>
                    <a:pt x="67266" y="17049"/>
                  </a:cubicBezTo>
                  <a:cubicBezTo>
                    <a:pt x="60520" y="7294"/>
                    <a:pt x="48995" y="1"/>
                    <a:pt x="3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-938162" y="3578781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 flipH="1">
              <a:off x="6182943" y="87578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 flipH="1">
              <a:off x="9" y="3516250"/>
              <a:ext cx="326531" cy="326603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 flipH="1">
              <a:off x="-1064062" y="3656719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 flipH="1">
              <a:off x="8422136" y="6922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 rot="900279" flipH="1">
              <a:off x="8181270" y="3543752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 rot="10300079">
              <a:off x="7402064" y="2973018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 rot="-5400000" flipH="1">
              <a:off x="-107245" y="-508202"/>
              <a:ext cx="1388823" cy="1607276"/>
            </a:xfrm>
            <a:custGeom>
              <a:avLst/>
              <a:gdLst/>
              <a:ahLst/>
              <a:cxnLst/>
              <a:rect l="l" t="t" r="r" b="b"/>
              <a:pathLst>
                <a:path w="72495" h="83898" extrusionOk="0">
                  <a:moveTo>
                    <a:pt x="49829" y="1"/>
                  </a:moveTo>
                  <a:cubicBezTo>
                    <a:pt x="48172" y="1"/>
                    <a:pt x="46519" y="89"/>
                    <a:pt x="44895" y="246"/>
                  </a:cubicBezTo>
                  <a:cubicBezTo>
                    <a:pt x="40457" y="702"/>
                    <a:pt x="36080" y="1766"/>
                    <a:pt x="31916" y="3377"/>
                  </a:cubicBezTo>
                  <a:cubicBezTo>
                    <a:pt x="27691" y="4958"/>
                    <a:pt x="23709" y="7146"/>
                    <a:pt x="20092" y="9791"/>
                  </a:cubicBezTo>
                  <a:cubicBezTo>
                    <a:pt x="16475" y="12465"/>
                    <a:pt x="13253" y="15566"/>
                    <a:pt x="10518" y="19092"/>
                  </a:cubicBezTo>
                  <a:cubicBezTo>
                    <a:pt x="7691" y="22709"/>
                    <a:pt x="5472" y="26691"/>
                    <a:pt x="3800" y="30916"/>
                  </a:cubicBezTo>
                  <a:cubicBezTo>
                    <a:pt x="2128" y="35141"/>
                    <a:pt x="973" y="39609"/>
                    <a:pt x="487" y="44138"/>
                  </a:cubicBezTo>
                  <a:cubicBezTo>
                    <a:pt x="1" y="48667"/>
                    <a:pt x="62" y="53226"/>
                    <a:pt x="821" y="57694"/>
                  </a:cubicBezTo>
                  <a:cubicBezTo>
                    <a:pt x="1551" y="62101"/>
                    <a:pt x="2919" y="66448"/>
                    <a:pt x="5016" y="70399"/>
                  </a:cubicBezTo>
                  <a:cubicBezTo>
                    <a:pt x="7022" y="74229"/>
                    <a:pt x="9819" y="77694"/>
                    <a:pt x="13405" y="80187"/>
                  </a:cubicBezTo>
                  <a:cubicBezTo>
                    <a:pt x="16749" y="82527"/>
                    <a:pt x="20731" y="83804"/>
                    <a:pt x="24834" y="83895"/>
                  </a:cubicBezTo>
                  <a:cubicBezTo>
                    <a:pt x="24937" y="83897"/>
                    <a:pt x="25040" y="83897"/>
                    <a:pt x="25143" y="83897"/>
                  </a:cubicBezTo>
                  <a:cubicBezTo>
                    <a:pt x="28964" y="83897"/>
                    <a:pt x="32817" y="82797"/>
                    <a:pt x="35807" y="80400"/>
                  </a:cubicBezTo>
                  <a:cubicBezTo>
                    <a:pt x="39424" y="77451"/>
                    <a:pt x="41248" y="72983"/>
                    <a:pt x="42251" y="68576"/>
                  </a:cubicBezTo>
                  <a:cubicBezTo>
                    <a:pt x="43406" y="63378"/>
                    <a:pt x="43649" y="57968"/>
                    <a:pt x="45382" y="52892"/>
                  </a:cubicBezTo>
                  <a:cubicBezTo>
                    <a:pt x="46871" y="48545"/>
                    <a:pt x="49303" y="44563"/>
                    <a:pt x="52160" y="40976"/>
                  </a:cubicBezTo>
                  <a:cubicBezTo>
                    <a:pt x="52494" y="40521"/>
                    <a:pt x="52889" y="40065"/>
                    <a:pt x="53254" y="39609"/>
                  </a:cubicBezTo>
                  <a:cubicBezTo>
                    <a:pt x="56081" y="37238"/>
                    <a:pt x="59029" y="35110"/>
                    <a:pt x="61856" y="32709"/>
                  </a:cubicBezTo>
                  <a:cubicBezTo>
                    <a:pt x="65503" y="29578"/>
                    <a:pt x="68786" y="26052"/>
                    <a:pt x="70580" y="21584"/>
                  </a:cubicBezTo>
                  <a:cubicBezTo>
                    <a:pt x="72251" y="17420"/>
                    <a:pt x="72494" y="12678"/>
                    <a:pt x="70154" y="8727"/>
                  </a:cubicBezTo>
                  <a:cubicBezTo>
                    <a:pt x="67814" y="4715"/>
                    <a:pt x="63558" y="2222"/>
                    <a:pt x="59151" y="1098"/>
                  </a:cubicBezTo>
                  <a:cubicBezTo>
                    <a:pt x="56143" y="321"/>
                    <a:pt x="52979" y="1"/>
                    <a:pt x="49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 flipH="1">
              <a:off x="349878" y="412169"/>
              <a:ext cx="384706" cy="357434"/>
            </a:xfrm>
            <a:custGeom>
              <a:avLst/>
              <a:gdLst/>
              <a:ahLst/>
              <a:cxnLst/>
              <a:rect l="l" t="t" r="r" b="b"/>
              <a:pathLst>
                <a:path w="27479" h="25531" extrusionOk="0">
                  <a:moveTo>
                    <a:pt x="13718" y="1"/>
                  </a:moveTo>
                  <a:cubicBezTo>
                    <a:pt x="7570" y="1"/>
                    <a:pt x="2168" y="4445"/>
                    <a:pt x="1155" y="10714"/>
                  </a:cubicBezTo>
                  <a:cubicBezTo>
                    <a:pt x="0" y="17675"/>
                    <a:pt x="4742" y="24240"/>
                    <a:pt x="11703" y="25365"/>
                  </a:cubicBezTo>
                  <a:cubicBezTo>
                    <a:pt x="12395" y="25477"/>
                    <a:pt x="13083" y="25531"/>
                    <a:pt x="13762" y="25531"/>
                  </a:cubicBezTo>
                  <a:cubicBezTo>
                    <a:pt x="19915" y="25531"/>
                    <a:pt x="25341" y="21086"/>
                    <a:pt x="26354" y="14817"/>
                  </a:cubicBezTo>
                  <a:cubicBezTo>
                    <a:pt x="27478" y="7857"/>
                    <a:pt x="22736" y="1291"/>
                    <a:pt x="15776" y="167"/>
                  </a:cubicBezTo>
                  <a:cubicBezTo>
                    <a:pt x="15084" y="55"/>
                    <a:pt x="14396" y="1"/>
                    <a:pt x="13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2028300" y="540000"/>
            <a:ext cx="50874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2028425" y="1216800"/>
            <a:ext cx="50874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7200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720000" y="2451653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title" idx="2"/>
          </p:nvPr>
        </p:nvSpPr>
        <p:spPr>
          <a:xfrm>
            <a:off x="61776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3"/>
          </p:nvPr>
        </p:nvSpPr>
        <p:spPr>
          <a:xfrm>
            <a:off x="6177600" y="2451653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 idx="4"/>
          </p:nvPr>
        </p:nvSpPr>
        <p:spPr>
          <a:xfrm>
            <a:off x="34488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5"/>
          </p:nvPr>
        </p:nvSpPr>
        <p:spPr>
          <a:xfrm>
            <a:off x="3448800" y="2451684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 rot="10800000" flipH="1">
            <a:off x="-1433837" y="-560150"/>
            <a:ext cx="11219172" cy="6263976"/>
            <a:chOff x="-1433837" y="-560150"/>
            <a:chExt cx="11219172" cy="6263976"/>
          </a:xfrm>
        </p:grpSpPr>
        <p:sp>
          <p:nvSpPr>
            <p:cNvPr id="272" name="Google Shape;272;p18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057884" y="4696973"/>
              <a:ext cx="2815927" cy="968685"/>
            </a:xfrm>
            <a:custGeom>
              <a:avLst/>
              <a:gdLst/>
              <a:ahLst/>
              <a:cxnLst/>
              <a:rect l="l" t="t" r="r" b="b"/>
              <a:pathLst>
                <a:path w="178789" h="61582" extrusionOk="0">
                  <a:moveTo>
                    <a:pt x="142343" y="1"/>
                  </a:moveTo>
                  <a:cubicBezTo>
                    <a:pt x="138923" y="1"/>
                    <a:pt x="135505" y="395"/>
                    <a:pt x="132161" y="1183"/>
                  </a:cubicBezTo>
                  <a:cubicBezTo>
                    <a:pt x="127815" y="2186"/>
                    <a:pt x="123620" y="3828"/>
                    <a:pt x="119547" y="5682"/>
                  </a:cubicBezTo>
                  <a:cubicBezTo>
                    <a:pt x="111006" y="9572"/>
                    <a:pt x="102617" y="14344"/>
                    <a:pt x="93194" y="15773"/>
                  </a:cubicBezTo>
                  <a:cubicBezTo>
                    <a:pt x="90838" y="16120"/>
                    <a:pt x="88493" y="16273"/>
                    <a:pt x="86159" y="16273"/>
                  </a:cubicBezTo>
                  <a:cubicBezTo>
                    <a:pt x="80938" y="16273"/>
                    <a:pt x="75776" y="15507"/>
                    <a:pt x="70671" y="14436"/>
                  </a:cubicBezTo>
                  <a:cubicBezTo>
                    <a:pt x="63133" y="12490"/>
                    <a:pt x="55686" y="10363"/>
                    <a:pt x="48117" y="9177"/>
                  </a:cubicBezTo>
                  <a:cubicBezTo>
                    <a:pt x="43677" y="8363"/>
                    <a:pt x="39217" y="7769"/>
                    <a:pt x="34705" y="7769"/>
                  </a:cubicBezTo>
                  <a:cubicBezTo>
                    <a:pt x="33657" y="7769"/>
                    <a:pt x="32606" y="7801"/>
                    <a:pt x="31551" y="7870"/>
                  </a:cubicBezTo>
                  <a:cubicBezTo>
                    <a:pt x="23466" y="8356"/>
                    <a:pt x="15138" y="10940"/>
                    <a:pt x="9180" y="16594"/>
                  </a:cubicBezTo>
                  <a:cubicBezTo>
                    <a:pt x="5806" y="19816"/>
                    <a:pt x="3435" y="24132"/>
                    <a:pt x="2493" y="28691"/>
                  </a:cubicBezTo>
                  <a:cubicBezTo>
                    <a:pt x="1" y="35743"/>
                    <a:pt x="548" y="43767"/>
                    <a:pt x="5350" y="49725"/>
                  </a:cubicBezTo>
                  <a:cubicBezTo>
                    <a:pt x="10639" y="56290"/>
                    <a:pt x="19302" y="59147"/>
                    <a:pt x="27509" y="59239"/>
                  </a:cubicBezTo>
                  <a:cubicBezTo>
                    <a:pt x="27593" y="59239"/>
                    <a:pt x="27678" y="59239"/>
                    <a:pt x="27762" y="59239"/>
                  </a:cubicBezTo>
                  <a:cubicBezTo>
                    <a:pt x="38096" y="59239"/>
                    <a:pt x="47985" y="55569"/>
                    <a:pt x="57844" y="52856"/>
                  </a:cubicBezTo>
                  <a:cubicBezTo>
                    <a:pt x="63011" y="51427"/>
                    <a:pt x="68239" y="50272"/>
                    <a:pt x="73589" y="49998"/>
                  </a:cubicBezTo>
                  <a:cubicBezTo>
                    <a:pt x="74655" y="49937"/>
                    <a:pt x="75723" y="49908"/>
                    <a:pt x="76791" y="49908"/>
                  </a:cubicBezTo>
                  <a:cubicBezTo>
                    <a:pt x="81018" y="49908"/>
                    <a:pt x="85245" y="50365"/>
                    <a:pt x="89395" y="51093"/>
                  </a:cubicBezTo>
                  <a:cubicBezTo>
                    <a:pt x="99851" y="52916"/>
                    <a:pt x="109912" y="56351"/>
                    <a:pt x="120246" y="58783"/>
                  </a:cubicBezTo>
                  <a:cubicBezTo>
                    <a:pt x="126894" y="60355"/>
                    <a:pt x="133830" y="61581"/>
                    <a:pt x="140717" y="61581"/>
                  </a:cubicBezTo>
                  <a:cubicBezTo>
                    <a:pt x="143813" y="61581"/>
                    <a:pt x="146898" y="61333"/>
                    <a:pt x="149943" y="60758"/>
                  </a:cubicBezTo>
                  <a:cubicBezTo>
                    <a:pt x="157542" y="59299"/>
                    <a:pt x="164989" y="55865"/>
                    <a:pt x="170460" y="50302"/>
                  </a:cubicBezTo>
                  <a:cubicBezTo>
                    <a:pt x="175901" y="44770"/>
                    <a:pt x="178788" y="37323"/>
                    <a:pt x="178059" y="29573"/>
                  </a:cubicBezTo>
                  <a:cubicBezTo>
                    <a:pt x="177420" y="21852"/>
                    <a:pt x="173651" y="14436"/>
                    <a:pt x="167967" y="9208"/>
                  </a:cubicBezTo>
                  <a:cubicBezTo>
                    <a:pt x="161797" y="3493"/>
                    <a:pt x="153438" y="575"/>
                    <a:pt x="145140" y="89"/>
                  </a:cubicBezTo>
                  <a:cubicBezTo>
                    <a:pt x="144209" y="30"/>
                    <a:pt x="143276" y="1"/>
                    <a:pt x="14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-800837" y="283276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842387" y="-3340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7904992" y="-89057"/>
              <a:ext cx="630992" cy="630175"/>
            </a:xfrm>
            <a:custGeom>
              <a:avLst/>
              <a:gdLst/>
              <a:ahLst/>
              <a:cxnLst/>
              <a:rect l="l" t="t" r="r" b="b"/>
              <a:pathLst>
                <a:path w="40063" h="40062" extrusionOk="0">
                  <a:moveTo>
                    <a:pt x="20032" y="0"/>
                  </a:moveTo>
                  <a:cubicBezTo>
                    <a:pt x="8968" y="0"/>
                    <a:pt x="1" y="8967"/>
                    <a:pt x="1" y="20031"/>
                  </a:cubicBezTo>
                  <a:cubicBezTo>
                    <a:pt x="1" y="31095"/>
                    <a:pt x="8968" y="40061"/>
                    <a:pt x="20032" y="40061"/>
                  </a:cubicBezTo>
                  <a:cubicBezTo>
                    <a:pt x="31096" y="40061"/>
                    <a:pt x="40062" y="31095"/>
                    <a:pt x="40062" y="20031"/>
                  </a:cubicBezTo>
                  <a:cubicBezTo>
                    <a:pt x="40062" y="8967"/>
                    <a:pt x="31096" y="0"/>
                    <a:pt x="20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2604671" y="4789150"/>
              <a:ext cx="288330" cy="288855"/>
            </a:xfrm>
            <a:custGeom>
              <a:avLst/>
              <a:gdLst/>
              <a:ahLst/>
              <a:cxnLst/>
              <a:rect l="l" t="t" r="r" b="b"/>
              <a:pathLst>
                <a:path w="16476" h="16506" extrusionOk="0">
                  <a:moveTo>
                    <a:pt x="8238" y="0"/>
                  </a:moveTo>
                  <a:cubicBezTo>
                    <a:pt x="3679" y="0"/>
                    <a:pt x="1" y="3709"/>
                    <a:pt x="1" y="8268"/>
                  </a:cubicBezTo>
                  <a:cubicBezTo>
                    <a:pt x="1" y="12827"/>
                    <a:pt x="3679" y="16505"/>
                    <a:pt x="8238" y="16505"/>
                  </a:cubicBezTo>
                  <a:cubicBezTo>
                    <a:pt x="12797" y="16505"/>
                    <a:pt x="16475" y="12827"/>
                    <a:pt x="16475" y="8268"/>
                  </a:cubicBezTo>
                  <a:cubicBezTo>
                    <a:pt x="16475" y="3709"/>
                    <a:pt x="12797" y="0"/>
                    <a:pt x="8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7971887" y="-3982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-878249" y="297541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-424489" y="-560150"/>
              <a:ext cx="1482374" cy="2200312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1433837" y="-403710"/>
              <a:ext cx="3351143" cy="2431543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7200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720000" y="2451653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title" idx="2"/>
          </p:nvPr>
        </p:nvSpPr>
        <p:spPr>
          <a:xfrm>
            <a:off x="61776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3"/>
          </p:nvPr>
        </p:nvSpPr>
        <p:spPr>
          <a:xfrm>
            <a:off x="6177600" y="2451653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 idx="4"/>
          </p:nvPr>
        </p:nvSpPr>
        <p:spPr>
          <a:xfrm>
            <a:off x="34488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5"/>
          </p:nvPr>
        </p:nvSpPr>
        <p:spPr>
          <a:xfrm>
            <a:off x="3448800" y="2451684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 rot="10800000" flipH="1">
            <a:off x="-1433837" y="-560150"/>
            <a:ext cx="11219172" cy="6263976"/>
            <a:chOff x="-1433837" y="-560150"/>
            <a:chExt cx="11219172" cy="6263976"/>
          </a:xfrm>
        </p:grpSpPr>
        <p:sp>
          <p:nvSpPr>
            <p:cNvPr id="272" name="Google Shape;272;p18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057884" y="4696973"/>
              <a:ext cx="2815927" cy="968685"/>
            </a:xfrm>
            <a:custGeom>
              <a:avLst/>
              <a:gdLst/>
              <a:ahLst/>
              <a:cxnLst/>
              <a:rect l="l" t="t" r="r" b="b"/>
              <a:pathLst>
                <a:path w="178789" h="61582" extrusionOk="0">
                  <a:moveTo>
                    <a:pt x="142343" y="1"/>
                  </a:moveTo>
                  <a:cubicBezTo>
                    <a:pt x="138923" y="1"/>
                    <a:pt x="135505" y="395"/>
                    <a:pt x="132161" y="1183"/>
                  </a:cubicBezTo>
                  <a:cubicBezTo>
                    <a:pt x="127815" y="2186"/>
                    <a:pt x="123620" y="3828"/>
                    <a:pt x="119547" y="5682"/>
                  </a:cubicBezTo>
                  <a:cubicBezTo>
                    <a:pt x="111006" y="9572"/>
                    <a:pt x="102617" y="14344"/>
                    <a:pt x="93194" y="15773"/>
                  </a:cubicBezTo>
                  <a:cubicBezTo>
                    <a:pt x="90838" y="16120"/>
                    <a:pt x="88493" y="16273"/>
                    <a:pt x="86159" y="16273"/>
                  </a:cubicBezTo>
                  <a:cubicBezTo>
                    <a:pt x="80938" y="16273"/>
                    <a:pt x="75776" y="15507"/>
                    <a:pt x="70671" y="14436"/>
                  </a:cubicBezTo>
                  <a:cubicBezTo>
                    <a:pt x="63133" y="12490"/>
                    <a:pt x="55686" y="10363"/>
                    <a:pt x="48117" y="9177"/>
                  </a:cubicBezTo>
                  <a:cubicBezTo>
                    <a:pt x="43677" y="8363"/>
                    <a:pt x="39217" y="7769"/>
                    <a:pt x="34705" y="7769"/>
                  </a:cubicBezTo>
                  <a:cubicBezTo>
                    <a:pt x="33657" y="7769"/>
                    <a:pt x="32606" y="7801"/>
                    <a:pt x="31551" y="7870"/>
                  </a:cubicBezTo>
                  <a:cubicBezTo>
                    <a:pt x="23466" y="8356"/>
                    <a:pt x="15138" y="10940"/>
                    <a:pt x="9180" y="16594"/>
                  </a:cubicBezTo>
                  <a:cubicBezTo>
                    <a:pt x="5806" y="19816"/>
                    <a:pt x="3435" y="24132"/>
                    <a:pt x="2493" y="28691"/>
                  </a:cubicBezTo>
                  <a:cubicBezTo>
                    <a:pt x="1" y="35743"/>
                    <a:pt x="548" y="43767"/>
                    <a:pt x="5350" y="49725"/>
                  </a:cubicBezTo>
                  <a:cubicBezTo>
                    <a:pt x="10639" y="56290"/>
                    <a:pt x="19302" y="59147"/>
                    <a:pt x="27509" y="59239"/>
                  </a:cubicBezTo>
                  <a:cubicBezTo>
                    <a:pt x="27593" y="59239"/>
                    <a:pt x="27678" y="59239"/>
                    <a:pt x="27762" y="59239"/>
                  </a:cubicBezTo>
                  <a:cubicBezTo>
                    <a:pt x="38096" y="59239"/>
                    <a:pt x="47985" y="55569"/>
                    <a:pt x="57844" y="52856"/>
                  </a:cubicBezTo>
                  <a:cubicBezTo>
                    <a:pt x="63011" y="51427"/>
                    <a:pt x="68239" y="50272"/>
                    <a:pt x="73589" y="49998"/>
                  </a:cubicBezTo>
                  <a:cubicBezTo>
                    <a:pt x="74655" y="49937"/>
                    <a:pt x="75723" y="49908"/>
                    <a:pt x="76791" y="49908"/>
                  </a:cubicBezTo>
                  <a:cubicBezTo>
                    <a:pt x="81018" y="49908"/>
                    <a:pt x="85245" y="50365"/>
                    <a:pt x="89395" y="51093"/>
                  </a:cubicBezTo>
                  <a:cubicBezTo>
                    <a:pt x="99851" y="52916"/>
                    <a:pt x="109912" y="56351"/>
                    <a:pt x="120246" y="58783"/>
                  </a:cubicBezTo>
                  <a:cubicBezTo>
                    <a:pt x="126894" y="60355"/>
                    <a:pt x="133830" y="61581"/>
                    <a:pt x="140717" y="61581"/>
                  </a:cubicBezTo>
                  <a:cubicBezTo>
                    <a:pt x="143813" y="61581"/>
                    <a:pt x="146898" y="61333"/>
                    <a:pt x="149943" y="60758"/>
                  </a:cubicBezTo>
                  <a:cubicBezTo>
                    <a:pt x="157542" y="59299"/>
                    <a:pt x="164989" y="55865"/>
                    <a:pt x="170460" y="50302"/>
                  </a:cubicBezTo>
                  <a:cubicBezTo>
                    <a:pt x="175901" y="44770"/>
                    <a:pt x="178788" y="37323"/>
                    <a:pt x="178059" y="29573"/>
                  </a:cubicBezTo>
                  <a:cubicBezTo>
                    <a:pt x="177420" y="21852"/>
                    <a:pt x="173651" y="14436"/>
                    <a:pt x="167967" y="9208"/>
                  </a:cubicBezTo>
                  <a:cubicBezTo>
                    <a:pt x="161797" y="3493"/>
                    <a:pt x="153438" y="575"/>
                    <a:pt x="145140" y="89"/>
                  </a:cubicBezTo>
                  <a:cubicBezTo>
                    <a:pt x="144209" y="30"/>
                    <a:pt x="143276" y="1"/>
                    <a:pt x="14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-800837" y="283276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842387" y="-3340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7904992" y="-89057"/>
              <a:ext cx="630992" cy="630175"/>
            </a:xfrm>
            <a:custGeom>
              <a:avLst/>
              <a:gdLst/>
              <a:ahLst/>
              <a:cxnLst/>
              <a:rect l="l" t="t" r="r" b="b"/>
              <a:pathLst>
                <a:path w="40063" h="40062" extrusionOk="0">
                  <a:moveTo>
                    <a:pt x="20032" y="0"/>
                  </a:moveTo>
                  <a:cubicBezTo>
                    <a:pt x="8968" y="0"/>
                    <a:pt x="1" y="8967"/>
                    <a:pt x="1" y="20031"/>
                  </a:cubicBezTo>
                  <a:cubicBezTo>
                    <a:pt x="1" y="31095"/>
                    <a:pt x="8968" y="40061"/>
                    <a:pt x="20032" y="40061"/>
                  </a:cubicBezTo>
                  <a:cubicBezTo>
                    <a:pt x="31096" y="40061"/>
                    <a:pt x="40062" y="31095"/>
                    <a:pt x="40062" y="20031"/>
                  </a:cubicBezTo>
                  <a:cubicBezTo>
                    <a:pt x="40062" y="8967"/>
                    <a:pt x="31096" y="0"/>
                    <a:pt x="20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2604671" y="4789150"/>
              <a:ext cx="288330" cy="288855"/>
            </a:xfrm>
            <a:custGeom>
              <a:avLst/>
              <a:gdLst/>
              <a:ahLst/>
              <a:cxnLst/>
              <a:rect l="l" t="t" r="r" b="b"/>
              <a:pathLst>
                <a:path w="16476" h="16506" extrusionOk="0">
                  <a:moveTo>
                    <a:pt x="8238" y="0"/>
                  </a:moveTo>
                  <a:cubicBezTo>
                    <a:pt x="3679" y="0"/>
                    <a:pt x="1" y="3709"/>
                    <a:pt x="1" y="8268"/>
                  </a:cubicBezTo>
                  <a:cubicBezTo>
                    <a:pt x="1" y="12827"/>
                    <a:pt x="3679" y="16505"/>
                    <a:pt x="8238" y="16505"/>
                  </a:cubicBezTo>
                  <a:cubicBezTo>
                    <a:pt x="12797" y="16505"/>
                    <a:pt x="16475" y="12827"/>
                    <a:pt x="16475" y="8268"/>
                  </a:cubicBezTo>
                  <a:cubicBezTo>
                    <a:pt x="16475" y="3709"/>
                    <a:pt x="12797" y="0"/>
                    <a:pt x="8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7971887" y="-3982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-878249" y="297541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-424489" y="-560150"/>
              <a:ext cx="1482374" cy="2200312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1433837" y="-403710"/>
              <a:ext cx="3351143" cy="2431543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34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7200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720000" y="2451653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title" idx="2"/>
          </p:nvPr>
        </p:nvSpPr>
        <p:spPr>
          <a:xfrm>
            <a:off x="61776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subTitle" idx="3"/>
          </p:nvPr>
        </p:nvSpPr>
        <p:spPr>
          <a:xfrm>
            <a:off x="6177600" y="2451653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 idx="4"/>
          </p:nvPr>
        </p:nvSpPr>
        <p:spPr>
          <a:xfrm>
            <a:off x="3448800" y="2020245"/>
            <a:ext cx="22464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subTitle" idx="5"/>
          </p:nvPr>
        </p:nvSpPr>
        <p:spPr>
          <a:xfrm>
            <a:off x="3448800" y="2451684"/>
            <a:ext cx="224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 rot="10800000" flipH="1">
            <a:off x="-1433837" y="-560150"/>
            <a:ext cx="11219172" cy="6263976"/>
            <a:chOff x="-1433837" y="-560150"/>
            <a:chExt cx="11219172" cy="6263976"/>
          </a:xfrm>
        </p:grpSpPr>
        <p:sp>
          <p:nvSpPr>
            <p:cNvPr id="272" name="Google Shape;272;p18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1057884" y="4696973"/>
              <a:ext cx="2815927" cy="968685"/>
            </a:xfrm>
            <a:custGeom>
              <a:avLst/>
              <a:gdLst/>
              <a:ahLst/>
              <a:cxnLst/>
              <a:rect l="l" t="t" r="r" b="b"/>
              <a:pathLst>
                <a:path w="178789" h="61582" extrusionOk="0">
                  <a:moveTo>
                    <a:pt x="142343" y="1"/>
                  </a:moveTo>
                  <a:cubicBezTo>
                    <a:pt x="138923" y="1"/>
                    <a:pt x="135505" y="395"/>
                    <a:pt x="132161" y="1183"/>
                  </a:cubicBezTo>
                  <a:cubicBezTo>
                    <a:pt x="127815" y="2186"/>
                    <a:pt x="123620" y="3828"/>
                    <a:pt x="119547" y="5682"/>
                  </a:cubicBezTo>
                  <a:cubicBezTo>
                    <a:pt x="111006" y="9572"/>
                    <a:pt x="102617" y="14344"/>
                    <a:pt x="93194" y="15773"/>
                  </a:cubicBezTo>
                  <a:cubicBezTo>
                    <a:pt x="90838" y="16120"/>
                    <a:pt x="88493" y="16273"/>
                    <a:pt x="86159" y="16273"/>
                  </a:cubicBezTo>
                  <a:cubicBezTo>
                    <a:pt x="80938" y="16273"/>
                    <a:pt x="75776" y="15507"/>
                    <a:pt x="70671" y="14436"/>
                  </a:cubicBezTo>
                  <a:cubicBezTo>
                    <a:pt x="63133" y="12490"/>
                    <a:pt x="55686" y="10363"/>
                    <a:pt x="48117" y="9177"/>
                  </a:cubicBezTo>
                  <a:cubicBezTo>
                    <a:pt x="43677" y="8363"/>
                    <a:pt x="39217" y="7769"/>
                    <a:pt x="34705" y="7769"/>
                  </a:cubicBezTo>
                  <a:cubicBezTo>
                    <a:pt x="33657" y="7769"/>
                    <a:pt x="32606" y="7801"/>
                    <a:pt x="31551" y="7870"/>
                  </a:cubicBezTo>
                  <a:cubicBezTo>
                    <a:pt x="23466" y="8356"/>
                    <a:pt x="15138" y="10940"/>
                    <a:pt x="9180" y="16594"/>
                  </a:cubicBezTo>
                  <a:cubicBezTo>
                    <a:pt x="5806" y="19816"/>
                    <a:pt x="3435" y="24132"/>
                    <a:pt x="2493" y="28691"/>
                  </a:cubicBezTo>
                  <a:cubicBezTo>
                    <a:pt x="1" y="35743"/>
                    <a:pt x="548" y="43767"/>
                    <a:pt x="5350" y="49725"/>
                  </a:cubicBezTo>
                  <a:cubicBezTo>
                    <a:pt x="10639" y="56290"/>
                    <a:pt x="19302" y="59147"/>
                    <a:pt x="27509" y="59239"/>
                  </a:cubicBezTo>
                  <a:cubicBezTo>
                    <a:pt x="27593" y="59239"/>
                    <a:pt x="27678" y="59239"/>
                    <a:pt x="27762" y="59239"/>
                  </a:cubicBezTo>
                  <a:cubicBezTo>
                    <a:pt x="38096" y="59239"/>
                    <a:pt x="47985" y="55569"/>
                    <a:pt x="57844" y="52856"/>
                  </a:cubicBezTo>
                  <a:cubicBezTo>
                    <a:pt x="63011" y="51427"/>
                    <a:pt x="68239" y="50272"/>
                    <a:pt x="73589" y="49998"/>
                  </a:cubicBezTo>
                  <a:cubicBezTo>
                    <a:pt x="74655" y="49937"/>
                    <a:pt x="75723" y="49908"/>
                    <a:pt x="76791" y="49908"/>
                  </a:cubicBezTo>
                  <a:cubicBezTo>
                    <a:pt x="81018" y="49908"/>
                    <a:pt x="85245" y="50365"/>
                    <a:pt x="89395" y="51093"/>
                  </a:cubicBezTo>
                  <a:cubicBezTo>
                    <a:pt x="99851" y="52916"/>
                    <a:pt x="109912" y="56351"/>
                    <a:pt x="120246" y="58783"/>
                  </a:cubicBezTo>
                  <a:cubicBezTo>
                    <a:pt x="126894" y="60355"/>
                    <a:pt x="133830" y="61581"/>
                    <a:pt x="140717" y="61581"/>
                  </a:cubicBezTo>
                  <a:cubicBezTo>
                    <a:pt x="143813" y="61581"/>
                    <a:pt x="146898" y="61333"/>
                    <a:pt x="149943" y="60758"/>
                  </a:cubicBezTo>
                  <a:cubicBezTo>
                    <a:pt x="157542" y="59299"/>
                    <a:pt x="164989" y="55865"/>
                    <a:pt x="170460" y="50302"/>
                  </a:cubicBezTo>
                  <a:cubicBezTo>
                    <a:pt x="175901" y="44770"/>
                    <a:pt x="178788" y="37323"/>
                    <a:pt x="178059" y="29573"/>
                  </a:cubicBezTo>
                  <a:cubicBezTo>
                    <a:pt x="177420" y="21852"/>
                    <a:pt x="173651" y="14436"/>
                    <a:pt x="167967" y="9208"/>
                  </a:cubicBezTo>
                  <a:cubicBezTo>
                    <a:pt x="161797" y="3493"/>
                    <a:pt x="153438" y="575"/>
                    <a:pt x="145140" y="89"/>
                  </a:cubicBezTo>
                  <a:cubicBezTo>
                    <a:pt x="144209" y="30"/>
                    <a:pt x="143276" y="1"/>
                    <a:pt x="14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-800837" y="283276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7842387" y="-3340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7904992" y="-89057"/>
              <a:ext cx="630992" cy="630175"/>
            </a:xfrm>
            <a:custGeom>
              <a:avLst/>
              <a:gdLst/>
              <a:ahLst/>
              <a:cxnLst/>
              <a:rect l="l" t="t" r="r" b="b"/>
              <a:pathLst>
                <a:path w="40063" h="40062" extrusionOk="0">
                  <a:moveTo>
                    <a:pt x="20032" y="0"/>
                  </a:moveTo>
                  <a:cubicBezTo>
                    <a:pt x="8968" y="0"/>
                    <a:pt x="1" y="8967"/>
                    <a:pt x="1" y="20031"/>
                  </a:cubicBezTo>
                  <a:cubicBezTo>
                    <a:pt x="1" y="31095"/>
                    <a:pt x="8968" y="40061"/>
                    <a:pt x="20032" y="40061"/>
                  </a:cubicBezTo>
                  <a:cubicBezTo>
                    <a:pt x="31096" y="40061"/>
                    <a:pt x="40062" y="31095"/>
                    <a:pt x="40062" y="20031"/>
                  </a:cubicBezTo>
                  <a:cubicBezTo>
                    <a:pt x="40062" y="8967"/>
                    <a:pt x="31096" y="0"/>
                    <a:pt x="20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2604671" y="4789150"/>
              <a:ext cx="288330" cy="288855"/>
            </a:xfrm>
            <a:custGeom>
              <a:avLst/>
              <a:gdLst/>
              <a:ahLst/>
              <a:cxnLst/>
              <a:rect l="l" t="t" r="r" b="b"/>
              <a:pathLst>
                <a:path w="16476" h="16506" extrusionOk="0">
                  <a:moveTo>
                    <a:pt x="8238" y="0"/>
                  </a:moveTo>
                  <a:cubicBezTo>
                    <a:pt x="3679" y="0"/>
                    <a:pt x="1" y="3709"/>
                    <a:pt x="1" y="8268"/>
                  </a:cubicBezTo>
                  <a:cubicBezTo>
                    <a:pt x="1" y="12827"/>
                    <a:pt x="3679" y="16505"/>
                    <a:pt x="8238" y="16505"/>
                  </a:cubicBezTo>
                  <a:cubicBezTo>
                    <a:pt x="12797" y="16505"/>
                    <a:pt x="16475" y="12827"/>
                    <a:pt x="16475" y="8268"/>
                  </a:cubicBezTo>
                  <a:cubicBezTo>
                    <a:pt x="16475" y="3709"/>
                    <a:pt x="12797" y="0"/>
                    <a:pt x="8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7971887" y="-3982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-878249" y="297541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-424489" y="-560150"/>
              <a:ext cx="1482374" cy="2200312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1433837" y="-403710"/>
              <a:ext cx="3351143" cy="2431543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12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>
            <a:spLocks noGrp="1"/>
          </p:cNvSpPr>
          <p:nvPr>
            <p:ph type="ctrTitle"/>
          </p:nvPr>
        </p:nvSpPr>
        <p:spPr>
          <a:xfrm>
            <a:off x="3128400" y="540000"/>
            <a:ext cx="2887200" cy="8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subTitle" idx="1"/>
          </p:nvPr>
        </p:nvSpPr>
        <p:spPr>
          <a:xfrm>
            <a:off x="3128400" y="1419900"/>
            <a:ext cx="2887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23"/>
          <p:cNvSpPr txBox="1"/>
          <p:nvPr/>
        </p:nvSpPr>
        <p:spPr>
          <a:xfrm>
            <a:off x="2838600" y="3562350"/>
            <a:ext cx="34671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3" name="Google Shape;383;p23"/>
          <p:cNvGrpSpPr/>
          <p:nvPr/>
        </p:nvGrpSpPr>
        <p:grpSpPr>
          <a:xfrm>
            <a:off x="-924208" y="-1547756"/>
            <a:ext cx="10821767" cy="7711651"/>
            <a:chOff x="-924208" y="-1547756"/>
            <a:chExt cx="10821767" cy="7711651"/>
          </a:xfrm>
        </p:grpSpPr>
        <p:sp>
          <p:nvSpPr>
            <p:cNvPr id="384" name="Google Shape;384;p23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4"/>
          <p:cNvGrpSpPr/>
          <p:nvPr/>
        </p:nvGrpSpPr>
        <p:grpSpPr>
          <a:xfrm rot="10800000">
            <a:off x="-652787" y="-560150"/>
            <a:ext cx="11219172" cy="6263976"/>
            <a:chOff x="-1433837" y="-560150"/>
            <a:chExt cx="11219172" cy="6263976"/>
          </a:xfrm>
        </p:grpSpPr>
        <p:sp>
          <p:nvSpPr>
            <p:cNvPr id="401" name="Google Shape;401;p24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1057884" y="4696973"/>
              <a:ext cx="2815927" cy="968685"/>
            </a:xfrm>
            <a:custGeom>
              <a:avLst/>
              <a:gdLst/>
              <a:ahLst/>
              <a:cxnLst/>
              <a:rect l="l" t="t" r="r" b="b"/>
              <a:pathLst>
                <a:path w="178789" h="61582" extrusionOk="0">
                  <a:moveTo>
                    <a:pt x="142343" y="1"/>
                  </a:moveTo>
                  <a:cubicBezTo>
                    <a:pt x="138923" y="1"/>
                    <a:pt x="135505" y="395"/>
                    <a:pt x="132161" y="1183"/>
                  </a:cubicBezTo>
                  <a:cubicBezTo>
                    <a:pt x="127815" y="2186"/>
                    <a:pt x="123620" y="3828"/>
                    <a:pt x="119547" y="5682"/>
                  </a:cubicBezTo>
                  <a:cubicBezTo>
                    <a:pt x="111006" y="9572"/>
                    <a:pt x="102617" y="14344"/>
                    <a:pt x="93194" y="15773"/>
                  </a:cubicBezTo>
                  <a:cubicBezTo>
                    <a:pt x="90838" y="16120"/>
                    <a:pt x="88493" y="16273"/>
                    <a:pt x="86159" y="16273"/>
                  </a:cubicBezTo>
                  <a:cubicBezTo>
                    <a:pt x="80938" y="16273"/>
                    <a:pt x="75776" y="15507"/>
                    <a:pt x="70671" y="14436"/>
                  </a:cubicBezTo>
                  <a:cubicBezTo>
                    <a:pt x="63133" y="12490"/>
                    <a:pt x="55686" y="10363"/>
                    <a:pt x="48117" y="9177"/>
                  </a:cubicBezTo>
                  <a:cubicBezTo>
                    <a:pt x="43677" y="8363"/>
                    <a:pt x="39217" y="7769"/>
                    <a:pt x="34705" y="7769"/>
                  </a:cubicBezTo>
                  <a:cubicBezTo>
                    <a:pt x="33657" y="7769"/>
                    <a:pt x="32606" y="7801"/>
                    <a:pt x="31551" y="7870"/>
                  </a:cubicBezTo>
                  <a:cubicBezTo>
                    <a:pt x="23466" y="8356"/>
                    <a:pt x="15138" y="10940"/>
                    <a:pt x="9180" y="16594"/>
                  </a:cubicBezTo>
                  <a:cubicBezTo>
                    <a:pt x="5806" y="19816"/>
                    <a:pt x="3435" y="24132"/>
                    <a:pt x="2493" y="28691"/>
                  </a:cubicBezTo>
                  <a:cubicBezTo>
                    <a:pt x="1" y="35743"/>
                    <a:pt x="548" y="43767"/>
                    <a:pt x="5350" y="49725"/>
                  </a:cubicBezTo>
                  <a:cubicBezTo>
                    <a:pt x="10639" y="56290"/>
                    <a:pt x="19302" y="59147"/>
                    <a:pt x="27509" y="59239"/>
                  </a:cubicBezTo>
                  <a:cubicBezTo>
                    <a:pt x="27593" y="59239"/>
                    <a:pt x="27678" y="59239"/>
                    <a:pt x="27762" y="59239"/>
                  </a:cubicBezTo>
                  <a:cubicBezTo>
                    <a:pt x="38096" y="59239"/>
                    <a:pt x="47985" y="55569"/>
                    <a:pt x="57844" y="52856"/>
                  </a:cubicBezTo>
                  <a:cubicBezTo>
                    <a:pt x="63011" y="51427"/>
                    <a:pt x="68239" y="50272"/>
                    <a:pt x="73589" y="49998"/>
                  </a:cubicBezTo>
                  <a:cubicBezTo>
                    <a:pt x="74655" y="49937"/>
                    <a:pt x="75723" y="49908"/>
                    <a:pt x="76791" y="49908"/>
                  </a:cubicBezTo>
                  <a:cubicBezTo>
                    <a:pt x="81018" y="49908"/>
                    <a:pt x="85245" y="50365"/>
                    <a:pt x="89395" y="51093"/>
                  </a:cubicBezTo>
                  <a:cubicBezTo>
                    <a:pt x="99851" y="52916"/>
                    <a:pt x="109912" y="56351"/>
                    <a:pt x="120246" y="58783"/>
                  </a:cubicBezTo>
                  <a:cubicBezTo>
                    <a:pt x="126894" y="60355"/>
                    <a:pt x="133830" y="61581"/>
                    <a:pt x="140717" y="61581"/>
                  </a:cubicBezTo>
                  <a:cubicBezTo>
                    <a:pt x="143813" y="61581"/>
                    <a:pt x="146898" y="61333"/>
                    <a:pt x="149943" y="60758"/>
                  </a:cubicBezTo>
                  <a:cubicBezTo>
                    <a:pt x="157542" y="59299"/>
                    <a:pt x="164989" y="55865"/>
                    <a:pt x="170460" y="50302"/>
                  </a:cubicBezTo>
                  <a:cubicBezTo>
                    <a:pt x="175901" y="44770"/>
                    <a:pt x="178788" y="37323"/>
                    <a:pt x="178059" y="29573"/>
                  </a:cubicBezTo>
                  <a:cubicBezTo>
                    <a:pt x="177420" y="21852"/>
                    <a:pt x="173651" y="14436"/>
                    <a:pt x="167967" y="9208"/>
                  </a:cubicBezTo>
                  <a:cubicBezTo>
                    <a:pt x="161797" y="3493"/>
                    <a:pt x="153438" y="575"/>
                    <a:pt x="145140" y="89"/>
                  </a:cubicBezTo>
                  <a:cubicBezTo>
                    <a:pt x="144209" y="30"/>
                    <a:pt x="143276" y="1"/>
                    <a:pt x="14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-800837" y="283276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842387" y="-3340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904992" y="-89057"/>
              <a:ext cx="630992" cy="630175"/>
            </a:xfrm>
            <a:custGeom>
              <a:avLst/>
              <a:gdLst/>
              <a:ahLst/>
              <a:cxnLst/>
              <a:rect l="l" t="t" r="r" b="b"/>
              <a:pathLst>
                <a:path w="40063" h="40062" extrusionOk="0">
                  <a:moveTo>
                    <a:pt x="20032" y="0"/>
                  </a:moveTo>
                  <a:cubicBezTo>
                    <a:pt x="8968" y="0"/>
                    <a:pt x="1" y="8967"/>
                    <a:pt x="1" y="20031"/>
                  </a:cubicBezTo>
                  <a:cubicBezTo>
                    <a:pt x="1" y="31095"/>
                    <a:pt x="8968" y="40061"/>
                    <a:pt x="20032" y="40061"/>
                  </a:cubicBezTo>
                  <a:cubicBezTo>
                    <a:pt x="31096" y="40061"/>
                    <a:pt x="40062" y="31095"/>
                    <a:pt x="40062" y="20031"/>
                  </a:cubicBezTo>
                  <a:cubicBezTo>
                    <a:pt x="40062" y="8967"/>
                    <a:pt x="31096" y="0"/>
                    <a:pt x="20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604671" y="4789150"/>
              <a:ext cx="288330" cy="288855"/>
            </a:xfrm>
            <a:custGeom>
              <a:avLst/>
              <a:gdLst/>
              <a:ahLst/>
              <a:cxnLst/>
              <a:rect l="l" t="t" r="r" b="b"/>
              <a:pathLst>
                <a:path w="16476" h="16506" extrusionOk="0">
                  <a:moveTo>
                    <a:pt x="8238" y="0"/>
                  </a:moveTo>
                  <a:cubicBezTo>
                    <a:pt x="3679" y="0"/>
                    <a:pt x="1" y="3709"/>
                    <a:pt x="1" y="8268"/>
                  </a:cubicBezTo>
                  <a:cubicBezTo>
                    <a:pt x="1" y="12827"/>
                    <a:pt x="3679" y="16505"/>
                    <a:pt x="8238" y="16505"/>
                  </a:cubicBezTo>
                  <a:cubicBezTo>
                    <a:pt x="12797" y="16505"/>
                    <a:pt x="16475" y="12827"/>
                    <a:pt x="16475" y="8268"/>
                  </a:cubicBezTo>
                  <a:cubicBezTo>
                    <a:pt x="16475" y="3709"/>
                    <a:pt x="12797" y="0"/>
                    <a:pt x="8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7971887" y="-3982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-878249" y="297541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-424489" y="-560150"/>
              <a:ext cx="1482374" cy="2200312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-1433837" y="-403710"/>
              <a:ext cx="3351143" cy="2431543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414" name="Google Shape;414;p2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18066" y="-1075606"/>
            <a:ext cx="11660106" cy="7484807"/>
            <a:chOff x="-1718066" y="-1075606"/>
            <a:chExt cx="11660106" cy="7484807"/>
          </a:xfrm>
        </p:grpSpPr>
        <p:sp>
          <p:nvSpPr>
            <p:cNvPr id="10" name="Google Shape;10;p2"/>
            <p:cNvSpPr/>
            <p:nvPr/>
          </p:nvSpPr>
          <p:spPr>
            <a:xfrm rot="-4499721" flipH="1">
              <a:off x="6731569" y="-1072250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900079">
              <a:off x="6478246" y="-457389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34289">
              <a:off x="-748566" y="-206416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60888" y="-584175"/>
              <a:ext cx="2053028" cy="1564448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154" y="38477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42069" y="218678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34289">
              <a:off x="-921346" y="-265312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505688" y="4089031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5752433" y="4860801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6505688" y="4256156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6163893" y="4603489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417161" y="312539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848673">
              <a:off x="-1657327" y="4164190"/>
              <a:ext cx="3788258" cy="1331025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8848769">
              <a:off x="1070396" y="4598664"/>
              <a:ext cx="841912" cy="84229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044575" y="1186225"/>
            <a:ext cx="54981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044575" y="3218125"/>
            <a:ext cx="5498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5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2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4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2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0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7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847000" y="1961550"/>
            <a:ext cx="34500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064185" y="1124000"/>
            <a:ext cx="10152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39835" y="3653550"/>
            <a:ext cx="30645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flipH="1">
            <a:off x="-797691" y="-1075606"/>
            <a:ext cx="11660106" cy="7484807"/>
            <a:chOff x="-1718066" y="-1075606"/>
            <a:chExt cx="11660106" cy="7484807"/>
          </a:xfrm>
        </p:grpSpPr>
        <p:sp>
          <p:nvSpPr>
            <p:cNvPr id="31" name="Google Shape;31;p3"/>
            <p:cNvSpPr/>
            <p:nvPr/>
          </p:nvSpPr>
          <p:spPr>
            <a:xfrm rot="-4499721" flipH="1">
              <a:off x="6731569" y="-1072250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4900079">
              <a:off x="6478246" y="-457389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234289">
              <a:off x="-748566" y="-206416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260888" y="-584175"/>
              <a:ext cx="2053028" cy="1564448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93154" y="38477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42069" y="218678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234289">
              <a:off x="-921346" y="-265312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10800000">
              <a:off x="6505688" y="4089031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10800000">
              <a:off x="5752433" y="4860801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0800000">
              <a:off x="6505688" y="4256156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10800000">
              <a:off x="6163893" y="4603489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10800000">
              <a:off x="8417161" y="312539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-8848673">
              <a:off x="-1657327" y="4164190"/>
              <a:ext cx="3788258" cy="1331025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-8848769">
              <a:off x="1070396" y="4598664"/>
              <a:ext cx="841912" cy="84229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63" name="Google Shape;63;p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892400" y="2611771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364400" y="2610596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4892400" y="2950171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1364400" y="2948996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63" name="Google Shape;63;p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892400" y="2611771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364400" y="2610596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4892400" y="2950171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1364400" y="2948996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66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63" name="Google Shape;63;p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892400" y="2611771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364400" y="2610596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4892400" y="2950171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1364400" y="2948996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21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63" name="Google Shape;63;p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892400" y="2611771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364400" y="2610596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4892400" y="2950171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1364400" y="2948996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97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63" name="Google Shape;63;p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892400" y="2611771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364400" y="2610596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4892400" y="2950171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1364400" y="2948996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15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37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0" r:id="rId2"/>
    <p:sldLayoutId id="2147483677" r:id="rId3"/>
    <p:sldLayoutId id="2147483649" r:id="rId4"/>
    <p:sldLayoutId id="2147483651" r:id="rId5"/>
    <p:sldLayoutId id="2147483699" r:id="rId6"/>
    <p:sldLayoutId id="2147483689" r:id="rId7"/>
    <p:sldLayoutId id="2147483688" r:id="rId8"/>
    <p:sldLayoutId id="2147483686" r:id="rId9"/>
    <p:sldLayoutId id="2147483656" r:id="rId10"/>
    <p:sldLayoutId id="2147483657" r:id="rId11"/>
    <p:sldLayoutId id="2147483698" r:id="rId12"/>
    <p:sldLayoutId id="2147483685" r:id="rId13"/>
    <p:sldLayoutId id="2147483658" r:id="rId14"/>
    <p:sldLayoutId id="2147483659" r:id="rId15"/>
    <p:sldLayoutId id="2147483691" r:id="rId16"/>
    <p:sldLayoutId id="2147483678" r:id="rId17"/>
    <p:sldLayoutId id="2147483660" r:id="rId18"/>
    <p:sldLayoutId id="2147483692" r:id="rId19"/>
    <p:sldLayoutId id="2147483679" r:id="rId20"/>
    <p:sldLayoutId id="2147483661" r:id="rId21"/>
    <p:sldLayoutId id="2147483664" r:id="rId22"/>
    <p:sldLayoutId id="2147483700" r:id="rId23"/>
    <p:sldLayoutId id="2147483687" r:id="rId24"/>
    <p:sldLayoutId id="2147483669" r:id="rId25"/>
    <p:sldLayoutId id="2147483670" r:id="rId26"/>
    <p:sldLayoutId id="2147483671" r:id="rId27"/>
    <p:sldLayoutId id="2147483676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84" r:id="rId34"/>
    <p:sldLayoutId id="2147483683" r:id="rId35"/>
    <p:sldLayoutId id="2147483682" r:id="rId36"/>
    <p:sldLayoutId id="2147483681" r:id="rId37"/>
    <p:sldLayoutId id="2147483680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9"/>
          <p:cNvSpPr txBox="1">
            <a:spLocks noGrp="1"/>
          </p:cNvSpPr>
          <p:nvPr>
            <p:ph type="ctrTitle"/>
          </p:nvPr>
        </p:nvSpPr>
        <p:spPr>
          <a:xfrm>
            <a:off x="937782" y="1304513"/>
            <a:ext cx="6761313" cy="20319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  <a:scene3d>
              <a:camera prst="obliqueBottomLeft"/>
              <a:lightRig rig="threePt" dir="t"/>
            </a:scene3d>
          </a:bodyPr>
          <a:lstStyle/>
          <a:p>
            <a:r>
              <a:rPr lang="en-US" sz="36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sz="3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9" name="Google Shape;439;p29"/>
          <p:cNvGrpSpPr/>
          <p:nvPr/>
        </p:nvGrpSpPr>
        <p:grpSpPr>
          <a:xfrm rot="-899956">
            <a:off x="7584338" y="438249"/>
            <a:ext cx="1552949" cy="1368402"/>
            <a:chOff x="-4669200" y="1539525"/>
            <a:chExt cx="1568750" cy="1382325"/>
          </a:xfrm>
        </p:grpSpPr>
        <p:sp>
          <p:nvSpPr>
            <p:cNvPr id="440" name="Google Shape;440;p29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9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42" name="Google Shape;442;p29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29"/>
          <p:cNvGrpSpPr/>
          <p:nvPr/>
        </p:nvGrpSpPr>
        <p:grpSpPr>
          <a:xfrm rot="900046">
            <a:off x="163288" y="4077350"/>
            <a:ext cx="1548987" cy="1260302"/>
            <a:chOff x="-4665350" y="238125"/>
            <a:chExt cx="1564900" cy="1273250"/>
          </a:xfrm>
        </p:grpSpPr>
        <p:sp>
          <p:nvSpPr>
            <p:cNvPr id="461" name="Google Shape;461;p29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29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63" name="Google Shape;463;p29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850" y="147863"/>
            <a:ext cx="4776300" cy="1525500"/>
          </a:xfrm>
          <a:solidFill>
            <a:srgbClr val="F9EDD8"/>
          </a:solidFill>
        </p:spPr>
        <p:txBody>
          <a:bodyPr/>
          <a:lstStyle/>
          <a:p>
            <a:r>
              <a:rPr lang="en-US" sz="6000" dirty="0" err="1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Đáp</a:t>
            </a:r>
            <a:r>
              <a:rPr lang="en-US" sz="6000" dirty="0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án</a:t>
            </a:r>
            <a:endParaRPr lang="en-US" sz="6000" dirty="0"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910" y="1673363"/>
            <a:ext cx="6913757" cy="2341076"/>
          </a:xfrm>
        </p:spPr>
        <p:txBody>
          <a:bodyPr/>
          <a:lstStyle/>
          <a:p>
            <a:pPr lvl="5" algn="just"/>
            <a:r>
              <a:rPr lang="en-US" sz="2800" dirty="0">
                <a:solidFill>
                  <a:srgbClr val="C00000"/>
                </a:solidFill>
              </a:rPr>
              <a:t>1. </a:t>
            </a:r>
            <a:r>
              <a:rPr lang="en-US" sz="2800" dirty="0" err="1">
                <a:solidFill>
                  <a:srgbClr val="C00000"/>
                </a:solidFill>
              </a:rPr>
              <a:t>Nhân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vật</a:t>
            </a:r>
            <a:endParaRPr lang="en-US" sz="2800" dirty="0">
              <a:solidFill>
                <a:srgbClr val="C00000"/>
              </a:solidFill>
            </a:endParaRPr>
          </a:p>
          <a:p>
            <a:pPr lvl="5" algn="just"/>
            <a:r>
              <a:rPr lang="en-US" sz="2800" dirty="0">
                <a:solidFill>
                  <a:srgbClr val="C00000"/>
                </a:solidFill>
              </a:rPr>
              <a:t>2. </a:t>
            </a:r>
            <a:r>
              <a:rPr lang="en-US" sz="2800" dirty="0" err="1">
                <a:solidFill>
                  <a:srgbClr val="C00000"/>
                </a:solidFill>
              </a:rPr>
              <a:t>Bối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cảnh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 lvl="5" algn="just"/>
            <a:r>
              <a:rPr lang="en-US" sz="2800" dirty="0">
                <a:solidFill>
                  <a:srgbClr val="C00000"/>
                </a:solidFill>
              </a:rPr>
              <a:t>3. </a:t>
            </a:r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chuyện</a:t>
            </a:r>
            <a:endParaRPr lang="en-US" sz="2800" dirty="0">
              <a:solidFill>
                <a:srgbClr val="C00000"/>
              </a:solidFill>
            </a:endParaRPr>
          </a:p>
          <a:p>
            <a:pPr lvl="5" algn="just"/>
            <a:r>
              <a:rPr lang="en-US" sz="2800" dirty="0">
                <a:solidFill>
                  <a:srgbClr val="C00000"/>
                </a:solidFill>
              </a:rPr>
              <a:t>4. </a:t>
            </a:r>
            <a:r>
              <a:rPr lang="en-US" sz="2800" dirty="0" err="1">
                <a:solidFill>
                  <a:srgbClr val="C00000"/>
                </a:solidFill>
              </a:rPr>
              <a:t>Ngâm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 lvl="5" algn="just"/>
            <a:r>
              <a:rPr lang="en-US" sz="2800" dirty="0">
                <a:solidFill>
                  <a:srgbClr val="C00000"/>
                </a:solidFill>
              </a:rPr>
              <a:t>5. </a:t>
            </a:r>
            <a:r>
              <a:rPr lang="en-US" sz="2800" dirty="0" err="1">
                <a:solidFill>
                  <a:srgbClr val="C00000"/>
                </a:solidFill>
              </a:rPr>
              <a:t>Xung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đột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8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/>
          <p:nvPr/>
        </p:nvSpPr>
        <p:spPr>
          <a:xfrm>
            <a:off x="4009685" y="900000"/>
            <a:ext cx="1124700" cy="1124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 txBox="1">
            <a:spLocks noGrp="1"/>
          </p:cNvSpPr>
          <p:nvPr>
            <p:ph type="subTitle" idx="1"/>
          </p:nvPr>
        </p:nvSpPr>
        <p:spPr>
          <a:xfrm>
            <a:off x="3039835" y="3653550"/>
            <a:ext cx="3064500" cy="67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33"/>
          <p:cNvSpPr txBox="1">
            <a:spLocks noGrp="1"/>
          </p:cNvSpPr>
          <p:nvPr>
            <p:ph type="title"/>
          </p:nvPr>
        </p:nvSpPr>
        <p:spPr>
          <a:xfrm>
            <a:off x="2466751" y="1961550"/>
            <a:ext cx="4369380" cy="1692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9" name="Google Shape;579;p33"/>
          <p:cNvSpPr txBox="1">
            <a:spLocks noGrp="1"/>
          </p:cNvSpPr>
          <p:nvPr>
            <p:ph type="title" idx="2"/>
          </p:nvPr>
        </p:nvSpPr>
        <p:spPr>
          <a:xfrm>
            <a:off x="4064185" y="1124000"/>
            <a:ext cx="10152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580" name="Google Shape;580;p33"/>
          <p:cNvGrpSpPr/>
          <p:nvPr/>
        </p:nvGrpSpPr>
        <p:grpSpPr>
          <a:xfrm rot="900046">
            <a:off x="1083958" y="2713179"/>
            <a:ext cx="1548987" cy="1260302"/>
            <a:chOff x="-4665350" y="238125"/>
            <a:chExt cx="1564900" cy="1273250"/>
          </a:xfrm>
        </p:grpSpPr>
        <p:sp>
          <p:nvSpPr>
            <p:cNvPr id="581" name="Google Shape;581;p33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3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583" name="Google Shape;583;p33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33"/>
          <p:cNvGrpSpPr/>
          <p:nvPr/>
        </p:nvGrpSpPr>
        <p:grpSpPr>
          <a:xfrm rot="-900046">
            <a:off x="6718390" y="1155255"/>
            <a:ext cx="1552798" cy="1368268"/>
            <a:chOff x="-4669200" y="1539525"/>
            <a:chExt cx="1568750" cy="1382325"/>
          </a:xfrm>
        </p:grpSpPr>
        <p:sp>
          <p:nvSpPr>
            <p:cNvPr id="604" name="Google Shape;604;p33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33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5017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4"/>
          <p:cNvSpPr txBox="1">
            <a:spLocks noGrp="1"/>
          </p:cNvSpPr>
          <p:nvPr>
            <p:ph type="subTitle" idx="1"/>
          </p:nvPr>
        </p:nvSpPr>
        <p:spPr>
          <a:xfrm>
            <a:off x="1271239" y="1018538"/>
            <a:ext cx="7259444" cy="3038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en-US" sz="2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1-2:Nhận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4.1/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</a:p>
          <a:p>
            <a:pPr marL="0" indent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3-4:Nhận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4.2/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00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5-6:Nhận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4.3/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2000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20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0" name="Google Shape;630;p34"/>
          <p:cNvGrpSpPr/>
          <p:nvPr/>
        </p:nvGrpSpPr>
        <p:grpSpPr>
          <a:xfrm>
            <a:off x="-1079323" y="1478930"/>
            <a:ext cx="1352526" cy="1259923"/>
            <a:chOff x="5163801" y="2877220"/>
            <a:chExt cx="809315" cy="753903"/>
          </a:xfrm>
        </p:grpSpPr>
        <p:sp>
          <p:nvSpPr>
            <p:cNvPr id="631" name="Google Shape;631;p34"/>
            <p:cNvSpPr/>
            <p:nvPr/>
          </p:nvSpPr>
          <p:spPr>
            <a:xfrm>
              <a:off x="5163801" y="2877579"/>
              <a:ext cx="809315" cy="753185"/>
            </a:xfrm>
            <a:custGeom>
              <a:avLst/>
              <a:gdLst/>
              <a:ahLst/>
              <a:cxnLst/>
              <a:rect l="l" t="t" r="r" b="b"/>
              <a:pathLst>
                <a:path w="41728" h="38834" extrusionOk="0">
                  <a:moveTo>
                    <a:pt x="26916" y="0"/>
                  </a:moveTo>
                  <a:cubicBezTo>
                    <a:pt x="26548" y="0"/>
                    <a:pt x="26180" y="140"/>
                    <a:pt x="25901" y="418"/>
                  </a:cubicBezTo>
                  <a:lnTo>
                    <a:pt x="19237" y="7083"/>
                  </a:lnTo>
                  <a:lnTo>
                    <a:pt x="19214" y="7038"/>
                  </a:lnTo>
                  <a:lnTo>
                    <a:pt x="14110" y="12121"/>
                  </a:lnTo>
                  <a:lnTo>
                    <a:pt x="13553" y="11563"/>
                  </a:lnTo>
                  <a:lnTo>
                    <a:pt x="17877" y="7239"/>
                  </a:lnTo>
                  <a:cubicBezTo>
                    <a:pt x="18501" y="6615"/>
                    <a:pt x="18501" y="5567"/>
                    <a:pt x="17877" y="4965"/>
                  </a:cubicBezTo>
                  <a:cubicBezTo>
                    <a:pt x="17554" y="4642"/>
                    <a:pt x="17136" y="4481"/>
                    <a:pt x="16721" y="4481"/>
                  </a:cubicBezTo>
                  <a:cubicBezTo>
                    <a:pt x="16305" y="4481"/>
                    <a:pt x="15893" y="4642"/>
                    <a:pt x="15581" y="4965"/>
                  </a:cubicBezTo>
                  <a:lnTo>
                    <a:pt x="4859" y="15642"/>
                  </a:lnTo>
                  <a:cubicBezTo>
                    <a:pt x="4079" y="16378"/>
                    <a:pt x="3656" y="17448"/>
                    <a:pt x="3656" y="18540"/>
                  </a:cubicBezTo>
                  <a:cubicBezTo>
                    <a:pt x="3656" y="19610"/>
                    <a:pt x="4079" y="20658"/>
                    <a:pt x="4859" y="21438"/>
                  </a:cubicBezTo>
                  <a:lnTo>
                    <a:pt x="602" y="25695"/>
                  </a:lnTo>
                  <a:cubicBezTo>
                    <a:pt x="0" y="26275"/>
                    <a:pt x="0" y="27189"/>
                    <a:pt x="602" y="27768"/>
                  </a:cubicBezTo>
                  <a:lnTo>
                    <a:pt x="7913" y="35102"/>
                  </a:lnTo>
                  <a:cubicBezTo>
                    <a:pt x="8206" y="35394"/>
                    <a:pt x="8586" y="35535"/>
                    <a:pt x="8962" y="35535"/>
                  </a:cubicBezTo>
                  <a:cubicBezTo>
                    <a:pt x="9244" y="35535"/>
                    <a:pt x="9524" y="35455"/>
                    <a:pt x="9763" y="35302"/>
                  </a:cubicBezTo>
                  <a:lnTo>
                    <a:pt x="11903" y="38222"/>
                  </a:lnTo>
                  <a:cubicBezTo>
                    <a:pt x="12185" y="38625"/>
                    <a:pt x="12637" y="38834"/>
                    <a:pt x="13098" y="38834"/>
                  </a:cubicBezTo>
                  <a:cubicBezTo>
                    <a:pt x="13402" y="38834"/>
                    <a:pt x="13710" y="38743"/>
                    <a:pt x="13976" y="38557"/>
                  </a:cubicBezTo>
                  <a:lnTo>
                    <a:pt x="38852" y="20413"/>
                  </a:lnTo>
                  <a:cubicBezTo>
                    <a:pt x="39387" y="20034"/>
                    <a:pt x="39498" y="19298"/>
                    <a:pt x="39097" y="18785"/>
                  </a:cubicBezTo>
                  <a:cubicBezTo>
                    <a:pt x="38872" y="18467"/>
                    <a:pt x="38521" y="18299"/>
                    <a:pt x="38160" y="18299"/>
                  </a:cubicBezTo>
                  <a:cubicBezTo>
                    <a:pt x="37915" y="18299"/>
                    <a:pt x="37665" y="18377"/>
                    <a:pt x="37448" y="18540"/>
                  </a:cubicBezTo>
                  <a:lnTo>
                    <a:pt x="31920" y="22575"/>
                  </a:lnTo>
                  <a:lnTo>
                    <a:pt x="31474" y="21951"/>
                  </a:lnTo>
                  <a:lnTo>
                    <a:pt x="40970" y="15018"/>
                  </a:lnTo>
                  <a:cubicBezTo>
                    <a:pt x="41571" y="14461"/>
                    <a:pt x="41727" y="13547"/>
                    <a:pt x="41237" y="12901"/>
                  </a:cubicBezTo>
                  <a:cubicBezTo>
                    <a:pt x="40956" y="12513"/>
                    <a:pt x="40524" y="12310"/>
                    <a:pt x="40083" y="12310"/>
                  </a:cubicBezTo>
                  <a:cubicBezTo>
                    <a:pt x="39788" y="12310"/>
                    <a:pt x="39490" y="12401"/>
                    <a:pt x="39231" y="12589"/>
                  </a:cubicBezTo>
                  <a:lnTo>
                    <a:pt x="29735" y="19543"/>
                  </a:lnTo>
                  <a:lnTo>
                    <a:pt x="29356" y="18986"/>
                  </a:lnTo>
                  <a:lnTo>
                    <a:pt x="40412" y="10895"/>
                  </a:lnTo>
                  <a:cubicBezTo>
                    <a:pt x="41059" y="10427"/>
                    <a:pt x="41192" y="9535"/>
                    <a:pt x="40724" y="8889"/>
                  </a:cubicBezTo>
                  <a:cubicBezTo>
                    <a:pt x="40430" y="8501"/>
                    <a:pt x="39993" y="8298"/>
                    <a:pt x="39554" y="8298"/>
                  </a:cubicBezTo>
                  <a:cubicBezTo>
                    <a:pt x="39261" y="8298"/>
                    <a:pt x="38968" y="8389"/>
                    <a:pt x="38718" y="8576"/>
                  </a:cubicBezTo>
                  <a:lnTo>
                    <a:pt x="30404" y="14617"/>
                  </a:lnTo>
                  <a:lnTo>
                    <a:pt x="31764" y="13257"/>
                  </a:lnTo>
                  <a:cubicBezTo>
                    <a:pt x="32031" y="13012"/>
                    <a:pt x="32143" y="12700"/>
                    <a:pt x="32098" y="12366"/>
                  </a:cubicBezTo>
                  <a:lnTo>
                    <a:pt x="36668" y="9022"/>
                  </a:lnTo>
                  <a:cubicBezTo>
                    <a:pt x="37314" y="8554"/>
                    <a:pt x="37448" y="7663"/>
                    <a:pt x="36980" y="7016"/>
                  </a:cubicBezTo>
                  <a:cubicBezTo>
                    <a:pt x="36699" y="6643"/>
                    <a:pt x="36268" y="6437"/>
                    <a:pt x="35827" y="6437"/>
                  </a:cubicBezTo>
                  <a:cubicBezTo>
                    <a:pt x="35532" y="6437"/>
                    <a:pt x="35233" y="6529"/>
                    <a:pt x="34973" y="6726"/>
                  </a:cubicBezTo>
                  <a:lnTo>
                    <a:pt x="31050" y="9580"/>
                  </a:lnTo>
                  <a:lnTo>
                    <a:pt x="33057" y="7573"/>
                  </a:lnTo>
                  <a:cubicBezTo>
                    <a:pt x="33614" y="7016"/>
                    <a:pt x="33614" y="6102"/>
                    <a:pt x="33057" y="5545"/>
                  </a:cubicBezTo>
                  <a:cubicBezTo>
                    <a:pt x="32778" y="5266"/>
                    <a:pt x="32410" y="5127"/>
                    <a:pt x="32042" y="5127"/>
                  </a:cubicBezTo>
                  <a:cubicBezTo>
                    <a:pt x="31675" y="5127"/>
                    <a:pt x="31307" y="5266"/>
                    <a:pt x="31028" y="5545"/>
                  </a:cubicBezTo>
                  <a:lnTo>
                    <a:pt x="26481" y="10092"/>
                  </a:lnTo>
                  <a:cubicBezTo>
                    <a:pt x="26459" y="10025"/>
                    <a:pt x="26414" y="10003"/>
                    <a:pt x="26392" y="9981"/>
                  </a:cubicBezTo>
                  <a:cubicBezTo>
                    <a:pt x="26280" y="9847"/>
                    <a:pt x="26147" y="9691"/>
                    <a:pt x="26013" y="9624"/>
                  </a:cubicBezTo>
                  <a:lnTo>
                    <a:pt x="31875" y="3739"/>
                  </a:lnTo>
                  <a:cubicBezTo>
                    <a:pt x="32432" y="3182"/>
                    <a:pt x="32432" y="2268"/>
                    <a:pt x="31875" y="1711"/>
                  </a:cubicBezTo>
                  <a:cubicBezTo>
                    <a:pt x="31597" y="1432"/>
                    <a:pt x="31229" y="1293"/>
                    <a:pt x="30861" y="1293"/>
                  </a:cubicBezTo>
                  <a:cubicBezTo>
                    <a:pt x="30493" y="1293"/>
                    <a:pt x="30125" y="1432"/>
                    <a:pt x="29847" y="1711"/>
                  </a:cubicBezTo>
                  <a:lnTo>
                    <a:pt x="20173" y="11363"/>
                  </a:lnTo>
                  <a:lnTo>
                    <a:pt x="19593" y="10783"/>
                  </a:lnTo>
                  <a:lnTo>
                    <a:pt x="27930" y="2447"/>
                  </a:lnTo>
                  <a:cubicBezTo>
                    <a:pt x="28487" y="1889"/>
                    <a:pt x="28487" y="975"/>
                    <a:pt x="27930" y="418"/>
                  </a:cubicBezTo>
                  <a:cubicBezTo>
                    <a:pt x="27651" y="140"/>
                    <a:pt x="27283" y="0"/>
                    <a:pt x="26916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32" name="Google Shape;632;p34"/>
            <p:cNvGrpSpPr/>
            <p:nvPr/>
          </p:nvGrpSpPr>
          <p:grpSpPr>
            <a:xfrm>
              <a:off x="5164228" y="2877220"/>
              <a:ext cx="808461" cy="753903"/>
              <a:chOff x="3873112" y="2877220"/>
              <a:chExt cx="808461" cy="753903"/>
            </a:xfrm>
          </p:grpSpPr>
          <p:sp>
            <p:nvSpPr>
              <p:cNvPr id="633" name="Google Shape;633;p34"/>
              <p:cNvSpPr/>
              <p:nvPr/>
            </p:nvSpPr>
            <p:spPr>
              <a:xfrm>
                <a:off x="3975149" y="3003133"/>
                <a:ext cx="706424" cy="627991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32379" extrusionOk="0">
                    <a:moveTo>
                      <a:pt x="30527" y="0"/>
                    </a:moveTo>
                    <a:cubicBezTo>
                      <a:pt x="30234" y="0"/>
                      <a:pt x="29941" y="91"/>
                      <a:pt x="29691" y="279"/>
                    </a:cubicBezTo>
                    <a:lnTo>
                      <a:pt x="22045" y="5851"/>
                    </a:lnTo>
                    <a:lnTo>
                      <a:pt x="22045" y="5829"/>
                    </a:lnTo>
                    <a:lnTo>
                      <a:pt x="16272" y="10042"/>
                    </a:lnTo>
                    <a:lnTo>
                      <a:pt x="15804" y="9396"/>
                    </a:lnTo>
                    <a:lnTo>
                      <a:pt x="20730" y="5807"/>
                    </a:lnTo>
                    <a:cubicBezTo>
                      <a:pt x="21466" y="5272"/>
                      <a:pt x="21622" y="4269"/>
                      <a:pt x="21109" y="3533"/>
                    </a:cubicBezTo>
                    <a:cubicBezTo>
                      <a:pt x="20785" y="3101"/>
                      <a:pt x="20290" y="2866"/>
                      <a:pt x="19786" y="2866"/>
                    </a:cubicBezTo>
                    <a:cubicBezTo>
                      <a:pt x="19457" y="2866"/>
                      <a:pt x="19126" y="2966"/>
                      <a:pt x="18836" y="3177"/>
                    </a:cubicBezTo>
                    <a:lnTo>
                      <a:pt x="6621" y="12070"/>
                    </a:lnTo>
                    <a:cubicBezTo>
                      <a:pt x="5751" y="12717"/>
                      <a:pt x="5127" y="13653"/>
                      <a:pt x="4971" y="14745"/>
                    </a:cubicBezTo>
                    <a:cubicBezTo>
                      <a:pt x="4793" y="15793"/>
                      <a:pt x="5060" y="16907"/>
                      <a:pt x="5684" y="17777"/>
                    </a:cubicBezTo>
                    <a:lnTo>
                      <a:pt x="825" y="21343"/>
                    </a:lnTo>
                    <a:cubicBezTo>
                      <a:pt x="156" y="21811"/>
                      <a:pt x="0" y="22747"/>
                      <a:pt x="491" y="23394"/>
                    </a:cubicBezTo>
                    <a:lnTo>
                      <a:pt x="6576" y="31753"/>
                    </a:lnTo>
                    <a:cubicBezTo>
                      <a:pt x="6876" y="32162"/>
                      <a:pt x="7334" y="32379"/>
                      <a:pt x="7798" y="32379"/>
                    </a:cubicBezTo>
                    <a:cubicBezTo>
                      <a:pt x="8092" y="32379"/>
                      <a:pt x="8389" y="32291"/>
                      <a:pt x="8649" y="32109"/>
                    </a:cubicBezTo>
                    <a:lnTo>
                      <a:pt x="33525" y="13854"/>
                    </a:lnTo>
                    <a:cubicBezTo>
                      <a:pt x="34060" y="13452"/>
                      <a:pt x="34171" y="12739"/>
                      <a:pt x="33770" y="12204"/>
                    </a:cubicBezTo>
                    <a:cubicBezTo>
                      <a:pt x="33545" y="11886"/>
                      <a:pt x="33193" y="11718"/>
                      <a:pt x="32838" y="11718"/>
                    </a:cubicBezTo>
                    <a:cubicBezTo>
                      <a:pt x="32595" y="11718"/>
                      <a:pt x="32351" y="11796"/>
                      <a:pt x="32143" y="11959"/>
                    </a:cubicBezTo>
                    <a:lnTo>
                      <a:pt x="26592" y="15994"/>
                    </a:lnTo>
                    <a:lnTo>
                      <a:pt x="26147" y="15392"/>
                    </a:lnTo>
                    <a:lnTo>
                      <a:pt x="35642" y="8437"/>
                    </a:lnTo>
                    <a:cubicBezTo>
                      <a:pt x="36289" y="7969"/>
                      <a:pt x="36422" y="7077"/>
                      <a:pt x="35954" y="6431"/>
                    </a:cubicBezTo>
                    <a:cubicBezTo>
                      <a:pt x="35674" y="6058"/>
                      <a:pt x="35242" y="5852"/>
                      <a:pt x="34802" y="5852"/>
                    </a:cubicBezTo>
                    <a:cubicBezTo>
                      <a:pt x="34507" y="5852"/>
                      <a:pt x="34208" y="5944"/>
                      <a:pt x="33948" y="6141"/>
                    </a:cubicBezTo>
                    <a:lnTo>
                      <a:pt x="24453" y="13074"/>
                    </a:lnTo>
                    <a:lnTo>
                      <a:pt x="24051" y="12516"/>
                    </a:lnTo>
                    <a:lnTo>
                      <a:pt x="35107" y="4425"/>
                    </a:lnTo>
                    <a:cubicBezTo>
                      <a:pt x="35754" y="3957"/>
                      <a:pt x="35887" y="3065"/>
                      <a:pt x="35419" y="2419"/>
                    </a:cubicBezTo>
                    <a:cubicBezTo>
                      <a:pt x="35139" y="2045"/>
                      <a:pt x="34707" y="1839"/>
                      <a:pt x="34267" y="1839"/>
                    </a:cubicBezTo>
                    <a:cubicBezTo>
                      <a:pt x="33972" y="1839"/>
                      <a:pt x="33673" y="1932"/>
                      <a:pt x="33413" y="2129"/>
                    </a:cubicBezTo>
                    <a:lnTo>
                      <a:pt x="22357" y="10198"/>
                    </a:lnTo>
                    <a:lnTo>
                      <a:pt x="21889" y="9529"/>
                    </a:lnTo>
                    <a:lnTo>
                      <a:pt x="31385" y="2597"/>
                    </a:lnTo>
                    <a:cubicBezTo>
                      <a:pt x="32031" y="2129"/>
                      <a:pt x="32165" y="1237"/>
                      <a:pt x="31697" y="591"/>
                    </a:cubicBezTo>
                    <a:cubicBezTo>
                      <a:pt x="31403" y="204"/>
                      <a:pt x="30965" y="0"/>
                      <a:pt x="30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4123424" y="3533508"/>
                <a:ext cx="50175" cy="43697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53" extrusionOk="0">
                    <a:moveTo>
                      <a:pt x="1287" y="1"/>
                    </a:moveTo>
                    <a:cubicBezTo>
                      <a:pt x="1050" y="1"/>
                      <a:pt x="810" y="72"/>
                      <a:pt x="603" y="216"/>
                    </a:cubicBezTo>
                    <a:cubicBezTo>
                      <a:pt x="112" y="573"/>
                      <a:pt x="1" y="1308"/>
                      <a:pt x="358" y="1799"/>
                    </a:cubicBezTo>
                    <a:cubicBezTo>
                      <a:pt x="573" y="2095"/>
                      <a:pt x="927" y="2253"/>
                      <a:pt x="1281" y="2253"/>
                    </a:cubicBezTo>
                    <a:cubicBezTo>
                      <a:pt x="1513" y="2253"/>
                      <a:pt x="1746" y="2185"/>
                      <a:pt x="1940" y="2044"/>
                    </a:cubicBezTo>
                    <a:cubicBezTo>
                      <a:pt x="2475" y="1687"/>
                      <a:pt x="2587" y="974"/>
                      <a:pt x="2208" y="461"/>
                    </a:cubicBezTo>
                    <a:cubicBezTo>
                      <a:pt x="1982" y="156"/>
                      <a:pt x="1637" y="1"/>
                      <a:pt x="1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4177904" y="3493981"/>
                <a:ext cx="50175" cy="4389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63" extrusionOk="0">
                    <a:moveTo>
                      <a:pt x="1286" y="1"/>
                    </a:moveTo>
                    <a:cubicBezTo>
                      <a:pt x="1054" y="1"/>
                      <a:pt x="821" y="74"/>
                      <a:pt x="625" y="226"/>
                    </a:cubicBezTo>
                    <a:cubicBezTo>
                      <a:pt x="112" y="582"/>
                      <a:pt x="0" y="1296"/>
                      <a:pt x="357" y="1808"/>
                    </a:cubicBezTo>
                    <a:cubicBezTo>
                      <a:pt x="586" y="2105"/>
                      <a:pt x="937" y="2263"/>
                      <a:pt x="1292" y="2263"/>
                    </a:cubicBezTo>
                    <a:cubicBezTo>
                      <a:pt x="1525" y="2263"/>
                      <a:pt x="1759" y="2195"/>
                      <a:pt x="1962" y="2054"/>
                    </a:cubicBezTo>
                    <a:cubicBezTo>
                      <a:pt x="2475" y="1675"/>
                      <a:pt x="2586" y="961"/>
                      <a:pt x="2207" y="471"/>
                    </a:cubicBezTo>
                    <a:cubicBezTo>
                      <a:pt x="1980" y="164"/>
                      <a:pt x="1633" y="1"/>
                      <a:pt x="1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4237990" y="3450207"/>
                <a:ext cx="49748" cy="44007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269" extrusionOk="0">
                    <a:moveTo>
                      <a:pt x="1273" y="0"/>
                    </a:moveTo>
                    <a:cubicBezTo>
                      <a:pt x="1040" y="0"/>
                      <a:pt x="806" y="68"/>
                      <a:pt x="603" y="209"/>
                    </a:cubicBezTo>
                    <a:cubicBezTo>
                      <a:pt x="112" y="588"/>
                      <a:pt x="1" y="1301"/>
                      <a:pt x="357" y="1814"/>
                    </a:cubicBezTo>
                    <a:cubicBezTo>
                      <a:pt x="573" y="2110"/>
                      <a:pt x="927" y="2268"/>
                      <a:pt x="1281" y="2268"/>
                    </a:cubicBezTo>
                    <a:cubicBezTo>
                      <a:pt x="1513" y="2268"/>
                      <a:pt x="1746" y="2200"/>
                      <a:pt x="1940" y="2059"/>
                    </a:cubicBezTo>
                    <a:cubicBezTo>
                      <a:pt x="2453" y="1703"/>
                      <a:pt x="2564" y="967"/>
                      <a:pt x="2207" y="454"/>
                    </a:cubicBezTo>
                    <a:cubicBezTo>
                      <a:pt x="1979" y="158"/>
                      <a:pt x="1628" y="0"/>
                      <a:pt x="1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7" name="Google Shape;637;p34"/>
              <p:cNvSpPr/>
              <p:nvPr/>
            </p:nvSpPr>
            <p:spPr>
              <a:xfrm>
                <a:off x="3873112" y="2877220"/>
                <a:ext cx="650663" cy="689240"/>
              </a:xfrm>
              <a:custGeom>
                <a:avLst/>
                <a:gdLst/>
                <a:ahLst/>
                <a:cxnLst/>
                <a:rect l="l" t="t" r="r" b="b"/>
                <a:pathLst>
                  <a:path w="33548" h="35537" extrusionOk="0">
                    <a:moveTo>
                      <a:pt x="26849" y="0"/>
                    </a:moveTo>
                    <a:cubicBezTo>
                      <a:pt x="26482" y="0"/>
                      <a:pt x="26114" y="140"/>
                      <a:pt x="25835" y="418"/>
                    </a:cubicBezTo>
                    <a:lnTo>
                      <a:pt x="19170" y="7083"/>
                    </a:lnTo>
                    <a:lnTo>
                      <a:pt x="19148" y="7038"/>
                    </a:lnTo>
                    <a:lnTo>
                      <a:pt x="14111" y="12121"/>
                    </a:lnTo>
                    <a:lnTo>
                      <a:pt x="13553" y="11563"/>
                    </a:lnTo>
                    <a:lnTo>
                      <a:pt x="17855" y="7239"/>
                    </a:lnTo>
                    <a:cubicBezTo>
                      <a:pt x="18502" y="6615"/>
                      <a:pt x="18502" y="5567"/>
                      <a:pt x="17855" y="4965"/>
                    </a:cubicBezTo>
                    <a:cubicBezTo>
                      <a:pt x="17540" y="4651"/>
                      <a:pt x="17118" y="4489"/>
                      <a:pt x="16699" y="4489"/>
                    </a:cubicBezTo>
                    <a:cubicBezTo>
                      <a:pt x="16288" y="4489"/>
                      <a:pt x="15880" y="4645"/>
                      <a:pt x="15582" y="4965"/>
                    </a:cubicBezTo>
                    <a:lnTo>
                      <a:pt x="4860" y="15642"/>
                    </a:lnTo>
                    <a:cubicBezTo>
                      <a:pt x="4058" y="16378"/>
                      <a:pt x="3656" y="17448"/>
                      <a:pt x="3656" y="18540"/>
                    </a:cubicBezTo>
                    <a:cubicBezTo>
                      <a:pt x="3656" y="19610"/>
                      <a:pt x="4058" y="20658"/>
                      <a:pt x="4860" y="21438"/>
                    </a:cubicBezTo>
                    <a:lnTo>
                      <a:pt x="580" y="25695"/>
                    </a:lnTo>
                    <a:cubicBezTo>
                      <a:pt x="1" y="26275"/>
                      <a:pt x="1" y="27189"/>
                      <a:pt x="580" y="27768"/>
                    </a:cubicBezTo>
                    <a:lnTo>
                      <a:pt x="7914" y="35102"/>
                    </a:lnTo>
                    <a:cubicBezTo>
                      <a:pt x="8204" y="35392"/>
                      <a:pt x="8583" y="35536"/>
                      <a:pt x="8962" y="35536"/>
                    </a:cubicBezTo>
                    <a:cubicBezTo>
                      <a:pt x="9340" y="35536"/>
                      <a:pt x="9719" y="35392"/>
                      <a:pt x="10009" y="35102"/>
                    </a:cubicBezTo>
                    <a:lnTo>
                      <a:pt x="31720" y="13302"/>
                    </a:lnTo>
                    <a:cubicBezTo>
                      <a:pt x="32166" y="12856"/>
                      <a:pt x="32166" y="12098"/>
                      <a:pt x="31720" y="11652"/>
                    </a:cubicBezTo>
                    <a:cubicBezTo>
                      <a:pt x="31497" y="11430"/>
                      <a:pt x="31196" y="11318"/>
                      <a:pt x="30895" y="11318"/>
                    </a:cubicBezTo>
                    <a:cubicBezTo>
                      <a:pt x="30594" y="11318"/>
                      <a:pt x="30293" y="11430"/>
                      <a:pt x="30070" y="11652"/>
                    </a:cubicBezTo>
                    <a:lnTo>
                      <a:pt x="25211" y="16489"/>
                    </a:lnTo>
                    <a:lnTo>
                      <a:pt x="24654" y="15932"/>
                    </a:lnTo>
                    <a:lnTo>
                      <a:pt x="32990" y="7618"/>
                    </a:lnTo>
                    <a:cubicBezTo>
                      <a:pt x="33548" y="7061"/>
                      <a:pt x="33548" y="6125"/>
                      <a:pt x="32990" y="5567"/>
                    </a:cubicBezTo>
                    <a:cubicBezTo>
                      <a:pt x="32712" y="5289"/>
                      <a:pt x="32344" y="5149"/>
                      <a:pt x="31976" y="5149"/>
                    </a:cubicBezTo>
                    <a:cubicBezTo>
                      <a:pt x="31608" y="5149"/>
                      <a:pt x="31241" y="5289"/>
                      <a:pt x="30962" y="5567"/>
                    </a:cubicBezTo>
                    <a:lnTo>
                      <a:pt x="22625" y="13882"/>
                    </a:lnTo>
                    <a:lnTo>
                      <a:pt x="22157" y="13413"/>
                    </a:lnTo>
                    <a:lnTo>
                      <a:pt x="31831" y="3739"/>
                    </a:lnTo>
                    <a:cubicBezTo>
                      <a:pt x="32388" y="3182"/>
                      <a:pt x="32388" y="2268"/>
                      <a:pt x="31831" y="1711"/>
                    </a:cubicBezTo>
                    <a:cubicBezTo>
                      <a:pt x="31553" y="1432"/>
                      <a:pt x="31179" y="1293"/>
                      <a:pt x="30806" y="1293"/>
                    </a:cubicBezTo>
                    <a:cubicBezTo>
                      <a:pt x="30432" y="1293"/>
                      <a:pt x="30059" y="1432"/>
                      <a:pt x="29781" y="1711"/>
                    </a:cubicBezTo>
                    <a:lnTo>
                      <a:pt x="20129" y="11363"/>
                    </a:lnTo>
                    <a:lnTo>
                      <a:pt x="19527" y="10783"/>
                    </a:lnTo>
                    <a:lnTo>
                      <a:pt x="27864" y="2447"/>
                    </a:lnTo>
                    <a:cubicBezTo>
                      <a:pt x="28421" y="1889"/>
                      <a:pt x="28421" y="975"/>
                      <a:pt x="27864" y="418"/>
                    </a:cubicBezTo>
                    <a:cubicBezTo>
                      <a:pt x="27585" y="140"/>
                      <a:pt x="27217" y="0"/>
                      <a:pt x="26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8" name="Google Shape;638;p34"/>
              <p:cNvSpPr/>
              <p:nvPr/>
            </p:nvSpPr>
            <p:spPr>
              <a:xfrm>
                <a:off x="4039133" y="3466790"/>
                <a:ext cx="44104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97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84"/>
                      <a:pt x="513" y="2296"/>
                      <a:pt x="1137" y="2296"/>
                    </a:cubicBezTo>
                    <a:cubicBezTo>
                      <a:pt x="1761" y="2296"/>
                      <a:pt x="2274" y="1784"/>
                      <a:pt x="2274" y="1137"/>
                    </a:cubicBezTo>
                    <a:cubicBezTo>
                      <a:pt x="2274" y="513"/>
                      <a:pt x="1761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4086690" y="3418806"/>
                <a:ext cx="44104" cy="44104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74" extrusionOk="0">
                    <a:moveTo>
                      <a:pt x="1137" y="0"/>
                    </a:moveTo>
                    <a:cubicBezTo>
                      <a:pt x="513" y="0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61" y="2274"/>
                      <a:pt x="2274" y="1761"/>
                      <a:pt x="2274" y="1137"/>
                    </a:cubicBezTo>
                    <a:cubicBezTo>
                      <a:pt x="2274" y="513"/>
                      <a:pt x="1761" y="0"/>
                      <a:pt x="1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4138998" y="3366925"/>
                <a:ext cx="44550" cy="4412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75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84" y="2274"/>
                      <a:pt x="2296" y="1761"/>
                      <a:pt x="2296" y="1137"/>
                    </a:cubicBezTo>
                    <a:cubicBezTo>
                      <a:pt x="2296" y="513"/>
                      <a:pt x="1784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641" name="Google Shape;641;p34"/>
          <p:cNvGrpSpPr/>
          <p:nvPr/>
        </p:nvGrpSpPr>
        <p:grpSpPr>
          <a:xfrm>
            <a:off x="2570365" y="4933394"/>
            <a:ext cx="1901893" cy="1440062"/>
            <a:chOff x="1177309" y="3011063"/>
            <a:chExt cx="1901893" cy="1440062"/>
          </a:xfrm>
        </p:grpSpPr>
        <p:sp>
          <p:nvSpPr>
            <p:cNvPr id="642" name="Google Shape;642;p34"/>
            <p:cNvSpPr/>
            <p:nvPr/>
          </p:nvSpPr>
          <p:spPr>
            <a:xfrm>
              <a:off x="1177309" y="3011063"/>
              <a:ext cx="1901893" cy="1440062"/>
            </a:xfrm>
            <a:custGeom>
              <a:avLst/>
              <a:gdLst/>
              <a:ahLst/>
              <a:cxnLst/>
              <a:rect l="l" t="t" r="r" b="b"/>
              <a:pathLst>
                <a:path w="74782" h="56357" extrusionOk="0">
                  <a:moveTo>
                    <a:pt x="39860" y="17"/>
                  </a:moveTo>
                  <a:cubicBezTo>
                    <a:pt x="39780" y="28"/>
                    <a:pt x="39700" y="58"/>
                    <a:pt x="39621" y="90"/>
                  </a:cubicBezTo>
                  <a:lnTo>
                    <a:pt x="39621" y="90"/>
                  </a:lnTo>
                  <a:lnTo>
                    <a:pt x="39860" y="17"/>
                  </a:lnTo>
                  <a:close/>
                  <a:moveTo>
                    <a:pt x="7438" y="9506"/>
                  </a:moveTo>
                  <a:cubicBezTo>
                    <a:pt x="7322" y="9536"/>
                    <a:pt x="7261" y="9558"/>
                    <a:pt x="7261" y="9558"/>
                  </a:cubicBezTo>
                  <a:lnTo>
                    <a:pt x="7438" y="9506"/>
                  </a:lnTo>
                  <a:close/>
                  <a:moveTo>
                    <a:pt x="41504" y="0"/>
                  </a:moveTo>
                  <a:cubicBezTo>
                    <a:pt x="40672" y="0"/>
                    <a:pt x="39952" y="79"/>
                    <a:pt x="39420" y="163"/>
                  </a:cubicBezTo>
                  <a:cubicBezTo>
                    <a:pt x="39487" y="144"/>
                    <a:pt x="39554" y="117"/>
                    <a:pt x="39621" y="90"/>
                  </a:cubicBezTo>
                  <a:lnTo>
                    <a:pt x="39621" y="90"/>
                  </a:lnTo>
                  <a:lnTo>
                    <a:pt x="39107" y="247"/>
                  </a:lnTo>
                  <a:cubicBezTo>
                    <a:pt x="38688" y="331"/>
                    <a:pt x="38416" y="394"/>
                    <a:pt x="38416" y="394"/>
                  </a:cubicBezTo>
                  <a:lnTo>
                    <a:pt x="28519" y="3302"/>
                  </a:lnTo>
                  <a:lnTo>
                    <a:pt x="26992" y="3741"/>
                  </a:lnTo>
                  <a:lnTo>
                    <a:pt x="7438" y="9506"/>
                  </a:lnTo>
                  <a:lnTo>
                    <a:pt x="7438" y="9506"/>
                  </a:lnTo>
                  <a:cubicBezTo>
                    <a:pt x="7548" y="9477"/>
                    <a:pt x="7707" y="9442"/>
                    <a:pt x="7910" y="9412"/>
                  </a:cubicBezTo>
                  <a:lnTo>
                    <a:pt x="7910" y="9412"/>
                  </a:lnTo>
                  <a:lnTo>
                    <a:pt x="7073" y="9642"/>
                  </a:lnTo>
                  <a:lnTo>
                    <a:pt x="7073" y="9663"/>
                  </a:lnTo>
                  <a:cubicBezTo>
                    <a:pt x="5336" y="10374"/>
                    <a:pt x="4394" y="12278"/>
                    <a:pt x="4917" y="14140"/>
                  </a:cubicBezTo>
                  <a:cubicBezTo>
                    <a:pt x="5415" y="15743"/>
                    <a:pt x="6885" y="16794"/>
                    <a:pt x="8487" y="16794"/>
                  </a:cubicBezTo>
                  <a:cubicBezTo>
                    <a:pt x="8704" y="16794"/>
                    <a:pt x="8924" y="16775"/>
                    <a:pt x="9144" y="16735"/>
                  </a:cubicBezTo>
                  <a:lnTo>
                    <a:pt x="9144" y="16756"/>
                  </a:lnTo>
                  <a:lnTo>
                    <a:pt x="19020" y="13847"/>
                  </a:lnTo>
                  <a:cubicBezTo>
                    <a:pt x="20275" y="15856"/>
                    <a:pt x="21196" y="18681"/>
                    <a:pt x="21405" y="22656"/>
                  </a:cubicBezTo>
                  <a:cubicBezTo>
                    <a:pt x="20296" y="22301"/>
                    <a:pt x="19145" y="22008"/>
                    <a:pt x="17953" y="21861"/>
                  </a:cubicBezTo>
                  <a:cubicBezTo>
                    <a:pt x="17243" y="21773"/>
                    <a:pt x="16539" y="21730"/>
                    <a:pt x="15844" y="21730"/>
                  </a:cubicBezTo>
                  <a:cubicBezTo>
                    <a:pt x="7975" y="21730"/>
                    <a:pt x="1256" y="27235"/>
                    <a:pt x="314" y="34771"/>
                  </a:cubicBezTo>
                  <a:cubicBezTo>
                    <a:pt x="0" y="37282"/>
                    <a:pt x="398" y="39751"/>
                    <a:pt x="1319" y="41948"/>
                  </a:cubicBezTo>
                  <a:lnTo>
                    <a:pt x="1319" y="41969"/>
                  </a:lnTo>
                  <a:cubicBezTo>
                    <a:pt x="1612" y="42680"/>
                    <a:pt x="1946" y="43329"/>
                    <a:pt x="2344" y="43977"/>
                  </a:cubicBezTo>
                  <a:cubicBezTo>
                    <a:pt x="3034" y="45400"/>
                    <a:pt x="3829" y="47137"/>
                    <a:pt x="3871" y="47806"/>
                  </a:cubicBezTo>
                  <a:cubicBezTo>
                    <a:pt x="4018" y="49543"/>
                    <a:pt x="2218" y="52514"/>
                    <a:pt x="3913" y="53268"/>
                  </a:cubicBezTo>
                  <a:cubicBezTo>
                    <a:pt x="4033" y="53321"/>
                    <a:pt x="4143" y="53346"/>
                    <a:pt x="4245" y="53346"/>
                  </a:cubicBezTo>
                  <a:cubicBezTo>
                    <a:pt x="5549" y="53346"/>
                    <a:pt x="5542" y="49288"/>
                    <a:pt x="7030" y="49288"/>
                  </a:cubicBezTo>
                  <a:cubicBezTo>
                    <a:pt x="7058" y="49288"/>
                    <a:pt x="7086" y="49289"/>
                    <a:pt x="7114" y="49292"/>
                  </a:cubicBezTo>
                  <a:cubicBezTo>
                    <a:pt x="8830" y="49439"/>
                    <a:pt x="5964" y="54021"/>
                    <a:pt x="7596" y="54648"/>
                  </a:cubicBezTo>
                  <a:cubicBezTo>
                    <a:pt x="7703" y="54690"/>
                    <a:pt x="7803" y="54710"/>
                    <a:pt x="7897" y="54710"/>
                  </a:cubicBezTo>
                  <a:cubicBezTo>
                    <a:pt x="9164" y="54710"/>
                    <a:pt x="9288" y="51159"/>
                    <a:pt x="10412" y="51159"/>
                  </a:cubicBezTo>
                  <a:cubicBezTo>
                    <a:pt x="10455" y="51159"/>
                    <a:pt x="10500" y="51164"/>
                    <a:pt x="10546" y="51175"/>
                  </a:cubicBezTo>
                  <a:cubicBezTo>
                    <a:pt x="11885" y="51468"/>
                    <a:pt x="9772" y="55402"/>
                    <a:pt x="11383" y="56113"/>
                  </a:cubicBezTo>
                  <a:cubicBezTo>
                    <a:pt x="11546" y="56186"/>
                    <a:pt x="11697" y="56220"/>
                    <a:pt x="11839" y="56220"/>
                  </a:cubicBezTo>
                  <a:cubicBezTo>
                    <a:pt x="13430" y="56220"/>
                    <a:pt x="13801" y="51997"/>
                    <a:pt x="15078" y="51997"/>
                  </a:cubicBezTo>
                  <a:cubicBezTo>
                    <a:pt x="15121" y="51997"/>
                    <a:pt x="15166" y="52002"/>
                    <a:pt x="15212" y="52012"/>
                  </a:cubicBezTo>
                  <a:cubicBezTo>
                    <a:pt x="15358" y="52033"/>
                    <a:pt x="15568" y="52096"/>
                    <a:pt x="15819" y="52117"/>
                  </a:cubicBezTo>
                  <a:cubicBezTo>
                    <a:pt x="16113" y="52148"/>
                    <a:pt x="16460" y="52166"/>
                    <a:pt x="16851" y="52166"/>
                  </a:cubicBezTo>
                  <a:cubicBezTo>
                    <a:pt x="19344" y="52166"/>
                    <a:pt x="23588" y="51411"/>
                    <a:pt x="26971" y="48371"/>
                  </a:cubicBezTo>
                  <a:cubicBezTo>
                    <a:pt x="29896" y="53476"/>
                    <a:pt x="33719" y="56357"/>
                    <a:pt x="37688" y="56357"/>
                  </a:cubicBezTo>
                  <a:cubicBezTo>
                    <a:pt x="38291" y="56357"/>
                    <a:pt x="38897" y="56290"/>
                    <a:pt x="39504" y="56155"/>
                  </a:cubicBezTo>
                  <a:lnTo>
                    <a:pt x="39504" y="56155"/>
                  </a:lnTo>
                  <a:cubicBezTo>
                    <a:pt x="39420" y="56197"/>
                    <a:pt x="39337" y="56218"/>
                    <a:pt x="39295" y="56239"/>
                  </a:cubicBezTo>
                  <a:lnTo>
                    <a:pt x="49464" y="53268"/>
                  </a:lnTo>
                  <a:cubicBezTo>
                    <a:pt x="50426" y="54335"/>
                    <a:pt x="51744" y="55360"/>
                    <a:pt x="53502" y="56281"/>
                  </a:cubicBezTo>
                  <a:lnTo>
                    <a:pt x="62980" y="56281"/>
                  </a:lnTo>
                  <a:cubicBezTo>
                    <a:pt x="68065" y="53665"/>
                    <a:pt x="69446" y="49962"/>
                    <a:pt x="69320" y="47430"/>
                  </a:cubicBezTo>
                  <a:lnTo>
                    <a:pt x="72124" y="46656"/>
                  </a:lnTo>
                  <a:lnTo>
                    <a:pt x="72124" y="46614"/>
                  </a:lnTo>
                  <a:cubicBezTo>
                    <a:pt x="73840" y="45923"/>
                    <a:pt x="74781" y="43998"/>
                    <a:pt x="74237" y="42157"/>
                  </a:cubicBezTo>
                  <a:cubicBezTo>
                    <a:pt x="73759" y="40539"/>
                    <a:pt x="72279" y="39502"/>
                    <a:pt x="70692" y="39502"/>
                  </a:cubicBezTo>
                  <a:cubicBezTo>
                    <a:pt x="70473" y="39502"/>
                    <a:pt x="70252" y="39522"/>
                    <a:pt x="70032" y="39563"/>
                  </a:cubicBezTo>
                  <a:lnTo>
                    <a:pt x="70032" y="39542"/>
                  </a:lnTo>
                  <a:lnTo>
                    <a:pt x="63085" y="41571"/>
                  </a:lnTo>
                  <a:cubicBezTo>
                    <a:pt x="63064" y="41571"/>
                    <a:pt x="63043" y="41550"/>
                    <a:pt x="63043" y="41550"/>
                  </a:cubicBezTo>
                  <a:lnTo>
                    <a:pt x="63901" y="38977"/>
                  </a:lnTo>
                  <a:lnTo>
                    <a:pt x="65115" y="38977"/>
                  </a:lnTo>
                  <a:cubicBezTo>
                    <a:pt x="65429" y="38977"/>
                    <a:pt x="65701" y="38726"/>
                    <a:pt x="65701" y="38370"/>
                  </a:cubicBezTo>
                  <a:cubicBezTo>
                    <a:pt x="65701" y="38077"/>
                    <a:pt x="65449" y="37784"/>
                    <a:pt x="65115" y="37784"/>
                  </a:cubicBezTo>
                  <a:lnTo>
                    <a:pt x="60302" y="37784"/>
                  </a:lnTo>
                  <a:lnTo>
                    <a:pt x="61767" y="32386"/>
                  </a:lnTo>
                  <a:cubicBezTo>
                    <a:pt x="65491" y="29247"/>
                    <a:pt x="72689" y="26757"/>
                    <a:pt x="72856" y="26171"/>
                  </a:cubicBezTo>
                  <a:cubicBezTo>
                    <a:pt x="73045" y="25376"/>
                    <a:pt x="73191" y="24560"/>
                    <a:pt x="73317" y="23723"/>
                  </a:cubicBezTo>
                  <a:cubicBezTo>
                    <a:pt x="73505" y="22342"/>
                    <a:pt x="73568" y="20941"/>
                    <a:pt x="73568" y="19518"/>
                  </a:cubicBezTo>
                  <a:cubicBezTo>
                    <a:pt x="73568" y="18220"/>
                    <a:pt x="73505" y="16881"/>
                    <a:pt x="73338" y="15563"/>
                  </a:cubicBezTo>
                  <a:cubicBezTo>
                    <a:pt x="73212" y="14308"/>
                    <a:pt x="73024" y="13094"/>
                    <a:pt x="72815" y="11902"/>
                  </a:cubicBezTo>
                  <a:cubicBezTo>
                    <a:pt x="72480" y="9893"/>
                    <a:pt x="72040" y="8031"/>
                    <a:pt x="71622" y="6440"/>
                  </a:cubicBezTo>
                  <a:cubicBezTo>
                    <a:pt x="71015" y="4223"/>
                    <a:pt x="70471" y="2528"/>
                    <a:pt x="70157" y="1712"/>
                  </a:cubicBezTo>
                  <a:lnTo>
                    <a:pt x="70367" y="979"/>
                  </a:lnTo>
                  <a:cubicBezTo>
                    <a:pt x="70429" y="707"/>
                    <a:pt x="70283" y="456"/>
                    <a:pt x="70011" y="394"/>
                  </a:cubicBezTo>
                  <a:cubicBezTo>
                    <a:pt x="69972" y="384"/>
                    <a:pt x="69933" y="379"/>
                    <a:pt x="69894" y="379"/>
                  </a:cubicBezTo>
                  <a:cubicBezTo>
                    <a:pt x="69681" y="379"/>
                    <a:pt x="69481" y="519"/>
                    <a:pt x="69446" y="749"/>
                  </a:cubicBezTo>
                  <a:lnTo>
                    <a:pt x="59319" y="37784"/>
                  </a:lnTo>
                  <a:lnTo>
                    <a:pt x="57436" y="37784"/>
                  </a:lnTo>
                  <a:cubicBezTo>
                    <a:pt x="54632" y="32197"/>
                    <a:pt x="52812" y="24435"/>
                    <a:pt x="52707" y="15124"/>
                  </a:cubicBezTo>
                  <a:cubicBezTo>
                    <a:pt x="52550" y="1967"/>
                    <a:pt x="45645" y="0"/>
                    <a:pt x="4150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43" name="Google Shape;643;p34"/>
            <p:cNvGrpSpPr/>
            <p:nvPr/>
          </p:nvGrpSpPr>
          <p:grpSpPr>
            <a:xfrm>
              <a:off x="1177405" y="3013285"/>
              <a:ext cx="1901700" cy="1435620"/>
              <a:chOff x="-3317875" y="5655500"/>
              <a:chExt cx="1866425" cy="1408575"/>
            </a:xfrm>
          </p:grpSpPr>
          <p:sp>
            <p:nvSpPr>
              <p:cNvPr id="644" name="Google Shape;644;p34"/>
              <p:cNvSpPr/>
              <p:nvPr/>
            </p:nvSpPr>
            <p:spPr>
              <a:xfrm>
                <a:off x="-3116925" y="6751600"/>
                <a:ext cx="49125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327" extrusionOk="0">
                    <a:moveTo>
                      <a:pt x="1274" y="1"/>
                    </a:moveTo>
                    <a:cubicBezTo>
                      <a:pt x="918" y="1"/>
                      <a:pt x="667" y="294"/>
                      <a:pt x="646" y="629"/>
                    </a:cubicBezTo>
                    <a:cubicBezTo>
                      <a:pt x="563" y="1277"/>
                      <a:pt x="228" y="1884"/>
                      <a:pt x="102" y="2533"/>
                    </a:cubicBezTo>
                    <a:cubicBezTo>
                      <a:pt x="1" y="3014"/>
                      <a:pt x="406" y="3327"/>
                      <a:pt x="773" y="3327"/>
                    </a:cubicBezTo>
                    <a:cubicBezTo>
                      <a:pt x="1013" y="3327"/>
                      <a:pt x="1237" y="3194"/>
                      <a:pt x="1295" y="2888"/>
                    </a:cubicBezTo>
                    <a:cubicBezTo>
                      <a:pt x="1462" y="2114"/>
                      <a:pt x="1797" y="1424"/>
                      <a:pt x="1902" y="629"/>
                    </a:cubicBezTo>
                    <a:cubicBezTo>
                      <a:pt x="1964" y="294"/>
                      <a:pt x="1588" y="1"/>
                      <a:pt x="1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5" name="Google Shape;645;p34"/>
              <p:cNvSpPr/>
              <p:nvPr/>
            </p:nvSpPr>
            <p:spPr>
              <a:xfrm>
                <a:off x="-3062825" y="6772525"/>
                <a:ext cx="51000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513" extrusionOk="0">
                    <a:moveTo>
                      <a:pt x="1328" y="1"/>
                    </a:moveTo>
                    <a:cubicBezTo>
                      <a:pt x="951" y="1"/>
                      <a:pt x="700" y="315"/>
                      <a:pt x="679" y="649"/>
                    </a:cubicBezTo>
                    <a:cubicBezTo>
                      <a:pt x="596" y="1361"/>
                      <a:pt x="240" y="1989"/>
                      <a:pt x="114" y="2679"/>
                    </a:cubicBezTo>
                    <a:cubicBezTo>
                      <a:pt x="1" y="3183"/>
                      <a:pt x="418" y="3512"/>
                      <a:pt x="809" y="3512"/>
                    </a:cubicBezTo>
                    <a:cubicBezTo>
                      <a:pt x="1068" y="3512"/>
                      <a:pt x="1316" y="3368"/>
                      <a:pt x="1391" y="3035"/>
                    </a:cubicBezTo>
                    <a:cubicBezTo>
                      <a:pt x="1537" y="2219"/>
                      <a:pt x="1914" y="1486"/>
                      <a:pt x="2018" y="649"/>
                    </a:cubicBezTo>
                    <a:cubicBezTo>
                      <a:pt x="2039" y="315"/>
                      <a:pt x="1642" y="1"/>
                      <a:pt x="13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6" name="Google Shape;646;p34"/>
              <p:cNvSpPr/>
              <p:nvPr/>
            </p:nvSpPr>
            <p:spPr>
              <a:xfrm>
                <a:off x="-2986750" y="6549225"/>
                <a:ext cx="260525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10407" extrusionOk="0">
                    <a:moveTo>
                      <a:pt x="7614" y="1"/>
                    </a:moveTo>
                    <a:cubicBezTo>
                      <a:pt x="6000" y="1"/>
                      <a:pt x="4171" y="868"/>
                      <a:pt x="3035" y="1505"/>
                    </a:cubicBezTo>
                    <a:cubicBezTo>
                      <a:pt x="1110" y="2572"/>
                      <a:pt x="1" y="4392"/>
                      <a:pt x="1005" y="6527"/>
                    </a:cubicBezTo>
                    <a:cubicBezTo>
                      <a:pt x="1716" y="7970"/>
                      <a:pt x="3160" y="9184"/>
                      <a:pt x="4457" y="10021"/>
                    </a:cubicBezTo>
                    <a:cubicBezTo>
                      <a:pt x="4870" y="10291"/>
                      <a:pt x="5281" y="10407"/>
                      <a:pt x="5679" y="10407"/>
                    </a:cubicBezTo>
                    <a:cubicBezTo>
                      <a:pt x="6451" y="10407"/>
                      <a:pt x="7177" y="9973"/>
                      <a:pt x="7784" y="9393"/>
                    </a:cubicBezTo>
                    <a:cubicBezTo>
                      <a:pt x="7868" y="9351"/>
                      <a:pt x="7952" y="9268"/>
                      <a:pt x="7993" y="9184"/>
                    </a:cubicBezTo>
                    <a:cubicBezTo>
                      <a:pt x="8056" y="9121"/>
                      <a:pt x="8098" y="9058"/>
                      <a:pt x="8119" y="8975"/>
                    </a:cubicBezTo>
                    <a:cubicBezTo>
                      <a:pt x="8893" y="7866"/>
                      <a:pt x="9897" y="6422"/>
                      <a:pt x="10421" y="4957"/>
                    </a:cubicBezTo>
                    <a:cubicBezTo>
                      <a:pt x="10002" y="3534"/>
                      <a:pt x="9646" y="2028"/>
                      <a:pt x="9312" y="438"/>
                    </a:cubicBezTo>
                    <a:cubicBezTo>
                      <a:pt x="8810" y="126"/>
                      <a:pt x="8227" y="1"/>
                      <a:pt x="7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-3233650" y="6417375"/>
                <a:ext cx="2375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0695" extrusionOk="0">
                    <a:moveTo>
                      <a:pt x="3904" y="0"/>
                    </a:moveTo>
                    <a:cubicBezTo>
                      <a:pt x="3755" y="0"/>
                      <a:pt x="3605" y="14"/>
                      <a:pt x="3453" y="41"/>
                    </a:cubicBezTo>
                    <a:cubicBezTo>
                      <a:pt x="1" y="627"/>
                      <a:pt x="168" y="5105"/>
                      <a:pt x="63" y="7783"/>
                    </a:cubicBezTo>
                    <a:lnTo>
                      <a:pt x="63" y="7951"/>
                    </a:lnTo>
                    <a:cubicBezTo>
                      <a:pt x="359" y="10017"/>
                      <a:pt x="1803" y="10695"/>
                      <a:pt x="3466" y="10695"/>
                    </a:cubicBezTo>
                    <a:cubicBezTo>
                      <a:pt x="4633" y="10695"/>
                      <a:pt x="5907" y="10361"/>
                      <a:pt x="6968" y="9938"/>
                    </a:cubicBezTo>
                    <a:cubicBezTo>
                      <a:pt x="9081" y="9101"/>
                      <a:pt x="9500" y="7072"/>
                      <a:pt x="8789" y="5084"/>
                    </a:cubicBezTo>
                    <a:cubicBezTo>
                      <a:pt x="8140" y="3216"/>
                      <a:pt x="6217" y="0"/>
                      <a:pt x="39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8" name="Google Shape;648;p34"/>
              <p:cNvSpPr/>
              <p:nvPr/>
            </p:nvSpPr>
            <p:spPr>
              <a:xfrm>
                <a:off x="-3317875" y="6197100"/>
                <a:ext cx="674300" cy="862675"/>
              </a:xfrm>
              <a:custGeom>
                <a:avLst/>
                <a:gdLst/>
                <a:ahLst/>
                <a:cxnLst/>
                <a:rect l="l" t="t" r="r" b="b"/>
                <a:pathLst>
                  <a:path w="26972" h="34507" extrusionOk="0">
                    <a:moveTo>
                      <a:pt x="7256" y="8836"/>
                    </a:moveTo>
                    <a:cubicBezTo>
                      <a:pt x="9576" y="8836"/>
                      <a:pt x="11507" y="12044"/>
                      <a:pt x="12158" y="13916"/>
                    </a:cubicBezTo>
                    <a:cubicBezTo>
                      <a:pt x="12848" y="15904"/>
                      <a:pt x="12450" y="17954"/>
                      <a:pt x="10337" y="18791"/>
                    </a:cubicBezTo>
                    <a:cubicBezTo>
                      <a:pt x="9281" y="19195"/>
                      <a:pt x="8014" y="19517"/>
                      <a:pt x="6851" y="19517"/>
                    </a:cubicBezTo>
                    <a:cubicBezTo>
                      <a:pt x="5181" y="19517"/>
                      <a:pt x="3729" y="18851"/>
                      <a:pt x="3432" y="16803"/>
                    </a:cubicBezTo>
                    <a:lnTo>
                      <a:pt x="3432" y="16615"/>
                    </a:lnTo>
                    <a:cubicBezTo>
                      <a:pt x="3537" y="13937"/>
                      <a:pt x="3349" y="9438"/>
                      <a:pt x="6822" y="8873"/>
                    </a:cubicBezTo>
                    <a:cubicBezTo>
                      <a:pt x="6968" y="8848"/>
                      <a:pt x="7113" y="8836"/>
                      <a:pt x="7256" y="8836"/>
                    </a:cubicBezTo>
                    <a:close/>
                    <a:moveTo>
                      <a:pt x="9312" y="22181"/>
                    </a:moveTo>
                    <a:cubicBezTo>
                      <a:pt x="9626" y="22181"/>
                      <a:pt x="9961" y="22474"/>
                      <a:pt x="9940" y="22809"/>
                    </a:cubicBezTo>
                    <a:cubicBezTo>
                      <a:pt x="9835" y="23604"/>
                      <a:pt x="9500" y="24273"/>
                      <a:pt x="9333" y="25068"/>
                    </a:cubicBezTo>
                    <a:cubicBezTo>
                      <a:pt x="9275" y="25374"/>
                      <a:pt x="9048" y="25507"/>
                      <a:pt x="8806" y="25507"/>
                    </a:cubicBezTo>
                    <a:cubicBezTo>
                      <a:pt x="8434" y="25507"/>
                      <a:pt x="8026" y="25194"/>
                      <a:pt x="8140" y="24713"/>
                    </a:cubicBezTo>
                    <a:cubicBezTo>
                      <a:pt x="8266" y="24064"/>
                      <a:pt x="8601" y="23457"/>
                      <a:pt x="8684" y="22809"/>
                    </a:cubicBezTo>
                    <a:cubicBezTo>
                      <a:pt x="8747" y="22474"/>
                      <a:pt x="8956" y="22181"/>
                      <a:pt x="9312" y="22181"/>
                    </a:cubicBezTo>
                    <a:close/>
                    <a:moveTo>
                      <a:pt x="11509" y="23039"/>
                    </a:moveTo>
                    <a:cubicBezTo>
                      <a:pt x="11844" y="23039"/>
                      <a:pt x="12220" y="23353"/>
                      <a:pt x="12158" y="23708"/>
                    </a:cubicBezTo>
                    <a:cubicBezTo>
                      <a:pt x="12053" y="24524"/>
                      <a:pt x="11697" y="25278"/>
                      <a:pt x="11530" y="26073"/>
                    </a:cubicBezTo>
                    <a:cubicBezTo>
                      <a:pt x="11480" y="26406"/>
                      <a:pt x="11244" y="26550"/>
                      <a:pt x="10989" y="26550"/>
                    </a:cubicBezTo>
                    <a:cubicBezTo>
                      <a:pt x="10603" y="26550"/>
                      <a:pt x="10174" y="26221"/>
                      <a:pt x="10274" y="25717"/>
                    </a:cubicBezTo>
                    <a:cubicBezTo>
                      <a:pt x="10421" y="25026"/>
                      <a:pt x="10777" y="24378"/>
                      <a:pt x="10860" y="23708"/>
                    </a:cubicBezTo>
                    <a:cubicBezTo>
                      <a:pt x="10902" y="23332"/>
                      <a:pt x="11111" y="23039"/>
                      <a:pt x="11509" y="23039"/>
                    </a:cubicBezTo>
                    <a:close/>
                    <a:moveTo>
                      <a:pt x="15873" y="0"/>
                    </a:moveTo>
                    <a:cubicBezTo>
                      <a:pt x="7992" y="0"/>
                      <a:pt x="1258" y="5493"/>
                      <a:pt x="315" y="13058"/>
                    </a:cubicBezTo>
                    <a:cubicBezTo>
                      <a:pt x="1" y="15569"/>
                      <a:pt x="398" y="18017"/>
                      <a:pt x="1319" y="20214"/>
                    </a:cubicBezTo>
                    <a:lnTo>
                      <a:pt x="1319" y="20256"/>
                    </a:lnTo>
                    <a:cubicBezTo>
                      <a:pt x="1591" y="20946"/>
                      <a:pt x="1947" y="21616"/>
                      <a:pt x="2323" y="22265"/>
                    </a:cubicBezTo>
                    <a:cubicBezTo>
                      <a:pt x="3035" y="23666"/>
                      <a:pt x="3830" y="25424"/>
                      <a:pt x="3872" y="26073"/>
                    </a:cubicBezTo>
                    <a:cubicBezTo>
                      <a:pt x="3997" y="27830"/>
                      <a:pt x="2219" y="30780"/>
                      <a:pt x="3893" y="31555"/>
                    </a:cubicBezTo>
                    <a:cubicBezTo>
                      <a:pt x="4012" y="31608"/>
                      <a:pt x="4123" y="31633"/>
                      <a:pt x="4225" y="31633"/>
                    </a:cubicBezTo>
                    <a:cubicBezTo>
                      <a:pt x="5531" y="31633"/>
                      <a:pt x="5541" y="27575"/>
                      <a:pt x="7031" y="27575"/>
                    </a:cubicBezTo>
                    <a:cubicBezTo>
                      <a:pt x="7058" y="27575"/>
                      <a:pt x="7086" y="27576"/>
                      <a:pt x="7115" y="27579"/>
                    </a:cubicBezTo>
                    <a:cubicBezTo>
                      <a:pt x="8810" y="27726"/>
                      <a:pt x="5964" y="32308"/>
                      <a:pt x="7596" y="32936"/>
                    </a:cubicBezTo>
                    <a:cubicBezTo>
                      <a:pt x="7703" y="32977"/>
                      <a:pt x="7803" y="32997"/>
                      <a:pt x="7897" y="32997"/>
                    </a:cubicBezTo>
                    <a:cubicBezTo>
                      <a:pt x="9165" y="32997"/>
                      <a:pt x="9289" y="29446"/>
                      <a:pt x="10413" y="29446"/>
                    </a:cubicBezTo>
                    <a:cubicBezTo>
                      <a:pt x="10456" y="29446"/>
                      <a:pt x="10500" y="29451"/>
                      <a:pt x="10546" y="29462"/>
                    </a:cubicBezTo>
                    <a:cubicBezTo>
                      <a:pt x="11886" y="29734"/>
                      <a:pt x="9751" y="33689"/>
                      <a:pt x="11383" y="34400"/>
                    </a:cubicBezTo>
                    <a:cubicBezTo>
                      <a:pt x="11544" y="34473"/>
                      <a:pt x="11693" y="34506"/>
                      <a:pt x="11834" y="34506"/>
                    </a:cubicBezTo>
                    <a:cubicBezTo>
                      <a:pt x="13410" y="34506"/>
                      <a:pt x="13797" y="30282"/>
                      <a:pt x="15052" y="30282"/>
                    </a:cubicBezTo>
                    <a:cubicBezTo>
                      <a:pt x="15097" y="30282"/>
                      <a:pt x="15144" y="30288"/>
                      <a:pt x="15191" y="30299"/>
                    </a:cubicBezTo>
                    <a:cubicBezTo>
                      <a:pt x="15359" y="30320"/>
                      <a:pt x="15568" y="30362"/>
                      <a:pt x="15819" y="30404"/>
                    </a:cubicBezTo>
                    <a:cubicBezTo>
                      <a:pt x="16109" y="30434"/>
                      <a:pt x="16449" y="30452"/>
                      <a:pt x="16831" y="30452"/>
                    </a:cubicBezTo>
                    <a:cubicBezTo>
                      <a:pt x="19318" y="30452"/>
                      <a:pt x="23561" y="29688"/>
                      <a:pt x="26971" y="26658"/>
                    </a:cubicBezTo>
                    <a:cubicBezTo>
                      <a:pt x="25653" y="24524"/>
                      <a:pt x="24565" y="21951"/>
                      <a:pt x="23707" y="19021"/>
                    </a:cubicBezTo>
                    <a:cubicBezTo>
                      <a:pt x="23184" y="20486"/>
                      <a:pt x="22159" y="21930"/>
                      <a:pt x="21406" y="23039"/>
                    </a:cubicBezTo>
                    <a:cubicBezTo>
                      <a:pt x="21364" y="23122"/>
                      <a:pt x="21322" y="23185"/>
                      <a:pt x="21259" y="23248"/>
                    </a:cubicBezTo>
                    <a:cubicBezTo>
                      <a:pt x="21217" y="23353"/>
                      <a:pt x="21134" y="23415"/>
                      <a:pt x="21050" y="23457"/>
                    </a:cubicBezTo>
                    <a:cubicBezTo>
                      <a:pt x="20456" y="24037"/>
                      <a:pt x="19735" y="24480"/>
                      <a:pt x="18965" y="24480"/>
                    </a:cubicBezTo>
                    <a:cubicBezTo>
                      <a:pt x="18567" y="24480"/>
                      <a:pt x="18157" y="24362"/>
                      <a:pt x="17744" y="24085"/>
                    </a:cubicBezTo>
                    <a:cubicBezTo>
                      <a:pt x="16426" y="23248"/>
                      <a:pt x="14961" y="22034"/>
                      <a:pt x="14292" y="20591"/>
                    </a:cubicBezTo>
                    <a:cubicBezTo>
                      <a:pt x="13267" y="18477"/>
                      <a:pt x="14375" y="16657"/>
                      <a:pt x="16300" y="15569"/>
                    </a:cubicBezTo>
                    <a:cubicBezTo>
                      <a:pt x="17457" y="14900"/>
                      <a:pt x="19310" y="14042"/>
                      <a:pt x="20935" y="14042"/>
                    </a:cubicBezTo>
                    <a:cubicBezTo>
                      <a:pt x="21545" y="14042"/>
                      <a:pt x="22123" y="14163"/>
                      <a:pt x="22619" y="14460"/>
                    </a:cubicBezTo>
                    <a:cubicBezTo>
                      <a:pt x="21929" y="10882"/>
                      <a:pt x="21510" y="6886"/>
                      <a:pt x="21448" y="2575"/>
                    </a:cubicBezTo>
                    <a:cubicBezTo>
                      <a:pt x="21448" y="1990"/>
                      <a:pt x="21427" y="1466"/>
                      <a:pt x="21406" y="943"/>
                    </a:cubicBezTo>
                    <a:cubicBezTo>
                      <a:pt x="20297" y="588"/>
                      <a:pt x="19146" y="295"/>
                      <a:pt x="17953" y="127"/>
                    </a:cubicBezTo>
                    <a:cubicBezTo>
                      <a:pt x="17253" y="42"/>
                      <a:pt x="16559" y="0"/>
                      <a:pt x="15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-3210625" y="5884425"/>
                <a:ext cx="3656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14626" h="7610" extrusionOk="0">
                    <a:moveTo>
                      <a:pt x="5930" y="1"/>
                    </a:moveTo>
                    <a:cubicBezTo>
                      <a:pt x="4913" y="1"/>
                      <a:pt x="4061" y="121"/>
                      <a:pt x="3515" y="227"/>
                    </a:cubicBezTo>
                    <a:lnTo>
                      <a:pt x="2679" y="457"/>
                    </a:lnTo>
                    <a:lnTo>
                      <a:pt x="2679" y="478"/>
                    </a:lnTo>
                    <a:cubicBezTo>
                      <a:pt x="942" y="1189"/>
                      <a:pt x="0" y="3093"/>
                      <a:pt x="523" y="4955"/>
                    </a:cubicBezTo>
                    <a:cubicBezTo>
                      <a:pt x="1002" y="6558"/>
                      <a:pt x="2487" y="7609"/>
                      <a:pt x="4077" y="7609"/>
                    </a:cubicBezTo>
                    <a:cubicBezTo>
                      <a:pt x="4293" y="7609"/>
                      <a:pt x="4511" y="7590"/>
                      <a:pt x="4729" y="7550"/>
                    </a:cubicBezTo>
                    <a:lnTo>
                      <a:pt x="4729" y="7571"/>
                    </a:lnTo>
                    <a:lnTo>
                      <a:pt x="14626" y="4662"/>
                    </a:lnTo>
                    <a:cubicBezTo>
                      <a:pt x="12232" y="793"/>
                      <a:pt x="8538" y="1"/>
                      <a:pt x="5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-2343350" y="5655725"/>
                <a:ext cx="1885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32" extrusionOk="0">
                    <a:moveTo>
                      <a:pt x="754" y="1"/>
                    </a:moveTo>
                    <a:lnTo>
                      <a:pt x="754" y="1"/>
                    </a:lnTo>
                    <a:cubicBezTo>
                      <a:pt x="667" y="12"/>
                      <a:pt x="586" y="39"/>
                      <a:pt x="511" y="75"/>
                    </a:cubicBezTo>
                    <a:lnTo>
                      <a:pt x="511" y="75"/>
                    </a:lnTo>
                    <a:lnTo>
                      <a:pt x="754" y="1"/>
                    </a:lnTo>
                    <a:close/>
                    <a:moveTo>
                      <a:pt x="511" y="75"/>
                    </a:moveTo>
                    <a:lnTo>
                      <a:pt x="1" y="231"/>
                    </a:lnTo>
                    <a:cubicBezTo>
                      <a:pt x="105" y="210"/>
                      <a:pt x="210" y="210"/>
                      <a:pt x="314" y="189"/>
                    </a:cubicBezTo>
                    <a:cubicBezTo>
                      <a:pt x="375" y="149"/>
                      <a:pt x="440" y="109"/>
                      <a:pt x="511" y="75"/>
                    </a:cubicBezTo>
                    <a:close/>
                  </a:path>
                </a:pathLst>
              </a:custGeom>
              <a:solidFill>
                <a:srgbClr val="F1E1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1" name="Google Shape;651;p34"/>
              <p:cNvSpPr/>
              <p:nvPr/>
            </p:nvSpPr>
            <p:spPr>
              <a:xfrm>
                <a:off x="-3140025" y="5655500"/>
                <a:ext cx="1254925" cy="1408575"/>
              </a:xfrm>
              <a:custGeom>
                <a:avLst/>
                <a:gdLst/>
                <a:ahLst/>
                <a:cxnLst/>
                <a:rect l="l" t="t" r="r" b="b"/>
                <a:pathLst>
                  <a:path w="50197" h="56343" extrusionOk="0">
                    <a:moveTo>
                      <a:pt x="180" y="9477"/>
                    </a:moveTo>
                    <a:cubicBezTo>
                      <a:pt x="63" y="9508"/>
                      <a:pt x="1" y="9530"/>
                      <a:pt x="1" y="9530"/>
                    </a:cubicBezTo>
                    <a:lnTo>
                      <a:pt x="180" y="9477"/>
                    </a:lnTo>
                    <a:close/>
                    <a:moveTo>
                      <a:pt x="37870" y="8737"/>
                    </a:moveTo>
                    <a:cubicBezTo>
                      <a:pt x="38062" y="8737"/>
                      <a:pt x="38186" y="9035"/>
                      <a:pt x="37977" y="9174"/>
                    </a:cubicBezTo>
                    <a:cubicBezTo>
                      <a:pt x="37199" y="9686"/>
                      <a:pt x="36741" y="10158"/>
                      <a:pt x="35859" y="10158"/>
                    </a:cubicBezTo>
                    <a:cubicBezTo>
                      <a:pt x="35840" y="10158"/>
                      <a:pt x="35821" y="10158"/>
                      <a:pt x="35801" y="10158"/>
                    </a:cubicBezTo>
                    <a:cubicBezTo>
                      <a:pt x="35565" y="10158"/>
                      <a:pt x="35364" y="10138"/>
                      <a:pt x="35180" y="10138"/>
                    </a:cubicBezTo>
                    <a:cubicBezTo>
                      <a:pt x="34940" y="10138"/>
                      <a:pt x="34729" y="10171"/>
                      <a:pt x="34504" y="10325"/>
                    </a:cubicBezTo>
                    <a:cubicBezTo>
                      <a:pt x="34169" y="10555"/>
                      <a:pt x="33709" y="10995"/>
                      <a:pt x="33332" y="11099"/>
                    </a:cubicBezTo>
                    <a:cubicBezTo>
                      <a:pt x="33190" y="11133"/>
                      <a:pt x="33035" y="11145"/>
                      <a:pt x="32876" y="11145"/>
                    </a:cubicBezTo>
                    <a:cubicBezTo>
                      <a:pt x="32543" y="11145"/>
                      <a:pt x="32193" y="11093"/>
                      <a:pt x="31909" y="11078"/>
                    </a:cubicBezTo>
                    <a:cubicBezTo>
                      <a:pt x="31449" y="11078"/>
                      <a:pt x="31177" y="11371"/>
                      <a:pt x="30717" y="11643"/>
                    </a:cubicBezTo>
                    <a:cubicBezTo>
                      <a:pt x="30424" y="11832"/>
                      <a:pt x="30236" y="12020"/>
                      <a:pt x="29901" y="12020"/>
                    </a:cubicBezTo>
                    <a:cubicBezTo>
                      <a:pt x="29682" y="12020"/>
                      <a:pt x="29130" y="11939"/>
                      <a:pt x="28751" y="11939"/>
                    </a:cubicBezTo>
                    <a:cubicBezTo>
                      <a:pt x="28585" y="11939"/>
                      <a:pt x="28452" y="11955"/>
                      <a:pt x="28394" y="11999"/>
                    </a:cubicBezTo>
                    <a:cubicBezTo>
                      <a:pt x="27453" y="12627"/>
                      <a:pt x="27118" y="12962"/>
                      <a:pt x="26030" y="12962"/>
                    </a:cubicBezTo>
                    <a:cubicBezTo>
                      <a:pt x="25843" y="12956"/>
                      <a:pt x="25700" y="12948"/>
                      <a:pt x="25581" y="12948"/>
                    </a:cubicBezTo>
                    <a:cubicBezTo>
                      <a:pt x="25273" y="12948"/>
                      <a:pt x="25121" y="12998"/>
                      <a:pt x="24775" y="13254"/>
                    </a:cubicBezTo>
                    <a:cubicBezTo>
                      <a:pt x="24523" y="13401"/>
                      <a:pt x="24042" y="13903"/>
                      <a:pt x="23728" y="13903"/>
                    </a:cubicBezTo>
                    <a:cubicBezTo>
                      <a:pt x="23205" y="13903"/>
                      <a:pt x="22682" y="13882"/>
                      <a:pt x="22159" y="13882"/>
                    </a:cubicBezTo>
                    <a:cubicBezTo>
                      <a:pt x="21845" y="13882"/>
                      <a:pt x="21301" y="14363"/>
                      <a:pt x="20946" y="14615"/>
                    </a:cubicBezTo>
                    <a:cubicBezTo>
                      <a:pt x="20632" y="14824"/>
                      <a:pt x="20271" y="14876"/>
                      <a:pt x="19897" y="14876"/>
                    </a:cubicBezTo>
                    <a:cubicBezTo>
                      <a:pt x="19523" y="14876"/>
                      <a:pt x="19136" y="14824"/>
                      <a:pt x="18769" y="14824"/>
                    </a:cubicBezTo>
                    <a:cubicBezTo>
                      <a:pt x="18456" y="14824"/>
                      <a:pt x="18456" y="14343"/>
                      <a:pt x="18769" y="14343"/>
                    </a:cubicBezTo>
                    <a:cubicBezTo>
                      <a:pt x="19293" y="14343"/>
                      <a:pt x="19816" y="14363"/>
                      <a:pt x="20339" y="14363"/>
                    </a:cubicBezTo>
                    <a:cubicBezTo>
                      <a:pt x="20673" y="14363"/>
                      <a:pt x="21218" y="13882"/>
                      <a:pt x="21552" y="13631"/>
                    </a:cubicBezTo>
                    <a:cubicBezTo>
                      <a:pt x="21757" y="13494"/>
                      <a:pt x="22005" y="13456"/>
                      <a:pt x="22261" y="13456"/>
                    </a:cubicBezTo>
                    <a:cubicBezTo>
                      <a:pt x="22589" y="13456"/>
                      <a:pt x="22931" y="13519"/>
                      <a:pt x="23213" y="13519"/>
                    </a:cubicBezTo>
                    <a:cubicBezTo>
                      <a:pt x="23384" y="13519"/>
                      <a:pt x="23533" y="13496"/>
                      <a:pt x="23645" y="13422"/>
                    </a:cubicBezTo>
                    <a:cubicBezTo>
                      <a:pt x="24586" y="12794"/>
                      <a:pt x="24963" y="12459"/>
                      <a:pt x="26030" y="12459"/>
                    </a:cubicBezTo>
                    <a:cubicBezTo>
                      <a:pt x="26211" y="12465"/>
                      <a:pt x="26350" y="12473"/>
                      <a:pt x="26466" y="12473"/>
                    </a:cubicBezTo>
                    <a:cubicBezTo>
                      <a:pt x="26768" y="12473"/>
                      <a:pt x="26923" y="12423"/>
                      <a:pt x="27285" y="12166"/>
                    </a:cubicBezTo>
                    <a:cubicBezTo>
                      <a:pt x="27578" y="11999"/>
                      <a:pt x="27934" y="11622"/>
                      <a:pt x="28269" y="11518"/>
                    </a:cubicBezTo>
                    <a:cubicBezTo>
                      <a:pt x="28404" y="11484"/>
                      <a:pt x="28557" y="11472"/>
                      <a:pt x="28715" y="11472"/>
                    </a:cubicBezTo>
                    <a:cubicBezTo>
                      <a:pt x="29048" y="11472"/>
                      <a:pt x="29408" y="11525"/>
                      <a:pt x="29692" y="11539"/>
                    </a:cubicBezTo>
                    <a:cubicBezTo>
                      <a:pt x="30152" y="11539"/>
                      <a:pt x="30424" y="11267"/>
                      <a:pt x="30884" y="10974"/>
                    </a:cubicBezTo>
                    <a:cubicBezTo>
                      <a:pt x="31346" y="10666"/>
                      <a:pt x="31760" y="10594"/>
                      <a:pt x="32229" y="10594"/>
                    </a:cubicBezTo>
                    <a:cubicBezTo>
                      <a:pt x="32525" y="10594"/>
                      <a:pt x="32842" y="10623"/>
                      <a:pt x="33207" y="10639"/>
                    </a:cubicBezTo>
                    <a:cubicBezTo>
                      <a:pt x="33416" y="10639"/>
                      <a:pt x="34190" y="9969"/>
                      <a:pt x="34441" y="9802"/>
                    </a:cubicBezTo>
                    <a:cubicBezTo>
                      <a:pt x="34597" y="9694"/>
                      <a:pt x="34746" y="9662"/>
                      <a:pt x="34912" y="9662"/>
                    </a:cubicBezTo>
                    <a:cubicBezTo>
                      <a:pt x="35036" y="9662"/>
                      <a:pt x="35168" y="9680"/>
                      <a:pt x="35320" y="9697"/>
                    </a:cubicBezTo>
                    <a:cubicBezTo>
                      <a:pt x="35557" y="9697"/>
                      <a:pt x="35757" y="9717"/>
                      <a:pt x="35942" y="9717"/>
                    </a:cubicBezTo>
                    <a:cubicBezTo>
                      <a:pt x="36181" y="9717"/>
                      <a:pt x="36393" y="9684"/>
                      <a:pt x="36617" y="9530"/>
                    </a:cubicBezTo>
                    <a:cubicBezTo>
                      <a:pt x="36994" y="9279"/>
                      <a:pt x="37371" y="9028"/>
                      <a:pt x="37747" y="8777"/>
                    </a:cubicBezTo>
                    <a:cubicBezTo>
                      <a:pt x="37789" y="8749"/>
                      <a:pt x="37831" y="8737"/>
                      <a:pt x="37870" y="8737"/>
                    </a:cubicBezTo>
                    <a:close/>
                    <a:moveTo>
                      <a:pt x="38753" y="12133"/>
                    </a:moveTo>
                    <a:cubicBezTo>
                      <a:pt x="38938" y="12133"/>
                      <a:pt x="39071" y="12426"/>
                      <a:pt x="38877" y="12585"/>
                    </a:cubicBezTo>
                    <a:cubicBezTo>
                      <a:pt x="38098" y="13097"/>
                      <a:pt x="37640" y="13590"/>
                      <a:pt x="36756" y="13590"/>
                    </a:cubicBezTo>
                    <a:cubicBezTo>
                      <a:pt x="36738" y="13590"/>
                      <a:pt x="36720" y="13590"/>
                      <a:pt x="36701" y="13589"/>
                    </a:cubicBezTo>
                    <a:cubicBezTo>
                      <a:pt x="36454" y="13589"/>
                      <a:pt x="36241" y="13568"/>
                      <a:pt x="36045" y="13568"/>
                    </a:cubicBezTo>
                    <a:cubicBezTo>
                      <a:pt x="35810" y="13568"/>
                      <a:pt x="35600" y="13599"/>
                      <a:pt x="35383" y="13736"/>
                    </a:cubicBezTo>
                    <a:cubicBezTo>
                      <a:pt x="35048" y="13987"/>
                      <a:pt x="34609" y="14426"/>
                      <a:pt x="34211" y="14531"/>
                    </a:cubicBezTo>
                    <a:cubicBezTo>
                      <a:pt x="34076" y="14565"/>
                      <a:pt x="33925" y="14577"/>
                      <a:pt x="33770" y="14577"/>
                    </a:cubicBezTo>
                    <a:cubicBezTo>
                      <a:pt x="33443" y="14577"/>
                      <a:pt x="33092" y="14524"/>
                      <a:pt x="32809" y="14510"/>
                    </a:cubicBezTo>
                    <a:cubicBezTo>
                      <a:pt x="32328" y="14510"/>
                      <a:pt x="32077" y="14782"/>
                      <a:pt x="31596" y="15075"/>
                    </a:cubicBezTo>
                    <a:cubicBezTo>
                      <a:pt x="31303" y="15263"/>
                      <a:pt x="31135" y="15451"/>
                      <a:pt x="30780" y="15451"/>
                    </a:cubicBezTo>
                    <a:cubicBezTo>
                      <a:pt x="30551" y="15451"/>
                      <a:pt x="29969" y="15363"/>
                      <a:pt x="29596" y="15363"/>
                    </a:cubicBezTo>
                    <a:cubicBezTo>
                      <a:pt x="29456" y="15363"/>
                      <a:pt x="29345" y="15375"/>
                      <a:pt x="29294" y="15410"/>
                    </a:cubicBezTo>
                    <a:cubicBezTo>
                      <a:pt x="28352" y="16037"/>
                      <a:pt x="28018" y="16393"/>
                      <a:pt x="26909" y="16393"/>
                    </a:cubicBezTo>
                    <a:cubicBezTo>
                      <a:pt x="26716" y="16381"/>
                      <a:pt x="26572" y="16370"/>
                      <a:pt x="26451" y="16370"/>
                    </a:cubicBezTo>
                    <a:cubicBezTo>
                      <a:pt x="26163" y="16370"/>
                      <a:pt x="26007" y="16430"/>
                      <a:pt x="25653" y="16665"/>
                    </a:cubicBezTo>
                    <a:cubicBezTo>
                      <a:pt x="25423" y="16832"/>
                      <a:pt x="24921" y="17335"/>
                      <a:pt x="24607" y="17335"/>
                    </a:cubicBezTo>
                    <a:cubicBezTo>
                      <a:pt x="24084" y="17335"/>
                      <a:pt x="23561" y="17293"/>
                      <a:pt x="23038" y="17293"/>
                    </a:cubicBezTo>
                    <a:cubicBezTo>
                      <a:pt x="22724" y="17293"/>
                      <a:pt x="22180" y="17795"/>
                      <a:pt x="21845" y="18025"/>
                    </a:cubicBezTo>
                    <a:cubicBezTo>
                      <a:pt x="21531" y="18234"/>
                      <a:pt x="21170" y="18287"/>
                      <a:pt x="20796" y="18287"/>
                    </a:cubicBezTo>
                    <a:cubicBezTo>
                      <a:pt x="20422" y="18287"/>
                      <a:pt x="20035" y="18234"/>
                      <a:pt x="19669" y="18234"/>
                    </a:cubicBezTo>
                    <a:cubicBezTo>
                      <a:pt x="19355" y="18234"/>
                      <a:pt x="19355" y="17774"/>
                      <a:pt x="19669" y="17774"/>
                    </a:cubicBezTo>
                    <a:cubicBezTo>
                      <a:pt x="20192" y="17774"/>
                      <a:pt x="20715" y="17795"/>
                      <a:pt x="21238" y="17795"/>
                    </a:cubicBezTo>
                    <a:cubicBezTo>
                      <a:pt x="21552" y="17795"/>
                      <a:pt x="22096" y="17293"/>
                      <a:pt x="22452" y="17063"/>
                    </a:cubicBezTo>
                    <a:cubicBezTo>
                      <a:pt x="22657" y="16926"/>
                      <a:pt x="22902" y="16887"/>
                      <a:pt x="23156" y="16887"/>
                    </a:cubicBezTo>
                    <a:cubicBezTo>
                      <a:pt x="23481" y="16887"/>
                      <a:pt x="23820" y="16951"/>
                      <a:pt x="24104" y="16951"/>
                    </a:cubicBezTo>
                    <a:cubicBezTo>
                      <a:pt x="24276" y="16951"/>
                      <a:pt x="24428" y="16928"/>
                      <a:pt x="24544" y="16853"/>
                    </a:cubicBezTo>
                    <a:cubicBezTo>
                      <a:pt x="25486" y="16226"/>
                      <a:pt x="25842" y="15891"/>
                      <a:pt x="26909" y="15891"/>
                    </a:cubicBezTo>
                    <a:cubicBezTo>
                      <a:pt x="27071" y="15896"/>
                      <a:pt x="27200" y="15901"/>
                      <a:pt x="27310" y="15901"/>
                    </a:cubicBezTo>
                    <a:cubicBezTo>
                      <a:pt x="27651" y="15901"/>
                      <a:pt x="27800" y="15852"/>
                      <a:pt x="28164" y="15598"/>
                    </a:cubicBezTo>
                    <a:cubicBezTo>
                      <a:pt x="28457" y="15410"/>
                      <a:pt x="28834" y="15054"/>
                      <a:pt x="29168" y="14949"/>
                    </a:cubicBezTo>
                    <a:cubicBezTo>
                      <a:pt x="29304" y="14916"/>
                      <a:pt x="29454" y="14904"/>
                      <a:pt x="29610" y="14904"/>
                    </a:cubicBezTo>
                    <a:cubicBezTo>
                      <a:pt x="29937" y="14904"/>
                      <a:pt x="30287" y="14956"/>
                      <a:pt x="30570" y="14970"/>
                    </a:cubicBezTo>
                    <a:cubicBezTo>
                      <a:pt x="31052" y="14970"/>
                      <a:pt x="31303" y="14677"/>
                      <a:pt x="31784" y="14405"/>
                    </a:cubicBezTo>
                    <a:cubicBezTo>
                      <a:pt x="32263" y="14086"/>
                      <a:pt x="32691" y="14020"/>
                      <a:pt x="33181" y="14020"/>
                    </a:cubicBezTo>
                    <a:cubicBezTo>
                      <a:pt x="33462" y="14020"/>
                      <a:pt x="33764" y="14042"/>
                      <a:pt x="34106" y="14050"/>
                    </a:cubicBezTo>
                    <a:cubicBezTo>
                      <a:pt x="34316" y="14050"/>
                      <a:pt x="35069" y="13401"/>
                      <a:pt x="35341" y="13213"/>
                    </a:cubicBezTo>
                    <a:cubicBezTo>
                      <a:pt x="35536" y="13101"/>
                      <a:pt x="35713" y="13082"/>
                      <a:pt x="35908" y="13082"/>
                    </a:cubicBezTo>
                    <a:cubicBezTo>
                      <a:pt x="36006" y="13082"/>
                      <a:pt x="36108" y="13087"/>
                      <a:pt x="36220" y="13087"/>
                    </a:cubicBezTo>
                    <a:cubicBezTo>
                      <a:pt x="36477" y="13087"/>
                      <a:pt x="36690" y="13109"/>
                      <a:pt x="36884" y="13109"/>
                    </a:cubicBezTo>
                    <a:cubicBezTo>
                      <a:pt x="37117" y="13109"/>
                      <a:pt x="37321" y="13078"/>
                      <a:pt x="37538" y="12941"/>
                    </a:cubicBezTo>
                    <a:cubicBezTo>
                      <a:pt x="37894" y="12669"/>
                      <a:pt x="38291" y="12438"/>
                      <a:pt x="38647" y="12166"/>
                    </a:cubicBezTo>
                    <a:cubicBezTo>
                      <a:pt x="38683" y="12144"/>
                      <a:pt x="38719" y="12133"/>
                      <a:pt x="38753" y="12133"/>
                    </a:cubicBezTo>
                    <a:close/>
                    <a:moveTo>
                      <a:pt x="39331" y="15774"/>
                    </a:moveTo>
                    <a:cubicBezTo>
                      <a:pt x="39503" y="15774"/>
                      <a:pt x="39636" y="16067"/>
                      <a:pt x="39442" y="16226"/>
                    </a:cubicBezTo>
                    <a:cubicBezTo>
                      <a:pt x="38663" y="16738"/>
                      <a:pt x="38205" y="17231"/>
                      <a:pt x="37321" y="17231"/>
                    </a:cubicBezTo>
                    <a:cubicBezTo>
                      <a:pt x="37303" y="17231"/>
                      <a:pt x="37285" y="17230"/>
                      <a:pt x="37266" y="17230"/>
                    </a:cubicBezTo>
                    <a:cubicBezTo>
                      <a:pt x="37019" y="17230"/>
                      <a:pt x="36810" y="17208"/>
                      <a:pt x="36619" y="17208"/>
                    </a:cubicBezTo>
                    <a:cubicBezTo>
                      <a:pt x="36390" y="17208"/>
                      <a:pt x="36186" y="17239"/>
                      <a:pt x="35969" y="17376"/>
                    </a:cubicBezTo>
                    <a:cubicBezTo>
                      <a:pt x="35634" y="17607"/>
                      <a:pt x="35174" y="18067"/>
                      <a:pt x="34797" y="18172"/>
                    </a:cubicBezTo>
                    <a:cubicBezTo>
                      <a:pt x="34665" y="18204"/>
                      <a:pt x="34517" y="18217"/>
                      <a:pt x="34363" y="18217"/>
                    </a:cubicBezTo>
                    <a:cubicBezTo>
                      <a:pt x="34027" y="18217"/>
                      <a:pt x="33661" y="18158"/>
                      <a:pt x="33374" y="18130"/>
                    </a:cubicBezTo>
                    <a:cubicBezTo>
                      <a:pt x="32914" y="18130"/>
                      <a:pt x="32642" y="18423"/>
                      <a:pt x="32181" y="18716"/>
                    </a:cubicBezTo>
                    <a:cubicBezTo>
                      <a:pt x="31889" y="18904"/>
                      <a:pt x="31700" y="19071"/>
                      <a:pt x="31365" y="19071"/>
                    </a:cubicBezTo>
                    <a:cubicBezTo>
                      <a:pt x="31146" y="19071"/>
                      <a:pt x="30588" y="18999"/>
                      <a:pt x="30208" y="18999"/>
                    </a:cubicBezTo>
                    <a:cubicBezTo>
                      <a:pt x="30045" y="18999"/>
                      <a:pt x="29915" y="19013"/>
                      <a:pt x="29859" y="19050"/>
                    </a:cubicBezTo>
                    <a:cubicBezTo>
                      <a:pt x="28917" y="19678"/>
                      <a:pt x="28583" y="20013"/>
                      <a:pt x="27495" y="20013"/>
                    </a:cubicBezTo>
                    <a:cubicBezTo>
                      <a:pt x="27332" y="20008"/>
                      <a:pt x="27203" y="20003"/>
                      <a:pt x="27094" y="20003"/>
                    </a:cubicBezTo>
                    <a:cubicBezTo>
                      <a:pt x="26752" y="20003"/>
                      <a:pt x="26604" y="20052"/>
                      <a:pt x="26239" y="20306"/>
                    </a:cubicBezTo>
                    <a:cubicBezTo>
                      <a:pt x="26009" y="20473"/>
                      <a:pt x="25507" y="20954"/>
                      <a:pt x="25193" y="20954"/>
                    </a:cubicBezTo>
                    <a:cubicBezTo>
                      <a:pt x="24670" y="20954"/>
                      <a:pt x="24147" y="20933"/>
                      <a:pt x="23624" y="20933"/>
                    </a:cubicBezTo>
                    <a:cubicBezTo>
                      <a:pt x="23310" y="20933"/>
                      <a:pt x="22766" y="21436"/>
                      <a:pt x="22410" y="21666"/>
                    </a:cubicBezTo>
                    <a:cubicBezTo>
                      <a:pt x="22096" y="21875"/>
                      <a:pt x="21735" y="21927"/>
                      <a:pt x="21364" y="21927"/>
                    </a:cubicBezTo>
                    <a:cubicBezTo>
                      <a:pt x="20993" y="21927"/>
                      <a:pt x="20611" y="21875"/>
                      <a:pt x="20255" y="21875"/>
                    </a:cubicBezTo>
                    <a:cubicBezTo>
                      <a:pt x="19920" y="21875"/>
                      <a:pt x="19920" y="21415"/>
                      <a:pt x="20255" y="21415"/>
                    </a:cubicBezTo>
                    <a:cubicBezTo>
                      <a:pt x="20778" y="21415"/>
                      <a:pt x="21301" y="21436"/>
                      <a:pt x="21824" y="21436"/>
                    </a:cubicBezTo>
                    <a:cubicBezTo>
                      <a:pt x="22138" y="21436"/>
                      <a:pt x="22682" y="20933"/>
                      <a:pt x="23017" y="20703"/>
                    </a:cubicBezTo>
                    <a:cubicBezTo>
                      <a:pt x="23222" y="20567"/>
                      <a:pt x="23470" y="20528"/>
                      <a:pt x="23725" y="20528"/>
                    </a:cubicBezTo>
                    <a:cubicBezTo>
                      <a:pt x="24054" y="20528"/>
                      <a:pt x="24395" y="20592"/>
                      <a:pt x="24678" y="20592"/>
                    </a:cubicBezTo>
                    <a:cubicBezTo>
                      <a:pt x="24849" y="20592"/>
                      <a:pt x="24998" y="20568"/>
                      <a:pt x="25109" y="20494"/>
                    </a:cubicBezTo>
                    <a:cubicBezTo>
                      <a:pt x="26051" y="19866"/>
                      <a:pt x="26427" y="19532"/>
                      <a:pt x="27495" y="19532"/>
                    </a:cubicBezTo>
                    <a:cubicBezTo>
                      <a:pt x="27652" y="19537"/>
                      <a:pt x="27777" y="19542"/>
                      <a:pt x="27884" y="19542"/>
                    </a:cubicBezTo>
                    <a:cubicBezTo>
                      <a:pt x="28217" y="19542"/>
                      <a:pt x="28370" y="19492"/>
                      <a:pt x="28750" y="19239"/>
                    </a:cubicBezTo>
                    <a:cubicBezTo>
                      <a:pt x="29043" y="19050"/>
                      <a:pt x="29399" y="18695"/>
                      <a:pt x="29733" y="18590"/>
                    </a:cubicBezTo>
                    <a:cubicBezTo>
                      <a:pt x="29869" y="18556"/>
                      <a:pt x="30021" y="18544"/>
                      <a:pt x="30180" y="18544"/>
                    </a:cubicBezTo>
                    <a:cubicBezTo>
                      <a:pt x="30513" y="18544"/>
                      <a:pt x="30873" y="18597"/>
                      <a:pt x="31156" y="18611"/>
                    </a:cubicBezTo>
                    <a:cubicBezTo>
                      <a:pt x="31617" y="18611"/>
                      <a:pt x="31889" y="18318"/>
                      <a:pt x="32349" y="18025"/>
                    </a:cubicBezTo>
                    <a:cubicBezTo>
                      <a:pt x="32821" y="17723"/>
                      <a:pt x="33244" y="17660"/>
                      <a:pt x="33726" y="17660"/>
                    </a:cubicBezTo>
                    <a:cubicBezTo>
                      <a:pt x="34013" y="17660"/>
                      <a:pt x="34320" y="17682"/>
                      <a:pt x="34671" y="17690"/>
                    </a:cubicBezTo>
                    <a:cubicBezTo>
                      <a:pt x="34881" y="17690"/>
                      <a:pt x="35655" y="17042"/>
                      <a:pt x="35906" y="16853"/>
                    </a:cubicBezTo>
                    <a:cubicBezTo>
                      <a:pt x="36082" y="16740"/>
                      <a:pt x="36250" y="16718"/>
                      <a:pt x="36429" y="16718"/>
                    </a:cubicBezTo>
                    <a:cubicBezTo>
                      <a:pt x="36548" y="16718"/>
                      <a:pt x="36672" y="16728"/>
                      <a:pt x="36806" y="16728"/>
                    </a:cubicBezTo>
                    <a:cubicBezTo>
                      <a:pt x="37042" y="16728"/>
                      <a:pt x="37243" y="16748"/>
                      <a:pt x="37427" y="16748"/>
                    </a:cubicBezTo>
                    <a:cubicBezTo>
                      <a:pt x="37667" y="16748"/>
                      <a:pt x="37878" y="16714"/>
                      <a:pt x="38103" y="16560"/>
                    </a:cubicBezTo>
                    <a:cubicBezTo>
                      <a:pt x="38479" y="16309"/>
                      <a:pt x="38856" y="16079"/>
                      <a:pt x="39233" y="15807"/>
                    </a:cubicBezTo>
                    <a:cubicBezTo>
                      <a:pt x="39266" y="15784"/>
                      <a:pt x="39299" y="15774"/>
                      <a:pt x="39331" y="15774"/>
                    </a:cubicBezTo>
                    <a:close/>
                    <a:moveTo>
                      <a:pt x="39734" y="19438"/>
                    </a:moveTo>
                    <a:cubicBezTo>
                      <a:pt x="39897" y="19438"/>
                      <a:pt x="40036" y="19762"/>
                      <a:pt x="39840" y="19887"/>
                    </a:cubicBezTo>
                    <a:cubicBezTo>
                      <a:pt x="39060" y="20400"/>
                      <a:pt x="38603" y="20892"/>
                      <a:pt x="37719" y="20892"/>
                    </a:cubicBezTo>
                    <a:cubicBezTo>
                      <a:pt x="37700" y="20892"/>
                      <a:pt x="37682" y="20892"/>
                      <a:pt x="37663" y="20892"/>
                    </a:cubicBezTo>
                    <a:cubicBezTo>
                      <a:pt x="37416" y="20892"/>
                      <a:pt x="37203" y="20870"/>
                      <a:pt x="37010" y="20870"/>
                    </a:cubicBezTo>
                    <a:cubicBezTo>
                      <a:pt x="36777" y="20870"/>
                      <a:pt x="36572" y="20901"/>
                      <a:pt x="36366" y="21038"/>
                    </a:cubicBezTo>
                    <a:cubicBezTo>
                      <a:pt x="36011" y="21268"/>
                      <a:pt x="35571" y="21729"/>
                      <a:pt x="35174" y="21833"/>
                    </a:cubicBezTo>
                    <a:cubicBezTo>
                      <a:pt x="35042" y="21866"/>
                      <a:pt x="34896" y="21878"/>
                      <a:pt x="34745" y="21878"/>
                    </a:cubicBezTo>
                    <a:cubicBezTo>
                      <a:pt x="34415" y="21878"/>
                      <a:pt x="34059" y="21820"/>
                      <a:pt x="33772" y="21791"/>
                    </a:cubicBezTo>
                    <a:cubicBezTo>
                      <a:pt x="33290" y="21791"/>
                      <a:pt x="33039" y="22084"/>
                      <a:pt x="32558" y="22377"/>
                    </a:cubicBezTo>
                    <a:cubicBezTo>
                      <a:pt x="32286" y="22566"/>
                      <a:pt x="32098" y="22733"/>
                      <a:pt x="31763" y="22733"/>
                    </a:cubicBezTo>
                    <a:cubicBezTo>
                      <a:pt x="31529" y="22733"/>
                      <a:pt x="30976" y="22661"/>
                      <a:pt x="30602" y="22661"/>
                    </a:cubicBezTo>
                    <a:cubicBezTo>
                      <a:pt x="30441" y="22661"/>
                      <a:pt x="30313" y="22674"/>
                      <a:pt x="30257" y="22712"/>
                    </a:cubicBezTo>
                    <a:cubicBezTo>
                      <a:pt x="29315" y="23340"/>
                      <a:pt x="28980" y="23674"/>
                      <a:pt x="27871" y="23674"/>
                    </a:cubicBezTo>
                    <a:cubicBezTo>
                      <a:pt x="27714" y="23669"/>
                      <a:pt x="27589" y="23664"/>
                      <a:pt x="27482" y="23664"/>
                    </a:cubicBezTo>
                    <a:cubicBezTo>
                      <a:pt x="27148" y="23664"/>
                      <a:pt x="26996" y="23714"/>
                      <a:pt x="26616" y="23967"/>
                    </a:cubicBezTo>
                    <a:cubicBezTo>
                      <a:pt x="26386" y="24135"/>
                      <a:pt x="25904" y="24616"/>
                      <a:pt x="25570" y="24616"/>
                    </a:cubicBezTo>
                    <a:cubicBezTo>
                      <a:pt x="25047" y="24616"/>
                      <a:pt x="24523" y="24595"/>
                      <a:pt x="24000" y="24595"/>
                    </a:cubicBezTo>
                    <a:cubicBezTo>
                      <a:pt x="23686" y="24595"/>
                      <a:pt x="23142" y="25097"/>
                      <a:pt x="22808" y="25327"/>
                    </a:cubicBezTo>
                    <a:cubicBezTo>
                      <a:pt x="22494" y="25537"/>
                      <a:pt x="22133" y="25589"/>
                      <a:pt x="21759" y="25589"/>
                    </a:cubicBezTo>
                    <a:cubicBezTo>
                      <a:pt x="21385" y="25589"/>
                      <a:pt x="20998" y="25537"/>
                      <a:pt x="20632" y="25537"/>
                    </a:cubicBezTo>
                    <a:cubicBezTo>
                      <a:pt x="20318" y="25537"/>
                      <a:pt x="20318" y="25076"/>
                      <a:pt x="20632" y="25076"/>
                    </a:cubicBezTo>
                    <a:cubicBezTo>
                      <a:pt x="21155" y="25076"/>
                      <a:pt x="21678" y="25097"/>
                      <a:pt x="22201" y="25097"/>
                    </a:cubicBezTo>
                    <a:cubicBezTo>
                      <a:pt x="22515" y="25097"/>
                      <a:pt x="23059" y="24595"/>
                      <a:pt x="23414" y="24365"/>
                    </a:cubicBezTo>
                    <a:cubicBezTo>
                      <a:pt x="23620" y="24228"/>
                      <a:pt x="23865" y="24190"/>
                      <a:pt x="24118" y="24190"/>
                    </a:cubicBezTo>
                    <a:cubicBezTo>
                      <a:pt x="24444" y="24190"/>
                      <a:pt x="24783" y="24253"/>
                      <a:pt x="25067" y="24253"/>
                    </a:cubicBezTo>
                    <a:cubicBezTo>
                      <a:pt x="25238" y="24253"/>
                      <a:pt x="25390" y="24230"/>
                      <a:pt x="25507" y="24156"/>
                    </a:cubicBezTo>
                    <a:cubicBezTo>
                      <a:pt x="26448" y="23528"/>
                      <a:pt x="26804" y="23193"/>
                      <a:pt x="27913" y="23193"/>
                    </a:cubicBezTo>
                    <a:cubicBezTo>
                      <a:pt x="28070" y="23198"/>
                      <a:pt x="28196" y="23203"/>
                      <a:pt x="28302" y="23203"/>
                    </a:cubicBezTo>
                    <a:cubicBezTo>
                      <a:pt x="28636" y="23203"/>
                      <a:pt x="28788" y="23154"/>
                      <a:pt x="29168" y="22900"/>
                    </a:cubicBezTo>
                    <a:cubicBezTo>
                      <a:pt x="29461" y="22712"/>
                      <a:pt x="29817" y="22356"/>
                      <a:pt x="30152" y="22252"/>
                    </a:cubicBezTo>
                    <a:cubicBezTo>
                      <a:pt x="30287" y="22218"/>
                      <a:pt x="30440" y="22206"/>
                      <a:pt x="30599" y="22206"/>
                    </a:cubicBezTo>
                    <a:cubicBezTo>
                      <a:pt x="30931" y="22206"/>
                      <a:pt x="31291" y="22258"/>
                      <a:pt x="31575" y="22273"/>
                    </a:cubicBezTo>
                    <a:cubicBezTo>
                      <a:pt x="32035" y="22273"/>
                      <a:pt x="32307" y="21980"/>
                      <a:pt x="32767" y="21687"/>
                    </a:cubicBezTo>
                    <a:cubicBezTo>
                      <a:pt x="33240" y="21385"/>
                      <a:pt x="33663" y="21322"/>
                      <a:pt x="34145" y="21322"/>
                    </a:cubicBezTo>
                    <a:cubicBezTo>
                      <a:pt x="34431" y="21322"/>
                      <a:pt x="34739" y="21344"/>
                      <a:pt x="35090" y="21352"/>
                    </a:cubicBezTo>
                    <a:cubicBezTo>
                      <a:pt x="35299" y="21352"/>
                      <a:pt x="36073" y="20703"/>
                      <a:pt x="36324" y="20515"/>
                    </a:cubicBezTo>
                    <a:cubicBezTo>
                      <a:pt x="36500" y="20402"/>
                      <a:pt x="36668" y="20379"/>
                      <a:pt x="36847" y="20379"/>
                    </a:cubicBezTo>
                    <a:cubicBezTo>
                      <a:pt x="36966" y="20379"/>
                      <a:pt x="37090" y="20389"/>
                      <a:pt x="37224" y="20389"/>
                    </a:cubicBezTo>
                    <a:cubicBezTo>
                      <a:pt x="37461" y="20389"/>
                      <a:pt x="37662" y="20409"/>
                      <a:pt x="37846" y="20409"/>
                    </a:cubicBezTo>
                    <a:cubicBezTo>
                      <a:pt x="38085" y="20409"/>
                      <a:pt x="38297" y="20376"/>
                      <a:pt x="38521" y="20222"/>
                    </a:cubicBezTo>
                    <a:cubicBezTo>
                      <a:pt x="38898" y="19971"/>
                      <a:pt x="39275" y="19741"/>
                      <a:pt x="39651" y="19469"/>
                    </a:cubicBezTo>
                    <a:cubicBezTo>
                      <a:pt x="39679" y="19448"/>
                      <a:pt x="39707" y="19438"/>
                      <a:pt x="39734" y="19438"/>
                    </a:cubicBezTo>
                    <a:close/>
                    <a:moveTo>
                      <a:pt x="40117" y="23069"/>
                    </a:moveTo>
                    <a:cubicBezTo>
                      <a:pt x="40321" y="23069"/>
                      <a:pt x="40442" y="23368"/>
                      <a:pt x="40216" y="23507"/>
                    </a:cubicBezTo>
                    <a:cubicBezTo>
                      <a:pt x="39458" y="24019"/>
                      <a:pt x="39001" y="24491"/>
                      <a:pt x="38119" y="24491"/>
                    </a:cubicBezTo>
                    <a:cubicBezTo>
                      <a:pt x="38100" y="24491"/>
                      <a:pt x="38080" y="24491"/>
                      <a:pt x="38061" y="24490"/>
                    </a:cubicBezTo>
                    <a:cubicBezTo>
                      <a:pt x="37824" y="24490"/>
                      <a:pt x="37620" y="24471"/>
                      <a:pt x="37431" y="24471"/>
                    </a:cubicBezTo>
                    <a:cubicBezTo>
                      <a:pt x="37186" y="24471"/>
                      <a:pt x="36968" y="24504"/>
                      <a:pt x="36743" y="24658"/>
                    </a:cubicBezTo>
                    <a:cubicBezTo>
                      <a:pt x="36408" y="24888"/>
                      <a:pt x="35969" y="25327"/>
                      <a:pt x="35571" y="25432"/>
                    </a:cubicBezTo>
                    <a:cubicBezTo>
                      <a:pt x="35436" y="25466"/>
                      <a:pt x="35285" y="25478"/>
                      <a:pt x="35130" y="25478"/>
                    </a:cubicBezTo>
                    <a:cubicBezTo>
                      <a:pt x="34803" y="25478"/>
                      <a:pt x="34453" y="25425"/>
                      <a:pt x="34169" y="25411"/>
                    </a:cubicBezTo>
                    <a:cubicBezTo>
                      <a:pt x="33688" y="25411"/>
                      <a:pt x="33437" y="25704"/>
                      <a:pt x="32956" y="25976"/>
                    </a:cubicBezTo>
                    <a:cubicBezTo>
                      <a:pt x="32663" y="26164"/>
                      <a:pt x="32495" y="26353"/>
                      <a:pt x="32140" y="26353"/>
                    </a:cubicBezTo>
                    <a:cubicBezTo>
                      <a:pt x="31921" y="26353"/>
                      <a:pt x="31379" y="26272"/>
                      <a:pt x="31006" y="26272"/>
                    </a:cubicBezTo>
                    <a:cubicBezTo>
                      <a:pt x="30842" y="26272"/>
                      <a:pt x="30711" y="26287"/>
                      <a:pt x="30654" y="26332"/>
                    </a:cubicBezTo>
                    <a:cubicBezTo>
                      <a:pt x="29712" y="26959"/>
                      <a:pt x="29378" y="27294"/>
                      <a:pt x="28269" y="27294"/>
                    </a:cubicBezTo>
                    <a:cubicBezTo>
                      <a:pt x="28192" y="27294"/>
                      <a:pt x="28123" y="27294"/>
                      <a:pt x="28059" y="27294"/>
                    </a:cubicBezTo>
                    <a:cubicBezTo>
                      <a:pt x="27550" y="27294"/>
                      <a:pt x="27418" y="27311"/>
                      <a:pt x="26972" y="27608"/>
                    </a:cubicBezTo>
                    <a:cubicBezTo>
                      <a:pt x="26741" y="27755"/>
                      <a:pt x="26239" y="28257"/>
                      <a:pt x="25925" y="28257"/>
                    </a:cubicBezTo>
                    <a:cubicBezTo>
                      <a:pt x="25402" y="28257"/>
                      <a:pt x="24879" y="28236"/>
                      <a:pt x="24356" y="28236"/>
                    </a:cubicBezTo>
                    <a:cubicBezTo>
                      <a:pt x="24042" y="28236"/>
                      <a:pt x="23498" y="28738"/>
                      <a:pt x="23142" y="28968"/>
                    </a:cubicBezTo>
                    <a:cubicBezTo>
                      <a:pt x="22829" y="29177"/>
                      <a:pt x="22473" y="29230"/>
                      <a:pt x="22104" y="29230"/>
                    </a:cubicBezTo>
                    <a:cubicBezTo>
                      <a:pt x="21735" y="29230"/>
                      <a:pt x="21354" y="29177"/>
                      <a:pt x="20987" y="29177"/>
                    </a:cubicBezTo>
                    <a:cubicBezTo>
                      <a:pt x="20673" y="29177"/>
                      <a:pt x="20673" y="28696"/>
                      <a:pt x="20987" y="28696"/>
                    </a:cubicBezTo>
                    <a:cubicBezTo>
                      <a:pt x="21510" y="28696"/>
                      <a:pt x="22034" y="28738"/>
                      <a:pt x="22557" y="28738"/>
                    </a:cubicBezTo>
                    <a:cubicBezTo>
                      <a:pt x="22870" y="28738"/>
                      <a:pt x="23414" y="28236"/>
                      <a:pt x="23749" y="28006"/>
                    </a:cubicBezTo>
                    <a:cubicBezTo>
                      <a:pt x="23961" y="27865"/>
                      <a:pt x="24217" y="27826"/>
                      <a:pt x="24481" y="27826"/>
                    </a:cubicBezTo>
                    <a:cubicBezTo>
                      <a:pt x="24806" y="27826"/>
                      <a:pt x="25143" y="27885"/>
                      <a:pt x="25421" y="27885"/>
                    </a:cubicBezTo>
                    <a:cubicBezTo>
                      <a:pt x="25588" y="27885"/>
                      <a:pt x="25733" y="27864"/>
                      <a:pt x="25842" y="27796"/>
                    </a:cubicBezTo>
                    <a:cubicBezTo>
                      <a:pt x="26783" y="27169"/>
                      <a:pt x="27160" y="26813"/>
                      <a:pt x="28248" y="26813"/>
                    </a:cubicBezTo>
                    <a:cubicBezTo>
                      <a:pt x="28440" y="26825"/>
                      <a:pt x="28585" y="26836"/>
                      <a:pt x="28706" y="26836"/>
                    </a:cubicBezTo>
                    <a:cubicBezTo>
                      <a:pt x="28993" y="26836"/>
                      <a:pt x="29150" y="26776"/>
                      <a:pt x="29503" y="26541"/>
                    </a:cubicBezTo>
                    <a:cubicBezTo>
                      <a:pt x="29796" y="26353"/>
                      <a:pt x="30152" y="25976"/>
                      <a:pt x="30508" y="25871"/>
                    </a:cubicBezTo>
                    <a:cubicBezTo>
                      <a:pt x="30639" y="25839"/>
                      <a:pt x="30785" y="25826"/>
                      <a:pt x="30936" y="25826"/>
                    </a:cubicBezTo>
                    <a:cubicBezTo>
                      <a:pt x="31267" y="25826"/>
                      <a:pt x="31622" y="25885"/>
                      <a:pt x="31909" y="25913"/>
                    </a:cubicBezTo>
                    <a:cubicBezTo>
                      <a:pt x="32370" y="25913"/>
                      <a:pt x="32642" y="25620"/>
                      <a:pt x="33123" y="25327"/>
                    </a:cubicBezTo>
                    <a:cubicBezTo>
                      <a:pt x="33580" y="25023"/>
                      <a:pt x="33991" y="24957"/>
                      <a:pt x="34454" y="24957"/>
                    </a:cubicBezTo>
                    <a:cubicBezTo>
                      <a:pt x="34754" y="24957"/>
                      <a:pt x="35075" y="24984"/>
                      <a:pt x="35446" y="24993"/>
                    </a:cubicBezTo>
                    <a:cubicBezTo>
                      <a:pt x="35655" y="24993"/>
                      <a:pt x="36408" y="24344"/>
                      <a:pt x="36680" y="24156"/>
                    </a:cubicBezTo>
                    <a:cubicBezTo>
                      <a:pt x="36843" y="24043"/>
                      <a:pt x="37006" y="24020"/>
                      <a:pt x="37183" y="24020"/>
                    </a:cubicBezTo>
                    <a:cubicBezTo>
                      <a:pt x="37301" y="24020"/>
                      <a:pt x="37425" y="24030"/>
                      <a:pt x="37559" y="24030"/>
                    </a:cubicBezTo>
                    <a:cubicBezTo>
                      <a:pt x="37795" y="24030"/>
                      <a:pt x="38000" y="24050"/>
                      <a:pt x="38189" y="24050"/>
                    </a:cubicBezTo>
                    <a:cubicBezTo>
                      <a:pt x="38434" y="24050"/>
                      <a:pt x="38652" y="24017"/>
                      <a:pt x="38877" y="23863"/>
                    </a:cubicBezTo>
                    <a:cubicBezTo>
                      <a:pt x="39233" y="23612"/>
                      <a:pt x="39630" y="23361"/>
                      <a:pt x="39986" y="23110"/>
                    </a:cubicBezTo>
                    <a:cubicBezTo>
                      <a:pt x="40032" y="23081"/>
                      <a:pt x="40076" y="23069"/>
                      <a:pt x="40117" y="23069"/>
                    </a:cubicBezTo>
                    <a:close/>
                    <a:moveTo>
                      <a:pt x="34241" y="0"/>
                    </a:moveTo>
                    <a:cubicBezTo>
                      <a:pt x="33420" y="0"/>
                      <a:pt x="32708" y="77"/>
                      <a:pt x="32181" y="156"/>
                    </a:cubicBezTo>
                    <a:cubicBezTo>
                      <a:pt x="32077" y="198"/>
                      <a:pt x="31972" y="198"/>
                      <a:pt x="31847" y="219"/>
                    </a:cubicBezTo>
                    <a:cubicBezTo>
                      <a:pt x="31428" y="303"/>
                      <a:pt x="31177" y="366"/>
                      <a:pt x="31177" y="366"/>
                    </a:cubicBezTo>
                    <a:lnTo>
                      <a:pt x="21259" y="3274"/>
                    </a:lnTo>
                    <a:lnTo>
                      <a:pt x="19753" y="3713"/>
                    </a:lnTo>
                    <a:lnTo>
                      <a:pt x="180" y="9477"/>
                    </a:lnTo>
                    <a:lnTo>
                      <a:pt x="180" y="9477"/>
                    </a:lnTo>
                    <a:cubicBezTo>
                      <a:pt x="289" y="9449"/>
                      <a:pt x="448" y="9414"/>
                      <a:pt x="650" y="9384"/>
                    </a:cubicBezTo>
                    <a:cubicBezTo>
                      <a:pt x="1201" y="9278"/>
                      <a:pt x="2057" y="9158"/>
                      <a:pt x="3078" y="9158"/>
                    </a:cubicBezTo>
                    <a:cubicBezTo>
                      <a:pt x="5695" y="9158"/>
                      <a:pt x="9393" y="9950"/>
                      <a:pt x="11802" y="13819"/>
                    </a:cubicBezTo>
                    <a:cubicBezTo>
                      <a:pt x="13057" y="15828"/>
                      <a:pt x="13978" y="18653"/>
                      <a:pt x="14187" y="22628"/>
                    </a:cubicBezTo>
                    <a:cubicBezTo>
                      <a:pt x="14208" y="23151"/>
                      <a:pt x="14229" y="23716"/>
                      <a:pt x="14229" y="24260"/>
                    </a:cubicBezTo>
                    <a:cubicBezTo>
                      <a:pt x="14292" y="28571"/>
                      <a:pt x="14710" y="32567"/>
                      <a:pt x="15401" y="36166"/>
                    </a:cubicBezTo>
                    <a:cubicBezTo>
                      <a:pt x="15715" y="37756"/>
                      <a:pt x="16091" y="39242"/>
                      <a:pt x="16531" y="40685"/>
                    </a:cubicBezTo>
                    <a:cubicBezTo>
                      <a:pt x="17388" y="43615"/>
                      <a:pt x="18497" y="46167"/>
                      <a:pt x="19753" y="48343"/>
                    </a:cubicBezTo>
                    <a:cubicBezTo>
                      <a:pt x="22684" y="53460"/>
                      <a:pt x="26503" y="56342"/>
                      <a:pt x="30493" y="56342"/>
                    </a:cubicBezTo>
                    <a:cubicBezTo>
                      <a:pt x="31087" y="56342"/>
                      <a:pt x="31686" y="56278"/>
                      <a:pt x="32286" y="56148"/>
                    </a:cubicBezTo>
                    <a:cubicBezTo>
                      <a:pt x="34127" y="55478"/>
                      <a:pt x="35153" y="53512"/>
                      <a:pt x="34609" y="51649"/>
                    </a:cubicBezTo>
                    <a:cubicBezTo>
                      <a:pt x="34125" y="50025"/>
                      <a:pt x="32629" y="48972"/>
                      <a:pt x="31026" y="48972"/>
                    </a:cubicBezTo>
                    <a:cubicBezTo>
                      <a:pt x="30688" y="48972"/>
                      <a:pt x="30345" y="49019"/>
                      <a:pt x="30005" y="49118"/>
                    </a:cubicBezTo>
                    <a:lnTo>
                      <a:pt x="40174" y="46146"/>
                    </a:lnTo>
                    <a:cubicBezTo>
                      <a:pt x="40216" y="45958"/>
                      <a:pt x="40300" y="45791"/>
                      <a:pt x="40384" y="45623"/>
                    </a:cubicBezTo>
                    <a:cubicBezTo>
                      <a:pt x="41765" y="42799"/>
                      <a:pt x="46263" y="41543"/>
                      <a:pt x="46263" y="41543"/>
                    </a:cubicBezTo>
                    <a:lnTo>
                      <a:pt x="45405" y="38970"/>
                    </a:lnTo>
                    <a:lnTo>
                      <a:pt x="44526" y="38970"/>
                    </a:lnTo>
                    <a:cubicBezTo>
                      <a:pt x="44192" y="38970"/>
                      <a:pt x="43920" y="38719"/>
                      <a:pt x="43920" y="38384"/>
                    </a:cubicBezTo>
                    <a:cubicBezTo>
                      <a:pt x="43920" y="38070"/>
                      <a:pt x="44171" y="37777"/>
                      <a:pt x="44526" y="37777"/>
                    </a:cubicBezTo>
                    <a:lnTo>
                      <a:pt x="50197" y="37777"/>
                    </a:lnTo>
                    <a:cubicBezTo>
                      <a:pt x="47393" y="32211"/>
                      <a:pt x="45573" y="24428"/>
                      <a:pt x="45468" y="15117"/>
                    </a:cubicBezTo>
                    <a:cubicBezTo>
                      <a:pt x="45311" y="1936"/>
                      <a:pt x="38380" y="0"/>
                      <a:pt x="34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2" name="Google Shape;652;p34"/>
              <p:cNvSpPr/>
              <p:nvPr/>
            </p:nvSpPr>
            <p:spPr>
              <a:xfrm>
                <a:off x="-1743875" y="6642350"/>
                <a:ext cx="292425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7928" extrusionOk="0">
                    <a:moveTo>
                      <a:pt x="7592" y="0"/>
                    </a:moveTo>
                    <a:cubicBezTo>
                      <a:pt x="7371" y="0"/>
                      <a:pt x="7149" y="20"/>
                      <a:pt x="6926" y="61"/>
                    </a:cubicBezTo>
                    <a:lnTo>
                      <a:pt x="6926" y="40"/>
                    </a:lnTo>
                    <a:lnTo>
                      <a:pt x="0" y="2069"/>
                    </a:lnTo>
                    <a:cubicBezTo>
                      <a:pt x="502" y="2237"/>
                      <a:pt x="4520" y="3492"/>
                      <a:pt x="5838" y="6128"/>
                    </a:cubicBezTo>
                    <a:cubicBezTo>
                      <a:pt x="6068" y="6589"/>
                      <a:pt x="6214" y="7216"/>
                      <a:pt x="6256" y="7928"/>
                    </a:cubicBezTo>
                    <a:lnTo>
                      <a:pt x="9018" y="7154"/>
                    </a:lnTo>
                    <a:lnTo>
                      <a:pt x="9018" y="7112"/>
                    </a:lnTo>
                    <a:cubicBezTo>
                      <a:pt x="10755" y="6421"/>
                      <a:pt x="11696" y="4496"/>
                      <a:pt x="11131" y="2655"/>
                    </a:cubicBezTo>
                    <a:cubicBezTo>
                      <a:pt x="10653" y="1037"/>
                      <a:pt x="9189" y="0"/>
                      <a:pt x="75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3" name="Google Shape;653;p34"/>
              <p:cNvSpPr/>
              <p:nvPr/>
            </p:nvSpPr>
            <p:spPr>
              <a:xfrm>
                <a:off x="-2389375" y="6809150"/>
                <a:ext cx="307600" cy="252675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10107" extrusionOk="0">
                    <a:moveTo>
                      <a:pt x="10169" y="0"/>
                    </a:moveTo>
                    <a:lnTo>
                      <a:pt x="0" y="2972"/>
                    </a:lnTo>
                    <a:cubicBezTo>
                      <a:pt x="343" y="2873"/>
                      <a:pt x="689" y="2826"/>
                      <a:pt x="1030" y="2826"/>
                    </a:cubicBezTo>
                    <a:cubicBezTo>
                      <a:pt x="2644" y="2826"/>
                      <a:pt x="4137" y="3879"/>
                      <a:pt x="4604" y="5503"/>
                    </a:cubicBezTo>
                    <a:cubicBezTo>
                      <a:pt x="5148" y="7366"/>
                      <a:pt x="4143" y="9332"/>
                      <a:pt x="2323" y="10023"/>
                    </a:cubicBezTo>
                    <a:cubicBezTo>
                      <a:pt x="2260" y="10044"/>
                      <a:pt x="2176" y="10065"/>
                      <a:pt x="2114" y="10107"/>
                    </a:cubicBezTo>
                    <a:lnTo>
                      <a:pt x="12303" y="7114"/>
                    </a:lnTo>
                    <a:cubicBezTo>
                      <a:pt x="9897" y="4499"/>
                      <a:pt x="9625" y="1674"/>
                      <a:pt x="10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-2679175" y="5873725"/>
                <a:ext cx="4932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9729" h="6156" extrusionOk="0">
                    <a:moveTo>
                      <a:pt x="19421" y="0"/>
                    </a:moveTo>
                    <a:cubicBezTo>
                      <a:pt x="19381" y="0"/>
                      <a:pt x="19337" y="14"/>
                      <a:pt x="19292" y="48"/>
                    </a:cubicBezTo>
                    <a:cubicBezTo>
                      <a:pt x="18916" y="299"/>
                      <a:pt x="18518" y="550"/>
                      <a:pt x="18162" y="801"/>
                    </a:cubicBezTo>
                    <a:cubicBezTo>
                      <a:pt x="17938" y="955"/>
                      <a:pt x="17713" y="988"/>
                      <a:pt x="17466" y="988"/>
                    </a:cubicBezTo>
                    <a:cubicBezTo>
                      <a:pt x="17275" y="988"/>
                      <a:pt x="17072" y="968"/>
                      <a:pt x="16844" y="968"/>
                    </a:cubicBezTo>
                    <a:cubicBezTo>
                      <a:pt x="16695" y="968"/>
                      <a:pt x="16563" y="952"/>
                      <a:pt x="16436" y="952"/>
                    </a:cubicBezTo>
                    <a:cubicBezTo>
                      <a:pt x="16278" y="952"/>
                      <a:pt x="16128" y="978"/>
                      <a:pt x="15965" y="1094"/>
                    </a:cubicBezTo>
                    <a:cubicBezTo>
                      <a:pt x="15735" y="1240"/>
                      <a:pt x="14961" y="1910"/>
                      <a:pt x="14752" y="1910"/>
                    </a:cubicBezTo>
                    <a:cubicBezTo>
                      <a:pt x="14388" y="1893"/>
                      <a:pt x="14062" y="1859"/>
                      <a:pt x="13753" y="1859"/>
                    </a:cubicBezTo>
                    <a:cubicBezTo>
                      <a:pt x="13297" y="1859"/>
                      <a:pt x="12878" y="1933"/>
                      <a:pt x="12429" y="2245"/>
                    </a:cubicBezTo>
                    <a:cubicBezTo>
                      <a:pt x="12017" y="2520"/>
                      <a:pt x="11733" y="2814"/>
                      <a:pt x="11319" y="2814"/>
                    </a:cubicBezTo>
                    <a:cubicBezTo>
                      <a:pt x="11292" y="2814"/>
                      <a:pt x="11265" y="2812"/>
                      <a:pt x="11237" y="2810"/>
                    </a:cubicBezTo>
                    <a:cubicBezTo>
                      <a:pt x="10926" y="2810"/>
                      <a:pt x="10543" y="2747"/>
                      <a:pt x="10205" y="2747"/>
                    </a:cubicBezTo>
                    <a:cubicBezTo>
                      <a:pt x="10064" y="2747"/>
                      <a:pt x="9931" y="2758"/>
                      <a:pt x="9814" y="2789"/>
                    </a:cubicBezTo>
                    <a:cubicBezTo>
                      <a:pt x="9479" y="2893"/>
                      <a:pt x="9102" y="3270"/>
                      <a:pt x="8830" y="3437"/>
                    </a:cubicBezTo>
                    <a:cubicBezTo>
                      <a:pt x="8453" y="3694"/>
                      <a:pt x="8305" y="3744"/>
                      <a:pt x="8008" y="3744"/>
                    </a:cubicBezTo>
                    <a:cubicBezTo>
                      <a:pt x="7893" y="3744"/>
                      <a:pt x="7756" y="3736"/>
                      <a:pt x="7575" y="3730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7"/>
                      <a:pt x="4929" y="4790"/>
                      <a:pt x="4758" y="4790"/>
                    </a:cubicBezTo>
                    <a:cubicBezTo>
                      <a:pt x="4476" y="4790"/>
                      <a:pt x="4134" y="4727"/>
                      <a:pt x="3806" y="4727"/>
                    </a:cubicBezTo>
                    <a:cubicBezTo>
                      <a:pt x="3550" y="4727"/>
                      <a:pt x="3302" y="4765"/>
                      <a:pt x="3097" y="4902"/>
                    </a:cubicBezTo>
                    <a:cubicBezTo>
                      <a:pt x="2763" y="5153"/>
                      <a:pt x="2198" y="5634"/>
                      <a:pt x="1884" y="5634"/>
                    </a:cubicBezTo>
                    <a:cubicBezTo>
                      <a:pt x="1361" y="5634"/>
                      <a:pt x="838" y="5614"/>
                      <a:pt x="315" y="5614"/>
                    </a:cubicBezTo>
                    <a:cubicBezTo>
                      <a:pt x="1" y="5614"/>
                      <a:pt x="1" y="6095"/>
                      <a:pt x="315" y="6095"/>
                    </a:cubicBezTo>
                    <a:cubicBezTo>
                      <a:pt x="672" y="6105"/>
                      <a:pt x="1049" y="6155"/>
                      <a:pt x="1414" y="6155"/>
                    </a:cubicBezTo>
                    <a:cubicBezTo>
                      <a:pt x="1798" y="6155"/>
                      <a:pt x="2169" y="6100"/>
                      <a:pt x="2491" y="5886"/>
                    </a:cubicBezTo>
                    <a:cubicBezTo>
                      <a:pt x="2825" y="5634"/>
                      <a:pt x="3390" y="5153"/>
                      <a:pt x="3704" y="5153"/>
                    </a:cubicBezTo>
                    <a:cubicBezTo>
                      <a:pt x="4227" y="5153"/>
                      <a:pt x="4750" y="5174"/>
                      <a:pt x="5273" y="5174"/>
                    </a:cubicBezTo>
                    <a:cubicBezTo>
                      <a:pt x="5587" y="5174"/>
                      <a:pt x="6069" y="4672"/>
                      <a:pt x="6320" y="4525"/>
                    </a:cubicBezTo>
                    <a:cubicBezTo>
                      <a:pt x="6697" y="4269"/>
                      <a:pt x="6835" y="4219"/>
                      <a:pt x="7133" y="4219"/>
                    </a:cubicBezTo>
                    <a:cubicBezTo>
                      <a:pt x="7249" y="4219"/>
                      <a:pt x="7388" y="4227"/>
                      <a:pt x="7575" y="4233"/>
                    </a:cubicBezTo>
                    <a:cubicBezTo>
                      <a:pt x="7605" y="4233"/>
                      <a:pt x="7635" y="4233"/>
                      <a:pt x="7664" y="4233"/>
                    </a:cubicBezTo>
                    <a:cubicBezTo>
                      <a:pt x="8684" y="4233"/>
                      <a:pt x="9065" y="3880"/>
                      <a:pt x="9939" y="3270"/>
                    </a:cubicBezTo>
                    <a:cubicBezTo>
                      <a:pt x="9989" y="3239"/>
                      <a:pt x="10108" y="3228"/>
                      <a:pt x="10262" y="3228"/>
                    </a:cubicBezTo>
                    <a:cubicBezTo>
                      <a:pt x="10631" y="3228"/>
                      <a:pt x="11195" y="3291"/>
                      <a:pt x="11446" y="3291"/>
                    </a:cubicBezTo>
                    <a:cubicBezTo>
                      <a:pt x="11781" y="3291"/>
                      <a:pt x="11969" y="3103"/>
                      <a:pt x="12241" y="2914"/>
                    </a:cubicBezTo>
                    <a:cubicBezTo>
                      <a:pt x="12687" y="2651"/>
                      <a:pt x="12956" y="2348"/>
                      <a:pt x="13409" y="2348"/>
                    </a:cubicBezTo>
                    <a:cubicBezTo>
                      <a:pt x="13424" y="2348"/>
                      <a:pt x="13439" y="2349"/>
                      <a:pt x="13455" y="2349"/>
                    </a:cubicBezTo>
                    <a:cubicBezTo>
                      <a:pt x="13750" y="2349"/>
                      <a:pt x="14139" y="2412"/>
                      <a:pt x="14475" y="2412"/>
                    </a:cubicBezTo>
                    <a:cubicBezTo>
                      <a:pt x="14615" y="2412"/>
                      <a:pt x="14746" y="2401"/>
                      <a:pt x="14856" y="2370"/>
                    </a:cubicBezTo>
                    <a:cubicBezTo>
                      <a:pt x="15254" y="2266"/>
                      <a:pt x="15693" y="1826"/>
                      <a:pt x="16049" y="1596"/>
                    </a:cubicBezTo>
                    <a:cubicBezTo>
                      <a:pt x="16262" y="1442"/>
                      <a:pt x="16482" y="1409"/>
                      <a:pt x="16727" y="1409"/>
                    </a:cubicBezTo>
                    <a:cubicBezTo>
                      <a:pt x="16915" y="1409"/>
                      <a:pt x="17119" y="1429"/>
                      <a:pt x="17346" y="1429"/>
                    </a:cubicBezTo>
                    <a:cubicBezTo>
                      <a:pt x="17366" y="1429"/>
                      <a:pt x="17386" y="1429"/>
                      <a:pt x="17405" y="1429"/>
                    </a:cubicBezTo>
                    <a:cubicBezTo>
                      <a:pt x="18308" y="1429"/>
                      <a:pt x="18785" y="957"/>
                      <a:pt x="19522" y="445"/>
                    </a:cubicBezTo>
                    <a:cubicBezTo>
                      <a:pt x="19729" y="308"/>
                      <a:pt x="19610" y="0"/>
                      <a:pt x="19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5" name="Google Shape;655;p34"/>
              <p:cNvSpPr/>
              <p:nvPr/>
            </p:nvSpPr>
            <p:spPr>
              <a:xfrm>
                <a:off x="-2657725" y="5959500"/>
                <a:ext cx="493650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6143" extrusionOk="0">
                    <a:moveTo>
                      <a:pt x="19423" y="0"/>
                    </a:moveTo>
                    <a:cubicBezTo>
                      <a:pt x="19382" y="0"/>
                      <a:pt x="19337" y="15"/>
                      <a:pt x="19292" y="48"/>
                    </a:cubicBezTo>
                    <a:cubicBezTo>
                      <a:pt x="18915" y="299"/>
                      <a:pt x="18539" y="530"/>
                      <a:pt x="18162" y="802"/>
                    </a:cubicBezTo>
                    <a:cubicBezTo>
                      <a:pt x="17957" y="927"/>
                      <a:pt x="17758" y="959"/>
                      <a:pt x="17532" y="959"/>
                    </a:cubicBezTo>
                    <a:cubicBezTo>
                      <a:pt x="17342" y="959"/>
                      <a:pt x="17134" y="937"/>
                      <a:pt x="16886" y="927"/>
                    </a:cubicBezTo>
                    <a:cubicBezTo>
                      <a:pt x="16737" y="927"/>
                      <a:pt x="16601" y="911"/>
                      <a:pt x="16469" y="911"/>
                    </a:cubicBezTo>
                    <a:cubicBezTo>
                      <a:pt x="16305" y="911"/>
                      <a:pt x="16149" y="936"/>
                      <a:pt x="15986" y="1053"/>
                    </a:cubicBezTo>
                    <a:cubicBezTo>
                      <a:pt x="15735" y="1241"/>
                      <a:pt x="14982" y="1890"/>
                      <a:pt x="14752" y="1890"/>
                    </a:cubicBezTo>
                    <a:cubicBezTo>
                      <a:pt x="14406" y="1882"/>
                      <a:pt x="14094" y="1855"/>
                      <a:pt x="13799" y="1855"/>
                    </a:cubicBezTo>
                    <a:cubicBezTo>
                      <a:pt x="13325" y="1855"/>
                      <a:pt x="12893" y="1923"/>
                      <a:pt x="12429" y="2245"/>
                    </a:cubicBezTo>
                    <a:cubicBezTo>
                      <a:pt x="12004" y="2509"/>
                      <a:pt x="11716" y="2811"/>
                      <a:pt x="11280" y="2811"/>
                    </a:cubicBezTo>
                    <a:cubicBezTo>
                      <a:pt x="11266" y="2811"/>
                      <a:pt x="11251" y="2811"/>
                      <a:pt x="11237" y="2810"/>
                    </a:cubicBezTo>
                    <a:cubicBezTo>
                      <a:pt x="10941" y="2810"/>
                      <a:pt x="10552" y="2748"/>
                      <a:pt x="10209" y="2748"/>
                    </a:cubicBezTo>
                    <a:cubicBezTo>
                      <a:pt x="10066" y="2748"/>
                      <a:pt x="9931" y="2759"/>
                      <a:pt x="9814" y="2789"/>
                    </a:cubicBezTo>
                    <a:cubicBezTo>
                      <a:pt x="9479" y="2894"/>
                      <a:pt x="9102" y="3250"/>
                      <a:pt x="8830" y="3438"/>
                    </a:cubicBezTo>
                    <a:cubicBezTo>
                      <a:pt x="8434" y="3692"/>
                      <a:pt x="8290" y="3741"/>
                      <a:pt x="7961" y="3741"/>
                    </a:cubicBezTo>
                    <a:cubicBezTo>
                      <a:pt x="7856" y="3741"/>
                      <a:pt x="7732" y="3736"/>
                      <a:pt x="7575" y="3731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8"/>
                      <a:pt x="4929" y="4791"/>
                      <a:pt x="4758" y="4791"/>
                    </a:cubicBezTo>
                    <a:cubicBezTo>
                      <a:pt x="4476" y="4791"/>
                      <a:pt x="4134" y="4727"/>
                      <a:pt x="3806" y="4727"/>
                    </a:cubicBezTo>
                    <a:cubicBezTo>
                      <a:pt x="3550" y="4727"/>
                      <a:pt x="3302" y="4766"/>
                      <a:pt x="3097" y="4903"/>
                    </a:cubicBezTo>
                    <a:cubicBezTo>
                      <a:pt x="2762" y="5133"/>
                      <a:pt x="2218" y="5635"/>
                      <a:pt x="1905" y="5635"/>
                    </a:cubicBezTo>
                    <a:cubicBezTo>
                      <a:pt x="1381" y="5635"/>
                      <a:pt x="858" y="5614"/>
                      <a:pt x="335" y="5614"/>
                    </a:cubicBezTo>
                    <a:cubicBezTo>
                      <a:pt x="1" y="5614"/>
                      <a:pt x="1" y="6074"/>
                      <a:pt x="335" y="6074"/>
                    </a:cubicBezTo>
                    <a:cubicBezTo>
                      <a:pt x="674" y="6094"/>
                      <a:pt x="1037" y="6143"/>
                      <a:pt x="1392" y="6143"/>
                    </a:cubicBezTo>
                    <a:cubicBezTo>
                      <a:pt x="1782" y="6143"/>
                      <a:pt x="2162" y="6084"/>
                      <a:pt x="2490" y="5865"/>
                    </a:cubicBezTo>
                    <a:cubicBezTo>
                      <a:pt x="2825" y="5635"/>
                      <a:pt x="3390" y="5133"/>
                      <a:pt x="3704" y="5133"/>
                    </a:cubicBezTo>
                    <a:cubicBezTo>
                      <a:pt x="4227" y="5133"/>
                      <a:pt x="4750" y="5175"/>
                      <a:pt x="5273" y="5175"/>
                    </a:cubicBezTo>
                    <a:cubicBezTo>
                      <a:pt x="5587" y="5175"/>
                      <a:pt x="6089" y="4672"/>
                      <a:pt x="6319" y="4505"/>
                    </a:cubicBezTo>
                    <a:cubicBezTo>
                      <a:pt x="6687" y="4270"/>
                      <a:pt x="6828" y="4210"/>
                      <a:pt x="7111" y="4210"/>
                    </a:cubicBezTo>
                    <a:cubicBezTo>
                      <a:pt x="7231" y="4210"/>
                      <a:pt x="7376" y="4221"/>
                      <a:pt x="7575" y="4233"/>
                    </a:cubicBezTo>
                    <a:cubicBezTo>
                      <a:pt x="7604" y="4234"/>
                      <a:pt x="7632" y="4234"/>
                      <a:pt x="7660" y="4234"/>
                    </a:cubicBezTo>
                    <a:cubicBezTo>
                      <a:pt x="8683" y="4234"/>
                      <a:pt x="9063" y="3861"/>
                      <a:pt x="9939" y="3250"/>
                    </a:cubicBezTo>
                    <a:cubicBezTo>
                      <a:pt x="9983" y="3222"/>
                      <a:pt x="10084" y="3212"/>
                      <a:pt x="10215" y="3212"/>
                    </a:cubicBezTo>
                    <a:cubicBezTo>
                      <a:pt x="10581" y="3212"/>
                      <a:pt x="11184" y="3291"/>
                      <a:pt x="11446" y="3291"/>
                    </a:cubicBezTo>
                    <a:cubicBezTo>
                      <a:pt x="11781" y="3291"/>
                      <a:pt x="11969" y="3103"/>
                      <a:pt x="12262" y="2915"/>
                    </a:cubicBezTo>
                    <a:cubicBezTo>
                      <a:pt x="12674" y="2640"/>
                      <a:pt x="12958" y="2346"/>
                      <a:pt x="13372" y="2346"/>
                    </a:cubicBezTo>
                    <a:cubicBezTo>
                      <a:pt x="13399" y="2346"/>
                      <a:pt x="13426" y="2347"/>
                      <a:pt x="13454" y="2350"/>
                    </a:cubicBezTo>
                    <a:cubicBezTo>
                      <a:pt x="13750" y="2350"/>
                      <a:pt x="14139" y="2412"/>
                      <a:pt x="14482" y="2412"/>
                    </a:cubicBezTo>
                    <a:cubicBezTo>
                      <a:pt x="14625" y="2412"/>
                      <a:pt x="14760" y="2402"/>
                      <a:pt x="14877" y="2371"/>
                    </a:cubicBezTo>
                    <a:cubicBezTo>
                      <a:pt x="15254" y="2266"/>
                      <a:pt x="15714" y="1827"/>
                      <a:pt x="16049" y="1576"/>
                    </a:cubicBezTo>
                    <a:cubicBezTo>
                      <a:pt x="16266" y="1439"/>
                      <a:pt x="16476" y="1408"/>
                      <a:pt x="16708" y="1408"/>
                    </a:cubicBezTo>
                    <a:cubicBezTo>
                      <a:pt x="16901" y="1408"/>
                      <a:pt x="17108" y="1429"/>
                      <a:pt x="17346" y="1429"/>
                    </a:cubicBezTo>
                    <a:cubicBezTo>
                      <a:pt x="17365" y="1430"/>
                      <a:pt x="17384" y="1430"/>
                      <a:pt x="17403" y="1430"/>
                    </a:cubicBezTo>
                    <a:cubicBezTo>
                      <a:pt x="18307" y="1430"/>
                      <a:pt x="18784" y="937"/>
                      <a:pt x="19522" y="425"/>
                    </a:cubicBezTo>
                    <a:cubicBezTo>
                      <a:pt x="19746" y="305"/>
                      <a:pt x="19616" y="0"/>
                      <a:pt x="19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6" name="Google Shape;656;p34"/>
              <p:cNvSpPr/>
              <p:nvPr/>
            </p:nvSpPr>
            <p:spPr>
              <a:xfrm>
                <a:off x="-2643075" y="6050225"/>
                <a:ext cx="49332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9733" h="6147" extrusionOk="0">
                    <a:moveTo>
                      <a:pt x="19398" y="0"/>
                    </a:moveTo>
                    <a:cubicBezTo>
                      <a:pt x="19358" y="0"/>
                      <a:pt x="19315" y="12"/>
                      <a:pt x="19271" y="39"/>
                    </a:cubicBezTo>
                    <a:cubicBezTo>
                      <a:pt x="18915" y="311"/>
                      <a:pt x="18518" y="541"/>
                      <a:pt x="18162" y="813"/>
                    </a:cubicBezTo>
                    <a:cubicBezTo>
                      <a:pt x="17957" y="939"/>
                      <a:pt x="17758" y="971"/>
                      <a:pt x="17528" y="971"/>
                    </a:cubicBezTo>
                    <a:cubicBezTo>
                      <a:pt x="17336" y="971"/>
                      <a:pt x="17122" y="948"/>
                      <a:pt x="16865" y="939"/>
                    </a:cubicBezTo>
                    <a:cubicBezTo>
                      <a:pt x="16716" y="939"/>
                      <a:pt x="16584" y="922"/>
                      <a:pt x="16457" y="922"/>
                    </a:cubicBezTo>
                    <a:cubicBezTo>
                      <a:pt x="16299" y="922"/>
                      <a:pt x="16149" y="948"/>
                      <a:pt x="15986" y="1064"/>
                    </a:cubicBezTo>
                    <a:cubicBezTo>
                      <a:pt x="15714" y="1253"/>
                      <a:pt x="14961" y="1901"/>
                      <a:pt x="14752" y="1901"/>
                    </a:cubicBezTo>
                    <a:cubicBezTo>
                      <a:pt x="14373" y="1893"/>
                      <a:pt x="14041" y="1859"/>
                      <a:pt x="13728" y="1859"/>
                    </a:cubicBezTo>
                    <a:cubicBezTo>
                      <a:pt x="13280" y="1859"/>
                      <a:pt x="12873" y="1928"/>
                      <a:pt x="12429" y="2236"/>
                    </a:cubicBezTo>
                    <a:cubicBezTo>
                      <a:pt x="11983" y="2520"/>
                      <a:pt x="11714" y="2823"/>
                      <a:pt x="11261" y="2823"/>
                    </a:cubicBezTo>
                    <a:cubicBezTo>
                      <a:pt x="11246" y="2823"/>
                      <a:pt x="11231" y="2823"/>
                      <a:pt x="11215" y="2822"/>
                    </a:cubicBezTo>
                    <a:cubicBezTo>
                      <a:pt x="10923" y="2822"/>
                      <a:pt x="10548" y="2750"/>
                      <a:pt x="10213" y="2750"/>
                    </a:cubicBezTo>
                    <a:cubicBezTo>
                      <a:pt x="10069" y="2750"/>
                      <a:pt x="9933" y="2763"/>
                      <a:pt x="9814" y="2801"/>
                    </a:cubicBezTo>
                    <a:cubicBezTo>
                      <a:pt x="9479" y="2906"/>
                      <a:pt x="9102" y="3261"/>
                      <a:pt x="8809" y="3450"/>
                    </a:cubicBezTo>
                    <a:cubicBezTo>
                      <a:pt x="8441" y="3685"/>
                      <a:pt x="8301" y="3745"/>
                      <a:pt x="8017" y="3745"/>
                    </a:cubicBezTo>
                    <a:cubicBezTo>
                      <a:pt x="7898" y="3745"/>
                      <a:pt x="7752" y="3734"/>
                      <a:pt x="7554" y="3722"/>
                    </a:cubicBezTo>
                    <a:cubicBezTo>
                      <a:pt x="7525" y="3721"/>
                      <a:pt x="7497" y="3721"/>
                      <a:pt x="7469" y="3721"/>
                    </a:cubicBezTo>
                    <a:cubicBezTo>
                      <a:pt x="6446" y="3721"/>
                      <a:pt x="6065" y="4094"/>
                      <a:pt x="5189" y="4705"/>
                    </a:cubicBezTo>
                    <a:cubicBezTo>
                      <a:pt x="5075" y="4773"/>
                      <a:pt x="4928" y="4794"/>
                      <a:pt x="4760" y="4794"/>
                    </a:cubicBezTo>
                    <a:cubicBezTo>
                      <a:pt x="4481" y="4794"/>
                      <a:pt x="4147" y="4735"/>
                      <a:pt x="3824" y="4735"/>
                    </a:cubicBezTo>
                    <a:cubicBezTo>
                      <a:pt x="3562" y="4735"/>
                      <a:pt x="3308" y="4773"/>
                      <a:pt x="3097" y="4914"/>
                    </a:cubicBezTo>
                    <a:cubicBezTo>
                      <a:pt x="2741" y="5144"/>
                      <a:pt x="2197" y="5647"/>
                      <a:pt x="1884" y="5647"/>
                    </a:cubicBezTo>
                    <a:cubicBezTo>
                      <a:pt x="1360" y="5647"/>
                      <a:pt x="837" y="5626"/>
                      <a:pt x="314" y="5626"/>
                    </a:cubicBezTo>
                    <a:cubicBezTo>
                      <a:pt x="0" y="5626"/>
                      <a:pt x="0" y="6086"/>
                      <a:pt x="314" y="6086"/>
                    </a:cubicBezTo>
                    <a:cubicBezTo>
                      <a:pt x="672" y="6096"/>
                      <a:pt x="1049" y="6146"/>
                      <a:pt x="1414" y="6146"/>
                    </a:cubicBezTo>
                    <a:cubicBezTo>
                      <a:pt x="1798" y="6146"/>
                      <a:pt x="2169" y="6091"/>
                      <a:pt x="2490" y="5877"/>
                    </a:cubicBezTo>
                    <a:cubicBezTo>
                      <a:pt x="2825" y="5647"/>
                      <a:pt x="3369" y="5144"/>
                      <a:pt x="3683" y="5144"/>
                    </a:cubicBezTo>
                    <a:cubicBezTo>
                      <a:pt x="4206" y="5144"/>
                      <a:pt x="4729" y="5165"/>
                      <a:pt x="5252" y="5165"/>
                    </a:cubicBezTo>
                    <a:cubicBezTo>
                      <a:pt x="5566" y="5165"/>
                      <a:pt x="6068" y="4663"/>
                      <a:pt x="6298" y="4517"/>
                    </a:cubicBezTo>
                    <a:cubicBezTo>
                      <a:pt x="6695" y="4263"/>
                      <a:pt x="6839" y="4214"/>
                      <a:pt x="7167" y="4214"/>
                    </a:cubicBezTo>
                    <a:cubicBezTo>
                      <a:pt x="7272" y="4214"/>
                      <a:pt x="7397" y="4219"/>
                      <a:pt x="7554" y="4224"/>
                    </a:cubicBezTo>
                    <a:cubicBezTo>
                      <a:pt x="7585" y="4224"/>
                      <a:pt x="7615" y="4225"/>
                      <a:pt x="7645" y="4225"/>
                    </a:cubicBezTo>
                    <a:cubicBezTo>
                      <a:pt x="8683" y="4225"/>
                      <a:pt x="9044" y="3872"/>
                      <a:pt x="9939" y="3261"/>
                    </a:cubicBezTo>
                    <a:cubicBezTo>
                      <a:pt x="9988" y="3231"/>
                      <a:pt x="10108" y="3220"/>
                      <a:pt x="10261" y="3220"/>
                    </a:cubicBezTo>
                    <a:cubicBezTo>
                      <a:pt x="10629" y="3220"/>
                      <a:pt x="11188" y="3282"/>
                      <a:pt x="11425" y="3282"/>
                    </a:cubicBezTo>
                    <a:cubicBezTo>
                      <a:pt x="11780" y="3282"/>
                      <a:pt x="11948" y="3115"/>
                      <a:pt x="12241" y="2927"/>
                    </a:cubicBezTo>
                    <a:cubicBezTo>
                      <a:pt x="12666" y="2643"/>
                      <a:pt x="12954" y="2340"/>
                      <a:pt x="13409" y="2340"/>
                    </a:cubicBezTo>
                    <a:cubicBezTo>
                      <a:pt x="13424" y="2340"/>
                      <a:pt x="13439" y="2340"/>
                      <a:pt x="13454" y="2341"/>
                    </a:cubicBezTo>
                    <a:cubicBezTo>
                      <a:pt x="13763" y="2341"/>
                      <a:pt x="14162" y="2420"/>
                      <a:pt x="14510" y="2420"/>
                    </a:cubicBezTo>
                    <a:cubicBezTo>
                      <a:pt x="14634" y="2420"/>
                      <a:pt x="14752" y="2410"/>
                      <a:pt x="14856" y="2383"/>
                    </a:cubicBezTo>
                    <a:cubicBezTo>
                      <a:pt x="15254" y="2278"/>
                      <a:pt x="15693" y="1818"/>
                      <a:pt x="16028" y="1587"/>
                    </a:cubicBezTo>
                    <a:cubicBezTo>
                      <a:pt x="16245" y="1450"/>
                      <a:pt x="16462" y="1419"/>
                      <a:pt x="16699" y="1419"/>
                    </a:cubicBezTo>
                    <a:cubicBezTo>
                      <a:pt x="16896" y="1419"/>
                      <a:pt x="17108" y="1441"/>
                      <a:pt x="17346" y="1441"/>
                    </a:cubicBezTo>
                    <a:cubicBezTo>
                      <a:pt x="17365" y="1441"/>
                      <a:pt x="17384" y="1442"/>
                      <a:pt x="17403" y="1442"/>
                    </a:cubicBezTo>
                    <a:cubicBezTo>
                      <a:pt x="18306" y="1442"/>
                      <a:pt x="18764" y="949"/>
                      <a:pt x="19522" y="437"/>
                    </a:cubicBezTo>
                    <a:cubicBezTo>
                      <a:pt x="19733" y="314"/>
                      <a:pt x="19605" y="0"/>
                      <a:pt x="19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-2633650" y="6142575"/>
                <a:ext cx="49312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25" h="6143" extrusionOk="0">
                    <a:moveTo>
                      <a:pt x="19402" y="1"/>
                    </a:moveTo>
                    <a:cubicBezTo>
                      <a:pt x="19360" y="1"/>
                      <a:pt x="19315" y="15"/>
                      <a:pt x="19271" y="49"/>
                    </a:cubicBezTo>
                    <a:cubicBezTo>
                      <a:pt x="18894" y="300"/>
                      <a:pt x="18517" y="530"/>
                      <a:pt x="18141" y="802"/>
                    </a:cubicBezTo>
                    <a:cubicBezTo>
                      <a:pt x="17965" y="922"/>
                      <a:pt x="17779" y="951"/>
                      <a:pt x="17562" y="951"/>
                    </a:cubicBezTo>
                    <a:cubicBezTo>
                      <a:pt x="17366" y="951"/>
                      <a:pt x="17144" y="927"/>
                      <a:pt x="16885" y="927"/>
                    </a:cubicBezTo>
                    <a:cubicBezTo>
                      <a:pt x="16737" y="927"/>
                      <a:pt x="16600" y="911"/>
                      <a:pt x="16471" y="911"/>
                    </a:cubicBezTo>
                    <a:cubicBezTo>
                      <a:pt x="16309" y="911"/>
                      <a:pt x="16158" y="937"/>
                      <a:pt x="16007" y="1053"/>
                    </a:cubicBezTo>
                    <a:cubicBezTo>
                      <a:pt x="15735" y="1241"/>
                      <a:pt x="14981" y="1890"/>
                      <a:pt x="14772" y="1890"/>
                    </a:cubicBezTo>
                    <a:cubicBezTo>
                      <a:pt x="14418" y="1882"/>
                      <a:pt x="14105" y="1855"/>
                      <a:pt x="13810" y="1855"/>
                    </a:cubicBezTo>
                    <a:cubicBezTo>
                      <a:pt x="13338" y="1855"/>
                      <a:pt x="12913" y="1923"/>
                      <a:pt x="12450" y="2246"/>
                    </a:cubicBezTo>
                    <a:cubicBezTo>
                      <a:pt x="12004" y="2509"/>
                      <a:pt x="11735" y="2811"/>
                      <a:pt x="11281" y="2811"/>
                    </a:cubicBezTo>
                    <a:cubicBezTo>
                      <a:pt x="11266" y="2811"/>
                      <a:pt x="11251" y="2811"/>
                      <a:pt x="11236" y="2810"/>
                    </a:cubicBezTo>
                    <a:cubicBezTo>
                      <a:pt x="10941" y="2810"/>
                      <a:pt x="10551" y="2748"/>
                      <a:pt x="10216" y="2748"/>
                    </a:cubicBezTo>
                    <a:cubicBezTo>
                      <a:pt x="10076" y="2748"/>
                      <a:pt x="9945" y="2759"/>
                      <a:pt x="9834" y="2790"/>
                    </a:cubicBezTo>
                    <a:cubicBezTo>
                      <a:pt x="9478" y="2894"/>
                      <a:pt x="9123" y="3250"/>
                      <a:pt x="8830" y="3438"/>
                    </a:cubicBezTo>
                    <a:cubicBezTo>
                      <a:pt x="8434" y="3692"/>
                      <a:pt x="8289" y="3741"/>
                      <a:pt x="7961" y="3741"/>
                    </a:cubicBezTo>
                    <a:cubicBezTo>
                      <a:pt x="7856" y="3741"/>
                      <a:pt x="7732" y="3736"/>
                      <a:pt x="7574" y="3731"/>
                    </a:cubicBezTo>
                    <a:cubicBezTo>
                      <a:pt x="7544" y="3731"/>
                      <a:pt x="7514" y="3730"/>
                      <a:pt x="7485" y="3730"/>
                    </a:cubicBezTo>
                    <a:cubicBezTo>
                      <a:pt x="6465" y="3730"/>
                      <a:pt x="6083" y="4083"/>
                      <a:pt x="5168" y="4694"/>
                    </a:cubicBezTo>
                    <a:cubicBezTo>
                      <a:pt x="5057" y="4768"/>
                      <a:pt x="4908" y="4791"/>
                      <a:pt x="4737" y="4791"/>
                    </a:cubicBezTo>
                    <a:cubicBezTo>
                      <a:pt x="4454" y="4791"/>
                      <a:pt x="4113" y="4728"/>
                      <a:pt x="3784" y="4728"/>
                    </a:cubicBezTo>
                    <a:cubicBezTo>
                      <a:pt x="3528" y="4728"/>
                      <a:pt x="3281" y="4766"/>
                      <a:pt x="3076" y="4903"/>
                    </a:cubicBezTo>
                    <a:cubicBezTo>
                      <a:pt x="2741" y="5133"/>
                      <a:pt x="2197" y="5635"/>
                      <a:pt x="1883" y="5635"/>
                    </a:cubicBezTo>
                    <a:cubicBezTo>
                      <a:pt x="1360" y="5635"/>
                      <a:pt x="837" y="5614"/>
                      <a:pt x="314" y="5614"/>
                    </a:cubicBezTo>
                    <a:cubicBezTo>
                      <a:pt x="0" y="5614"/>
                      <a:pt x="0" y="6075"/>
                      <a:pt x="314" y="6075"/>
                    </a:cubicBezTo>
                    <a:cubicBezTo>
                      <a:pt x="663" y="6095"/>
                      <a:pt x="1026" y="6143"/>
                      <a:pt x="1378" y="6143"/>
                    </a:cubicBezTo>
                    <a:cubicBezTo>
                      <a:pt x="1766" y="6143"/>
                      <a:pt x="2140" y="6084"/>
                      <a:pt x="2469" y="5865"/>
                    </a:cubicBezTo>
                    <a:cubicBezTo>
                      <a:pt x="2804" y="5635"/>
                      <a:pt x="3369" y="5133"/>
                      <a:pt x="3683" y="5133"/>
                    </a:cubicBezTo>
                    <a:cubicBezTo>
                      <a:pt x="4206" y="5133"/>
                      <a:pt x="4729" y="5175"/>
                      <a:pt x="5252" y="5175"/>
                    </a:cubicBezTo>
                    <a:cubicBezTo>
                      <a:pt x="5566" y="5175"/>
                      <a:pt x="6068" y="4673"/>
                      <a:pt x="6298" y="4505"/>
                    </a:cubicBezTo>
                    <a:cubicBezTo>
                      <a:pt x="6666" y="4270"/>
                      <a:pt x="6806" y="4210"/>
                      <a:pt x="7090" y="4210"/>
                    </a:cubicBezTo>
                    <a:cubicBezTo>
                      <a:pt x="7210" y="4210"/>
                      <a:pt x="7355" y="4221"/>
                      <a:pt x="7553" y="4233"/>
                    </a:cubicBezTo>
                    <a:cubicBezTo>
                      <a:pt x="7582" y="4234"/>
                      <a:pt x="7610" y="4234"/>
                      <a:pt x="7638" y="4234"/>
                    </a:cubicBezTo>
                    <a:cubicBezTo>
                      <a:pt x="8662" y="4234"/>
                      <a:pt x="9042" y="3861"/>
                      <a:pt x="9939" y="3250"/>
                    </a:cubicBezTo>
                    <a:cubicBezTo>
                      <a:pt x="9977" y="3222"/>
                      <a:pt x="10074" y="3212"/>
                      <a:pt x="10202" y="3212"/>
                    </a:cubicBezTo>
                    <a:cubicBezTo>
                      <a:pt x="10559" y="3212"/>
                      <a:pt x="11162" y="3292"/>
                      <a:pt x="11424" y="3292"/>
                    </a:cubicBezTo>
                    <a:cubicBezTo>
                      <a:pt x="11759" y="3292"/>
                      <a:pt x="11947" y="3103"/>
                      <a:pt x="12240" y="2915"/>
                    </a:cubicBezTo>
                    <a:cubicBezTo>
                      <a:pt x="12653" y="2640"/>
                      <a:pt x="12937" y="2346"/>
                      <a:pt x="13351" y="2346"/>
                    </a:cubicBezTo>
                    <a:cubicBezTo>
                      <a:pt x="13378" y="2346"/>
                      <a:pt x="13405" y="2348"/>
                      <a:pt x="13433" y="2350"/>
                    </a:cubicBezTo>
                    <a:cubicBezTo>
                      <a:pt x="13728" y="2350"/>
                      <a:pt x="14118" y="2413"/>
                      <a:pt x="14461" y="2413"/>
                    </a:cubicBezTo>
                    <a:cubicBezTo>
                      <a:pt x="14604" y="2413"/>
                      <a:pt x="14739" y="2402"/>
                      <a:pt x="14856" y="2371"/>
                    </a:cubicBezTo>
                    <a:cubicBezTo>
                      <a:pt x="15232" y="2266"/>
                      <a:pt x="15693" y="1827"/>
                      <a:pt x="16028" y="1576"/>
                    </a:cubicBezTo>
                    <a:cubicBezTo>
                      <a:pt x="16244" y="1439"/>
                      <a:pt x="16455" y="1408"/>
                      <a:pt x="16687" y="1408"/>
                    </a:cubicBezTo>
                    <a:cubicBezTo>
                      <a:pt x="16880" y="1408"/>
                      <a:pt x="17087" y="1430"/>
                      <a:pt x="17325" y="1430"/>
                    </a:cubicBezTo>
                    <a:cubicBezTo>
                      <a:pt x="17344" y="1430"/>
                      <a:pt x="17363" y="1430"/>
                      <a:pt x="17381" y="1430"/>
                    </a:cubicBezTo>
                    <a:cubicBezTo>
                      <a:pt x="18286" y="1430"/>
                      <a:pt x="18763" y="938"/>
                      <a:pt x="19501" y="425"/>
                    </a:cubicBezTo>
                    <a:cubicBezTo>
                      <a:pt x="19724" y="305"/>
                      <a:pt x="19595" y="1"/>
                      <a:pt x="19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8" name="Google Shape;658;p34"/>
              <p:cNvSpPr/>
              <p:nvPr/>
            </p:nvSpPr>
            <p:spPr>
              <a:xfrm>
                <a:off x="-2624775" y="6233300"/>
                <a:ext cx="4948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9793" h="6176" extrusionOk="0">
                    <a:moveTo>
                      <a:pt x="19454" y="0"/>
                    </a:moveTo>
                    <a:cubicBezTo>
                      <a:pt x="19416" y="0"/>
                      <a:pt x="19375" y="12"/>
                      <a:pt x="19334" y="39"/>
                    </a:cubicBezTo>
                    <a:cubicBezTo>
                      <a:pt x="18958" y="311"/>
                      <a:pt x="18581" y="542"/>
                      <a:pt x="18204" y="814"/>
                    </a:cubicBezTo>
                    <a:cubicBezTo>
                      <a:pt x="17987" y="950"/>
                      <a:pt x="17777" y="982"/>
                      <a:pt x="17545" y="982"/>
                    </a:cubicBezTo>
                    <a:cubicBezTo>
                      <a:pt x="17352" y="982"/>
                      <a:pt x="17145" y="960"/>
                      <a:pt x="16907" y="960"/>
                    </a:cubicBezTo>
                    <a:cubicBezTo>
                      <a:pt x="16749" y="960"/>
                      <a:pt x="16611" y="943"/>
                      <a:pt x="16482" y="943"/>
                    </a:cubicBezTo>
                    <a:cubicBezTo>
                      <a:pt x="16320" y="943"/>
                      <a:pt x="16170" y="969"/>
                      <a:pt x="16007" y="1086"/>
                    </a:cubicBezTo>
                    <a:cubicBezTo>
                      <a:pt x="15756" y="1274"/>
                      <a:pt x="14982" y="1922"/>
                      <a:pt x="14773" y="1922"/>
                    </a:cubicBezTo>
                    <a:cubicBezTo>
                      <a:pt x="14427" y="1914"/>
                      <a:pt x="14115" y="1888"/>
                      <a:pt x="13820" y="1888"/>
                    </a:cubicBezTo>
                    <a:cubicBezTo>
                      <a:pt x="13346" y="1888"/>
                      <a:pt x="12914" y="1956"/>
                      <a:pt x="12450" y="2278"/>
                    </a:cubicBezTo>
                    <a:cubicBezTo>
                      <a:pt x="12025" y="2542"/>
                      <a:pt x="11737" y="2844"/>
                      <a:pt x="11301" y="2844"/>
                    </a:cubicBezTo>
                    <a:cubicBezTo>
                      <a:pt x="11287" y="2844"/>
                      <a:pt x="11272" y="2844"/>
                      <a:pt x="11258" y="2843"/>
                    </a:cubicBezTo>
                    <a:cubicBezTo>
                      <a:pt x="10962" y="2843"/>
                      <a:pt x="10573" y="2781"/>
                      <a:pt x="10230" y="2781"/>
                    </a:cubicBezTo>
                    <a:cubicBezTo>
                      <a:pt x="10087" y="2781"/>
                      <a:pt x="9952" y="2791"/>
                      <a:pt x="9835" y="2822"/>
                    </a:cubicBezTo>
                    <a:cubicBezTo>
                      <a:pt x="9500" y="2927"/>
                      <a:pt x="9123" y="3283"/>
                      <a:pt x="8851" y="3471"/>
                    </a:cubicBezTo>
                    <a:cubicBezTo>
                      <a:pt x="8455" y="3724"/>
                      <a:pt x="8311" y="3774"/>
                      <a:pt x="7983" y="3774"/>
                    </a:cubicBezTo>
                    <a:cubicBezTo>
                      <a:pt x="7877" y="3774"/>
                      <a:pt x="7753" y="3769"/>
                      <a:pt x="7596" y="3764"/>
                    </a:cubicBezTo>
                    <a:cubicBezTo>
                      <a:pt x="7540" y="3762"/>
                      <a:pt x="7486" y="3761"/>
                      <a:pt x="7434" y="3761"/>
                    </a:cubicBezTo>
                    <a:cubicBezTo>
                      <a:pt x="6450" y="3761"/>
                      <a:pt x="6084" y="4130"/>
                      <a:pt x="5190" y="4726"/>
                    </a:cubicBezTo>
                    <a:cubicBezTo>
                      <a:pt x="5073" y="4801"/>
                      <a:pt x="4921" y="4824"/>
                      <a:pt x="4750" y="4824"/>
                    </a:cubicBezTo>
                    <a:cubicBezTo>
                      <a:pt x="4466" y="4824"/>
                      <a:pt x="4127" y="4760"/>
                      <a:pt x="3801" y="4760"/>
                    </a:cubicBezTo>
                    <a:cubicBezTo>
                      <a:pt x="3548" y="4760"/>
                      <a:pt x="3303" y="4799"/>
                      <a:pt x="3097" y="4935"/>
                    </a:cubicBezTo>
                    <a:cubicBezTo>
                      <a:pt x="2742" y="5166"/>
                      <a:pt x="2198" y="5668"/>
                      <a:pt x="1884" y="5668"/>
                    </a:cubicBezTo>
                    <a:cubicBezTo>
                      <a:pt x="1361" y="5668"/>
                      <a:pt x="838" y="5647"/>
                      <a:pt x="315" y="5647"/>
                    </a:cubicBezTo>
                    <a:cubicBezTo>
                      <a:pt x="1" y="5647"/>
                      <a:pt x="1" y="6107"/>
                      <a:pt x="315" y="6107"/>
                    </a:cubicBezTo>
                    <a:cubicBezTo>
                      <a:pt x="663" y="6127"/>
                      <a:pt x="1031" y="6176"/>
                      <a:pt x="1389" y="6176"/>
                    </a:cubicBezTo>
                    <a:cubicBezTo>
                      <a:pt x="1782" y="6176"/>
                      <a:pt x="2162" y="6117"/>
                      <a:pt x="2491" y="5898"/>
                    </a:cubicBezTo>
                    <a:cubicBezTo>
                      <a:pt x="2825" y="5668"/>
                      <a:pt x="3369" y="5166"/>
                      <a:pt x="3683" y="5166"/>
                    </a:cubicBezTo>
                    <a:cubicBezTo>
                      <a:pt x="4206" y="5166"/>
                      <a:pt x="4729" y="5187"/>
                      <a:pt x="5253" y="5187"/>
                    </a:cubicBezTo>
                    <a:cubicBezTo>
                      <a:pt x="5566" y="5187"/>
                      <a:pt x="6069" y="4705"/>
                      <a:pt x="6299" y="4538"/>
                    </a:cubicBezTo>
                    <a:cubicBezTo>
                      <a:pt x="6695" y="4284"/>
                      <a:pt x="6839" y="4235"/>
                      <a:pt x="7168" y="4235"/>
                    </a:cubicBezTo>
                    <a:cubicBezTo>
                      <a:pt x="7273" y="4235"/>
                      <a:pt x="7397" y="4240"/>
                      <a:pt x="7554" y="4245"/>
                    </a:cubicBezTo>
                    <a:cubicBezTo>
                      <a:pt x="7610" y="4247"/>
                      <a:pt x="7664" y="4248"/>
                      <a:pt x="7717" y="4248"/>
                    </a:cubicBezTo>
                    <a:cubicBezTo>
                      <a:pt x="8700" y="4248"/>
                      <a:pt x="9065" y="3879"/>
                      <a:pt x="9939" y="3283"/>
                    </a:cubicBezTo>
                    <a:cubicBezTo>
                      <a:pt x="10016" y="3234"/>
                      <a:pt x="10179" y="3217"/>
                      <a:pt x="10373" y="3217"/>
                    </a:cubicBezTo>
                    <a:cubicBezTo>
                      <a:pt x="10762" y="3217"/>
                      <a:pt x="11279" y="3283"/>
                      <a:pt x="11488" y="3283"/>
                    </a:cubicBezTo>
                    <a:cubicBezTo>
                      <a:pt x="11823" y="3283"/>
                      <a:pt x="12011" y="3115"/>
                      <a:pt x="12304" y="2927"/>
                    </a:cubicBezTo>
                    <a:cubicBezTo>
                      <a:pt x="12729" y="2643"/>
                      <a:pt x="13017" y="2340"/>
                      <a:pt x="13453" y="2340"/>
                    </a:cubicBezTo>
                    <a:cubicBezTo>
                      <a:pt x="13467" y="2340"/>
                      <a:pt x="13482" y="2340"/>
                      <a:pt x="13496" y="2341"/>
                    </a:cubicBezTo>
                    <a:cubicBezTo>
                      <a:pt x="13805" y="2341"/>
                      <a:pt x="14215" y="2420"/>
                      <a:pt x="14569" y="2420"/>
                    </a:cubicBezTo>
                    <a:cubicBezTo>
                      <a:pt x="14696" y="2420"/>
                      <a:pt x="14815" y="2410"/>
                      <a:pt x="14919" y="2383"/>
                    </a:cubicBezTo>
                    <a:cubicBezTo>
                      <a:pt x="15296" y="2278"/>
                      <a:pt x="15756" y="1818"/>
                      <a:pt x="16091" y="1588"/>
                    </a:cubicBezTo>
                    <a:cubicBezTo>
                      <a:pt x="16308" y="1451"/>
                      <a:pt x="16518" y="1420"/>
                      <a:pt x="16750" y="1420"/>
                    </a:cubicBezTo>
                    <a:cubicBezTo>
                      <a:pt x="16943" y="1420"/>
                      <a:pt x="17150" y="1441"/>
                      <a:pt x="17388" y="1441"/>
                    </a:cubicBezTo>
                    <a:cubicBezTo>
                      <a:pt x="17407" y="1442"/>
                      <a:pt x="17426" y="1442"/>
                      <a:pt x="17445" y="1442"/>
                    </a:cubicBezTo>
                    <a:cubicBezTo>
                      <a:pt x="18349" y="1442"/>
                      <a:pt x="18826" y="949"/>
                      <a:pt x="19564" y="437"/>
                    </a:cubicBezTo>
                    <a:cubicBezTo>
                      <a:pt x="19792" y="314"/>
                      <a:pt x="19653" y="0"/>
                      <a:pt x="19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9" name="Google Shape;659;p34"/>
              <p:cNvSpPr/>
              <p:nvPr/>
            </p:nvSpPr>
            <p:spPr>
              <a:xfrm>
                <a:off x="-1753825" y="6143775"/>
                <a:ext cx="2720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9459" extrusionOk="0">
                    <a:moveTo>
                      <a:pt x="10881" y="1"/>
                    </a:moveTo>
                    <a:cubicBezTo>
                      <a:pt x="8244" y="419"/>
                      <a:pt x="3871" y="1214"/>
                      <a:pt x="2009" y="2218"/>
                    </a:cubicBezTo>
                    <a:lnTo>
                      <a:pt x="1" y="9458"/>
                    </a:lnTo>
                    <a:cubicBezTo>
                      <a:pt x="1779" y="8203"/>
                      <a:pt x="6612" y="5022"/>
                      <a:pt x="10630" y="4206"/>
                    </a:cubicBezTo>
                    <a:cubicBezTo>
                      <a:pt x="10797" y="2825"/>
                      <a:pt x="10881" y="1402"/>
                      <a:pt x="10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0" name="Google Shape;660;p34"/>
              <p:cNvSpPr/>
              <p:nvPr/>
            </p:nvSpPr>
            <p:spPr>
              <a:xfrm>
                <a:off x="-1694200" y="5953900"/>
                <a:ext cx="206650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8370" extrusionOk="0">
                    <a:moveTo>
                      <a:pt x="7743" y="0"/>
                    </a:moveTo>
                    <a:cubicBezTo>
                      <a:pt x="5859" y="126"/>
                      <a:pt x="3265" y="398"/>
                      <a:pt x="2030" y="921"/>
                    </a:cubicBezTo>
                    <a:lnTo>
                      <a:pt x="1" y="8370"/>
                    </a:lnTo>
                    <a:cubicBezTo>
                      <a:pt x="1382" y="7324"/>
                      <a:pt x="4960" y="4792"/>
                      <a:pt x="8266" y="3662"/>
                    </a:cubicBezTo>
                    <a:cubicBezTo>
                      <a:pt x="8140" y="2407"/>
                      <a:pt x="7952" y="1172"/>
                      <a:pt x="7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-1620950" y="5699150"/>
                <a:ext cx="899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7868" extrusionOk="0">
                    <a:moveTo>
                      <a:pt x="2134" y="1"/>
                    </a:moveTo>
                    <a:lnTo>
                      <a:pt x="0" y="7868"/>
                    </a:lnTo>
                    <a:cubicBezTo>
                      <a:pt x="837" y="6989"/>
                      <a:pt x="2197" y="5692"/>
                      <a:pt x="3599" y="4729"/>
                    </a:cubicBezTo>
                    <a:cubicBezTo>
                      <a:pt x="3013" y="2511"/>
                      <a:pt x="2448" y="796"/>
                      <a:pt x="2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2" name="Google Shape;662;p34"/>
              <p:cNvSpPr/>
              <p:nvPr/>
            </p:nvSpPr>
            <p:spPr>
              <a:xfrm>
                <a:off x="-1643450" y="5816850"/>
                <a:ext cx="1428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6383" extrusionOk="0">
                    <a:moveTo>
                      <a:pt x="4499" y="0"/>
                    </a:moveTo>
                    <a:cubicBezTo>
                      <a:pt x="3097" y="984"/>
                      <a:pt x="1737" y="2281"/>
                      <a:pt x="900" y="3160"/>
                    </a:cubicBezTo>
                    <a:lnTo>
                      <a:pt x="0" y="6382"/>
                    </a:lnTo>
                    <a:cubicBezTo>
                      <a:pt x="1235" y="5859"/>
                      <a:pt x="3829" y="5587"/>
                      <a:pt x="5713" y="5461"/>
                    </a:cubicBezTo>
                    <a:cubicBezTo>
                      <a:pt x="5378" y="3453"/>
                      <a:pt x="4917" y="1591"/>
                      <a:pt x="44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3" name="Google Shape;663;p34"/>
              <p:cNvSpPr/>
              <p:nvPr/>
            </p:nvSpPr>
            <p:spPr>
              <a:xfrm>
                <a:off x="-1704125" y="6044925"/>
                <a:ext cx="2218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6173" extrusionOk="0">
                    <a:moveTo>
                      <a:pt x="8642" y="0"/>
                    </a:moveTo>
                    <a:cubicBezTo>
                      <a:pt x="5357" y="1130"/>
                      <a:pt x="1779" y="3662"/>
                      <a:pt x="377" y="4708"/>
                    </a:cubicBezTo>
                    <a:lnTo>
                      <a:pt x="0" y="6172"/>
                    </a:lnTo>
                    <a:cubicBezTo>
                      <a:pt x="1862" y="5168"/>
                      <a:pt x="6236" y="4373"/>
                      <a:pt x="8872" y="3955"/>
                    </a:cubicBezTo>
                    <a:cubicBezTo>
                      <a:pt x="8872" y="2636"/>
                      <a:pt x="8788" y="1297"/>
                      <a:pt x="8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-1776850" y="6248925"/>
                <a:ext cx="289300" cy="216575"/>
              </a:xfrm>
              <a:custGeom>
                <a:avLst/>
                <a:gdLst/>
                <a:ahLst/>
                <a:cxnLst/>
                <a:rect l="l" t="t" r="r" b="b"/>
                <a:pathLst>
                  <a:path w="11572" h="8663" extrusionOk="0">
                    <a:moveTo>
                      <a:pt x="11572" y="0"/>
                    </a:moveTo>
                    <a:lnTo>
                      <a:pt x="11572" y="0"/>
                    </a:lnTo>
                    <a:cubicBezTo>
                      <a:pt x="7575" y="795"/>
                      <a:pt x="2742" y="3997"/>
                      <a:pt x="942" y="5252"/>
                    </a:cubicBezTo>
                    <a:lnTo>
                      <a:pt x="1" y="8663"/>
                    </a:lnTo>
                    <a:cubicBezTo>
                      <a:pt x="3746" y="5524"/>
                      <a:pt x="10944" y="3034"/>
                      <a:pt x="11090" y="2427"/>
                    </a:cubicBezTo>
                    <a:cubicBezTo>
                      <a:pt x="11300" y="1653"/>
                      <a:pt x="11446" y="837"/>
                      <a:pt x="11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5" name="Google Shape;665;p34"/>
              <p:cNvSpPr/>
              <p:nvPr/>
            </p:nvSpPr>
            <p:spPr>
              <a:xfrm>
                <a:off x="-1837525" y="5666350"/>
                <a:ext cx="277800" cy="93462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37385" extrusionOk="0">
                    <a:moveTo>
                      <a:pt x="10576" y="1"/>
                    </a:moveTo>
                    <a:cubicBezTo>
                      <a:pt x="10363" y="1"/>
                      <a:pt x="10163" y="141"/>
                      <a:pt x="10128" y="371"/>
                    </a:cubicBezTo>
                    <a:lnTo>
                      <a:pt x="1" y="37385"/>
                    </a:lnTo>
                    <a:lnTo>
                      <a:pt x="963" y="37385"/>
                    </a:lnTo>
                    <a:lnTo>
                      <a:pt x="2428" y="31966"/>
                    </a:lnTo>
                    <a:lnTo>
                      <a:pt x="3369" y="28555"/>
                    </a:lnTo>
                    <a:lnTo>
                      <a:pt x="5357" y="21315"/>
                    </a:lnTo>
                    <a:lnTo>
                      <a:pt x="5755" y="19872"/>
                    </a:lnTo>
                    <a:lnTo>
                      <a:pt x="7805" y="12423"/>
                    </a:lnTo>
                    <a:lnTo>
                      <a:pt x="8684" y="9201"/>
                    </a:lnTo>
                    <a:lnTo>
                      <a:pt x="10839" y="1333"/>
                    </a:lnTo>
                    <a:lnTo>
                      <a:pt x="11048" y="601"/>
                    </a:lnTo>
                    <a:cubicBezTo>
                      <a:pt x="11111" y="329"/>
                      <a:pt x="10965" y="78"/>
                      <a:pt x="10693" y="15"/>
                    </a:cubicBezTo>
                    <a:cubicBezTo>
                      <a:pt x="10654" y="6"/>
                      <a:pt x="10615" y="1"/>
                      <a:pt x="10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-2041525" y="6599900"/>
                <a:ext cx="3630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1215" extrusionOk="0">
                    <a:moveTo>
                      <a:pt x="565" y="1"/>
                    </a:moveTo>
                    <a:cubicBezTo>
                      <a:pt x="273" y="1"/>
                      <a:pt x="1" y="273"/>
                      <a:pt x="1" y="608"/>
                    </a:cubicBezTo>
                    <a:cubicBezTo>
                      <a:pt x="1" y="922"/>
                      <a:pt x="273" y="1215"/>
                      <a:pt x="607" y="1215"/>
                    </a:cubicBezTo>
                    <a:lnTo>
                      <a:pt x="13915" y="1215"/>
                    </a:lnTo>
                    <a:cubicBezTo>
                      <a:pt x="14229" y="1215"/>
                      <a:pt x="14522" y="943"/>
                      <a:pt x="14522" y="608"/>
                    </a:cubicBezTo>
                    <a:cubicBezTo>
                      <a:pt x="14522" y="294"/>
                      <a:pt x="14250" y="1"/>
                      <a:pt x="1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7" name="Google Shape;667;p34"/>
              <p:cNvSpPr/>
              <p:nvPr/>
            </p:nvSpPr>
            <p:spPr>
              <a:xfrm>
                <a:off x="-2148225" y="6694075"/>
                <a:ext cx="563900" cy="368275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14731" extrusionOk="0">
                    <a:moveTo>
                      <a:pt x="6633" y="0"/>
                    </a:moveTo>
                    <a:cubicBezTo>
                      <a:pt x="6633" y="0"/>
                      <a:pt x="2113" y="1256"/>
                      <a:pt x="732" y="4080"/>
                    </a:cubicBezTo>
                    <a:cubicBezTo>
                      <a:pt x="670" y="4248"/>
                      <a:pt x="586" y="4415"/>
                      <a:pt x="523" y="4603"/>
                    </a:cubicBezTo>
                    <a:cubicBezTo>
                      <a:pt x="0" y="6277"/>
                      <a:pt x="272" y="9102"/>
                      <a:pt x="2616" y="11697"/>
                    </a:cubicBezTo>
                    <a:cubicBezTo>
                      <a:pt x="3599" y="12764"/>
                      <a:pt x="4896" y="13789"/>
                      <a:pt x="6654" y="14710"/>
                    </a:cubicBezTo>
                    <a:lnTo>
                      <a:pt x="16090" y="14730"/>
                    </a:lnTo>
                    <a:cubicBezTo>
                      <a:pt x="21175" y="12115"/>
                      <a:pt x="22556" y="8432"/>
                      <a:pt x="22430" y="5880"/>
                    </a:cubicBezTo>
                    <a:cubicBezTo>
                      <a:pt x="22388" y="5147"/>
                      <a:pt x="22242" y="4562"/>
                      <a:pt x="22012" y="4080"/>
                    </a:cubicBezTo>
                    <a:cubicBezTo>
                      <a:pt x="20694" y="1444"/>
                      <a:pt x="16676" y="168"/>
                      <a:pt x="16174" y="21"/>
                    </a:cubicBezTo>
                    <a:cubicBezTo>
                      <a:pt x="16153" y="21"/>
                      <a:pt x="16111" y="0"/>
                      <a:pt x="16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8" name="Google Shape;668;p34"/>
              <p:cNvSpPr/>
              <p:nvPr/>
            </p:nvSpPr>
            <p:spPr>
              <a:xfrm>
                <a:off x="-2004900" y="6629200"/>
                <a:ext cx="2814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2596" extrusionOk="0">
                    <a:moveTo>
                      <a:pt x="0" y="1"/>
                    </a:moveTo>
                    <a:lnTo>
                      <a:pt x="900" y="2595"/>
                    </a:lnTo>
                    <a:lnTo>
                      <a:pt x="10378" y="2595"/>
                    </a:lnTo>
                    <a:lnTo>
                      <a:pt x="11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18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/>
          <p:cNvSpPr txBox="1">
            <a:spLocks noGrp="1"/>
          </p:cNvSpPr>
          <p:nvPr>
            <p:ph type="title" idx="6"/>
          </p:nvPr>
        </p:nvSpPr>
        <p:spPr>
          <a:xfrm>
            <a:off x="827904" y="-68866"/>
            <a:ext cx="7704000" cy="503764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9" name="Google Shape;1189;p41"/>
          <p:cNvSpPr txBox="1">
            <a:spLocks noGrp="1"/>
          </p:cNvSpPr>
          <p:nvPr>
            <p:ph type="title" idx="4"/>
          </p:nvPr>
        </p:nvSpPr>
        <p:spPr>
          <a:xfrm>
            <a:off x="3448800" y="2020245"/>
            <a:ext cx="2246400" cy="431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Tragedy</a:t>
            </a:r>
            <a:endParaRPr/>
          </a:p>
        </p:txBody>
      </p:sp>
      <p:grpSp>
        <p:nvGrpSpPr>
          <p:cNvPr id="1190" name="Google Shape;1190;p41"/>
          <p:cNvGrpSpPr/>
          <p:nvPr/>
        </p:nvGrpSpPr>
        <p:grpSpPr>
          <a:xfrm>
            <a:off x="4303069" y="1296000"/>
            <a:ext cx="537862" cy="648015"/>
            <a:chOff x="7543487" y="1954372"/>
            <a:chExt cx="457444" cy="552537"/>
          </a:xfrm>
        </p:grpSpPr>
        <p:sp>
          <p:nvSpPr>
            <p:cNvPr id="1191" name="Google Shape;1191;p41"/>
            <p:cNvSpPr/>
            <p:nvPr/>
          </p:nvSpPr>
          <p:spPr>
            <a:xfrm>
              <a:off x="7543487" y="1954372"/>
              <a:ext cx="457444" cy="552537"/>
            </a:xfrm>
            <a:custGeom>
              <a:avLst/>
              <a:gdLst/>
              <a:ahLst/>
              <a:cxnLst/>
              <a:rect l="l" t="t" r="r" b="b"/>
              <a:pathLst>
                <a:path w="15076" h="18210" extrusionOk="0">
                  <a:moveTo>
                    <a:pt x="7316" y="0"/>
                  </a:moveTo>
                  <a:cubicBezTo>
                    <a:pt x="5005" y="0"/>
                    <a:pt x="1" y="1869"/>
                    <a:pt x="64" y="1932"/>
                  </a:cubicBezTo>
                  <a:lnTo>
                    <a:pt x="349" y="10799"/>
                  </a:lnTo>
                  <a:cubicBezTo>
                    <a:pt x="349" y="14790"/>
                    <a:pt x="7760" y="18210"/>
                    <a:pt x="7760" y="18210"/>
                  </a:cubicBezTo>
                  <a:cubicBezTo>
                    <a:pt x="7760" y="18210"/>
                    <a:pt x="14822" y="14473"/>
                    <a:pt x="14822" y="10641"/>
                  </a:cubicBezTo>
                  <a:lnTo>
                    <a:pt x="15075" y="1900"/>
                  </a:lnTo>
                  <a:cubicBezTo>
                    <a:pt x="15075" y="1900"/>
                    <a:pt x="10230" y="0"/>
                    <a:pt x="7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7639582" y="2223419"/>
              <a:ext cx="274873" cy="75947"/>
            </a:xfrm>
            <a:custGeom>
              <a:avLst/>
              <a:gdLst/>
              <a:ahLst/>
              <a:cxnLst/>
              <a:rect l="l" t="t" r="r" b="b"/>
              <a:pathLst>
                <a:path w="9059" h="2503" extrusionOk="0">
                  <a:moveTo>
                    <a:pt x="4308" y="1"/>
                  </a:moveTo>
                  <a:cubicBezTo>
                    <a:pt x="2534" y="1"/>
                    <a:pt x="1" y="2502"/>
                    <a:pt x="1" y="2502"/>
                  </a:cubicBezTo>
                  <a:cubicBezTo>
                    <a:pt x="1" y="2502"/>
                    <a:pt x="3421" y="1647"/>
                    <a:pt x="4371" y="1647"/>
                  </a:cubicBezTo>
                  <a:cubicBezTo>
                    <a:pt x="5321" y="1647"/>
                    <a:pt x="9058" y="2407"/>
                    <a:pt x="9058" y="2407"/>
                  </a:cubicBezTo>
                  <a:cubicBezTo>
                    <a:pt x="9058" y="2407"/>
                    <a:pt x="6113" y="1"/>
                    <a:pt x="4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803917" y="2113882"/>
              <a:ext cx="120126" cy="52887"/>
            </a:xfrm>
            <a:custGeom>
              <a:avLst/>
              <a:gdLst/>
              <a:ahLst/>
              <a:cxnLst/>
              <a:rect l="l" t="t" r="r" b="b"/>
              <a:pathLst>
                <a:path w="3959" h="1743" extrusionOk="0">
                  <a:moveTo>
                    <a:pt x="0" y="0"/>
                  </a:moveTo>
                  <a:cubicBezTo>
                    <a:pt x="0" y="1"/>
                    <a:pt x="507" y="1742"/>
                    <a:pt x="1647" y="1742"/>
                  </a:cubicBezTo>
                  <a:cubicBezTo>
                    <a:pt x="2819" y="1742"/>
                    <a:pt x="3959" y="887"/>
                    <a:pt x="3959" y="8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608845" y="2113882"/>
              <a:ext cx="124950" cy="60564"/>
            </a:xfrm>
            <a:custGeom>
              <a:avLst/>
              <a:gdLst/>
              <a:ahLst/>
              <a:cxnLst/>
              <a:rect l="l" t="t" r="r" b="b"/>
              <a:pathLst>
                <a:path w="4118" h="1996" extrusionOk="0">
                  <a:moveTo>
                    <a:pt x="4117" y="0"/>
                  </a:moveTo>
                  <a:lnTo>
                    <a:pt x="0" y="1140"/>
                  </a:lnTo>
                  <a:cubicBezTo>
                    <a:pt x="0" y="1140"/>
                    <a:pt x="1045" y="1996"/>
                    <a:pt x="2281" y="1996"/>
                  </a:cubicBezTo>
                  <a:cubicBezTo>
                    <a:pt x="3294" y="1932"/>
                    <a:pt x="4117" y="1"/>
                    <a:pt x="4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41"/>
          <p:cNvGrpSpPr/>
          <p:nvPr/>
        </p:nvGrpSpPr>
        <p:grpSpPr>
          <a:xfrm>
            <a:off x="7567826" y="3503942"/>
            <a:ext cx="647976" cy="648015"/>
            <a:chOff x="826689" y="2593385"/>
            <a:chExt cx="550625" cy="551596"/>
          </a:xfrm>
        </p:grpSpPr>
        <p:sp>
          <p:nvSpPr>
            <p:cNvPr id="1196" name="Google Shape;1196;p41"/>
            <p:cNvSpPr/>
            <p:nvPr/>
          </p:nvSpPr>
          <p:spPr>
            <a:xfrm>
              <a:off x="1048645" y="2748071"/>
              <a:ext cx="328670" cy="396910"/>
            </a:xfrm>
            <a:custGeom>
              <a:avLst/>
              <a:gdLst/>
              <a:ahLst/>
              <a:cxnLst/>
              <a:rect l="l" t="t" r="r" b="b"/>
              <a:pathLst>
                <a:path w="10832" h="13081" extrusionOk="0">
                  <a:moveTo>
                    <a:pt x="5511" y="1"/>
                  </a:moveTo>
                  <a:cubicBezTo>
                    <a:pt x="3389" y="1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11085"/>
                    <a:pt x="5416" y="13080"/>
                    <a:pt x="5416" y="13080"/>
                  </a:cubicBezTo>
                  <a:cubicBezTo>
                    <a:pt x="5416" y="13080"/>
                    <a:pt x="10800" y="12003"/>
                    <a:pt x="10800" y="6303"/>
                  </a:cubicBezTo>
                  <a:lnTo>
                    <a:pt x="10831" y="1553"/>
                  </a:lnTo>
                  <a:cubicBezTo>
                    <a:pt x="10831" y="1553"/>
                    <a:pt x="7601" y="1"/>
                    <a:pt x="5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107266" y="2950819"/>
              <a:ext cx="210486" cy="61535"/>
            </a:xfrm>
            <a:custGeom>
              <a:avLst/>
              <a:gdLst/>
              <a:ahLst/>
              <a:cxnLst/>
              <a:rect l="l" t="t" r="r" b="b"/>
              <a:pathLst>
                <a:path w="6937" h="2028" extrusionOk="0">
                  <a:moveTo>
                    <a:pt x="3357" y="1"/>
                  </a:moveTo>
                  <a:cubicBezTo>
                    <a:pt x="1711" y="1"/>
                    <a:pt x="0" y="1838"/>
                    <a:pt x="0" y="1838"/>
                  </a:cubicBezTo>
                  <a:cubicBezTo>
                    <a:pt x="0" y="1838"/>
                    <a:pt x="2566" y="1489"/>
                    <a:pt x="3357" y="1489"/>
                  </a:cubicBezTo>
                  <a:cubicBezTo>
                    <a:pt x="4212" y="1489"/>
                    <a:pt x="6936" y="2028"/>
                    <a:pt x="6936" y="2028"/>
                  </a:cubicBezTo>
                  <a:cubicBezTo>
                    <a:pt x="6936" y="2028"/>
                    <a:pt x="5036" y="1"/>
                    <a:pt x="3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242746" y="2880698"/>
              <a:ext cx="100949" cy="36532"/>
            </a:xfrm>
            <a:custGeom>
              <a:avLst/>
              <a:gdLst/>
              <a:ahLst/>
              <a:cxnLst/>
              <a:rect l="l" t="t" r="r" b="b"/>
              <a:pathLst>
                <a:path w="3327" h="12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34" y="1204"/>
                    <a:pt x="1553" y="1204"/>
                  </a:cubicBezTo>
                  <a:cubicBezTo>
                    <a:pt x="2471" y="1204"/>
                    <a:pt x="3326" y="222"/>
                    <a:pt x="3326" y="222"/>
                  </a:cubicBezTo>
                  <a:lnTo>
                    <a:pt x="3326" y="222"/>
                  </a:lnTo>
                  <a:cubicBezTo>
                    <a:pt x="3326" y="222"/>
                    <a:pt x="2218" y="380"/>
                    <a:pt x="1584" y="380"/>
                  </a:cubicBezTo>
                  <a:cubicBezTo>
                    <a:pt x="951" y="3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299456" y="2916229"/>
              <a:ext cx="41357" cy="65388"/>
            </a:xfrm>
            <a:custGeom>
              <a:avLst/>
              <a:gdLst/>
              <a:ahLst/>
              <a:cxnLst/>
              <a:rect l="l" t="t" r="r" b="b"/>
              <a:pathLst>
                <a:path w="1363" h="2155" extrusionOk="0">
                  <a:moveTo>
                    <a:pt x="634" y="1"/>
                  </a:moveTo>
                  <a:cubicBezTo>
                    <a:pt x="634" y="634"/>
                    <a:pt x="0" y="1109"/>
                    <a:pt x="0" y="1521"/>
                  </a:cubicBezTo>
                  <a:cubicBezTo>
                    <a:pt x="0" y="1901"/>
                    <a:pt x="254" y="2154"/>
                    <a:pt x="634" y="2154"/>
                  </a:cubicBezTo>
                  <a:cubicBezTo>
                    <a:pt x="1045" y="2154"/>
                    <a:pt x="1362" y="1838"/>
                    <a:pt x="1362" y="1426"/>
                  </a:cubicBezTo>
                  <a:cubicBezTo>
                    <a:pt x="1362" y="1046"/>
                    <a:pt x="634" y="476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048645" y="2748071"/>
              <a:ext cx="163394" cy="267166"/>
            </a:xfrm>
            <a:custGeom>
              <a:avLst/>
              <a:gdLst/>
              <a:ahLst/>
              <a:cxnLst/>
              <a:rect l="l" t="t" r="r" b="b"/>
              <a:pathLst>
                <a:path w="5385" h="8805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3294" y="33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7411"/>
                    <a:pt x="159" y="8171"/>
                    <a:pt x="476" y="8805"/>
                  </a:cubicBezTo>
                  <a:cubicBezTo>
                    <a:pt x="2344" y="8013"/>
                    <a:pt x="5131" y="5860"/>
                    <a:pt x="5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826689" y="2593385"/>
              <a:ext cx="341141" cy="407439"/>
            </a:xfrm>
            <a:custGeom>
              <a:avLst/>
              <a:gdLst/>
              <a:ahLst/>
              <a:cxnLst/>
              <a:rect l="l" t="t" r="r" b="b"/>
              <a:pathLst>
                <a:path w="11243" h="13428" extrusionOk="0">
                  <a:moveTo>
                    <a:pt x="5637" y="0"/>
                  </a:moveTo>
                  <a:cubicBezTo>
                    <a:pt x="3484" y="0"/>
                    <a:pt x="32" y="1330"/>
                    <a:pt x="32" y="1330"/>
                  </a:cubicBezTo>
                  <a:lnTo>
                    <a:pt x="0" y="6081"/>
                  </a:lnTo>
                  <a:cubicBezTo>
                    <a:pt x="0" y="11433"/>
                    <a:pt x="5574" y="13428"/>
                    <a:pt x="5574" y="13428"/>
                  </a:cubicBezTo>
                  <a:cubicBezTo>
                    <a:pt x="5574" y="13428"/>
                    <a:pt x="11243" y="11686"/>
                    <a:pt x="11243" y="5764"/>
                  </a:cubicBezTo>
                  <a:lnTo>
                    <a:pt x="11243" y="1267"/>
                  </a:lnTo>
                  <a:cubicBezTo>
                    <a:pt x="11243" y="1267"/>
                    <a:pt x="7854" y="0"/>
                    <a:pt x="5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891046" y="2797074"/>
              <a:ext cx="204721" cy="88448"/>
            </a:xfrm>
            <a:custGeom>
              <a:avLst/>
              <a:gdLst/>
              <a:ahLst/>
              <a:cxnLst/>
              <a:rect l="l" t="t" r="r" b="b"/>
              <a:pathLst>
                <a:path w="6747" h="2915" extrusionOk="0">
                  <a:moveTo>
                    <a:pt x="6746" y="1"/>
                  </a:moveTo>
                  <a:lnTo>
                    <a:pt x="6746" y="1"/>
                  </a:lnTo>
                  <a:cubicBezTo>
                    <a:pt x="6746" y="1"/>
                    <a:pt x="4150" y="698"/>
                    <a:pt x="3295" y="698"/>
                  </a:cubicBezTo>
                  <a:cubicBezTo>
                    <a:pt x="2471" y="698"/>
                    <a:pt x="1" y="159"/>
                    <a:pt x="1" y="159"/>
                  </a:cubicBezTo>
                  <a:lnTo>
                    <a:pt x="1" y="159"/>
                  </a:lnTo>
                  <a:cubicBezTo>
                    <a:pt x="1" y="159"/>
                    <a:pt x="951" y="2915"/>
                    <a:pt x="3358" y="2915"/>
                  </a:cubicBezTo>
                  <a:cubicBezTo>
                    <a:pt x="5416" y="2915"/>
                    <a:pt x="6746" y="1"/>
                    <a:pt x="6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1012143" y="2710598"/>
              <a:ext cx="105713" cy="35592"/>
            </a:xfrm>
            <a:custGeom>
              <a:avLst/>
              <a:gdLst/>
              <a:ahLst/>
              <a:cxnLst/>
              <a:rect l="l" t="t" r="r" b="b"/>
              <a:pathLst>
                <a:path w="3484" h="1173" extrusionOk="0">
                  <a:moveTo>
                    <a:pt x="1679" y="1"/>
                  </a:moveTo>
                  <a:cubicBezTo>
                    <a:pt x="887" y="1"/>
                    <a:pt x="0" y="1078"/>
                    <a:pt x="0" y="1078"/>
                  </a:cubicBezTo>
                  <a:cubicBezTo>
                    <a:pt x="0" y="1078"/>
                    <a:pt x="602" y="919"/>
                    <a:pt x="1679" y="919"/>
                  </a:cubicBezTo>
                  <a:cubicBezTo>
                    <a:pt x="2280" y="919"/>
                    <a:pt x="3484" y="1173"/>
                    <a:pt x="3484" y="1173"/>
                  </a:cubicBezTo>
                  <a:cubicBezTo>
                    <a:pt x="3484" y="1173"/>
                    <a:pt x="2502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862220" y="2710598"/>
              <a:ext cx="106715" cy="36563"/>
            </a:xfrm>
            <a:custGeom>
              <a:avLst/>
              <a:gdLst/>
              <a:ahLst/>
              <a:cxnLst/>
              <a:rect l="l" t="t" r="r" b="b"/>
              <a:pathLst>
                <a:path w="3517" h="1205" extrusionOk="0">
                  <a:moveTo>
                    <a:pt x="1711" y="1"/>
                  </a:moveTo>
                  <a:cubicBezTo>
                    <a:pt x="856" y="1"/>
                    <a:pt x="1" y="1204"/>
                    <a:pt x="1" y="1204"/>
                  </a:cubicBezTo>
                  <a:cubicBezTo>
                    <a:pt x="1" y="1204"/>
                    <a:pt x="1078" y="919"/>
                    <a:pt x="1616" y="919"/>
                  </a:cubicBezTo>
                  <a:cubicBezTo>
                    <a:pt x="2186" y="919"/>
                    <a:pt x="3516" y="1078"/>
                    <a:pt x="3516" y="1078"/>
                  </a:cubicBezTo>
                  <a:cubicBezTo>
                    <a:pt x="3516" y="1078"/>
                    <a:pt x="2534" y="64"/>
                    <a:pt x="1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1132238" y="2768248"/>
              <a:ext cx="40386" cy="98067"/>
            </a:xfrm>
            <a:custGeom>
              <a:avLst/>
              <a:gdLst/>
              <a:ahLst/>
              <a:cxnLst/>
              <a:rect l="l" t="t" r="r" b="b"/>
              <a:pathLst>
                <a:path w="1331" h="3232" extrusionOk="0">
                  <a:moveTo>
                    <a:pt x="1331" y="1"/>
                  </a:moveTo>
                  <a:lnTo>
                    <a:pt x="64" y="1331"/>
                  </a:lnTo>
                  <a:lnTo>
                    <a:pt x="1" y="3231"/>
                  </a:lnTo>
                  <a:lnTo>
                    <a:pt x="1204" y="183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112060" y="2797074"/>
              <a:ext cx="73065" cy="37534"/>
            </a:xfrm>
            <a:custGeom>
              <a:avLst/>
              <a:gdLst/>
              <a:ahLst/>
              <a:cxnLst/>
              <a:rect l="l" t="t" r="r" b="b"/>
              <a:pathLst>
                <a:path w="2408" h="1237" extrusionOk="0">
                  <a:moveTo>
                    <a:pt x="1" y="1"/>
                  </a:moveTo>
                  <a:lnTo>
                    <a:pt x="1141" y="1173"/>
                  </a:lnTo>
                  <a:lnTo>
                    <a:pt x="2408" y="1236"/>
                  </a:lnTo>
                  <a:lnTo>
                    <a:pt x="1521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>
            <a:off x="836265" y="1263240"/>
            <a:ext cx="529412" cy="648015"/>
            <a:chOff x="3841065" y="3231427"/>
            <a:chExt cx="451678" cy="552537"/>
          </a:xfrm>
        </p:grpSpPr>
        <p:sp>
          <p:nvSpPr>
            <p:cNvPr id="1208" name="Google Shape;1208;p41"/>
            <p:cNvSpPr/>
            <p:nvPr/>
          </p:nvSpPr>
          <p:spPr>
            <a:xfrm>
              <a:off x="3841065" y="3231427"/>
              <a:ext cx="451678" cy="552537"/>
            </a:xfrm>
            <a:custGeom>
              <a:avLst/>
              <a:gdLst/>
              <a:ahLst/>
              <a:cxnLst/>
              <a:rect l="l" t="t" r="r" b="b"/>
              <a:pathLst>
                <a:path w="14886" h="18210" extrusionOk="0">
                  <a:moveTo>
                    <a:pt x="7475" y="0"/>
                  </a:moveTo>
                  <a:cubicBezTo>
                    <a:pt x="5258" y="0"/>
                    <a:pt x="286" y="2470"/>
                    <a:pt x="318" y="2534"/>
                  </a:cubicBezTo>
                  <a:lnTo>
                    <a:pt x="1" y="9913"/>
                  </a:lnTo>
                  <a:cubicBezTo>
                    <a:pt x="1" y="14631"/>
                    <a:pt x="7253" y="18210"/>
                    <a:pt x="7253" y="18210"/>
                  </a:cubicBezTo>
                  <a:cubicBezTo>
                    <a:pt x="7253" y="18210"/>
                    <a:pt x="14695" y="13998"/>
                    <a:pt x="14695" y="9849"/>
                  </a:cubicBezTo>
                  <a:lnTo>
                    <a:pt x="14885" y="2565"/>
                  </a:lnTo>
                  <a:cubicBezTo>
                    <a:pt x="14885" y="2565"/>
                    <a:pt x="10388" y="0"/>
                    <a:pt x="7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928512" y="3517769"/>
              <a:ext cx="275813" cy="103802"/>
            </a:xfrm>
            <a:custGeom>
              <a:avLst/>
              <a:gdLst/>
              <a:ahLst/>
              <a:cxnLst/>
              <a:rect l="l" t="t" r="r" b="b"/>
              <a:pathLst>
                <a:path w="9090" h="3421" extrusionOk="0">
                  <a:moveTo>
                    <a:pt x="1" y="1"/>
                  </a:moveTo>
                  <a:cubicBezTo>
                    <a:pt x="1" y="1"/>
                    <a:pt x="1869" y="3421"/>
                    <a:pt x="4435" y="3421"/>
                  </a:cubicBezTo>
                  <a:cubicBezTo>
                    <a:pt x="6905" y="3421"/>
                    <a:pt x="9090" y="127"/>
                    <a:pt x="9090" y="127"/>
                  </a:cubicBezTo>
                  <a:lnTo>
                    <a:pt x="9090" y="127"/>
                  </a:lnTo>
                  <a:cubicBezTo>
                    <a:pt x="9090" y="127"/>
                    <a:pt x="6398" y="792"/>
                    <a:pt x="4561" y="792"/>
                  </a:cubicBezTo>
                  <a:cubicBezTo>
                    <a:pt x="2724" y="7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3896804" y="3405350"/>
              <a:ext cx="126892" cy="48063"/>
            </a:xfrm>
            <a:custGeom>
              <a:avLst/>
              <a:gdLst/>
              <a:ahLst/>
              <a:cxnLst/>
              <a:rect l="l" t="t" r="r" b="b"/>
              <a:pathLst>
                <a:path w="4182" h="1584" extrusionOk="0">
                  <a:moveTo>
                    <a:pt x="1901" y="0"/>
                  </a:moveTo>
                  <a:cubicBezTo>
                    <a:pt x="571" y="32"/>
                    <a:pt x="1" y="1584"/>
                    <a:pt x="1" y="1584"/>
                  </a:cubicBezTo>
                  <a:lnTo>
                    <a:pt x="4181" y="1172"/>
                  </a:lnTo>
                  <a:cubicBezTo>
                    <a:pt x="4181" y="1172"/>
                    <a:pt x="3168" y="0"/>
                    <a:pt x="1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4100524" y="3410144"/>
              <a:ext cx="118214" cy="48093"/>
            </a:xfrm>
            <a:custGeom>
              <a:avLst/>
              <a:gdLst/>
              <a:ahLst/>
              <a:cxnLst/>
              <a:rect l="l" t="t" r="r" b="b"/>
              <a:pathLst>
                <a:path w="3896" h="1585" extrusionOk="0">
                  <a:moveTo>
                    <a:pt x="1837" y="1"/>
                  </a:moveTo>
                  <a:cubicBezTo>
                    <a:pt x="602" y="1"/>
                    <a:pt x="1" y="982"/>
                    <a:pt x="1" y="982"/>
                  </a:cubicBezTo>
                  <a:lnTo>
                    <a:pt x="3896" y="1584"/>
                  </a:lnTo>
                  <a:cubicBezTo>
                    <a:pt x="3896" y="1584"/>
                    <a:pt x="3009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12" name="Google Shape;1212;p41"/>
          <p:cNvSpPr txBox="1">
            <a:spLocks noGrp="1"/>
          </p:cNvSpPr>
          <p:nvPr>
            <p:ph type="subTitle" idx="5"/>
          </p:nvPr>
        </p:nvSpPr>
        <p:spPr>
          <a:xfrm>
            <a:off x="3448800" y="2451684"/>
            <a:ext cx="2246400" cy="19086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18288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Earth is the only planet with life</a:t>
            </a:r>
            <a:endParaRPr/>
          </a:p>
          <a:p>
            <a:pPr marL="18288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Jupiter is the biggest planet of them all</a:t>
            </a:r>
            <a:endParaRPr/>
          </a:p>
          <a:p>
            <a:pPr marL="182880" lvl="0" indent="-226059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Saturn is the only planet with rings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52" y="434898"/>
            <a:ext cx="5011666" cy="46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0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3441099"/>
              </p:ext>
            </p:extLst>
          </p:nvPr>
        </p:nvGraphicFramePr>
        <p:xfrm>
          <a:off x="4892400" y="1902484"/>
          <a:ext cx="3234940" cy="253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8" name="Google Shape;938;p38"/>
          <p:cNvSpPr txBox="1">
            <a:spLocks noGrp="1"/>
          </p:cNvSpPr>
          <p:nvPr>
            <p:ph type="subTitle" idx="1"/>
          </p:nvPr>
        </p:nvSpPr>
        <p:spPr>
          <a:xfrm>
            <a:off x="4981610" y="1390442"/>
            <a:ext cx="28872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 ngữ 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9" name="Google Shape;939;p38"/>
          <p:cNvSpPr txBox="1">
            <a:spLocks noGrp="1"/>
          </p:cNvSpPr>
          <p:nvPr>
            <p:ph type="subTitle" idx="2"/>
          </p:nvPr>
        </p:nvSpPr>
        <p:spPr>
          <a:xfrm>
            <a:off x="1364400" y="1406685"/>
            <a:ext cx="28872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 thức </a:t>
            </a:r>
            <a:endParaRPr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7653699"/>
              </p:ext>
            </p:extLst>
          </p:nvPr>
        </p:nvGraphicFramePr>
        <p:xfrm>
          <a:off x="735300" y="1880229"/>
          <a:ext cx="4246310" cy="32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41" name="Google Shape;941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hình thức và ngôn ngữ KBVH</a:t>
            </a:r>
            <a:endParaRPr sz="4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2" name="Google Shape;952;p38"/>
          <p:cNvGrpSpPr/>
          <p:nvPr/>
        </p:nvGrpSpPr>
        <p:grpSpPr>
          <a:xfrm rot="900046">
            <a:off x="8264051" y="76419"/>
            <a:ext cx="1548987" cy="1260302"/>
            <a:chOff x="-4665350" y="238125"/>
            <a:chExt cx="1564900" cy="1273250"/>
          </a:xfrm>
        </p:grpSpPr>
        <p:sp>
          <p:nvSpPr>
            <p:cNvPr id="953" name="Google Shape;953;p38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954" name="Google Shape;954;p38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975" name="Google Shape;975;p38"/>
          <p:cNvGrpSpPr/>
          <p:nvPr/>
        </p:nvGrpSpPr>
        <p:grpSpPr>
          <a:xfrm rot="-900046">
            <a:off x="-339016" y="4142550"/>
            <a:ext cx="1552798" cy="1368268"/>
            <a:chOff x="-4669200" y="1539525"/>
            <a:chExt cx="1568750" cy="1382325"/>
          </a:xfrm>
        </p:grpSpPr>
        <p:sp>
          <p:nvSpPr>
            <p:cNvPr id="976" name="Google Shape;976;p38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977" name="Google Shape;977;p38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978" name="Google Shape;978;p38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79" name="Google Shape;979;p38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0" name="Google Shape;980;p38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1" name="Google Shape;981;p38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2" name="Google Shape;982;p38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3" name="Google Shape;983;p38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4" name="Google Shape;984;p38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5" name="Google Shape;985;p38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6" name="Google Shape;986;p38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7" name="Google Shape;987;p38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8" name="Google Shape;988;p38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89" name="Google Shape;989;p38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0" name="Google Shape;990;p38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1" name="Google Shape;991;p38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2" name="Google Shape;992;p38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3" name="Google Shape;993;p38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09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/>
          <p:nvPr/>
        </p:nvSpPr>
        <p:spPr>
          <a:xfrm>
            <a:off x="4009685" y="900000"/>
            <a:ext cx="1124700" cy="1124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 txBox="1">
            <a:spLocks noGrp="1"/>
          </p:cNvSpPr>
          <p:nvPr>
            <p:ph type="subTitle" idx="1"/>
          </p:nvPr>
        </p:nvSpPr>
        <p:spPr>
          <a:xfrm>
            <a:off x="3039835" y="3653550"/>
            <a:ext cx="3064500" cy="67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33"/>
          <p:cNvSpPr txBox="1">
            <a:spLocks noGrp="1"/>
          </p:cNvSpPr>
          <p:nvPr>
            <p:ph type="title"/>
          </p:nvPr>
        </p:nvSpPr>
        <p:spPr>
          <a:xfrm>
            <a:off x="2466751" y="1961550"/>
            <a:ext cx="4369380" cy="1692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9" name="Google Shape;579;p33"/>
          <p:cNvSpPr txBox="1">
            <a:spLocks noGrp="1"/>
          </p:cNvSpPr>
          <p:nvPr>
            <p:ph type="title" idx="2"/>
          </p:nvPr>
        </p:nvSpPr>
        <p:spPr>
          <a:xfrm>
            <a:off x="4064185" y="1124000"/>
            <a:ext cx="10152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grpSp>
        <p:nvGrpSpPr>
          <p:cNvPr id="580" name="Google Shape;580;p33"/>
          <p:cNvGrpSpPr/>
          <p:nvPr/>
        </p:nvGrpSpPr>
        <p:grpSpPr>
          <a:xfrm rot="900046">
            <a:off x="1083958" y="2713179"/>
            <a:ext cx="1548987" cy="1260302"/>
            <a:chOff x="-4665350" y="238125"/>
            <a:chExt cx="1564900" cy="1273250"/>
          </a:xfrm>
        </p:grpSpPr>
        <p:sp>
          <p:nvSpPr>
            <p:cNvPr id="581" name="Google Shape;581;p33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3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583" name="Google Shape;583;p33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33"/>
          <p:cNvGrpSpPr/>
          <p:nvPr/>
        </p:nvGrpSpPr>
        <p:grpSpPr>
          <a:xfrm rot="-900046">
            <a:off x="6490233" y="1438153"/>
            <a:ext cx="1552798" cy="1368268"/>
            <a:chOff x="-4669200" y="1539525"/>
            <a:chExt cx="1568750" cy="1382325"/>
          </a:xfrm>
        </p:grpSpPr>
        <p:sp>
          <p:nvSpPr>
            <p:cNvPr id="604" name="Google Shape;604;p33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33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33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4"/>
          <p:cNvSpPr txBox="1">
            <a:spLocks noGrp="1"/>
          </p:cNvSpPr>
          <p:nvPr>
            <p:ph type="subTitle" idx="1"/>
          </p:nvPr>
        </p:nvSpPr>
        <p:spPr>
          <a:xfrm>
            <a:off x="1538869" y="581418"/>
            <a:ext cx="7259444" cy="3590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en-US" sz="1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96900" indent="-457200" algn="just">
              <a:buFontTx/>
              <a:buChar char="-"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2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0" name="Google Shape;630;p34"/>
          <p:cNvGrpSpPr/>
          <p:nvPr/>
        </p:nvGrpSpPr>
        <p:grpSpPr>
          <a:xfrm>
            <a:off x="-1079323" y="1478930"/>
            <a:ext cx="1352526" cy="1259923"/>
            <a:chOff x="5163801" y="2877220"/>
            <a:chExt cx="809315" cy="753903"/>
          </a:xfrm>
        </p:grpSpPr>
        <p:sp>
          <p:nvSpPr>
            <p:cNvPr id="631" name="Google Shape;631;p34"/>
            <p:cNvSpPr/>
            <p:nvPr/>
          </p:nvSpPr>
          <p:spPr>
            <a:xfrm>
              <a:off x="5163801" y="2877579"/>
              <a:ext cx="809315" cy="753185"/>
            </a:xfrm>
            <a:custGeom>
              <a:avLst/>
              <a:gdLst/>
              <a:ahLst/>
              <a:cxnLst/>
              <a:rect l="l" t="t" r="r" b="b"/>
              <a:pathLst>
                <a:path w="41728" h="38834" extrusionOk="0">
                  <a:moveTo>
                    <a:pt x="26916" y="0"/>
                  </a:moveTo>
                  <a:cubicBezTo>
                    <a:pt x="26548" y="0"/>
                    <a:pt x="26180" y="140"/>
                    <a:pt x="25901" y="418"/>
                  </a:cubicBezTo>
                  <a:lnTo>
                    <a:pt x="19237" y="7083"/>
                  </a:lnTo>
                  <a:lnTo>
                    <a:pt x="19214" y="7038"/>
                  </a:lnTo>
                  <a:lnTo>
                    <a:pt x="14110" y="12121"/>
                  </a:lnTo>
                  <a:lnTo>
                    <a:pt x="13553" y="11563"/>
                  </a:lnTo>
                  <a:lnTo>
                    <a:pt x="17877" y="7239"/>
                  </a:lnTo>
                  <a:cubicBezTo>
                    <a:pt x="18501" y="6615"/>
                    <a:pt x="18501" y="5567"/>
                    <a:pt x="17877" y="4965"/>
                  </a:cubicBezTo>
                  <a:cubicBezTo>
                    <a:pt x="17554" y="4642"/>
                    <a:pt x="17136" y="4481"/>
                    <a:pt x="16721" y="4481"/>
                  </a:cubicBezTo>
                  <a:cubicBezTo>
                    <a:pt x="16305" y="4481"/>
                    <a:pt x="15893" y="4642"/>
                    <a:pt x="15581" y="4965"/>
                  </a:cubicBezTo>
                  <a:lnTo>
                    <a:pt x="4859" y="15642"/>
                  </a:lnTo>
                  <a:cubicBezTo>
                    <a:pt x="4079" y="16378"/>
                    <a:pt x="3656" y="17448"/>
                    <a:pt x="3656" y="18540"/>
                  </a:cubicBezTo>
                  <a:cubicBezTo>
                    <a:pt x="3656" y="19610"/>
                    <a:pt x="4079" y="20658"/>
                    <a:pt x="4859" y="21438"/>
                  </a:cubicBezTo>
                  <a:lnTo>
                    <a:pt x="602" y="25695"/>
                  </a:lnTo>
                  <a:cubicBezTo>
                    <a:pt x="0" y="26275"/>
                    <a:pt x="0" y="27189"/>
                    <a:pt x="602" y="27768"/>
                  </a:cubicBezTo>
                  <a:lnTo>
                    <a:pt x="7913" y="35102"/>
                  </a:lnTo>
                  <a:cubicBezTo>
                    <a:pt x="8206" y="35394"/>
                    <a:pt x="8586" y="35535"/>
                    <a:pt x="8962" y="35535"/>
                  </a:cubicBezTo>
                  <a:cubicBezTo>
                    <a:pt x="9244" y="35535"/>
                    <a:pt x="9524" y="35455"/>
                    <a:pt x="9763" y="35302"/>
                  </a:cubicBezTo>
                  <a:lnTo>
                    <a:pt x="11903" y="38222"/>
                  </a:lnTo>
                  <a:cubicBezTo>
                    <a:pt x="12185" y="38625"/>
                    <a:pt x="12637" y="38834"/>
                    <a:pt x="13098" y="38834"/>
                  </a:cubicBezTo>
                  <a:cubicBezTo>
                    <a:pt x="13402" y="38834"/>
                    <a:pt x="13710" y="38743"/>
                    <a:pt x="13976" y="38557"/>
                  </a:cubicBezTo>
                  <a:lnTo>
                    <a:pt x="38852" y="20413"/>
                  </a:lnTo>
                  <a:cubicBezTo>
                    <a:pt x="39387" y="20034"/>
                    <a:pt x="39498" y="19298"/>
                    <a:pt x="39097" y="18785"/>
                  </a:cubicBezTo>
                  <a:cubicBezTo>
                    <a:pt x="38872" y="18467"/>
                    <a:pt x="38521" y="18299"/>
                    <a:pt x="38160" y="18299"/>
                  </a:cubicBezTo>
                  <a:cubicBezTo>
                    <a:pt x="37915" y="18299"/>
                    <a:pt x="37665" y="18377"/>
                    <a:pt x="37448" y="18540"/>
                  </a:cubicBezTo>
                  <a:lnTo>
                    <a:pt x="31920" y="22575"/>
                  </a:lnTo>
                  <a:lnTo>
                    <a:pt x="31474" y="21951"/>
                  </a:lnTo>
                  <a:lnTo>
                    <a:pt x="40970" y="15018"/>
                  </a:lnTo>
                  <a:cubicBezTo>
                    <a:pt x="41571" y="14461"/>
                    <a:pt x="41727" y="13547"/>
                    <a:pt x="41237" y="12901"/>
                  </a:cubicBezTo>
                  <a:cubicBezTo>
                    <a:pt x="40956" y="12513"/>
                    <a:pt x="40524" y="12310"/>
                    <a:pt x="40083" y="12310"/>
                  </a:cubicBezTo>
                  <a:cubicBezTo>
                    <a:pt x="39788" y="12310"/>
                    <a:pt x="39490" y="12401"/>
                    <a:pt x="39231" y="12589"/>
                  </a:cubicBezTo>
                  <a:lnTo>
                    <a:pt x="29735" y="19543"/>
                  </a:lnTo>
                  <a:lnTo>
                    <a:pt x="29356" y="18986"/>
                  </a:lnTo>
                  <a:lnTo>
                    <a:pt x="40412" y="10895"/>
                  </a:lnTo>
                  <a:cubicBezTo>
                    <a:pt x="41059" y="10427"/>
                    <a:pt x="41192" y="9535"/>
                    <a:pt x="40724" y="8889"/>
                  </a:cubicBezTo>
                  <a:cubicBezTo>
                    <a:pt x="40430" y="8501"/>
                    <a:pt x="39993" y="8298"/>
                    <a:pt x="39554" y="8298"/>
                  </a:cubicBezTo>
                  <a:cubicBezTo>
                    <a:pt x="39261" y="8298"/>
                    <a:pt x="38968" y="8389"/>
                    <a:pt x="38718" y="8576"/>
                  </a:cubicBezTo>
                  <a:lnTo>
                    <a:pt x="30404" y="14617"/>
                  </a:lnTo>
                  <a:lnTo>
                    <a:pt x="31764" y="13257"/>
                  </a:lnTo>
                  <a:cubicBezTo>
                    <a:pt x="32031" y="13012"/>
                    <a:pt x="32143" y="12700"/>
                    <a:pt x="32098" y="12366"/>
                  </a:cubicBezTo>
                  <a:lnTo>
                    <a:pt x="36668" y="9022"/>
                  </a:lnTo>
                  <a:cubicBezTo>
                    <a:pt x="37314" y="8554"/>
                    <a:pt x="37448" y="7663"/>
                    <a:pt x="36980" y="7016"/>
                  </a:cubicBezTo>
                  <a:cubicBezTo>
                    <a:pt x="36699" y="6643"/>
                    <a:pt x="36268" y="6437"/>
                    <a:pt x="35827" y="6437"/>
                  </a:cubicBezTo>
                  <a:cubicBezTo>
                    <a:pt x="35532" y="6437"/>
                    <a:pt x="35233" y="6529"/>
                    <a:pt x="34973" y="6726"/>
                  </a:cubicBezTo>
                  <a:lnTo>
                    <a:pt x="31050" y="9580"/>
                  </a:lnTo>
                  <a:lnTo>
                    <a:pt x="33057" y="7573"/>
                  </a:lnTo>
                  <a:cubicBezTo>
                    <a:pt x="33614" y="7016"/>
                    <a:pt x="33614" y="6102"/>
                    <a:pt x="33057" y="5545"/>
                  </a:cubicBezTo>
                  <a:cubicBezTo>
                    <a:pt x="32778" y="5266"/>
                    <a:pt x="32410" y="5127"/>
                    <a:pt x="32042" y="5127"/>
                  </a:cubicBezTo>
                  <a:cubicBezTo>
                    <a:pt x="31675" y="5127"/>
                    <a:pt x="31307" y="5266"/>
                    <a:pt x="31028" y="5545"/>
                  </a:cubicBezTo>
                  <a:lnTo>
                    <a:pt x="26481" y="10092"/>
                  </a:lnTo>
                  <a:cubicBezTo>
                    <a:pt x="26459" y="10025"/>
                    <a:pt x="26414" y="10003"/>
                    <a:pt x="26392" y="9981"/>
                  </a:cubicBezTo>
                  <a:cubicBezTo>
                    <a:pt x="26280" y="9847"/>
                    <a:pt x="26147" y="9691"/>
                    <a:pt x="26013" y="9624"/>
                  </a:cubicBezTo>
                  <a:lnTo>
                    <a:pt x="31875" y="3739"/>
                  </a:lnTo>
                  <a:cubicBezTo>
                    <a:pt x="32432" y="3182"/>
                    <a:pt x="32432" y="2268"/>
                    <a:pt x="31875" y="1711"/>
                  </a:cubicBezTo>
                  <a:cubicBezTo>
                    <a:pt x="31597" y="1432"/>
                    <a:pt x="31229" y="1293"/>
                    <a:pt x="30861" y="1293"/>
                  </a:cubicBezTo>
                  <a:cubicBezTo>
                    <a:pt x="30493" y="1293"/>
                    <a:pt x="30125" y="1432"/>
                    <a:pt x="29847" y="1711"/>
                  </a:cubicBezTo>
                  <a:lnTo>
                    <a:pt x="20173" y="11363"/>
                  </a:lnTo>
                  <a:lnTo>
                    <a:pt x="19593" y="10783"/>
                  </a:lnTo>
                  <a:lnTo>
                    <a:pt x="27930" y="2447"/>
                  </a:lnTo>
                  <a:cubicBezTo>
                    <a:pt x="28487" y="1889"/>
                    <a:pt x="28487" y="975"/>
                    <a:pt x="27930" y="418"/>
                  </a:cubicBezTo>
                  <a:cubicBezTo>
                    <a:pt x="27651" y="140"/>
                    <a:pt x="27283" y="0"/>
                    <a:pt x="26916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32" name="Google Shape;632;p34"/>
            <p:cNvGrpSpPr/>
            <p:nvPr/>
          </p:nvGrpSpPr>
          <p:grpSpPr>
            <a:xfrm>
              <a:off x="5164228" y="2877220"/>
              <a:ext cx="808461" cy="753903"/>
              <a:chOff x="3873112" y="2877220"/>
              <a:chExt cx="808461" cy="753903"/>
            </a:xfrm>
          </p:grpSpPr>
          <p:sp>
            <p:nvSpPr>
              <p:cNvPr id="633" name="Google Shape;633;p34"/>
              <p:cNvSpPr/>
              <p:nvPr/>
            </p:nvSpPr>
            <p:spPr>
              <a:xfrm>
                <a:off x="3975149" y="3003133"/>
                <a:ext cx="706424" cy="627991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32379" extrusionOk="0">
                    <a:moveTo>
                      <a:pt x="30527" y="0"/>
                    </a:moveTo>
                    <a:cubicBezTo>
                      <a:pt x="30234" y="0"/>
                      <a:pt x="29941" y="91"/>
                      <a:pt x="29691" y="279"/>
                    </a:cubicBezTo>
                    <a:lnTo>
                      <a:pt x="22045" y="5851"/>
                    </a:lnTo>
                    <a:lnTo>
                      <a:pt x="22045" y="5829"/>
                    </a:lnTo>
                    <a:lnTo>
                      <a:pt x="16272" y="10042"/>
                    </a:lnTo>
                    <a:lnTo>
                      <a:pt x="15804" y="9396"/>
                    </a:lnTo>
                    <a:lnTo>
                      <a:pt x="20730" y="5807"/>
                    </a:lnTo>
                    <a:cubicBezTo>
                      <a:pt x="21466" y="5272"/>
                      <a:pt x="21622" y="4269"/>
                      <a:pt x="21109" y="3533"/>
                    </a:cubicBezTo>
                    <a:cubicBezTo>
                      <a:pt x="20785" y="3101"/>
                      <a:pt x="20290" y="2866"/>
                      <a:pt x="19786" y="2866"/>
                    </a:cubicBezTo>
                    <a:cubicBezTo>
                      <a:pt x="19457" y="2866"/>
                      <a:pt x="19126" y="2966"/>
                      <a:pt x="18836" y="3177"/>
                    </a:cubicBezTo>
                    <a:lnTo>
                      <a:pt x="6621" y="12070"/>
                    </a:lnTo>
                    <a:cubicBezTo>
                      <a:pt x="5751" y="12717"/>
                      <a:pt x="5127" y="13653"/>
                      <a:pt x="4971" y="14745"/>
                    </a:cubicBezTo>
                    <a:cubicBezTo>
                      <a:pt x="4793" y="15793"/>
                      <a:pt x="5060" y="16907"/>
                      <a:pt x="5684" y="17777"/>
                    </a:cubicBezTo>
                    <a:lnTo>
                      <a:pt x="825" y="21343"/>
                    </a:lnTo>
                    <a:cubicBezTo>
                      <a:pt x="156" y="21811"/>
                      <a:pt x="0" y="22747"/>
                      <a:pt x="491" y="23394"/>
                    </a:cubicBezTo>
                    <a:lnTo>
                      <a:pt x="6576" y="31753"/>
                    </a:lnTo>
                    <a:cubicBezTo>
                      <a:pt x="6876" y="32162"/>
                      <a:pt x="7334" y="32379"/>
                      <a:pt x="7798" y="32379"/>
                    </a:cubicBezTo>
                    <a:cubicBezTo>
                      <a:pt x="8092" y="32379"/>
                      <a:pt x="8389" y="32291"/>
                      <a:pt x="8649" y="32109"/>
                    </a:cubicBezTo>
                    <a:lnTo>
                      <a:pt x="33525" y="13854"/>
                    </a:lnTo>
                    <a:cubicBezTo>
                      <a:pt x="34060" y="13452"/>
                      <a:pt x="34171" y="12739"/>
                      <a:pt x="33770" y="12204"/>
                    </a:cubicBezTo>
                    <a:cubicBezTo>
                      <a:pt x="33545" y="11886"/>
                      <a:pt x="33193" y="11718"/>
                      <a:pt x="32838" y="11718"/>
                    </a:cubicBezTo>
                    <a:cubicBezTo>
                      <a:pt x="32595" y="11718"/>
                      <a:pt x="32351" y="11796"/>
                      <a:pt x="32143" y="11959"/>
                    </a:cubicBezTo>
                    <a:lnTo>
                      <a:pt x="26592" y="15994"/>
                    </a:lnTo>
                    <a:lnTo>
                      <a:pt x="26147" y="15392"/>
                    </a:lnTo>
                    <a:lnTo>
                      <a:pt x="35642" y="8437"/>
                    </a:lnTo>
                    <a:cubicBezTo>
                      <a:pt x="36289" y="7969"/>
                      <a:pt x="36422" y="7077"/>
                      <a:pt x="35954" y="6431"/>
                    </a:cubicBezTo>
                    <a:cubicBezTo>
                      <a:pt x="35674" y="6058"/>
                      <a:pt x="35242" y="5852"/>
                      <a:pt x="34802" y="5852"/>
                    </a:cubicBezTo>
                    <a:cubicBezTo>
                      <a:pt x="34507" y="5852"/>
                      <a:pt x="34208" y="5944"/>
                      <a:pt x="33948" y="6141"/>
                    </a:cubicBezTo>
                    <a:lnTo>
                      <a:pt x="24453" y="13074"/>
                    </a:lnTo>
                    <a:lnTo>
                      <a:pt x="24051" y="12516"/>
                    </a:lnTo>
                    <a:lnTo>
                      <a:pt x="35107" y="4425"/>
                    </a:lnTo>
                    <a:cubicBezTo>
                      <a:pt x="35754" y="3957"/>
                      <a:pt x="35887" y="3065"/>
                      <a:pt x="35419" y="2419"/>
                    </a:cubicBezTo>
                    <a:cubicBezTo>
                      <a:pt x="35139" y="2045"/>
                      <a:pt x="34707" y="1839"/>
                      <a:pt x="34267" y="1839"/>
                    </a:cubicBezTo>
                    <a:cubicBezTo>
                      <a:pt x="33972" y="1839"/>
                      <a:pt x="33673" y="1932"/>
                      <a:pt x="33413" y="2129"/>
                    </a:cubicBezTo>
                    <a:lnTo>
                      <a:pt x="22357" y="10198"/>
                    </a:lnTo>
                    <a:lnTo>
                      <a:pt x="21889" y="9529"/>
                    </a:lnTo>
                    <a:lnTo>
                      <a:pt x="31385" y="2597"/>
                    </a:lnTo>
                    <a:cubicBezTo>
                      <a:pt x="32031" y="2129"/>
                      <a:pt x="32165" y="1237"/>
                      <a:pt x="31697" y="591"/>
                    </a:cubicBezTo>
                    <a:cubicBezTo>
                      <a:pt x="31403" y="204"/>
                      <a:pt x="30965" y="0"/>
                      <a:pt x="30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4123424" y="3533508"/>
                <a:ext cx="50175" cy="43697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53" extrusionOk="0">
                    <a:moveTo>
                      <a:pt x="1287" y="1"/>
                    </a:moveTo>
                    <a:cubicBezTo>
                      <a:pt x="1050" y="1"/>
                      <a:pt x="810" y="72"/>
                      <a:pt x="603" y="216"/>
                    </a:cubicBezTo>
                    <a:cubicBezTo>
                      <a:pt x="112" y="573"/>
                      <a:pt x="1" y="1308"/>
                      <a:pt x="358" y="1799"/>
                    </a:cubicBezTo>
                    <a:cubicBezTo>
                      <a:pt x="573" y="2095"/>
                      <a:pt x="927" y="2253"/>
                      <a:pt x="1281" y="2253"/>
                    </a:cubicBezTo>
                    <a:cubicBezTo>
                      <a:pt x="1513" y="2253"/>
                      <a:pt x="1746" y="2185"/>
                      <a:pt x="1940" y="2044"/>
                    </a:cubicBezTo>
                    <a:cubicBezTo>
                      <a:pt x="2475" y="1687"/>
                      <a:pt x="2587" y="974"/>
                      <a:pt x="2208" y="461"/>
                    </a:cubicBezTo>
                    <a:cubicBezTo>
                      <a:pt x="1982" y="156"/>
                      <a:pt x="1637" y="1"/>
                      <a:pt x="1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4177904" y="3493981"/>
                <a:ext cx="50175" cy="4389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63" extrusionOk="0">
                    <a:moveTo>
                      <a:pt x="1286" y="1"/>
                    </a:moveTo>
                    <a:cubicBezTo>
                      <a:pt x="1054" y="1"/>
                      <a:pt x="821" y="74"/>
                      <a:pt x="625" y="226"/>
                    </a:cubicBezTo>
                    <a:cubicBezTo>
                      <a:pt x="112" y="582"/>
                      <a:pt x="0" y="1296"/>
                      <a:pt x="357" y="1808"/>
                    </a:cubicBezTo>
                    <a:cubicBezTo>
                      <a:pt x="586" y="2105"/>
                      <a:pt x="937" y="2263"/>
                      <a:pt x="1292" y="2263"/>
                    </a:cubicBezTo>
                    <a:cubicBezTo>
                      <a:pt x="1525" y="2263"/>
                      <a:pt x="1759" y="2195"/>
                      <a:pt x="1962" y="2054"/>
                    </a:cubicBezTo>
                    <a:cubicBezTo>
                      <a:pt x="2475" y="1675"/>
                      <a:pt x="2586" y="961"/>
                      <a:pt x="2207" y="471"/>
                    </a:cubicBezTo>
                    <a:cubicBezTo>
                      <a:pt x="1980" y="164"/>
                      <a:pt x="1633" y="1"/>
                      <a:pt x="1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4237990" y="3450207"/>
                <a:ext cx="49748" cy="44007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269" extrusionOk="0">
                    <a:moveTo>
                      <a:pt x="1273" y="0"/>
                    </a:moveTo>
                    <a:cubicBezTo>
                      <a:pt x="1040" y="0"/>
                      <a:pt x="806" y="68"/>
                      <a:pt x="603" y="209"/>
                    </a:cubicBezTo>
                    <a:cubicBezTo>
                      <a:pt x="112" y="588"/>
                      <a:pt x="1" y="1301"/>
                      <a:pt x="357" y="1814"/>
                    </a:cubicBezTo>
                    <a:cubicBezTo>
                      <a:pt x="573" y="2110"/>
                      <a:pt x="927" y="2268"/>
                      <a:pt x="1281" y="2268"/>
                    </a:cubicBezTo>
                    <a:cubicBezTo>
                      <a:pt x="1513" y="2268"/>
                      <a:pt x="1746" y="2200"/>
                      <a:pt x="1940" y="2059"/>
                    </a:cubicBezTo>
                    <a:cubicBezTo>
                      <a:pt x="2453" y="1703"/>
                      <a:pt x="2564" y="967"/>
                      <a:pt x="2207" y="454"/>
                    </a:cubicBezTo>
                    <a:cubicBezTo>
                      <a:pt x="1979" y="158"/>
                      <a:pt x="1628" y="0"/>
                      <a:pt x="1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7" name="Google Shape;637;p34"/>
              <p:cNvSpPr/>
              <p:nvPr/>
            </p:nvSpPr>
            <p:spPr>
              <a:xfrm>
                <a:off x="3873112" y="2877220"/>
                <a:ext cx="650663" cy="689240"/>
              </a:xfrm>
              <a:custGeom>
                <a:avLst/>
                <a:gdLst/>
                <a:ahLst/>
                <a:cxnLst/>
                <a:rect l="l" t="t" r="r" b="b"/>
                <a:pathLst>
                  <a:path w="33548" h="35537" extrusionOk="0">
                    <a:moveTo>
                      <a:pt x="26849" y="0"/>
                    </a:moveTo>
                    <a:cubicBezTo>
                      <a:pt x="26482" y="0"/>
                      <a:pt x="26114" y="140"/>
                      <a:pt x="25835" y="418"/>
                    </a:cubicBezTo>
                    <a:lnTo>
                      <a:pt x="19170" y="7083"/>
                    </a:lnTo>
                    <a:lnTo>
                      <a:pt x="19148" y="7038"/>
                    </a:lnTo>
                    <a:lnTo>
                      <a:pt x="14111" y="12121"/>
                    </a:lnTo>
                    <a:lnTo>
                      <a:pt x="13553" y="11563"/>
                    </a:lnTo>
                    <a:lnTo>
                      <a:pt x="17855" y="7239"/>
                    </a:lnTo>
                    <a:cubicBezTo>
                      <a:pt x="18502" y="6615"/>
                      <a:pt x="18502" y="5567"/>
                      <a:pt x="17855" y="4965"/>
                    </a:cubicBezTo>
                    <a:cubicBezTo>
                      <a:pt x="17540" y="4651"/>
                      <a:pt x="17118" y="4489"/>
                      <a:pt x="16699" y="4489"/>
                    </a:cubicBezTo>
                    <a:cubicBezTo>
                      <a:pt x="16288" y="4489"/>
                      <a:pt x="15880" y="4645"/>
                      <a:pt x="15582" y="4965"/>
                    </a:cubicBezTo>
                    <a:lnTo>
                      <a:pt x="4860" y="15642"/>
                    </a:lnTo>
                    <a:cubicBezTo>
                      <a:pt x="4058" y="16378"/>
                      <a:pt x="3656" y="17448"/>
                      <a:pt x="3656" y="18540"/>
                    </a:cubicBezTo>
                    <a:cubicBezTo>
                      <a:pt x="3656" y="19610"/>
                      <a:pt x="4058" y="20658"/>
                      <a:pt x="4860" y="21438"/>
                    </a:cubicBezTo>
                    <a:lnTo>
                      <a:pt x="580" y="25695"/>
                    </a:lnTo>
                    <a:cubicBezTo>
                      <a:pt x="1" y="26275"/>
                      <a:pt x="1" y="27189"/>
                      <a:pt x="580" y="27768"/>
                    </a:cubicBezTo>
                    <a:lnTo>
                      <a:pt x="7914" y="35102"/>
                    </a:lnTo>
                    <a:cubicBezTo>
                      <a:pt x="8204" y="35392"/>
                      <a:pt x="8583" y="35536"/>
                      <a:pt x="8962" y="35536"/>
                    </a:cubicBezTo>
                    <a:cubicBezTo>
                      <a:pt x="9340" y="35536"/>
                      <a:pt x="9719" y="35392"/>
                      <a:pt x="10009" y="35102"/>
                    </a:cubicBezTo>
                    <a:lnTo>
                      <a:pt x="31720" y="13302"/>
                    </a:lnTo>
                    <a:cubicBezTo>
                      <a:pt x="32166" y="12856"/>
                      <a:pt x="32166" y="12098"/>
                      <a:pt x="31720" y="11652"/>
                    </a:cubicBezTo>
                    <a:cubicBezTo>
                      <a:pt x="31497" y="11430"/>
                      <a:pt x="31196" y="11318"/>
                      <a:pt x="30895" y="11318"/>
                    </a:cubicBezTo>
                    <a:cubicBezTo>
                      <a:pt x="30594" y="11318"/>
                      <a:pt x="30293" y="11430"/>
                      <a:pt x="30070" y="11652"/>
                    </a:cubicBezTo>
                    <a:lnTo>
                      <a:pt x="25211" y="16489"/>
                    </a:lnTo>
                    <a:lnTo>
                      <a:pt x="24654" y="15932"/>
                    </a:lnTo>
                    <a:lnTo>
                      <a:pt x="32990" y="7618"/>
                    </a:lnTo>
                    <a:cubicBezTo>
                      <a:pt x="33548" y="7061"/>
                      <a:pt x="33548" y="6125"/>
                      <a:pt x="32990" y="5567"/>
                    </a:cubicBezTo>
                    <a:cubicBezTo>
                      <a:pt x="32712" y="5289"/>
                      <a:pt x="32344" y="5149"/>
                      <a:pt x="31976" y="5149"/>
                    </a:cubicBezTo>
                    <a:cubicBezTo>
                      <a:pt x="31608" y="5149"/>
                      <a:pt x="31241" y="5289"/>
                      <a:pt x="30962" y="5567"/>
                    </a:cubicBezTo>
                    <a:lnTo>
                      <a:pt x="22625" y="13882"/>
                    </a:lnTo>
                    <a:lnTo>
                      <a:pt x="22157" y="13413"/>
                    </a:lnTo>
                    <a:lnTo>
                      <a:pt x="31831" y="3739"/>
                    </a:lnTo>
                    <a:cubicBezTo>
                      <a:pt x="32388" y="3182"/>
                      <a:pt x="32388" y="2268"/>
                      <a:pt x="31831" y="1711"/>
                    </a:cubicBezTo>
                    <a:cubicBezTo>
                      <a:pt x="31553" y="1432"/>
                      <a:pt x="31179" y="1293"/>
                      <a:pt x="30806" y="1293"/>
                    </a:cubicBezTo>
                    <a:cubicBezTo>
                      <a:pt x="30432" y="1293"/>
                      <a:pt x="30059" y="1432"/>
                      <a:pt x="29781" y="1711"/>
                    </a:cubicBezTo>
                    <a:lnTo>
                      <a:pt x="20129" y="11363"/>
                    </a:lnTo>
                    <a:lnTo>
                      <a:pt x="19527" y="10783"/>
                    </a:lnTo>
                    <a:lnTo>
                      <a:pt x="27864" y="2447"/>
                    </a:lnTo>
                    <a:cubicBezTo>
                      <a:pt x="28421" y="1889"/>
                      <a:pt x="28421" y="975"/>
                      <a:pt x="27864" y="418"/>
                    </a:cubicBezTo>
                    <a:cubicBezTo>
                      <a:pt x="27585" y="140"/>
                      <a:pt x="27217" y="0"/>
                      <a:pt x="26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8" name="Google Shape;638;p34"/>
              <p:cNvSpPr/>
              <p:nvPr/>
            </p:nvSpPr>
            <p:spPr>
              <a:xfrm>
                <a:off x="4039133" y="3466790"/>
                <a:ext cx="44104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97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84"/>
                      <a:pt x="513" y="2296"/>
                      <a:pt x="1137" y="2296"/>
                    </a:cubicBezTo>
                    <a:cubicBezTo>
                      <a:pt x="1761" y="2296"/>
                      <a:pt x="2274" y="1784"/>
                      <a:pt x="2274" y="1137"/>
                    </a:cubicBezTo>
                    <a:cubicBezTo>
                      <a:pt x="2274" y="513"/>
                      <a:pt x="1761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4086690" y="3418806"/>
                <a:ext cx="44104" cy="44104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74" extrusionOk="0">
                    <a:moveTo>
                      <a:pt x="1137" y="0"/>
                    </a:moveTo>
                    <a:cubicBezTo>
                      <a:pt x="513" y="0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61" y="2274"/>
                      <a:pt x="2274" y="1761"/>
                      <a:pt x="2274" y="1137"/>
                    </a:cubicBezTo>
                    <a:cubicBezTo>
                      <a:pt x="2274" y="513"/>
                      <a:pt x="1761" y="0"/>
                      <a:pt x="1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4138998" y="3366925"/>
                <a:ext cx="44550" cy="4412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75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84" y="2274"/>
                      <a:pt x="2296" y="1761"/>
                      <a:pt x="2296" y="1137"/>
                    </a:cubicBezTo>
                    <a:cubicBezTo>
                      <a:pt x="2296" y="513"/>
                      <a:pt x="1784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641" name="Google Shape;641;p34"/>
          <p:cNvGrpSpPr/>
          <p:nvPr/>
        </p:nvGrpSpPr>
        <p:grpSpPr>
          <a:xfrm>
            <a:off x="2570365" y="4933394"/>
            <a:ext cx="1901893" cy="1440062"/>
            <a:chOff x="1177309" y="3011063"/>
            <a:chExt cx="1901893" cy="1440062"/>
          </a:xfrm>
        </p:grpSpPr>
        <p:sp>
          <p:nvSpPr>
            <p:cNvPr id="642" name="Google Shape;642;p34"/>
            <p:cNvSpPr/>
            <p:nvPr/>
          </p:nvSpPr>
          <p:spPr>
            <a:xfrm>
              <a:off x="1177309" y="3011063"/>
              <a:ext cx="1901893" cy="1440062"/>
            </a:xfrm>
            <a:custGeom>
              <a:avLst/>
              <a:gdLst/>
              <a:ahLst/>
              <a:cxnLst/>
              <a:rect l="l" t="t" r="r" b="b"/>
              <a:pathLst>
                <a:path w="74782" h="56357" extrusionOk="0">
                  <a:moveTo>
                    <a:pt x="39860" y="17"/>
                  </a:moveTo>
                  <a:cubicBezTo>
                    <a:pt x="39780" y="28"/>
                    <a:pt x="39700" y="58"/>
                    <a:pt x="39621" y="90"/>
                  </a:cubicBezTo>
                  <a:lnTo>
                    <a:pt x="39621" y="90"/>
                  </a:lnTo>
                  <a:lnTo>
                    <a:pt x="39860" y="17"/>
                  </a:lnTo>
                  <a:close/>
                  <a:moveTo>
                    <a:pt x="7438" y="9506"/>
                  </a:moveTo>
                  <a:cubicBezTo>
                    <a:pt x="7322" y="9536"/>
                    <a:pt x="7261" y="9558"/>
                    <a:pt x="7261" y="9558"/>
                  </a:cubicBezTo>
                  <a:lnTo>
                    <a:pt x="7438" y="9506"/>
                  </a:lnTo>
                  <a:close/>
                  <a:moveTo>
                    <a:pt x="41504" y="0"/>
                  </a:moveTo>
                  <a:cubicBezTo>
                    <a:pt x="40672" y="0"/>
                    <a:pt x="39952" y="79"/>
                    <a:pt x="39420" y="163"/>
                  </a:cubicBezTo>
                  <a:cubicBezTo>
                    <a:pt x="39487" y="144"/>
                    <a:pt x="39554" y="117"/>
                    <a:pt x="39621" y="90"/>
                  </a:cubicBezTo>
                  <a:lnTo>
                    <a:pt x="39621" y="90"/>
                  </a:lnTo>
                  <a:lnTo>
                    <a:pt x="39107" y="247"/>
                  </a:lnTo>
                  <a:cubicBezTo>
                    <a:pt x="38688" y="331"/>
                    <a:pt x="38416" y="394"/>
                    <a:pt x="38416" y="394"/>
                  </a:cubicBezTo>
                  <a:lnTo>
                    <a:pt x="28519" y="3302"/>
                  </a:lnTo>
                  <a:lnTo>
                    <a:pt x="26992" y="3741"/>
                  </a:lnTo>
                  <a:lnTo>
                    <a:pt x="7438" y="9506"/>
                  </a:lnTo>
                  <a:lnTo>
                    <a:pt x="7438" y="9506"/>
                  </a:lnTo>
                  <a:cubicBezTo>
                    <a:pt x="7548" y="9477"/>
                    <a:pt x="7707" y="9442"/>
                    <a:pt x="7910" y="9412"/>
                  </a:cubicBezTo>
                  <a:lnTo>
                    <a:pt x="7910" y="9412"/>
                  </a:lnTo>
                  <a:lnTo>
                    <a:pt x="7073" y="9642"/>
                  </a:lnTo>
                  <a:lnTo>
                    <a:pt x="7073" y="9663"/>
                  </a:lnTo>
                  <a:cubicBezTo>
                    <a:pt x="5336" y="10374"/>
                    <a:pt x="4394" y="12278"/>
                    <a:pt x="4917" y="14140"/>
                  </a:cubicBezTo>
                  <a:cubicBezTo>
                    <a:pt x="5415" y="15743"/>
                    <a:pt x="6885" y="16794"/>
                    <a:pt x="8487" y="16794"/>
                  </a:cubicBezTo>
                  <a:cubicBezTo>
                    <a:pt x="8704" y="16794"/>
                    <a:pt x="8924" y="16775"/>
                    <a:pt x="9144" y="16735"/>
                  </a:cubicBezTo>
                  <a:lnTo>
                    <a:pt x="9144" y="16756"/>
                  </a:lnTo>
                  <a:lnTo>
                    <a:pt x="19020" y="13847"/>
                  </a:lnTo>
                  <a:cubicBezTo>
                    <a:pt x="20275" y="15856"/>
                    <a:pt x="21196" y="18681"/>
                    <a:pt x="21405" y="22656"/>
                  </a:cubicBezTo>
                  <a:cubicBezTo>
                    <a:pt x="20296" y="22301"/>
                    <a:pt x="19145" y="22008"/>
                    <a:pt x="17953" y="21861"/>
                  </a:cubicBezTo>
                  <a:cubicBezTo>
                    <a:pt x="17243" y="21773"/>
                    <a:pt x="16539" y="21730"/>
                    <a:pt x="15844" y="21730"/>
                  </a:cubicBezTo>
                  <a:cubicBezTo>
                    <a:pt x="7975" y="21730"/>
                    <a:pt x="1256" y="27235"/>
                    <a:pt x="314" y="34771"/>
                  </a:cubicBezTo>
                  <a:cubicBezTo>
                    <a:pt x="0" y="37282"/>
                    <a:pt x="398" y="39751"/>
                    <a:pt x="1319" y="41948"/>
                  </a:cubicBezTo>
                  <a:lnTo>
                    <a:pt x="1319" y="41969"/>
                  </a:lnTo>
                  <a:cubicBezTo>
                    <a:pt x="1612" y="42680"/>
                    <a:pt x="1946" y="43329"/>
                    <a:pt x="2344" y="43977"/>
                  </a:cubicBezTo>
                  <a:cubicBezTo>
                    <a:pt x="3034" y="45400"/>
                    <a:pt x="3829" y="47137"/>
                    <a:pt x="3871" y="47806"/>
                  </a:cubicBezTo>
                  <a:cubicBezTo>
                    <a:pt x="4018" y="49543"/>
                    <a:pt x="2218" y="52514"/>
                    <a:pt x="3913" y="53268"/>
                  </a:cubicBezTo>
                  <a:cubicBezTo>
                    <a:pt x="4033" y="53321"/>
                    <a:pt x="4143" y="53346"/>
                    <a:pt x="4245" y="53346"/>
                  </a:cubicBezTo>
                  <a:cubicBezTo>
                    <a:pt x="5549" y="53346"/>
                    <a:pt x="5542" y="49288"/>
                    <a:pt x="7030" y="49288"/>
                  </a:cubicBezTo>
                  <a:cubicBezTo>
                    <a:pt x="7058" y="49288"/>
                    <a:pt x="7086" y="49289"/>
                    <a:pt x="7114" y="49292"/>
                  </a:cubicBezTo>
                  <a:cubicBezTo>
                    <a:pt x="8830" y="49439"/>
                    <a:pt x="5964" y="54021"/>
                    <a:pt x="7596" y="54648"/>
                  </a:cubicBezTo>
                  <a:cubicBezTo>
                    <a:pt x="7703" y="54690"/>
                    <a:pt x="7803" y="54710"/>
                    <a:pt x="7897" y="54710"/>
                  </a:cubicBezTo>
                  <a:cubicBezTo>
                    <a:pt x="9164" y="54710"/>
                    <a:pt x="9288" y="51159"/>
                    <a:pt x="10412" y="51159"/>
                  </a:cubicBezTo>
                  <a:cubicBezTo>
                    <a:pt x="10455" y="51159"/>
                    <a:pt x="10500" y="51164"/>
                    <a:pt x="10546" y="51175"/>
                  </a:cubicBezTo>
                  <a:cubicBezTo>
                    <a:pt x="11885" y="51468"/>
                    <a:pt x="9772" y="55402"/>
                    <a:pt x="11383" y="56113"/>
                  </a:cubicBezTo>
                  <a:cubicBezTo>
                    <a:pt x="11546" y="56186"/>
                    <a:pt x="11697" y="56220"/>
                    <a:pt x="11839" y="56220"/>
                  </a:cubicBezTo>
                  <a:cubicBezTo>
                    <a:pt x="13430" y="56220"/>
                    <a:pt x="13801" y="51997"/>
                    <a:pt x="15078" y="51997"/>
                  </a:cubicBezTo>
                  <a:cubicBezTo>
                    <a:pt x="15121" y="51997"/>
                    <a:pt x="15166" y="52002"/>
                    <a:pt x="15212" y="52012"/>
                  </a:cubicBezTo>
                  <a:cubicBezTo>
                    <a:pt x="15358" y="52033"/>
                    <a:pt x="15568" y="52096"/>
                    <a:pt x="15819" y="52117"/>
                  </a:cubicBezTo>
                  <a:cubicBezTo>
                    <a:pt x="16113" y="52148"/>
                    <a:pt x="16460" y="52166"/>
                    <a:pt x="16851" y="52166"/>
                  </a:cubicBezTo>
                  <a:cubicBezTo>
                    <a:pt x="19344" y="52166"/>
                    <a:pt x="23588" y="51411"/>
                    <a:pt x="26971" y="48371"/>
                  </a:cubicBezTo>
                  <a:cubicBezTo>
                    <a:pt x="29896" y="53476"/>
                    <a:pt x="33719" y="56357"/>
                    <a:pt x="37688" y="56357"/>
                  </a:cubicBezTo>
                  <a:cubicBezTo>
                    <a:pt x="38291" y="56357"/>
                    <a:pt x="38897" y="56290"/>
                    <a:pt x="39504" y="56155"/>
                  </a:cubicBezTo>
                  <a:lnTo>
                    <a:pt x="39504" y="56155"/>
                  </a:lnTo>
                  <a:cubicBezTo>
                    <a:pt x="39420" y="56197"/>
                    <a:pt x="39337" y="56218"/>
                    <a:pt x="39295" y="56239"/>
                  </a:cubicBezTo>
                  <a:lnTo>
                    <a:pt x="49464" y="53268"/>
                  </a:lnTo>
                  <a:cubicBezTo>
                    <a:pt x="50426" y="54335"/>
                    <a:pt x="51744" y="55360"/>
                    <a:pt x="53502" y="56281"/>
                  </a:cubicBezTo>
                  <a:lnTo>
                    <a:pt x="62980" y="56281"/>
                  </a:lnTo>
                  <a:cubicBezTo>
                    <a:pt x="68065" y="53665"/>
                    <a:pt x="69446" y="49962"/>
                    <a:pt x="69320" y="47430"/>
                  </a:cubicBezTo>
                  <a:lnTo>
                    <a:pt x="72124" y="46656"/>
                  </a:lnTo>
                  <a:lnTo>
                    <a:pt x="72124" y="46614"/>
                  </a:lnTo>
                  <a:cubicBezTo>
                    <a:pt x="73840" y="45923"/>
                    <a:pt x="74781" y="43998"/>
                    <a:pt x="74237" y="42157"/>
                  </a:cubicBezTo>
                  <a:cubicBezTo>
                    <a:pt x="73759" y="40539"/>
                    <a:pt x="72279" y="39502"/>
                    <a:pt x="70692" y="39502"/>
                  </a:cubicBezTo>
                  <a:cubicBezTo>
                    <a:pt x="70473" y="39502"/>
                    <a:pt x="70252" y="39522"/>
                    <a:pt x="70032" y="39563"/>
                  </a:cubicBezTo>
                  <a:lnTo>
                    <a:pt x="70032" y="39542"/>
                  </a:lnTo>
                  <a:lnTo>
                    <a:pt x="63085" y="41571"/>
                  </a:lnTo>
                  <a:cubicBezTo>
                    <a:pt x="63064" y="41571"/>
                    <a:pt x="63043" y="41550"/>
                    <a:pt x="63043" y="41550"/>
                  </a:cubicBezTo>
                  <a:lnTo>
                    <a:pt x="63901" y="38977"/>
                  </a:lnTo>
                  <a:lnTo>
                    <a:pt x="65115" y="38977"/>
                  </a:lnTo>
                  <a:cubicBezTo>
                    <a:pt x="65429" y="38977"/>
                    <a:pt x="65701" y="38726"/>
                    <a:pt x="65701" y="38370"/>
                  </a:cubicBezTo>
                  <a:cubicBezTo>
                    <a:pt x="65701" y="38077"/>
                    <a:pt x="65449" y="37784"/>
                    <a:pt x="65115" y="37784"/>
                  </a:cubicBezTo>
                  <a:lnTo>
                    <a:pt x="60302" y="37784"/>
                  </a:lnTo>
                  <a:lnTo>
                    <a:pt x="61767" y="32386"/>
                  </a:lnTo>
                  <a:cubicBezTo>
                    <a:pt x="65491" y="29247"/>
                    <a:pt x="72689" y="26757"/>
                    <a:pt x="72856" y="26171"/>
                  </a:cubicBezTo>
                  <a:cubicBezTo>
                    <a:pt x="73045" y="25376"/>
                    <a:pt x="73191" y="24560"/>
                    <a:pt x="73317" y="23723"/>
                  </a:cubicBezTo>
                  <a:cubicBezTo>
                    <a:pt x="73505" y="22342"/>
                    <a:pt x="73568" y="20941"/>
                    <a:pt x="73568" y="19518"/>
                  </a:cubicBezTo>
                  <a:cubicBezTo>
                    <a:pt x="73568" y="18220"/>
                    <a:pt x="73505" y="16881"/>
                    <a:pt x="73338" y="15563"/>
                  </a:cubicBezTo>
                  <a:cubicBezTo>
                    <a:pt x="73212" y="14308"/>
                    <a:pt x="73024" y="13094"/>
                    <a:pt x="72815" y="11902"/>
                  </a:cubicBezTo>
                  <a:cubicBezTo>
                    <a:pt x="72480" y="9893"/>
                    <a:pt x="72040" y="8031"/>
                    <a:pt x="71622" y="6440"/>
                  </a:cubicBezTo>
                  <a:cubicBezTo>
                    <a:pt x="71015" y="4223"/>
                    <a:pt x="70471" y="2528"/>
                    <a:pt x="70157" y="1712"/>
                  </a:cubicBezTo>
                  <a:lnTo>
                    <a:pt x="70367" y="979"/>
                  </a:lnTo>
                  <a:cubicBezTo>
                    <a:pt x="70429" y="707"/>
                    <a:pt x="70283" y="456"/>
                    <a:pt x="70011" y="394"/>
                  </a:cubicBezTo>
                  <a:cubicBezTo>
                    <a:pt x="69972" y="384"/>
                    <a:pt x="69933" y="379"/>
                    <a:pt x="69894" y="379"/>
                  </a:cubicBezTo>
                  <a:cubicBezTo>
                    <a:pt x="69681" y="379"/>
                    <a:pt x="69481" y="519"/>
                    <a:pt x="69446" y="749"/>
                  </a:cubicBezTo>
                  <a:lnTo>
                    <a:pt x="59319" y="37784"/>
                  </a:lnTo>
                  <a:lnTo>
                    <a:pt x="57436" y="37784"/>
                  </a:lnTo>
                  <a:cubicBezTo>
                    <a:pt x="54632" y="32197"/>
                    <a:pt x="52812" y="24435"/>
                    <a:pt x="52707" y="15124"/>
                  </a:cubicBezTo>
                  <a:cubicBezTo>
                    <a:pt x="52550" y="1967"/>
                    <a:pt x="45645" y="0"/>
                    <a:pt x="4150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43" name="Google Shape;643;p34"/>
            <p:cNvGrpSpPr/>
            <p:nvPr/>
          </p:nvGrpSpPr>
          <p:grpSpPr>
            <a:xfrm>
              <a:off x="1177405" y="3013285"/>
              <a:ext cx="1901700" cy="1435620"/>
              <a:chOff x="-3317875" y="5655500"/>
              <a:chExt cx="1866425" cy="1408575"/>
            </a:xfrm>
          </p:grpSpPr>
          <p:sp>
            <p:nvSpPr>
              <p:cNvPr id="644" name="Google Shape;644;p34"/>
              <p:cNvSpPr/>
              <p:nvPr/>
            </p:nvSpPr>
            <p:spPr>
              <a:xfrm>
                <a:off x="-3116925" y="6751600"/>
                <a:ext cx="49125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327" extrusionOk="0">
                    <a:moveTo>
                      <a:pt x="1274" y="1"/>
                    </a:moveTo>
                    <a:cubicBezTo>
                      <a:pt x="918" y="1"/>
                      <a:pt x="667" y="294"/>
                      <a:pt x="646" y="629"/>
                    </a:cubicBezTo>
                    <a:cubicBezTo>
                      <a:pt x="563" y="1277"/>
                      <a:pt x="228" y="1884"/>
                      <a:pt x="102" y="2533"/>
                    </a:cubicBezTo>
                    <a:cubicBezTo>
                      <a:pt x="1" y="3014"/>
                      <a:pt x="406" y="3327"/>
                      <a:pt x="773" y="3327"/>
                    </a:cubicBezTo>
                    <a:cubicBezTo>
                      <a:pt x="1013" y="3327"/>
                      <a:pt x="1237" y="3194"/>
                      <a:pt x="1295" y="2888"/>
                    </a:cubicBezTo>
                    <a:cubicBezTo>
                      <a:pt x="1462" y="2114"/>
                      <a:pt x="1797" y="1424"/>
                      <a:pt x="1902" y="629"/>
                    </a:cubicBezTo>
                    <a:cubicBezTo>
                      <a:pt x="1964" y="294"/>
                      <a:pt x="1588" y="1"/>
                      <a:pt x="1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5" name="Google Shape;645;p34"/>
              <p:cNvSpPr/>
              <p:nvPr/>
            </p:nvSpPr>
            <p:spPr>
              <a:xfrm>
                <a:off x="-3062825" y="6772525"/>
                <a:ext cx="51000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513" extrusionOk="0">
                    <a:moveTo>
                      <a:pt x="1328" y="1"/>
                    </a:moveTo>
                    <a:cubicBezTo>
                      <a:pt x="951" y="1"/>
                      <a:pt x="700" y="315"/>
                      <a:pt x="679" y="649"/>
                    </a:cubicBezTo>
                    <a:cubicBezTo>
                      <a:pt x="596" y="1361"/>
                      <a:pt x="240" y="1989"/>
                      <a:pt x="114" y="2679"/>
                    </a:cubicBezTo>
                    <a:cubicBezTo>
                      <a:pt x="1" y="3183"/>
                      <a:pt x="418" y="3512"/>
                      <a:pt x="809" y="3512"/>
                    </a:cubicBezTo>
                    <a:cubicBezTo>
                      <a:pt x="1068" y="3512"/>
                      <a:pt x="1316" y="3368"/>
                      <a:pt x="1391" y="3035"/>
                    </a:cubicBezTo>
                    <a:cubicBezTo>
                      <a:pt x="1537" y="2219"/>
                      <a:pt x="1914" y="1486"/>
                      <a:pt x="2018" y="649"/>
                    </a:cubicBezTo>
                    <a:cubicBezTo>
                      <a:pt x="2039" y="315"/>
                      <a:pt x="1642" y="1"/>
                      <a:pt x="13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6" name="Google Shape;646;p34"/>
              <p:cNvSpPr/>
              <p:nvPr/>
            </p:nvSpPr>
            <p:spPr>
              <a:xfrm>
                <a:off x="-2986750" y="6549225"/>
                <a:ext cx="260525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10407" extrusionOk="0">
                    <a:moveTo>
                      <a:pt x="7614" y="1"/>
                    </a:moveTo>
                    <a:cubicBezTo>
                      <a:pt x="6000" y="1"/>
                      <a:pt x="4171" y="868"/>
                      <a:pt x="3035" y="1505"/>
                    </a:cubicBezTo>
                    <a:cubicBezTo>
                      <a:pt x="1110" y="2572"/>
                      <a:pt x="1" y="4392"/>
                      <a:pt x="1005" y="6527"/>
                    </a:cubicBezTo>
                    <a:cubicBezTo>
                      <a:pt x="1716" y="7970"/>
                      <a:pt x="3160" y="9184"/>
                      <a:pt x="4457" y="10021"/>
                    </a:cubicBezTo>
                    <a:cubicBezTo>
                      <a:pt x="4870" y="10291"/>
                      <a:pt x="5281" y="10407"/>
                      <a:pt x="5679" y="10407"/>
                    </a:cubicBezTo>
                    <a:cubicBezTo>
                      <a:pt x="6451" y="10407"/>
                      <a:pt x="7177" y="9973"/>
                      <a:pt x="7784" y="9393"/>
                    </a:cubicBezTo>
                    <a:cubicBezTo>
                      <a:pt x="7868" y="9351"/>
                      <a:pt x="7952" y="9268"/>
                      <a:pt x="7993" y="9184"/>
                    </a:cubicBezTo>
                    <a:cubicBezTo>
                      <a:pt x="8056" y="9121"/>
                      <a:pt x="8098" y="9058"/>
                      <a:pt x="8119" y="8975"/>
                    </a:cubicBezTo>
                    <a:cubicBezTo>
                      <a:pt x="8893" y="7866"/>
                      <a:pt x="9897" y="6422"/>
                      <a:pt x="10421" y="4957"/>
                    </a:cubicBezTo>
                    <a:cubicBezTo>
                      <a:pt x="10002" y="3534"/>
                      <a:pt x="9646" y="2028"/>
                      <a:pt x="9312" y="438"/>
                    </a:cubicBezTo>
                    <a:cubicBezTo>
                      <a:pt x="8810" y="126"/>
                      <a:pt x="8227" y="1"/>
                      <a:pt x="7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-3233650" y="6417375"/>
                <a:ext cx="2375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0695" extrusionOk="0">
                    <a:moveTo>
                      <a:pt x="3904" y="0"/>
                    </a:moveTo>
                    <a:cubicBezTo>
                      <a:pt x="3755" y="0"/>
                      <a:pt x="3605" y="14"/>
                      <a:pt x="3453" y="41"/>
                    </a:cubicBezTo>
                    <a:cubicBezTo>
                      <a:pt x="1" y="627"/>
                      <a:pt x="168" y="5105"/>
                      <a:pt x="63" y="7783"/>
                    </a:cubicBezTo>
                    <a:lnTo>
                      <a:pt x="63" y="7951"/>
                    </a:lnTo>
                    <a:cubicBezTo>
                      <a:pt x="359" y="10017"/>
                      <a:pt x="1803" y="10695"/>
                      <a:pt x="3466" y="10695"/>
                    </a:cubicBezTo>
                    <a:cubicBezTo>
                      <a:pt x="4633" y="10695"/>
                      <a:pt x="5907" y="10361"/>
                      <a:pt x="6968" y="9938"/>
                    </a:cubicBezTo>
                    <a:cubicBezTo>
                      <a:pt x="9081" y="9101"/>
                      <a:pt x="9500" y="7072"/>
                      <a:pt x="8789" y="5084"/>
                    </a:cubicBezTo>
                    <a:cubicBezTo>
                      <a:pt x="8140" y="3216"/>
                      <a:pt x="6217" y="0"/>
                      <a:pt x="39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8" name="Google Shape;648;p34"/>
              <p:cNvSpPr/>
              <p:nvPr/>
            </p:nvSpPr>
            <p:spPr>
              <a:xfrm>
                <a:off x="-3317875" y="6197100"/>
                <a:ext cx="674300" cy="862675"/>
              </a:xfrm>
              <a:custGeom>
                <a:avLst/>
                <a:gdLst/>
                <a:ahLst/>
                <a:cxnLst/>
                <a:rect l="l" t="t" r="r" b="b"/>
                <a:pathLst>
                  <a:path w="26972" h="34507" extrusionOk="0">
                    <a:moveTo>
                      <a:pt x="7256" y="8836"/>
                    </a:moveTo>
                    <a:cubicBezTo>
                      <a:pt x="9576" y="8836"/>
                      <a:pt x="11507" y="12044"/>
                      <a:pt x="12158" y="13916"/>
                    </a:cubicBezTo>
                    <a:cubicBezTo>
                      <a:pt x="12848" y="15904"/>
                      <a:pt x="12450" y="17954"/>
                      <a:pt x="10337" y="18791"/>
                    </a:cubicBezTo>
                    <a:cubicBezTo>
                      <a:pt x="9281" y="19195"/>
                      <a:pt x="8014" y="19517"/>
                      <a:pt x="6851" y="19517"/>
                    </a:cubicBezTo>
                    <a:cubicBezTo>
                      <a:pt x="5181" y="19517"/>
                      <a:pt x="3729" y="18851"/>
                      <a:pt x="3432" y="16803"/>
                    </a:cubicBezTo>
                    <a:lnTo>
                      <a:pt x="3432" y="16615"/>
                    </a:lnTo>
                    <a:cubicBezTo>
                      <a:pt x="3537" y="13937"/>
                      <a:pt x="3349" y="9438"/>
                      <a:pt x="6822" y="8873"/>
                    </a:cubicBezTo>
                    <a:cubicBezTo>
                      <a:pt x="6968" y="8848"/>
                      <a:pt x="7113" y="8836"/>
                      <a:pt x="7256" y="8836"/>
                    </a:cubicBezTo>
                    <a:close/>
                    <a:moveTo>
                      <a:pt x="9312" y="22181"/>
                    </a:moveTo>
                    <a:cubicBezTo>
                      <a:pt x="9626" y="22181"/>
                      <a:pt x="9961" y="22474"/>
                      <a:pt x="9940" y="22809"/>
                    </a:cubicBezTo>
                    <a:cubicBezTo>
                      <a:pt x="9835" y="23604"/>
                      <a:pt x="9500" y="24273"/>
                      <a:pt x="9333" y="25068"/>
                    </a:cubicBezTo>
                    <a:cubicBezTo>
                      <a:pt x="9275" y="25374"/>
                      <a:pt x="9048" y="25507"/>
                      <a:pt x="8806" y="25507"/>
                    </a:cubicBezTo>
                    <a:cubicBezTo>
                      <a:pt x="8434" y="25507"/>
                      <a:pt x="8026" y="25194"/>
                      <a:pt x="8140" y="24713"/>
                    </a:cubicBezTo>
                    <a:cubicBezTo>
                      <a:pt x="8266" y="24064"/>
                      <a:pt x="8601" y="23457"/>
                      <a:pt x="8684" y="22809"/>
                    </a:cubicBezTo>
                    <a:cubicBezTo>
                      <a:pt x="8747" y="22474"/>
                      <a:pt x="8956" y="22181"/>
                      <a:pt x="9312" y="22181"/>
                    </a:cubicBezTo>
                    <a:close/>
                    <a:moveTo>
                      <a:pt x="11509" y="23039"/>
                    </a:moveTo>
                    <a:cubicBezTo>
                      <a:pt x="11844" y="23039"/>
                      <a:pt x="12220" y="23353"/>
                      <a:pt x="12158" y="23708"/>
                    </a:cubicBezTo>
                    <a:cubicBezTo>
                      <a:pt x="12053" y="24524"/>
                      <a:pt x="11697" y="25278"/>
                      <a:pt x="11530" y="26073"/>
                    </a:cubicBezTo>
                    <a:cubicBezTo>
                      <a:pt x="11480" y="26406"/>
                      <a:pt x="11244" y="26550"/>
                      <a:pt x="10989" y="26550"/>
                    </a:cubicBezTo>
                    <a:cubicBezTo>
                      <a:pt x="10603" y="26550"/>
                      <a:pt x="10174" y="26221"/>
                      <a:pt x="10274" y="25717"/>
                    </a:cubicBezTo>
                    <a:cubicBezTo>
                      <a:pt x="10421" y="25026"/>
                      <a:pt x="10777" y="24378"/>
                      <a:pt x="10860" y="23708"/>
                    </a:cubicBezTo>
                    <a:cubicBezTo>
                      <a:pt x="10902" y="23332"/>
                      <a:pt x="11111" y="23039"/>
                      <a:pt x="11509" y="23039"/>
                    </a:cubicBezTo>
                    <a:close/>
                    <a:moveTo>
                      <a:pt x="15873" y="0"/>
                    </a:moveTo>
                    <a:cubicBezTo>
                      <a:pt x="7992" y="0"/>
                      <a:pt x="1258" y="5493"/>
                      <a:pt x="315" y="13058"/>
                    </a:cubicBezTo>
                    <a:cubicBezTo>
                      <a:pt x="1" y="15569"/>
                      <a:pt x="398" y="18017"/>
                      <a:pt x="1319" y="20214"/>
                    </a:cubicBezTo>
                    <a:lnTo>
                      <a:pt x="1319" y="20256"/>
                    </a:lnTo>
                    <a:cubicBezTo>
                      <a:pt x="1591" y="20946"/>
                      <a:pt x="1947" y="21616"/>
                      <a:pt x="2323" y="22265"/>
                    </a:cubicBezTo>
                    <a:cubicBezTo>
                      <a:pt x="3035" y="23666"/>
                      <a:pt x="3830" y="25424"/>
                      <a:pt x="3872" y="26073"/>
                    </a:cubicBezTo>
                    <a:cubicBezTo>
                      <a:pt x="3997" y="27830"/>
                      <a:pt x="2219" y="30780"/>
                      <a:pt x="3893" y="31555"/>
                    </a:cubicBezTo>
                    <a:cubicBezTo>
                      <a:pt x="4012" y="31608"/>
                      <a:pt x="4123" y="31633"/>
                      <a:pt x="4225" y="31633"/>
                    </a:cubicBezTo>
                    <a:cubicBezTo>
                      <a:pt x="5531" y="31633"/>
                      <a:pt x="5541" y="27575"/>
                      <a:pt x="7031" y="27575"/>
                    </a:cubicBezTo>
                    <a:cubicBezTo>
                      <a:pt x="7058" y="27575"/>
                      <a:pt x="7086" y="27576"/>
                      <a:pt x="7115" y="27579"/>
                    </a:cubicBezTo>
                    <a:cubicBezTo>
                      <a:pt x="8810" y="27726"/>
                      <a:pt x="5964" y="32308"/>
                      <a:pt x="7596" y="32936"/>
                    </a:cubicBezTo>
                    <a:cubicBezTo>
                      <a:pt x="7703" y="32977"/>
                      <a:pt x="7803" y="32997"/>
                      <a:pt x="7897" y="32997"/>
                    </a:cubicBezTo>
                    <a:cubicBezTo>
                      <a:pt x="9165" y="32997"/>
                      <a:pt x="9289" y="29446"/>
                      <a:pt x="10413" y="29446"/>
                    </a:cubicBezTo>
                    <a:cubicBezTo>
                      <a:pt x="10456" y="29446"/>
                      <a:pt x="10500" y="29451"/>
                      <a:pt x="10546" y="29462"/>
                    </a:cubicBezTo>
                    <a:cubicBezTo>
                      <a:pt x="11886" y="29734"/>
                      <a:pt x="9751" y="33689"/>
                      <a:pt x="11383" y="34400"/>
                    </a:cubicBezTo>
                    <a:cubicBezTo>
                      <a:pt x="11544" y="34473"/>
                      <a:pt x="11693" y="34506"/>
                      <a:pt x="11834" y="34506"/>
                    </a:cubicBezTo>
                    <a:cubicBezTo>
                      <a:pt x="13410" y="34506"/>
                      <a:pt x="13797" y="30282"/>
                      <a:pt x="15052" y="30282"/>
                    </a:cubicBezTo>
                    <a:cubicBezTo>
                      <a:pt x="15097" y="30282"/>
                      <a:pt x="15144" y="30288"/>
                      <a:pt x="15191" y="30299"/>
                    </a:cubicBezTo>
                    <a:cubicBezTo>
                      <a:pt x="15359" y="30320"/>
                      <a:pt x="15568" y="30362"/>
                      <a:pt x="15819" y="30404"/>
                    </a:cubicBezTo>
                    <a:cubicBezTo>
                      <a:pt x="16109" y="30434"/>
                      <a:pt x="16449" y="30452"/>
                      <a:pt x="16831" y="30452"/>
                    </a:cubicBezTo>
                    <a:cubicBezTo>
                      <a:pt x="19318" y="30452"/>
                      <a:pt x="23561" y="29688"/>
                      <a:pt x="26971" y="26658"/>
                    </a:cubicBezTo>
                    <a:cubicBezTo>
                      <a:pt x="25653" y="24524"/>
                      <a:pt x="24565" y="21951"/>
                      <a:pt x="23707" y="19021"/>
                    </a:cubicBezTo>
                    <a:cubicBezTo>
                      <a:pt x="23184" y="20486"/>
                      <a:pt x="22159" y="21930"/>
                      <a:pt x="21406" y="23039"/>
                    </a:cubicBezTo>
                    <a:cubicBezTo>
                      <a:pt x="21364" y="23122"/>
                      <a:pt x="21322" y="23185"/>
                      <a:pt x="21259" y="23248"/>
                    </a:cubicBezTo>
                    <a:cubicBezTo>
                      <a:pt x="21217" y="23353"/>
                      <a:pt x="21134" y="23415"/>
                      <a:pt x="21050" y="23457"/>
                    </a:cubicBezTo>
                    <a:cubicBezTo>
                      <a:pt x="20456" y="24037"/>
                      <a:pt x="19735" y="24480"/>
                      <a:pt x="18965" y="24480"/>
                    </a:cubicBezTo>
                    <a:cubicBezTo>
                      <a:pt x="18567" y="24480"/>
                      <a:pt x="18157" y="24362"/>
                      <a:pt x="17744" y="24085"/>
                    </a:cubicBezTo>
                    <a:cubicBezTo>
                      <a:pt x="16426" y="23248"/>
                      <a:pt x="14961" y="22034"/>
                      <a:pt x="14292" y="20591"/>
                    </a:cubicBezTo>
                    <a:cubicBezTo>
                      <a:pt x="13267" y="18477"/>
                      <a:pt x="14375" y="16657"/>
                      <a:pt x="16300" y="15569"/>
                    </a:cubicBezTo>
                    <a:cubicBezTo>
                      <a:pt x="17457" y="14900"/>
                      <a:pt x="19310" y="14042"/>
                      <a:pt x="20935" y="14042"/>
                    </a:cubicBezTo>
                    <a:cubicBezTo>
                      <a:pt x="21545" y="14042"/>
                      <a:pt x="22123" y="14163"/>
                      <a:pt x="22619" y="14460"/>
                    </a:cubicBezTo>
                    <a:cubicBezTo>
                      <a:pt x="21929" y="10882"/>
                      <a:pt x="21510" y="6886"/>
                      <a:pt x="21448" y="2575"/>
                    </a:cubicBezTo>
                    <a:cubicBezTo>
                      <a:pt x="21448" y="1990"/>
                      <a:pt x="21427" y="1466"/>
                      <a:pt x="21406" y="943"/>
                    </a:cubicBezTo>
                    <a:cubicBezTo>
                      <a:pt x="20297" y="588"/>
                      <a:pt x="19146" y="295"/>
                      <a:pt x="17953" y="127"/>
                    </a:cubicBezTo>
                    <a:cubicBezTo>
                      <a:pt x="17253" y="42"/>
                      <a:pt x="16559" y="0"/>
                      <a:pt x="15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-3210625" y="5884425"/>
                <a:ext cx="3656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14626" h="7610" extrusionOk="0">
                    <a:moveTo>
                      <a:pt x="5930" y="1"/>
                    </a:moveTo>
                    <a:cubicBezTo>
                      <a:pt x="4913" y="1"/>
                      <a:pt x="4061" y="121"/>
                      <a:pt x="3515" y="227"/>
                    </a:cubicBezTo>
                    <a:lnTo>
                      <a:pt x="2679" y="457"/>
                    </a:lnTo>
                    <a:lnTo>
                      <a:pt x="2679" y="478"/>
                    </a:lnTo>
                    <a:cubicBezTo>
                      <a:pt x="942" y="1189"/>
                      <a:pt x="0" y="3093"/>
                      <a:pt x="523" y="4955"/>
                    </a:cubicBezTo>
                    <a:cubicBezTo>
                      <a:pt x="1002" y="6558"/>
                      <a:pt x="2487" y="7609"/>
                      <a:pt x="4077" y="7609"/>
                    </a:cubicBezTo>
                    <a:cubicBezTo>
                      <a:pt x="4293" y="7609"/>
                      <a:pt x="4511" y="7590"/>
                      <a:pt x="4729" y="7550"/>
                    </a:cubicBezTo>
                    <a:lnTo>
                      <a:pt x="4729" y="7571"/>
                    </a:lnTo>
                    <a:lnTo>
                      <a:pt x="14626" y="4662"/>
                    </a:lnTo>
                    <a:cubicBezTo>
                      <a:pt x="12232" y="793"/>
                      <a:pt x="8538" y="1"/>
                      <a:pt x="5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-2343350" y="5655725"/>
                <a:ext cx="1885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32" extrusionOk="0">
                    <a:moveTo>
                      <a:pt x="754" y="1"/>
                    </a:moveTo>
                    <a:lnTo>
                      <a:pt x="754" y="1"/>
                    </a:lnTo>
                    <a:cubicBezTo>
                      <a:pt x="667" y="12"/>
                      <a:pt x="586" y="39"/>
                      <a:pt x="511" y="75"/>
                    </a:cubicBezTo>
                    <a:lnTo>
                      <a:pt x="511" y="75"/>
                    </a:lnTo>
                    <a:lnTo>
                      <a:pt x="754" y="1"/>
                    </a:lnTo>
                    <a:close/>
                    <a:moveTo>
                      <a:pt x="511" y="75"/>
                    </a:moveTo>
                    <a:lnTo>
                      <a:pt x="1" y="231"/>
                    </a:lnTo>
                    <a:cubicBezTo>
                      <a:pt x="105" y="210"/>
                      <a:pt x="210" y="210"/>
                      <a:pt x="314" y="189"/>
                    </a:cubicBezTo>
                    <a:cubicBezTo>
                      <a:pt x="375" y="149"/>
                      <a:pt x="440" y="109"/>
                      <a:pt x="511" y="75"/>
                    </a:cubicBezTo>
                    <a:close/>
                  </a:path>
                </a:pathLst>
              </a:custGeom>
              <a:solidFill>
                <a:srgbClr val="F1E1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1" name="Google Shape;651;p34"/>
              <p:cNvSpPr/>
              <p:nvPr/>
            </p:nvSpPr>
            <p:spPr>
              <a:xfrm>
                <a:off x="-3140025" y="5655500"/>
                <a:ext cx="1254925" cy="1408575"/>
              </a:xfrm>
              <a:custGeom>
                <a:avLst/>
                <a:gdLst/>
                <a:ahLst/>
                <a:cxnLst/>
                <a:rect l="l" t="t" r="r" b="b"/>
                <a:pathLst>
                  <a:path w="50197" h="56343" extrusionOk="0">
                    <a:moveTo>
                      <a:pt x="180" y="9477"/>
                    </a:moveTo>
                    <a:cubicBezTo>
                      <a:pt x="63" y="9508"/>
                      <a:pt x="1" y="9530"/>
                      <a:pt x="1" y="9530"/>
                    </a:cubicBezTo>
                    <a:lnTo>
                      <a:pt x="180" y="9477"/>
                    </a:lnTo>
                    <a:close/>
                    <a:moveTo>
                      <a:pt x="37870" y="8737"/>
                    </a:moveTo>
                    <a:cubicBezTo>
                      <a:pt x="38062" y="8737"/>
                      <a:pt x="38186" y="9035"/>
                      <a:pt x="37977" y="9174"/>
                    </a:cubicBezTo>
                    <a:cubicBezTo>
                      <a:pt x="37199" y="9686"/>
                      <a:pt x="36741" y="10158"/>
                      <a:pt x="35859" y="10158"/>
                    </a:cubicBezTo>
                    <a:cubicBezTo>
                      <a:pt x="35840" y="10158"/>
                      <a:pt x="35821" y="10158"/>
                      <a:pt x="35801" y="10158"/>
                    </a:cubicBezTo>
                    <a:cubicBezTo>
                      <a:pt x="35565" y="10158"/>
                      <a:pt x="35364" y="10138"/>
                      <a:pt x="35180" y="10138"/>
                    </a:cubicBezTo>
                    <a:cubicBezTo>
                      <a:pt x="34940" y="10138"/>
                      <a:pt x="34729" y="10171"/>
                      <a:pt x="34504" y="10325"/>
                    </a:cubicBezTo>
                    <a:cubicBezTo>
                      <a:pt x="34169" y="10555"/>
                      <a:pt x="33709" y="10995"/>
                      <a:pt x="33332" y="11099"/>
                    </a:cubicBezTo>
                    <a:cubicBezTo>
                      <a:pt x="33190" y="11133"/>
                      <a:pt x="33035" y="11145"/>
                      <a:pt x="32876" y="11145"/>
                    </a:cubicBezTo>
                    <a:cubicBezTo>
                      <a:pt x="32543" y="11145"/>
                      <a:pt x="32193" y="11093"/>
                      <a:pt x="31909" y="11078"/>
                    </a:cubicBezTo>
                    <a:cubicBezTo>
                      <a:pt x="31449" y="11078"/>
                      <a:pt x="31177" y="11371"/>
                      <a:pt x="30717" y="11643"/>
                    </a:cubicBezTo>
                    <a:cubicBezTo>
                      <a:pt x="30424" y="11832"/>
                      <a:pt x="30236" y="12020"/>
                      <a:pt x="29901" y="12020"/>
                    </a:cubicBezTo>
                    <a:cubicBezTo>
                      <a:pt x="29682" y="12020"/>
                      <a:pt x="29130" y="11939"/>
                      <a:pt x="28751" y="11939"/>
                    </a:cubicBezTo>
                    <a:cubicBezTo>
                      <a:pt x="28585" y="11939"/>
                      <a:pt x="28452" y="11955"/>
                      <a:pt x="28394" y="11999"/>
                    </a:cubicBezTo>
                    <a:cubicBezTo>
                      <a:pt x="27453" y="12627"/>
                      <a:pt x="27118" y="12962"/>
                      <a:pt x="26030" y="12962"/>
                    </a:cubicBezTo>
                    <a:cubicBezTo>
                      <a:pt x="25843" y="12956"/>
                      <a:pt x="25700" y="12948"/>
                      <a:pt x="25581" y="12948"/>
                    </a:cubicBezTo>
                    <a:cubicBezTo>
                      <a:pt x="25273" y="12948"/>
                      <a:pt x="25121" y="12998"/>
                      <a:pt x="24775" y="13254"/>
                    </a:cubicBezTo>
                    <a:cubicBezTo>
                      <a:pt x="24523" y="13401"/>
                      <a:pt x="24042" y="13903"/>
                      <a:pt x="23728" y="13903"/>
                    </a:cubicBezTo>
                    <a:cubicBezTo>
                      <a:pt x="23205" y="13903"/>
                      <a:pt x="22682" y="13882"/>
                      <a:pt x="22159" y="13882"/>
                    </a:cubicBezTo>
                    <a:cubicBezTo>
                      <a:pt x="21845" y="13882"/>
                      <a:pt x="21301" y="14363"/>
                      <a:pt x="20946" y="14615"/>
                    </a:cubicBezTo>
                    <a:cubicBezTo>
                      <a:pt x="20632" y="14824"/>
                      <a:pt x="20271" y="14876"/>
                      <a:pt x="19897" y="14876"/>
                    </a:cubicBezTo>
                    <a:cubicBezTo>
                      <a:pt x="19523" y="14876"/>
                      <a:pt x="19136" y="14824"/>
                      <a:pt x="18769" y="14824"/>
                    </a:cubicBezTo>
                    <a:cubicBezTo>
                      <a:pt x="18456" y="14824"/>
                      <a:pt x="18456" y="14343"/>
                      <a:pt x="18769" y="14343"/>
                    </a:cubicBezTo>
                    <a:cubicBezTo>
                      <a:pt x="19293" y="14343"/>
                      <a:pt x="19816" y="14363"/>
                      <a:pt x="20339" y="14363"/>
                    </a:cubicBezTo>
                    <a:cubicBezTo>
                      <a:pt x="20673" y="14363"/>
                      <a:pt x="21218" y="13882"/>
                      <a:pt x="21552" y="13631"/>
                    </a:cubicBezTo>
                    <a:cubicBezTo>
                      <a:pt x="21757" y="13494"/>
                      <a:pt x="22005" y="13456"/>
                      <a:pt x="22261" y="13456"/>
                    </a:cubicBezTo>
                    <a:cubicBezTo>
                      <a:pt x="22589" y="13456"/>
                      <a:pt x="22931" y="13519"/>
                      <a:pt x="23213" y="13519"/>
                    </a:cubicBezTo>
                    <a:cubicBezTo>
                      <a:pt x="23384" y="13519"/>
                      <a:pt x="23533" y="13496"/>
                      <a:pt x="23645" y="13422"/>
                    </a:cubicBezTo>
                    <a:cubicBezTo>
                      <a:pt x="24586" y="12794"/>
                      <a:pt x="24963" y="12459"/>
                      <a:pt x="26030" y="12459"/>
                    </a:cubicBezTo>
                    <a:cubicBezTo>
                      <a:pt x="26211" y="12465"/>
                      <a:pt x="26350" y="12473"/>
                      <a:pt x="26466" y="12473"/>
                    </a:cubicBezTo>
                    <a:cubicBezTo>
                      <a:pt x="26768" y="12473"/>
                      <a:pt x="26923" y="12423"/>
                      <a:pt x="27285" y="12166"/>
                    </a:cubicBezTo>
                    <a:cubicBezTo>
                      <a:pt x="27578" y="11999"/>
                      <a:pt x="27934" y="11622"/>
                      <a:pt x="28269" y="11518"/>
                    </a:cubicBezTo>
                    <a:cubicBezTo>
                      <a:pt x="28404" y="11484"/>
                      <a:pt x="28557" y="11472"/>
                      <a:pt x="28715" y="11472"/>
                    </a:cubicBezTo>
                    <a:cubicBezTo>
                      <a:pt x="29048" y="11472"/>
                      <a:pt x="29408" y="11525"/>
                      <a:pt x="29692" y="11539"/>
                    </a:cubicBezTo>
                    <a:cubicBezTo>
                      <a:pt x="30152" y="11539"/>
                      <a:pt x="30424" y="11267"/>
                      <a:pt x="30884" y="10974"/>
                    </a:cubicBezTo>
                    <a:cubicBezTo>
                      <a:pt x="31346" y="10666"/>
                      <a:pt x="31760" y="10594"/>
                      <a:pt x="32229" y="10594"/>
                    </a:cubicBezTo>
                    <a:cubicBezTo>
                      <a:pt x="32525" y="10594"/>
                      <a:pt x="32842" y="10623"/>
                      <a:pt x="33207" y="10639"/>
                    </a:cubicBezTo>
                    <a:cubicBezTo>
                      <a:pt x="33416" y="10639"/>
                      <a:pt x="34190" y="9969"/>
                      <a:pt x="34441" y="9802"/>
                    </a:cubicBezTo>
                    <a:cubicBezTo>
                      <a:pt x="34597" y="9694"/>
                      <a:pt x="34746" y="9662"/>
                      <a:pt x="34912" y="9662"/>
                    </a:cubicBezTo>
                    <a:cubicBezTo>
                      <a:pt x="35036" y="9662"/>
                      <a:pt x="35168" y="9680"/>
                      <a:pt x="35320" y="9697"/>
                    </a:cubicBezTo>
                    <a:cubicBezTo>
                      <a:pt x="35557" y="9697"/>
                      <a:pt x="35757" y="9717"/>
                      <a:pt x="35942" y="9717"/>
                    </a:cubicBezTo>
                    <a:cubicBezTo>
                      <a:pt x="36181" y="9717"/>
                      <a:pt x="36393" y="9684"/>
                      <a:pt x="36617" y="9530"/>
                    </a:cubicBezTo>
                    <a:cubicBezTo>
                      <a:pt x="36994" y="9279"/>
                      <a:pt x="37371" y="9028"/>
                      <a:pt x="37747" y="8777"/>
                    </a:cubicBezTo>
                    <a:cubicBezTo>
                      <a:pt x="37789" y="8749"/>
                      <a:pt x="37831" y="8737"/>
                      <a:pt x="37870" y="8737"/>
                    </a:cubicBezTo>
                    <a:close/>
                    <a:moveTo>
                      <a:pt x="38753" y="12133"/>
                    </a:moveTo>
                    <a:cubicBezTo>
                      <a:pt x="38938" y="12133"/>
                      <a:pt x="39071" y="12426"/>
                      <a:pt x="38877" y="12585"/>
                    </a:cubicBezTo>
                    <a:cubicBezTo>
                      <a:pt x="38098" y="13097"/>
                      <a:pt x="37640" y="13590"/>
                      <a:pt x="36756" y="13590"/>
                    </a:cubicBezTo>
                    <a:cubicBezTo>
                      <a:pt x="36738" y="13590"/>
                      <a:pt x="36720" y="13590"/>
                      <a:pt x="36701" y="13589"/>
                    </a:cubicBezTo>
                    <a:cubicBezTo>
                      <a:pt x="36454" y="13589"/>
                      <a:pt x="36241" y="13568"/>
                      <a:pt x="36045" y="13568"/>
                    </a:cubicBezTo>
                    <a:cubicBezTo>
                      <a:pt x="35810" y="13568"/>
                      <a:pt x="35600" y="13599"/>
                      <a:pt x="35383" y="13736"/>
                    </a:cubicBezTo>
                    <a:cubicBezTo>
                      <a:pt x="35048" y="13987"/>
                      <a:pt x="34609" y="14426"/>
                      <a:pt x="34211" y="14531"/>
                    </a:cubicBezTo>
                    <a:cubicBezTo>
                      <a:pt x="34076" y="14565"/>
                      <a:pt x="33925" y="14577"/>
                      <a:pt x="33770" y="14577"/>
                    </a:cubicBezTo>
                    <a:cubicBezTo>
                      <a:pt x="33443" y="14577"/>
                      <a:pt x="33092" y="14524"/>
                      <a:pt x="32809" y="14510"/>
                    </a:cubicBezTo>
                    <a:cubicBezTo>
                      <a:pt x="32328" y="14510"/>
                      <a:pt x="32077" y="14782"/>
                      <a:pt x="31596" y="15075"/>
                    </a:cubicBezTo>
                    <a:cubicBezTo>
                      <a:pt x="31303" y="15263"/>
                      <a:pt x="31135" y="15451"/>
                      <a:pt x="30780" y="15451"/>
                    </a:cubicBezTo>
                    <a:cubicBezTo>
                      <a:pt x="30551" y="15451"/>
                      <a:pt x="29969" y="15363"/>
                      <a:pt x="29596" y="15363"/>
                    </a:cubicBezTo>
                    <a:cubicBezTo>
                      <a:pt x="29456" y="15363"/>
                      <a:pt x="29345" y="15375"/>
                      <a:pt x="29294" y="15410"/>
                    </a:cubicBezTo>
                    <a:cubicBezTo>
                      <a:pt x="28352" y="16037"/>
                      <a:pt x="28018" y="16393"/>
                      <a:pt x="26909" y="16393"/>
                    </a:cubicBezTo>
                    <a:cubicBezTo>
                      <a:pt x="26716" y="16381"/>
                      <a:pt x="26572" y="16370"/>
                      <a:pt x="26451" y="16370"/>
                    </a:cubicBezTo>
                    <a:cubicBezTo>
                      <a:pt x="26163" y="16370"/>
                      <a:pt x="26007" y="16430"/>
                      <a:pt x="25653" y="16665"/>
                    </a:cubicBezTo>
                    <a:cubicBezTo>
                      <a:pt x="25423" y="16832"/>
                      <a:pt x="24921" y="17335"/>
                      <a:pt x="24607" y="17335"/>
                    </a:cubicBezTo>
                    <a:cubicBezTo>
                      <a:pt x="24084" y="17335"/>
                      <a:pt x="23561" y="17293"/>
                      <a:pt x="23038" y="17293"/>
                    </a:cubicBezTo>
                    <a:cubicBezTo>
                      <a:pt x="22724" y="17293"/>
                      <a:pt x="22180" y="17795"/>
                      <a:pt x="21845" y="18025"/>
                    </a:cubicBezTo>
                    <a:cubicBezTo>
                      <a:pt x="21531" y="18234"/>
                      <a:pt x="21170" y="18287"/>
                      <a:pt x="20796" y="18287"/>
                    </a:cubicBezTo>
                    <a:cubicBezTo>
                      <a:pt x="20422" y="18287"/>
                      <a:pt x="20035" y="18234"/>
                      <a:pt x="19669" y="18234"/>
                    </a:cubicBezTo>
                    <a:cubicBezTo>
                      <a:pt x="19355" y="18234"/>
                      <a:pt x="19355" y="17774"/>
                      <a:pt x="19669" y="17774"/>
                    </a:cubicBezTo>
                    <a:cubicBezTo>
                      <a:pt x="20192" y="17774"/>
                      <a:pt x="20715" y="17795"/>
                      <a:pt x="21238" y="17795"/>
                    </a:cubicBezTo>
                    <a:cubicBezTo>
                      <a:pt x="21552" y="17795"/>
                      <a:pt x="22096" y="17293"/>
                      <a:pt x="22452" y="17063"/>
                    </a:cubicBezTo>
                    <a:cubicBezTo>
                      <a:pt x="22657" y="16926"/>
                      <a:pt x="22902" y="16887"/>
                      <a:pt x="23156" y="16887"/>
                    </a:cubicBezTo>
                    <a:cubicBezTo>
                      <a:pt x="23481" y="16887"/>
                      <a:pt x="23820" y="16951"/>
                      <a:pt x="24104" y="16951"/>
                    </a:cubicBezTo>
                    <a:cubicBezTo>
                      <a:pt x="24276" y="16951"/>
                      <a:pt x="24428" y="16928"/>
                      <a:pt x="24544" y="16853"/>
                    </a:cubicBezTo>
                    <a:cubicBezTo>
                      <a:pt x="25486" y="16226"/>
                      <a:pt x="25842" y="15891"/>
                      <a:pt x="26909" y="15891"/>
                    </a:cubicBezTo>
                    <a:cubicBezTo>
                      <a:pt x="27071" y="15896"/>
                      <a:pt x="27200" y="15901"/>
                      <a:pt x="27310" y="15901"/>
                    </a:cubicBezTo>
                    <a:cubicBezTo>
                      <a:pt x="27651" y="15901"/>
                      <a:pt x="27800" y="15852"/>
                      <a:pt x="28164" y="15598"/>
                    </a:cubicBezTo>
                    <a:cubicBezTo>
                      <a:pt x="28457" y="15410"/>
                      <a:pt x="28834" y="15054"/>
                      <a:pt x="29168" y="14949"/>
                    </a:cubicBezTo>
                    <a:cubicBezTo>
                      <a:pt x="29304" y="14916"/>
                      <a:pt x="29454" y="14904"/>
                      <a:pt x="29610" y="14904"/>
                    </a:cubicBezTo>
                    <a:cubicBezTo>
                      <a:pt x="29937" y="14904"/>
                      <a:pt x="30287" y="14956"/>
                      <a:pt x="30570" y="14970"/>
                    </a:cubicBezTo>
                    <a:cubicBezTo>
                      <a:pt x="31052" y="14970"/>
                      <a:pt x="31303" y="14677"/>
                      <a:pt x="31784" y="14405"/>
                    </a:cubicBezTo>
                    <a:cubicBezTo>
                      <a:pt x="32263" y="14086"/>
                      <a:pt x="32691" y="14020"/>
                      <a:pt x="33181" y="14020"/>
                    </a:cubicBezTo>
                    <a:cubicBezTo>
                      <a:pt x="33462" y="14020"/>
                      <a:pt x="33764" y="14042"/>
                      <a:pt x="34106" y="14050"/>
                    </a:cubicBezTo>
                    <a:cubicBezTo>
                      <a:pt x="34316" y="14050"/>
                      <a:pt x="35069" y="13401"/>
                      <a:pt x="35341" y="13213"/>
                    </a:cubicBezTo>
                    <a:cubicBezTo>
                      <a:pt x="35536" y="13101"/>
                      <a:pt x="35713" y="13082"/>
                      <a:pt x="35908" y="13082"/>
                    </a:cubicBezTo>
                    <a:cubicBezTo>
                      <a:pt x="36006" y="13082"/>
                      <a:pt x="36108" y="13087"/>
                      <a:pt x="36220" y="13087"/>
                    </a:cubicBezTo>
                    <a:cubicBezTo>
                      <a:pt x="36477" y="13087"/>
                      <a:pt x="36690" y="13109"/>
                      <a:pt x="36884" y="13109"/>
                    </a:cubicBezTo>
                    <a:cubicBezTo>
                      <a:pt x="37117" y="13109"/>
                      <a:pt x="37321" y="13078"/>
                      <a:pt x="37538" y="12941"/>
                    </a:cubicBezTo>
                    <a:cubicBezTo>
                      <a:pt x="37894" y="12669"/>
                      <a:pt x="38291" y="12438"/>
                      <a:pt x="38647" y="12166"/>
                    </a:cubicBezTo>
                    <a:cubicBezTo>
                      <a:pt x="38683" y="12144"/>
                      <a:pt x="38719" y="12133"/>
                      <a:pt x="38753" y="12133"/>
                    </a:cubicBezTo>
                    <a:close/>
                    <a:moveTo>
                      <a:pt x="39331" y="15774"/>
                    </a:moveTo>
                    <a:cubicBezTo>
                      <a:pt x="39503" y="15774"/>
                      <a:pt x="39636" y="16067"/>
                      <a:pt x="39442" y="16226"/>
                    </a:cubicBezTo>
                    <a:cubicBezTo>
                      <a:pt x="38663" y="16738"/>
                      <a:pt x="38205" y="17231"/>
                      <a:pt x="37321" y="17231"/>
                    </a:cubicBezTo>
                    <a:cubicBezTo>
                      <a:pt x="37303" y="17231"/>
                      <a:pt x="37285" y="17230"/>
                      <a:pt x="37266" y="17230"/>
                    </a:cubicBezTo>
                    <a:cubicBezTo>
                      <a:pt x="37019" y="17230"/>
                      <a:pt x="36810" y="17208"/>
                      <a:pt x="36619" y="17208"/>
                    </a:cubicBezTo>
                    <a:cubicBezTo>
                      <a:pt x="36390" y="17208"/>
                      <a:pt x="36186" y="17239"/>
                      <a:pt x="35969" y="17376"/>
                    </a:cubicBezTo>
                    <a:cubicBezTo>
                      <a:pt x="35634" y="17607"/>
                      <a:pt x="35174" y="18067"/>
                      <a:pt x="34797" y="18172"/>
                    </a:cubicBezTo>
                    <a:cubicBezTo>
                      <a:pt x="34665" y="18204"/>
                      <a:pt x="34517" y="18217"/>
                      <a:pt x="34363" y="18217"/>
                    </a:cubicBezTo>
                    <a:cubicBezTo>
                      <a:pt x="34027" y="18217"/>
                      <a:pt x="33661" y="18158"/>
                      <a:pt x="33374" y="18130"/>
                    </a:cubicBezTo>
                    <a:cubicBezTo>
                      <a:pt x="32914" y="18130"/>
                      <a:pt x="32642" y="18423"/>
                      <a:pt x="32181" y="18716"/>
                    </a:cubicBezTo>
                    <a:cubicBezTo>
                      <a:pt x="31889" y="18904"/>
                      <a:pt x="31700" y="19071"/>
                      <a:pt x="31365" y="19071"/>
                    </a:cubicBezTo>
                    <a:cubicBezTo>
                      <a:pt x="31146" y="19071"/>
                      <a:pt x="30588" y="18999"/>
                      <a:pt x="30208" y="18999"/>
                    </a:cubicBezTo>
                    <a:cubicBezTo>
                      <a:pt x="30045" y="18999"/>
                      <a:pt x="29915" y="19013"/>
                      <a:pt x="29859" y="19050"/>
                    </a:cubicBezTo>
                    <a:cubicBezTo>
                      <a:pt x="28917" y="19678"/>
                      <a:pt x="28583" y="20013"/>
                      <a:pt x="27495" y="20013"/>
                    </a:cubicBezTo>
                    <a:cubicBezTo>
                      <a:pt x="27332" y="20008"/>
                      <a:pt x="27203" y="20003"/>
                      <a:pt x="27094" y="20003"/>
                    </a:cubicBezTo>
                    <a:cubicBezTo>
                      <a:pt x="26752" y="20003"/>
                      <a:pt x="26604" y="20052"/>
                      <a:pt x="26239" y="20306"/>
                    </a:cubicBezTo>
                    <a:cubicBezTo>
                      <a:pt x="26009" y="20473"/>
                      <a:pt x="25507" y="20954"/>
                      <a:pt x="25193" y="20954"/>
                    </a:cubicBezTo>
                    <a:cubicBezTo>
                      <a:pt x="24670" y="20954"/>
                      <a:pt x="24147" y="20933"/>
                      <a:pt x="23624" y="20933"/>
                    </a:cubicBezTo>
                    <a:cubicBezTo>
                      <a:pt x="23310" y="20933"/>
                      <a:pt x="22766" y="21436"/>
                      <a:pt x="22410" y="21666"/>
                    </a:cubicBezTo>
                    <a:cubicBezTo>
                      <a:pt x="22096" y="21875"/>
                      <a:pt x="21735" y="21927"/>
                      <a:pt x="21364" y="21927"/>
                    </a:cubicBezTo>
                    <a:cubicBezTo>
                      <a:pt x="20993" y="21927"/>
                      <a:pt x="20611" y="21875"/>
                      <a:pt x="20255" y="21875"/>
                    </a:cubicBezTo>
                    <a:cubicBezTo>
                      <a:pt x="19920" y="21875"/>
                      <a:pt x="19920" y="21415"/>
                      <a:pt x="20255" y="21415"/>
                    </a:cubicBezTo>
                    <a:cubicBezTo>
                      <a:pt x="20778" y="21415"/>
                      <a:pt x="21301" y="21436"/>
                      <a:pt x="21824" y="21436"/>
                    </a:cubicBezTo>
                    <a:cubicBezTo>
                      <a:pt x="22138" y="21436"/>
                      <a:pt x="22682" y="20933"/>
                      <a:pt x="23017" y="20703"/>
                    </a:cubicBezTo>
                    <a:cubicBezTo>
                      <a:pt x="23222" y="20567"/>
                      <a:pt x="23470" y="20528"/>
                      <a:pt x="23725" y="20528"/>
                    </a:cubicBezTo>
                    <a:cubicBezTo>
                      <a:pt x="24054" y="20528"/>
                      <a:pt x="24395" y="20592"/>
                      <a:pt x="24678" y="20592"/>
                    </a:cubicBezTo>
                    <a:cubicBezTo>
                      <a:pt x="24849" y="20592"/>
                      <a:pt x="24998" y="20568"/>
                      <a:pt x="25109" y="20494"/>
                    </a:cubicBezTo>
                    <a:cubicBezTo>
                      <a:pt x="26051" y="19866"/>
                      <a:pt x="26427" y="19532"/>
                      <a:pt x="27495" y="19532"/>
                    </a:cubicBezTo>
                    <a:cubicBezTo>
                      <a:pt x="27652" y="19537"/>
                      <a:pt x="27777" y="19542"/>
                      <a:pt x="27884" y="19542"/>
                    </a:cubicBezTo>
                    <a:cubicBezTo>
                      <a:pt x="28217" y="19542"/>
                      <a:pt x="28370" y="19492"/>
                      <a:pt x="28750" y="19239"/>
                    </a:cubicBezTo>
                    <a:cubicBezTo>
                      <a:pt x="29043" y="19050"/>
                      <a:pt x="29399" y="18695"/>
                      <a:pt x="29733" y="18590"/>
                    </a:cubicBezTo>
                    <a:cubicBezTo>
                      <a:pt x="29869" y="18556"/>
                      <a:pt x="30021" y="18544"/>
                      <a:pt x="30180" y="18544"/>
                    </a:cubicBezTo>
                    <a:cubicBezTo>
                      <a:pt x="30513" y="18544"/>
                      <a:pt x="30873" y="18597"/>
                      <a:pt x="31156" y="18611"/>
                    </a:cubicBezTo>
                    <a:cubicBezTo>
                      <a:pt x="31617" y="18611"/>
                      <a:pt x="31889" y="18318"/>
                      <a:pt x="32349" y="18025"/>
                    </a:cubicBezTo>
                    <a:cubicBezTo>
                      <a:pt x="32821" y="17723"/>
                      <a:pt x="33244" y="17660"/>
                      <a:pt x="33726" y="17660"/>
                    </a:cubicBezTo>
                    <a:cubicBezTo>
                      <a:pt x="34013" y="17660"/>
                      <a:pt x="34320" y="17682"/>
                      <a:pt x="34671" y="17690"/>
                    </a:cubicBezTo>
                    <a:cubicBezTo>
                      <a:pt x="34881" y="17690"/>
                      <a:pt x="35655" y="17042"/>
                      <a:pt x="35906" y="16853"/>
                    </a:cubicBezTo>
                    <a:cubicBezTo>
                      <a:pt x="36082" y="16740"/>
                      <a:pt x="36250" y="16718"/>
                      <a:pt x="36429" y="16718"/>
                    </a:cubicBezTo>
                    <a:cubicBezTo>
                      <a:pt x="36548" y="16718"/>
                      <a:pt x="36672" y="16728"/>
                      <a:pt x="36806" y="16728"/>
                    </a:cubicBezTo>
                    <a:cubicBezTo>
                      <a:pt x="37042" y="16728"/>
                      <a:pt x="37243" y="16748"/>
                      <a:pt x="37427" y="16748"/>
                    </a:cubicBezTo>
                    <a:cubicBezTo>
                      <a:pt x="37667" y="16748"/>
                      <a:pt x="37878" y="16714"/>
                      <a:pt x="38103" y="16560"/>
                    </a:cubicBezTo>
                    <a:cubicBezTo>
                      <a:pt x="38479" y="16309"/>
                      <a:pt x="38856" y="16079"/>
                      <a:pt x="39233" y="15807"/>
                    </a:cubicBezTo>
                    <a:cubicBezTo>
                      <a:pt x="39266" y="15784"/>
                      <a:pt x="39299" y="15774"/>
                      <a:pt x="39331" y="15774"/>
                    </a:cubicBezTo>
                    <a:close/>
                    <a:moveTo>
                      <a:pt x="39734" y="19438"/>
                    </a:moveTo>
                    <a:cubicBezTo>
                      <a:pt x="39897" y="19438"/>
                      <a:pt x="40036" y="19762"/>
                      <a:pt x="39840" y="19887"/>
                    </a:cubicBezTo>
                    <a:cubicBezTo>
                      <a:pt x="39060" y="20400"/>
                      <a:pt x="38603" y="20892"/>
                      <a:pt x="37719" y="20892"/>
                    </a:cubicBezTo>
                    <a:cubicBezTo>
                      <a:pt x="37700" y="20892"/>
                      <a:pt x="37682" y="20892"/>
                      <a:pt x="37663" y="20892"/>
                    </a:cubicBezTo>
                    <a:cubicBezTo>
                      <a:pt x="37416" y="20892"/>
                      <a:pt x="37203" y="20870"/>
                      <a:pt x="37010" y="20870"/>
                    </a:cubicBezTo>
                    <a:cubicBezTo>
                      <a:pt x="36777" y="20870"/>
                      <a:pt x="36572" y="20901"/>
                      <a:pt x="36366" y="21038"/>
                    </a:cubicBezTo>
                    <a:cubicBezTo>
                      <a:pt x="36011" y="21268"/>
                      <a:pt x="35571" y="21729"/>
                      <a:pt x="35174" y="21833"/>
                    </a:cubicBezTo>
                    <a:cubicBezTo>
                      <a:pt x="35042" y="21866"/>
                      <a:pt x="34896" y="21878"/>
                      <a:pt x="34745" y="21878"/>
                    </a:cubicBezTo>
                    <a:cubicBezTo>
                      <a:pt x="34415" y="21878"/>
                      <a:pt x="34059" y="21820"/>
                      <a:pt x="33772" y="21791"/>
                    </a:cubicBezTo>
                    <a:cubicBezTo>
                      <a:pt x="33290" y="21791"/>
                      <a:pt x="33039" y="22084"/>
                      <a:pt x="32558" y="22377"/>
                    </a:cubicBezTo>
                    <a:cubicBezTo>
                      <a:pt x="32286" y="22566"/>
                      <a:pt x="32098" y="22733"/>
                      <a:pt x="31763" y="22733"/>
                    </a:cubicBezTo>
                    <a:cubicBezTo>
                      <a:pt x="31529" y="22733"/>
                      <a:pt x="30976" y="22661"/>
                      <a:pt x="30602" y="22661"/>
                    </a:cubicBezTo>
                    <a:cubicBezTo>
                      <a:pt x="30441" y="22661"/>
                      <a:pt x="30313" y="22674"/>
                      <a:pt x="30257" y="22712"/>
                    </a:cubicBezTo>
                    <a:cubicBezTo>
                      <a:pt x="29315" y="23340"/>
                      <a:pt x="28980" y="23674"/>
                      <a:pt x="27871" y="23674"/>
                    </a:cubicBezTo>
                    <a:cubicBezTo>
                      <a:pt x="27714" y="23669"/>
                      <a:pt x="27589" y="23664"/>
                      <a:pt x="27482" y="23664"/>
                    </a:cubicBezTo>
                    <a:cubicBezTo>
                      <a:pt x="27148" y="23664"/>
                      <a:pt x="26996" y="23714"/>
                      <a:pt x="26616" y="23967"/>
                    </a:cubicBezTo>
                    <a:cubicBezTo>
                      <a:pt x="26386" y="24135"/>
                      <a:pt x="25904" y="24616"/>
                      <a:pt x="25570" y="24616"/>
                    </a:cubicBezTo>
                    <a:cubicBezTo>
                      <a:pt x="25047" y="24616"/>
                      <a:pt x="24523" y="24595"/>
                      <a:pt x="24000" y="24595"/>
                    </a:cubicBezTo>
                    <a:cubicBezTo>
                      <a:pt x="23686" y="24595"/>
                      <a:pt x="23142" y="25097"/>
                      <a:pt x="22808" y="25327"/>
                    </a:cubicBezTo>
                    <a:cubicBezTo>
                      <a:pt x="22494" y="25537"/>
                      <a:pt x="22133" y="25589"/>
                      <a:pt x="21759" y="25589"/>
                    </a:cubicBezTo>
                    <a:cubicBezTo>
                      <a:pt x="21385" y="25589"/>
                      <a:pt x="20998" y="25537"/>
                      <a:pt x="20632" y="25537"/>
                    </a:cubicBezTo>
                    <a:cubicBezTo>
                      <a:pt x="20318" y="25537"/>
                      <a:pt x="20318" y="25076"/>
                      <a:pt x="20632" y="25076"/>
                    </a:cubicBezTo>
                    <a:cubicBezTo>
                      <a:pt x="21155" y="25076"/>
                      <a:pt x="21678" y="25097"/>
                      <a:pt x="22201" y="25097"/>
                    </a:cubicBezTo>
                    <a:cubicBezTo>
                      <a:pt x="22515" y="25097"/>
                      <a:pt x="23059" y="24595"/>
                      <a:pt x="23414" y="24365"/>
                    </a:cubicBezTo>
                    <a:cubicBezTo>
                      <a:pt x="23620" y="24228"/>
                      <a:pt x="23865" y="24190"/>
                      <a:pt x="24118" y="24190"/>
                    </a:cubicBezTo>
                    <a:cubicBezTo>
                      <a:pt x="24444" y="24190"/>
                      <a:pt x="24783" y="24253"/>
                      <a:pt x="25067" y="24253"/>
                    </a:cubicBezTo>
                    <a:cubicBezTo>
                      <a:pt x="25238" y="24253"/>
                      <a:pt x="25390" y="24230"/>
                      <a:pt x="25507" y="24156"/>
                    </a:cubicBezTo>
                    <a:cubicBezTo>
                      <a:pt x="26448" y="23528"/>
                      <a:pt x="26804" y="23193"/>
                      <a:pt x="27913" y="23193"/>
                    </a:cubicBezTo>
                    <a:cubicBezTo>
                      <a:pt x="28070" y="23198"/>
                      <a:pt x="28196" y="23203"/>
                      <a:pt x="28302" y="23203"/>
                    </a:cubicBezTo>
                    <a:cubicBezTo>
                      <a:pt x="28636" y="23203"/>
                      <a:pt x="28788" y="23154"/>
                      <a:pt x="29168" y="22900"/>
                    </a:cubicBezTo>
                    <a:cubicBezTo>
                      <a:pt x="29461" y="22712"/>
                      <a:pt x="29817" y="22356"/>
                      <a:pt x="30152" y="22252"/>
                    </a:cubicBezTo>
                    <a:cubicBezTo>
                      <a:pt x="30287" y="22218"/>
                      <a:pt x="30440" y="22206"/>
                      <a:pt x="30599" y="22206"/>
                    </a:cubicBezTo>
                    <a:cubicBezTo>
                      <a:pt x="30931" y="22206"/>
                      <a:pt x="31291" y="22258"/>
                      <a:pt x="31575" y="22273"/>
                    </a:cubicBezTo>
                    <a:cubicBezTo>
                      <a:pt x="32035" y="22273"/>
                      <a:pt x="32307" y="21980"/>
                      <a:pt x="32767" y="21687"/>
                    </a:cubicBezTo>
                    <a:cubicBezTo>
                      <a:pt x="33240" y="21385"/>
                      <a:pt x="33663" y="21322"/>
                      <a:pt x="34145" y="21322"/>
                    </a:cubicBezTo>
                    <a:cubicBezTo>
                      <a:pt x="34431" y="21322"/>
                      <a:pt x="34739" y="21344"/>
                      <a:pt x="35090" y="21352"/>
                    </a:cubicBezTo>
                    <a:cubicBezTo>
                      <a:pt x="35299" y="21352"/>
                      <a:pt x="36073" y="20703"/>
                      <a:pt x="36324" y="20515"/>
                    </a:cubicBezTo>
                    <a:cubicBezTo>
                      <a:pt x="36500" y="20402"/>
                      <a:pt x="36668" y="20379"/>
                      <a:pt x="36847" y="20379"/>
                    </a:cubicBezTo>
                    <a:cubicBezTo>
                      <a:pt x="36966" y="20379"/>
                      <a:pt x="37090" y="20389"/>
                      <a:pt x="37224" y="20389"/>
                    </a:cubicBezTo>
                    <a:cubicBezTo>
                      <a:pt x="37461" y="20389"/>
                      <a:pt x="37662" y="20409"/>
                      <a:pt x="37846" y="20409"/>
                    </a:cubicBezTo>
                    <a:cubicBezTo>
                      <a:pt x="38085" y="20409"/>
                      <a:pt x="38297" y="20376"/>
                      <a:pt x="38521" y="20222"/>
                    </a:cubicBezTo>
                    <a:cubicBezTo>
                      <a:pt x="38898" y="19971"/>
                      <a:pt x="39275" y="19741"/>
                      <a:pt x="39651" y="19469"/>
                    </a:cubicBezTo>
                    <a:cubicBezTo>
                      <a:pt x="39679" y="19448"/>
                      <a:pt x="39707" y="19438"/>
                      <a:pt x="39734" y="19438"/>
                    </a:cubicBezTo>
                    <a:close/>
                    <a:moveTo>
                      <a:pt x="40117" y="23069"/>
                    </a:moveTo>
                    <a:cubicBezTo>
                      <a:pt x="40321" y="23069"/>
                      <a:pt x="40442" y="23368"/>
                      <a:pt x="40216" y="23507"/>
                    </a:cubicBezTo>
                    <a:cubicBezTo>
                      <a:pt x="39458" y="24019"/>
                      <a:pt x="39001" y="24491"/>
                      <a:pt x="38119" y="24491"/>
                    </a:cubicBezTo>
                    <a:cubicBezTo>
                      <a:pt x="38100" y="24491"/>
                      <a:pt x="38080" y="24491"/>
                      <a:pt x="38061" y="24490"/>
                    </a:cubicBezTo>
                    <a:cubicBezTo>
                      <a:pt x="37824" y="24490"/>
                      <a:pt x="37620" y="24471"/>
                      <a:pt x="37431" y="24471"/>
                    </a:cubicBezTo>
                    <a:cubicBezTo>
                      <a:pt x="37186" y="24471"/>
                      <a:pt x="36968" y="24504"/>
                      <a:pt x="36743" y="24658"/>
                    </a:cubicBezTo>
                    <a:cubicBezTo>
                      <a:pt x="36408" y="24888"/>
                      <a:pt x="35969" y="25327"/>
                      <a:pt x="35571" y="25432"/>
                    </a:cubicBezTo>
                    <a:cubicBezTo>
                      <a:pt x="35436" y="25466"/>
                      <a:pt x="35285" y="25478"/>
                      <a:pt x="35130" y="25478"/>
                    </a:cubicBezTo>
                    <a:cubicBezTo>
                      <a:pt x="34803" y="25478"/>
                      <a:pt x="34453" y="25425"/>
                      <a:pt x="34169" y="25411"/>
                    </a:cubicBezTo>
                    <a:cubicBezTo>
                      <a:pt x="33688" y="25411"/>
                      <a:pt x="33437" y="25704"/>
                      <a:pt x="32956" y="25976"/>
                    </a:cubicBezTo>
                    <a:cubicBezTo>
                      <a:pt x="32663" y="26164"/>
                      <a:pt x="32495" y="26353"/>
                      <a:pt x="32140" y="26353"/>
                    </a:cubicBezTo>
                    <a:cubicBezTo>
                      <a:pt x="31921" y="26353"/>
                      <a:pt x="31379" y="26272"/>
                      <a:pt x="31006" y="26272"/>
                    </a:cubicBezTo>
                    <a:cubicBezTo>
                      <a:pt x="30842" y="26272"/>
                      <a:pt x="30711" y="26287"/>
                      <a:pt x="30654" y="26332"/>
                    </a:cubicBezTo>
                    <a:cubicBezTo>
                      <a:pt x="29712" y="26959"/>
                      <a:pt x="29378" y="27294"/>
                      <a:pt x="28269" y="27294"/>
                    </a:cubicBezTo>
                    <a:cubicBezTo>
                      <a:pt x="28192" y="27294"/>
                      <a:pt x="28123" y="27294"/>
                      <a:pt x="28059" y="27294"/>
                    </a:cubicBezTo>
                    <a:cubicBezTo>
                      <a:pt x="27550" y="27294"/>
                      <a:pt x="27418" y="27311"/>
                      <a:pt x="26972" y="27608"/>
                    </a:cubicBezTo>
                    <a:cubicBezTo>
                      <a:pt x="26741" y="27755"/>
                      <a:pt x="26239" y="28257"/>
                      <a:pt x="25925" y="28257"/>
                    </a:cubicBezTo>
                    <a:cubicBezTo>
                      <a:pt x="25402" y="28257"/>
                      <a:pt x="24879" y="28236"/>
                      <a:pt x="24356" y="28236"/>
                    </a:cubicBezTo>
                    <a:cubicBezTo>
                      <a:pt x="24042" y="28236"/>
                      <a:pt x="23498" y="28738"/>
                      <a:pt x="23142" y="28968"/>
                    </a:cubicBezTo>
                    <a:cubicBezTo>
                      <a:pt x="22829" y="29177"/>
                      <a:pt x="22473" y="29230"/>
                      <a:pt x="22104" y="29230"/>
                    </a:cubicBezTo>
                    <a:cubicBezTo>
                      <a:pt x="21735" y="29230"/>
                      <a:pt x="21354" y="29177"/>
                      <a:pt x="20987" y="29177"/>
                    </a:cubicBezTo>
                    <a:cubicBezTo>
                      <a:pt x="20673" y="29177"/>
                      <a:pt x="20673" y="28696"/>
                      <a:pt x="20987" y="28696"/>
                    </a:cubicBezTo>
                    <a:cubicBezTo>
                      <a:pt x="21510" y="28696"/>
                      <a:pt x="22034" y="28738"/>
                      <a:pt x="22557" y="28738"/>
                    </a:cubicBezTo>
                    <a:cubicBezTo>
                      <a:pt x="22870" y="28738"/>
                      <a:pt x="23414" y="28236"/>
                      <a:pt x="23749" y="28006"/>
                    </a:cubicBezTo>
                    <a:cubicBezTo>
                      <a:pt x="23961" y="27865"/>
                      <a:pt x="24217" y="27826"/>
                      <a:pt x="24481" y="27826"/>
                    </a:cubicBezTo>
                    <a:cubicBezTo>
                      <a:pt x="24806" y="27826"/>
                      <a:pt x="25143" y="27885"/>
                      <a:pt x="25421" y="27885"/>
                    </a:cubicBezTo>
                    <a:cubicBezTo>
                      <a:pt x="25588" y="27885"/>
                      <a:pt x="25733" y="27864"/>
                      <a:pt x="25842" y="27796"/>
                    </a:cubicBezTo>
                    <a:cubicBezTo>
                      <a:pt x="26783" y="27169"/>
                      <a:pt x="27160" y="26813"/>
                      <a:pt x="28248" y="26813"/>
                    </a:cubicBezTo>
                    <a:cubicBezTo>
                      <a:pt x="28440" y="26825"/>
                      <a:pt x="28585" y="26836"/>
                      <a:pt x="28706" y="26836"/>
                    </a:cubicBezTo>
                    <a:cubicBezTo>
                      <a:pt x="28993" y="26836"/>
                      <a:pt x="29150" y="26776"/>
                      <a:pt x="29503" y="26541"/>
                    </a:cubicBezTo>
                    <a:cubicBezTo>
                      <a:pt x="29796" y="26353"/>
                      <a:pt x="30152" y="25976"/>
                      <a:pt x="30508" y="25871"/>
                    </a:cubicBezTo>
                    <a:cubicBezTo>
                      <a:pt x="30639" y="25839"/>
                      <a:pt x="30785" y="25826"/>
                      <a:pt x="30936" y="25826"/>
                    </a:cubicBezTo>
                    <a:cubicBezTo>
                      <a:pt x="31267" y="25826"/>
                      <a:pt x="31622" y="25885"/>
                      <a:pt x="31909" y="25913"/>
                    </a:cubicBezTo>
                    <a:cubicBezTo>
                      <a:pt x="32370" y="25913"/>
                      <a:pt x="32642" y="25620"/>
                      <a:pt x="33123" y="25327"/>
                    </a:cubicBezTo>
                    <a:cubicBezTo>
                      <a:pt x="33580" y="25023"/>
                      <a:pt x="33991" y="24957"/>
                      <a:pt x="34454" y="24957"/>
                    </a:cubicBezTo>
                    <a:cubicBezTo>
                      <a:pt x="34754" y="24957"/>
                      <a:pt x="35075" y="24984"/>
                      <a:pt x="35446" y="24993"/>
                    </a:cubicBezTo>
                    <a:cubicBezTo>
                      <a:pt x="35655" y="24993"/>
                      <a:pt x="36408" y="24344"/>
                      <a:pt x="36680" y="24156"/>
                    </a:cubicBezTo>
                    <a:cubicBezTo>
                      <a:pt x="36843" y="24043"/>
                      <a:pt x="37006" y="24020"/>
                      <a:pt x="37183" y="24020"/>
                    </a:cubicBezTo>
                    <a:cubicBezTo>
                      <a:pt x="37301" y="24020"/>
                      <a:pt x="37425" y="24030"/>
                      <a:pt x="37559" y="24030"/>
                    </a:cubicBezTo>
                    <a:cubicBezTo>
                      <a:pt x="37795" y="24030"/>
                      <a:pt x="38000" y="24050"/>
                      <a:pt x="38189" y="24050"/>
                    </a:cubicBezTo>
                    <a:cubicBezTo>
                      <a:pt x="38434" y="24050"/>
                      <a:pt x="38652" y="24017"/>
                      <a:pt x="38877" y="23863"/>
                    </a:cubicBezTo>
                    <a:cubicBezTo>
                      <a:pt x="39233" y="23612"/>
                      <a:pt x="39630" y="23361"/>
                      <a:pt x="39986" y="23110"/>
                    </a:cubicBezTo>
                    <a:cubicBezTo>
                      <a:pt x="40032" y="23081"/>
                      <a:pt x="40076" y="23069"/>
                      <a:pt x="40117" y="23069"/>
                    </a:cubicBezTo>
                    <a:close/>
                    <a:moveTo>
                      <a:pt x="34241" y="0"/>
                    </a:moveTo>
                    <a:cubicBezTo>
                      <a:pt x="33420" y="0"/>
                      <a:pt x="32708" y="77"/>
                      <a:pt x="32181" y="156"/>
                    </a:cubicBezTo>
                    <a:cubicBezTo>
                      <a:pt x="32077" y="198"/>
                      <a:pt x="31972" y="198"/>
                      <a:pt x="31847" y="219"/>
                    </a:cubicBezTo>
                    <a:cubicBezTo>
                      <a:pt x="31428" y="303"/>
                      <a:pt x="31177" y="366"/>
                      <a:pt x="31177" y="366"/>
                    </a:cubicBezTo>
                    <a:lnTo>
                      <a:pt x="21259" y="3274"/>
                    </a:lnTo>
                    <a:lnTo>
                      <a:pt x="19753" y="3713"/>
                    </a:lnTo>
                    <a:lnTo>
                      <a:pt x="180" y="9477"/>
                    </a:lnTo>
                    <a:lnTo>
                      <a:pt x="180" y="9477"/>
                    </a:lnTo>
                    <a:cubicBezTo>
                      <a:pt x="289" y="9449"/>
                      <a:pt x="448" y="9414"/>
                      <a:pt x="650" y="9384"/>
                    </a:cubicBezTo>
                    <a:cubicBezTo>
                      <a:pt x="1201" y="9278"/>
                      <a:pt x="2057" y="9158"/>
                      <a:pt x="3078" y="9158"/>
                    </a:cubicBezTo>
                    <a:cubicBezTo>
                      <a:pt x="5695" y="9158"/>
                      <a:pt x="9393" y="9950"/>
                      <a:pt x="11802" y="13819"/>
                    </a:cubicBezTo>
                    <a:cubicBezTo>
                      <a:pt x="13057" y="15828"/>
                      <a:pt x="13978" y="18653"/>
                      <a:pt x="14187" y="22628"/>
                    </a:cubicBezTo>
                    <a:cubicBezTo>
                      <a:pt x="14208" y="23151"/>
                      <a:pt x="14229" y="23716"/>
                      <a:pt x="14229" y="24260"/>
                    </a:cubicBezTo>
                    <a:cubicBezTo>
                      <a:pt x="14292" y="28571"/>
                      <a:pt x="14710" y="32567"/>
                      <a:pt x="15401" y="36166"/>
                    </a:cubicBezTo>
                    <a:cubicBezTo>
                      <a:pt x="15715" y="37756"/>
                      <a:pt x="16091" y="39242"/>
                      <a:pt x="16531" y="40685"/>
                    </a:cubicBezTo>
                    <a:cubicBezTo>
                      <a:pt x="17388" y="43615"/>
                      <a:pt x="18497" y="46167"/>
                      <a:pt x="19753" y="48343"/>
                    </a:cubicBezTo>
                    <a:cubicBezTo>
                      <a:pt x="22684" y="53460"/>
                      <a:pt x="26503" y="56342"/>
                      <a:pt x="30493" y="56342"/>
                    </a:cubicBezTo>
                    <a:cubicBezTo>
                      <a:pt x="31087" y="56342"/>
                      <a:pt x="31686" y="56278"/>
                      <a:pt x="32286" y="56148"/>
                    </a:cubicBezTo>
                    <a:cubicBezTo>
                      <a:pt x="34127" y="55478"/>
                      <a:pt x="35153" y="53512"/>
                      <a:pt x="34609" y="51649"/>
                    </a:cubicBezTo>
                    <a:cubicBezTo>
                      <a:pt x="34125" y="50025"/>
                      <a:pt x="32629" y="48972"/>
                      <a:pt x="31026" y="48972"/>
                    </a:cubicBezTo>
                    <a:cubicBezTo>
                      <a:pt x="30688" y="48972"/>
                      <a:pt x="30345" y="49019"/>
                      <a:pt x="30005" y="49118"/>
                    </a:cubicBezTo>
                    <a:lnTo>
                      <a:pt x="40174" y="46146"/>
                    </a:lnTo>
                    <a:cubicBezTo>
                      <a:pt x="40216" y="45958"/>
                      <a:pt x="40300" y="45791"/>
                      <a:pt x="40384" y="45623"/>
                    </a:cubicBezTo>
                    <a:cubicBezTo>
                      <a:pt x="41765" y="42799"/>
                      <a:pt x="46263" y="41543"/>
                      <a:pt x="46263" y="41543"/>
                    </a:cubicBezTo>
                    <a:lnTo>
                      <a:pt x="45405" y="38970"/>
                    </a:lnTo>
                    <a:lnTo>
                      <a:pt x="44526" y="38970"/>
                    </a:lnTo>
                    <a:cubicBezTo>
                      <a:pt x="44192" y="38970"/>
                      <a:pt x="43920" y="38719"/>
                      <a:pt x="43920" y="38384"/>
                    </a:cubicBezTo>
                    <a:cubicBezTo>
                      <a:pt x="43920" y="38070"/>
                      <a:pt x="44171" y="37777"/>
                      <a:pt x="44526" y="37777"/>
                    </a:cubicBezTo>
                    <a:lnTo>
                      <a:pt x="50197" y="37777"/>
                    </a:lnTo>
                    <a:cubicBezTo>
                      <a:pt x="47393" y="32211"/>
                      <a:pt x="45573" y="24428"/>
                      <a:pt x="45468" y="15117"/>
                    </a:cubicBezTo>
                    <a:cubicBezTo>
                      <a:pt x="45311" y="1936"/>
                      <a:pt x="38380" y="0"/>
                      <a:pt x="34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2" name="Google Shape;652;p34"/>
              <p:cNvSpPr/>
              <p:nvPr/>
            </p:nvSpPr>
            <p:spPr>
              <a:xfrm>
                <a:off x="-1743875" y="6642350"/>
                <a:ext cx="292425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7928" extrusionOk="0">
                    <a:moveTo>
                      <a:pt x="7592" y="0"/>
                    </a:moveTo>
                    <a:cubicBezTo>
                      <a:pt x="7371" y="0"/>
                      <a:pt x="7149" y="20"/>
                      <a:pt x="6926" y="61"/>
                    </a:cubicBezTo>
                    <a:lnTo>
                      <a:pt x="6926" y="40"/>
                    </a:lnTo>
                    <a:lnTo>
                      <a:pt x="0" y="2069"/>
                    </a:lnTo>
                    <a:cubicBezTo>
                      <a:pt x="502" y="2237"/>
                      <a:pt x="4520" y="3492"/>
                      <a:pt x="5838" y="6128"/>
                    </a:cubicBezTo>
                    <a:cubicBezTo>
                      <a:pt x="6068" y="6589"/>
                      <a:pt x="6214" y="7216"/>
                      <a:pt x="6256" y="7928"/>
                    </a:cubicBezTo>
                    <a:lnTo>
                      <a:pt x="9018" y="7154"/>
                    </a:lnTo>
                    <a:lnTo>
                      <a:pt x="9018" y="7112"/>
                    </a:lnTo>
                    <a:cubicBezTo>
                      <a:pt x="10755" y="6421"/>
                      <a:pt x="11696" y="4496"/>
                      <a:pt x="11131" y="2655"/>
                    </a:cubicBezTo>
                    <a:cubicBezTo>
                      <a:pt x="10653" y="1037"/>
                      <a:pt x="9189" y="0"/>
                      <a:pt x="75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3" name="Google Shape;653;p34"/>
              <p:cNvSpPr/>
              <p:nvPr/>
            </p:nvSpPr>
            <p:spPr>
              <a:xfrm>
                <a:off x="-2389375" y="6809150"/>
                <a:ext cx="307600" cy="252675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10107" extrusionOk="0">
                    <a:moveTo>
                      <a:pt x="10169" y="0"/>
                    </a:moveTo>
                    <a:lnTo>
                      <a:pt x="0" y="2972"/>
                    </a:lnTo>
                    <a:cubicBezTo>
                      <a:pt x="343" y="2873"/>
                      <a:pt x="689" y="2826"/>
                      <a:pt x="1030" y="2826"/>
                    </a:cubicBezTo>
                    <a:cubicBezTo>
                      <a:pt x="2644" y="2826"/>
                      <a:pt x="4137" y="3879"/>
                      <a:pt x="4604" y="5503"/>
                    </a:cubicBezTo>
                    <a:cubicBezTo>
                      <a:pt x="5148" y="7366"/>
                      <a:pt x="4143" y="9332"/>
                      <a:pt x="2323" y="10023"/>
                    </a:cubicBezTo>
                    <a:cubicBezTo>
                      <a:pt x="2260" y="10044"/>
                      <a:pt x="2176" y="10065"/>
                      <a:pt x="2114" y="10107"/>
                    </a:cubicBezTo>
                    <a:lnTo>
                      <a:pt x="12303" y="7114"/>
                    </a:lnTo>
                    <a:cubicBezTo>
                      <a:pt x="9897" y="4499"/>
                      <a:pt x="9625" y="1674"/>
                      <a:pt x="10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-2679175" y="5873725"/>
                <a:ext cx="4932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9729" h="6156" extrusionOk="0">
                    <a:moveTo>
                      <a:pt x="19421" y="0"/>
                    </a:moveTo>
                    <a:cubicBezTo>
                      <a:pt x="19381" y="0"/>
                      <a:pt x="19337" y="14"/>
                      <a:pt x="19292" y="48"/>
                    </a:cubicBezTo>
                    <a:cubicBezTo>
                      <a:pt x="18916" y="299"/>
                      <a:pt x="18518" y="550"/>
                      <a:pt x="18162" y="801"/>
                    </a:cubicBezTo>
                    <a:cubicBezTo>
                      <a:pt x="17938" y="955"/>
                      <a:pt x="17713" y="988"/>
                      <a:pt x="17466" y="988"/>
                    </a:cubicBezTo>
                    <a:cubicBezTo>
                      <a:pt x="17275" y="988"/>
                      <a:pt x="17072" y="968"/>
                      <a:pt x="16844" y="968"/>
                    </a:cubicBezTo>
                    <a:cubicBezTo>
                      <a:pt x="16695" y="968"/>
                      <a:pt x="16563" y="952"/>
                      <a:pt x="16436" y="952"/>
                    </a:cubicBezTo>
                    <a:cubicBezTo>
                      <a:pt x="16278" y="952"/>
                      <a:pt x="16128" y="978"/>
                      <a:pt x="15965" y="1094"/>
                    </a:cubicBezTo>
                    <a:cubicBezTo>
                      <a:pt x="15735" y="1240"/>
                      <a:pt x="14961" y="1910"/>
                      <a:pt x="14752" y="1910"/>
                    </a:cubicBezTo>
                    <a:cubicBezTo>
                      <a:pt x="14388" y="1893"/>
                      <a:pt x="14062" y="1859"/>
                      <a:pt x="13753" y="1859"/>
                    </a:cubicBezTo>
                    <a:cubicBezTo>
                      <a:pt x="13297" y="1859"/>
                      <a:pt x="12878" y="1933"/>
                      <a:pt x="12429" y="2245"/>
                    </a:cubicBezTo>
                    <a:cubicBezTo>
                      <a:pt x="12017" y="2520"/>
                      <a:pt x="11733" y="2814"/>
                      <a:pt x="11319" y="2814"/>
                    </a:cubicBezTo>
                    <a:cubicBezTo>
                      <a:pt x="11292" y="2814"/>
                      <a:pt x="11265" y="2812"/>
                      <a:pt x="11237" y="2810"/>
                    </a:cubicBezTo>
                    <a:cubicBezTo>
                      <a:pt x="10926" y="2810"/>
                      <a:pt x="10543" y="2747"/>
                      <a:pt x="10205" y="2747"/>
                    </a:cubicBezTo>
                    <a:cubicBezTo>
                      <a:pt x="10064" y="2747"/>
                      <a:pt x="9931" y="2758"/>
                      <a:pt x="9814" y="2789"/>
                    </a:cubicBezTo>
                    <a:cubicBezTo>
                      <a:pt x="9479" y="2893"/>
                      <a:pt x="9102" y="3270"/>
                      <a:pt x="8830" y="3437"/>
                    </a:cubicBezTo>
                    <a:cubicBezTo>
                      <a:pt x="8453" y="3694"/>
                      <a:pt x="8305" y="3744"/>
                      <a:pt x="8008" y="3744"/>
                    </a:cubicBezTo>
                    <a:cubicBezTo>
                      <a:pt x="7893" y="3744"/>
                      <a:pt x="7756" y="3736"/>
                      <a:pt x="7575" y="3730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7"/>
                      <a:pt x="4929" y="4790"/>
                      <a:pt x="4758" y="4790"/>
                    </a:cubicBezTo>
                    <a:cubicBezTo>
                      <a:pt x="4476" y="4790"/>
                      <a:pt x="4134" y="4727"/>
                      <a:pt x="3806" y="4727"/>
                    </a:cubicBezTo>
                    <a:cubicBezTo>
                      <a:pt x="3550" y="4727"/>
                      <a:pt x="3302" y="4765"/>
                      <a:pt x="3097" y="4902"/>
                    </a:cubicBezTo>
                    <a:cubicBezTo>
                      <a:pt x="2763" y="5153"/>
                      <a:pt x="2198" y="5634"/>
                      <a:pt x="1884" y="5634"/>
                    </a:cubicBezTo>
                    <a:cubicBezTo>
                      <a:pt x="1361" y="5634"/>
                      <a:pt x="838" y="5614"/>
                      <a:pt x="315" y="5614"/>
                    </a:cubicBezTo>
                    <a:cubicBezTo>
                      <a:pt x="1" y="5614"/>
                      <a:pt x="1" y="6095"/>
                      <a:pt x="315" y="6095"/>
                    </a:cubicBezTo>
                    <a:cubicBezTo>
                      <a:pt x="672" y="6105"/>
                      <a:pt x="1049" y="6155"/>
                      <a:pt x="1414" y="6155"/>
                    </a:cubicBezTo>
                    <a:cubicBezTo>
                      <a:pt x="1798" y="6155"/>
                      <a:pt x="2169" y="6100"/>
                      <a:pt x="2491" y="5886"/>
                    </a:cubicBezTo>
                    <a:cubicBezTo>
                      <a:pt x="2825" y="5634"/>
                      <a:pt x="3390" y="5153"/>
                      <a:pt x="3704" y="5153"/>
                    </a:cubicBezTo>
                    <a:cubicBezTo>
                      <a:pt x="4227" y="5153"/>
                      <a:pt x="4750" y="5174"/>
                      <a:pt x="5273" y="5174"/>
                    </a:cubicBezTo>
                    <a:cubicBezTo>
                      <a:pt x="5587" y="5174"/>
                      <a:pt x="6069" y="4672"/>
                      <a:pt x="6320" y="4525"/>
                    </a:cubicBezTo>
                    <a:cubicBezTo>
                      <a:pt x="6697" y="4269"/>
                      <a:pt x="6835" y="4219"/>
                      <a:pt x="7133" y="4219"/>
                    </a:cubicBezTo>
                    <a:cubicBezTo>
                      <a:pt x="7249" y="4219"/>
                      <a:pt x="7388" y="4227"/>
                      <a:pt x="7575" y="4233"/>
                    </a:cubicBezTo>
                    <a:cubicBezTo>
                      <a:pt x="7605" y="4233"/>
                      <a:pt x="7635" y="4233"/>
                      <a:pt x="7664" y="4233"/>
                    </a:cubicBezTo>
                    <a:cubicBezTo>
                      <a:pt x="8684" y="4233"/>
                      <a:pt x="9065" y="3880"/>
                      <a:pt x="9939" y="3270"/>
                    </a:cubicBezTo>
                    <a:cubicBezTo>
                      <a:pt x="9989" y="3239"/>
                      <a:pt x="10108" y="3228"/>
                      <a:pt x="10262" y="3228"/>
                    </a:cubicBezTo>
                    <a:cubicBezTo>
                      <a:pt x="10631" y="3228"/>
                      <a:pt x="11195" y="3291"/>
                      <a:pt x="11446" y="3291"/>
                    </a:cubicBezTo>
                    <a:cubicBezTo>
                      <a:pt x="11781" y="3291"/>
                      <a:pt x="11969" y="3103"/>
                      <a:pt x="12241" y="2914"/>
                    </a:cubicBezTo>
                    <a:cubicBezTo>
                      <a:pt x="12687" y="2651"/>
                      <a:pt x="12956" y="2348"/>
                      <a:pt x="13409" y="2348"/>
                    </a:cubicBezTo>
                    <a:cubicBezTo>
                      <a:pt x="13424" y="2348"/>
                      <a:pt x="13439" y="2349"/>
                      <a:pt x="13455" y="2349"/>
                    </a:cubicBezTo>
                    <a:cubicBezTo>
                      <a:pt x="13750" y="2349"/>
                      <a:pt x="14139" y="2412"/>
                      <a:pt x="14475" y="2412"/>
                    </a:cubicBezTo>
                    <a:cubicBezTo>
                      <a:pt x="14615" y="2412"/>
                      <a:pt x="14746" y="2401"/>
                      <a:pt x="14856" y="2370"/>
                    </a:cubicBezTo>
                    <a:cubicBezTo>
                      <a:pt x="15254" y="2266"/>
                      <a:pt x="15693" y="1826"/>
                      <a:pt x="16049" y="1596"/>
                    </a:cubicBezTo>
                    <a:cubicBezTo>
                      <a:pt x="16262" y="1442"/>
                      <a:pt x="16482" y="1409"/>
                      <a:pt x="16727" y="1409"/>
                    </a:cubicBezTo>
                    <a:cubicBezTo>
                      <a:pt x="16915" y="1409"/>
                      <a:pt x="17119" y="1429"/>
                      <a:pt x="17346" y="1429"/>
                    </a:cubicBezTo>
                    <a:cubicBezTo>
                      <a:pt x="17366" y="1429"/>
                      <a:pt x="17386" y="1429"/>
                      <a:pt x="17405" y="1429"/>
                    </a:cubicBezTo>
                    <a:cubicBezTo>
                      <a:pt x="18308" y="1429"/>
                      <a:pt x="18785" y="957"/>
                      <a:pt x="19522" y="445"/>
                    </a:cubicBezTo>
                    <a:cubicBezTo>
                      <a:pt x="19729" y="308"/>
                      <a:pt x="19610" y="0"/>
                      <a:pt x="19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5" name="Google Shape;655;p34"/>
              <p:cNvSpPr/>
              <p:nvPr/>
            </p:nvSpPr>
            <p:spPr>
              <a:xfrm>
                <a:off x="-2657725" y="5959500"/>
                <a:ext cx="493650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6143" extrusionOk="0">
                    <a:moveTo>
                      <a:pt x="19423" y="0"/>
                    </a:moveTo>
                    <a:cubicBezTo>
                      <a:pt x="19382" y="0"/>
                      <a:pt x="19337" y="15"/>
                      <a:pt x="19292" y="48"/>
                    </a:cubicBezTo>
                    <a:cubicBezTo>
                      <a:pt x="18915" y="299"/>
                      <a:pt x="18539" y="530"/>
                      <a:pt x="18162" y="802"/>
                    </a:cubicBezTo>
                    <a:cubicBezTo>
                      <a:pt x="17957" y="927"/>
                      <a:pt x="17758" y="959"/>
                      <a:pt x="17532" y="959"/>
                    </a:cubicBezTo>
                    <a:cubicBezTo>
                      <a:pt x="17342" y="959"/>
                      <a:pt x="17134" y="937"/>
                      <a:pt x="16886" y="927"/>
                    </a:cubicBezTo>
                    <a:cubicBezTo>
                      <a:pt x="16737" y="927"/>
                      <a:pt x="16601" y="911"/>
                      <a:pt x="16469" y="911"/>
                    </a:cubicBezTo>
                    <a:cubicBezTo>
                      <a:pt x="16305" y="911"/>
                      <a:pt x="16149" y="936"/>
                      <a:pt x="15986" y="1053"/>
                    </a:cubicBezTo>
                    <a:cubicBezTo>
                      <a:pt x="15735" y="1241"/>
                      <a:pt x="14982" y="1890"/>
                      <a:pt x="14752" y="1890"/>
                    </a:cubicBezTo>
                    <a:cubicBezTo>
                      <a:pt x="14406" y="1882"/>
                      <a:pt x="14094" y="1855"/>
                      <a:pt x="13799" y="1855"/>
                    </a:cubicBezTo>
                    <a:cubicBezTo>
                      <a:pt x="13325" y="1855"/>
                      <a:pt x="12893" y="1923"/>
                      <a:pt x="12429" y="2245"/>
                    </a:cubicBezTo>
                    <a:cubicBezTo>
                      <a:pt x="12004" y="2509"/>
                      <a:pt x="11716" y="2811"/>
                      <a:pt x="11280" y="2811"/>
                    </a:cubicBezTo>
                    <a:cubicBezTo>
                      <a:pt x="11266" y="2811"/>
                      <a:pt x="11251" y="2811"/>
                      <a:pt x="11237" y="2810"/>
                    </a:cubicBezTo>
                    <a:cubicBezTo>
                      <a:pt x="10941" y="2810"/>
                      <a:pt x="10552" y="2748"/>
                      <a:pt x="10209" y="2748"/>
                    </a:cubicBezTo>
                    <a:cubicBezTo>
                      <a:pt x="10066" y="2748"/>
                      <a:pt x="9931" y="2759"/>
                      <a:pt x="9814" y="2789"/>
                    </a:cubicBezTo>
                    <a:cubicBezTo>
                      <a:pt x="9479" y="2894"/>
                      <a:pt x="9102" y="3250"/>
                      <a:pt x="8830" y="3438"/>
                    </a:cubicBezTo>
                    <a:cubicBezTo>
                      <a:pt x="8434" y="3692"/>
                      <a:pt x="8290" y="3741"/>
                      <a:pt x="7961" y="3741"/>
                    </a:cubicBezTo>
                    <a:cubicBezTo>
                      <a:pt x="7856" y="3741"/>
                      <a:pt x="7732" y="3736"/>
                      <a:pt x="7575" y="3731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8"/>
                      <a:pt x="4929" y="4791"/>
                      <a:pt x="4758" y="4791"/>
                    </a:cubicBezTo>
                    <a:cubicBezTo>
                      <a:pt x="4476" y="4791"/>
                      <a:pt x="4134" y="4727"/>
                      <a:pt x="3806" y="4727"/>
                    </a:cubicBezTo>
                    <a:cubicBezTo>
                      <a:pt x="3550" y="4727"/>
                      <a:pt x="3302" y="4766"/>
                      <a:pt x="3097" y="4903"/>
                    </a:cubicBezTo>
                    <a:cubicBezTo>
                      <a:pt x="2762" y="5133"/>
                      <a:pt x="2218" y="5635"/>
                      <a:pt x="1905" y="5635"/>
                    </a:cubicBezTo>
                    <a:cubicBezTo>
                      <a:pt x="1381" y="5635"/>
                      <a:pt x="858" y="5614"/>
                      <a:pt x="335" y="5614"/>
                    </a:cubicBezTo>
                    <a:cubicBezTo>
                      <a:pt x="1" y="5614"/>
                      <a:pt x="1" y="6074"/>
                      <a:pt x="335" y="6074"/>
                    </a:cubicBezTo>
                    <a:cubicBezTo>
                      <a:pt x="674" y="6094"/>
                      <a:pt x="1037" y="6143"/>
                      <a:pt x="1392" y="6143"/>
                    </a:cubicBezTo>
                    <a:cubicBezTo>
                      <a:pt x="1782" y="6143"/>
                      <a:pt x="2162" y="6084"/>
                      <a:pt x="2490" y="5865"/>
                    </a:cubicBezTo>
                    <a:cubicBezTo>
                      <a:pt x="2825" y="5635"/>
                      <a:pt x="3390" y="5133"/>
                      <a:pt x="3704" y="5133"/>
                    </a:cubicBezTo>
                    <a:cubicBezTo>
                      <a:pt x="4227" y="5133"/>
                      <a:pt x="4750" y="5175"/>
                      <a:pt x="5273" y="5175"/>
                    </a:cubicBezTo>
                    <a:cubicBezTo>
                      <a:pt x="5587" y="5175"/>
                      <a:pt x="6089" y="4672"/>
                      <a:pt x="6319" y="4505"/>
                    </a:cubicBezTo>
                    <a:cubicBezTo>
                      <a:pt x="6687" y="4270"/>
                      <a:pt x="6828" y="4210"/>
                      <a:pt x="7111" y="4210"/>
                    </a:cubicBezTo>
                    <a:cubicBezTo>
                      <a:pt x="7231" y="4210"/>
                      <a:pt x="7376" y="4221"/>
                      <a:pt x="7575" y="4233"/>
                    </a:cubicBezTo>
                    <a:cubicBezTo>
                      <a:pt x="7604" y="4234"/>
                      <a:pt x="7632" y="4234"/>
                      <a:pt x="7660" y="4234"/>
                    </a:cubicBezTo>
                    <a:cubicBezTo>
                      <a:pt x="8683" y="4234"/>
                      <a:pt x="9063" y="3861"/>
                      <a:pt x="9939" y="3250"/>
                    </a:cubicBezTo>
                    <a:cubicBezTo>
                      <a:pt x="9983" y="3222"/>
                      <a:pt x="10084" y="3212"/>
                      <a:pt x="10215" y="3212"/>
                    </a:cubicBezTo>
                    <a:cubicBezTo>
                      <a:pt x="10581" y="3212"/>
                      <a:pt x="11184" y="3291"/>
                      <a:pt x="11446" y="3291"/>
                    </a:cubicBezTo>
                    <a:cubicBezTo>
                      <a:pt x="11781" y="3291"/>
                      <a:pt x="11969" y="3103"/>
                      <a:pt x="12262" y="2915"/>
                    </a:cubicBezTo>
                    <a:cubicBezTo>
                      <a:pt x="12674" y="2640"/>
                      <a:pt x="12958" y="2346"/>
                      <a:pt x="13372" y="2346"/>
                    </a:cubicBezTo>
                    <a:cubicBezTo>
                      <a:pt x="13399" y="2346"/>
                      <a:pt x="13426" y="2347"/>
                      <a:pt x="13454" y="2350"/>
                    </a:cubicBezTo>
                    <a:cubicBezTo>
                      <a:pt x="13750" y="2350"/>
                      <a:pt x="14139" y="2412"/>
                      <a:pt x="14482" y="2412"/>
                    </a:cubicBezTo>
                    <a:cubicBezTo>
                      <a:pt x="14625" y="2412"/>
                      <a:pt x="14760" y="2402"/>
                      <a:pt x="14877" y="2371"/>
                    </a:cubicBezTo>
                    <a:cubicBezTo>
                      <a:pt x="15254" y="2266"/>
                      <a:pt x="15714" y="1827"/>
                      <a:pt x="16049" y="1576"/>
                    </a:cubicBezTo>
                    <a:cubicBezTo>
                      <a:pt x="16266" y="1439"/>
                      <a:pt x="16476" y="1408"/>
                      <a:pt x="16708" y="1408"/>
                    </a:cubicBezTo>
                    <a:cubicBezTo>
                      <a:pt x="16901" y="1408"/>
                      <a:pt x="17108" y="1429"/>
                      <a:pt x="17346" y="1429"/>
                    </a:cubicBezTo>
                    <a:cubicBezTo>
                      <a:pt x="17365" y="1430"/>
                      <a:pt x="17384" y="1430"/>
                      <a:pt x="17403" y="1430"/>
                    </a:cubicBezTo>
                    <a:cubicBezTo>
                      <a:pt x="18307" y="1430"/>
                      <a:pt x="18784" y="937"/>
                      <a:pt x="19522" y="425"/>
                    </a:cubicBezTo>
                    <a:cubicBezTo>
                      <a:pt x="19746" y="305"/>
                      <a:pt x="19616" y="0"/>
                      <a:pt x="19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6" name="Google Shape;656;p34"/>
              <p:cNvSpPr/>
              <p:nvPr/>
            </p:nvSpPr>
            <p:spPr>
              <a:xfrm>
                <a:off x="-2643075" y="6050225"/>
                <a:ext cx="49332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9733" h="6147" extrusionOk="0">
                    <a:moveTo>
                      <a:pt x="19398" y="0"/>
                    </a:moveTo>
                    <a:cubicBezTo>
                      <a:pt x="19358" y="0"/>
                      <a:pt x="19315" y="12"/>
                      <a:pt x="19271" y="39"/>
                    </a:cubicBezTo>
                    <a:cubicBezTo>
                      <a:pt x="18915" y="311"/>
                      <a:pt x="18518" y="541"/>
                      <a:pt x="18162" y="813"/>
                    </a:cubicBezTo>
                    <a:cubicBezTo>
                      <a:pt x="17957" y="939"/>
                      <a:pt x="17758" y="971"/>
                      <a:pt x="17528" y="971"/>
                    </a:cubicBezTo>
                    <a:cubicBezTo>
                      <a:pt x="17336" y="971"/>
                      <a:pt x="17122" y="948"/>
                      <a:pt x="16865" y="939"/>
                    </a:cubicBezTo>
                    <a:cubicBezTo>
                      <a:pt x="16716" y="939"/>
                      <a:pt x="16584" y="922"/>
                      <a:pt x="16457" y="922"/>
                    </a:cubicBezTo>
                    <a:cubicBezTo>
                      <a:pt x="16299" y="922"/>
                      <a:pt x="16149" y="948"/>
                      <a:pt x="15986" y="1064"/>
                    </a:cubicBezTo>
                    <a:cubicBezTo>
                      <a:pt x="15714" y="1253"/>
                      <a:pt x="14961" y="1901"/>
                      <a:pt x="14752" y="1901"/>
                    </a:cubicBezTo>
                    <a:cubicBezTo>
                      <a:pt x="14373" y="1893"/>
                      <a:pt x="14041" y="1859"/>
                      <a:pt x="13728" y="1859"/>
                    </a:cubicBezTo>
                    <a:cubicBezTo>
                      <a:pt x="13280" y="1859"/>
                      <a:pt x="12873" y="1928"/>
                      <a:pt x="12429" y="2236"/>
                    </a:cubicBezTo>
                    <a:cubicBezTo>
                      <a:pt x="11983" y="2520"/>
                      <a:pt x="11714" y="2823"/>
                      <a:pt x="11261" y="2823"/>
                    </a:cubicBezTo>
                    <a:cubicBezTo>
                      <a:pt x="11246" y="2823"/>
                      <a:pt x="11231" y="2823"/>
                      <a:pt x="11215" y="2822"/>
                    </a:cubicBezTo>
                    <a:cubicBezTo>
                      <a:pt x="10923" y="2822"/>
                      <a:pt x="10548" y="2750"/>
                      <a:pt x="10213" y="2750"/>
                    </a:cubicBezTo>
                    <a:cubicBezTo>
                      <a:pt x="10069" y="2750"/>
                      <a:pt x="9933" y="2763"/>
                      <a:pt x="9814" y="2801"/>
                    </a:cubicBezTo>
                    <a:cubicBezTo>
                      <a:pt x="9479" y="2906"/>
                      <a:pt x="9102" y="3261"/>
                      <a:pt x="8809" y="3450"/>
                    </a:cubicBezTo>
                    <a:cubicBezTo>
                      <a:pt x="8441" y="3685"/>
                      <a:pt x="8301" y="3745"/>
                      <a:pt x="8017" y="3745"/>
                    </a:cubicBezTo>
                    <a:cubicBezTo>
                      <a:pt x="7898" y="3745"/>
                      <a:pt x="7752" y="3734"/>
                      <a:pt x="7554" y="3722"/>
                    </a:cubicBezTo>
                    <a:cubicBezTo>
                      <a:pt x="7525" y="3721"/>
                      <a:pt x="7497" y="3721"/>
                      <a:pt x="7469" y="3721"/>
                    </a:cubicBezTo>
                    <a:cubicBezTo>
                      <a:pt x="6446" y="3721"/>
                      <a:pt x="6065" y="4094"/>
                      <a:pt x="5189" y="4705"/>
                    </a:cubicBezTo>
                    <a:cubicBezTo>
                      <a:pt x="5075" y="4773"/>
                      <a:pt x="4928" y="4794"/>
                      <a:pt x="4760" y="4794"/>
                    </a:cubicBezTo>
                    <a:cubicBezTo>
                      <a:pt x="4481" y="4794"/>
                      <a:pt x="4147" y="4735"/>
                      <a:pt x="3824" y="4735"/>
                    </a:cubicBezTo>
                    <a:cubicBezTo>
                      <a:pt x="3562" y="4735"/>
                      <a:pt x="3308" y="4773"/>
                      <a:pt x="3097" y="4914"/>
                    </a:cubicBezTo>
                    <a:cubicBezTo>
                      <a:pt x="2741" y="5144"/>
                      <a:pt x="2197" y="5647"/>
                      <a:pt x="1884" y="5647"/>
                    </a:cubicBezTo>
                    <a:cubicBezTo>
                      <a:pt x="1360" y="5647"/>
                      <a:pt x="837" y="5626"/>
                      <a:pt x="314" y="5626"/>
                    </a:cubicBezTo>
                    <a:cubicBezTo>
                      <a:pt x="0" y="5626"/>
                      <a:pt x="0" y="6086"/>
                      <a:pt x="314" y="6086"/>
                    </a:cubicBezTo>
                    <a:cubicBezTo>
                      <a:pt x="672" y="6096"/>
                      <a:pt x="1049" y="6146"/>
                      <a:pt x="1414" y="6146"/>
                    </a:cubicBezTo>
                    <a:cubicBezTo>
                      <a:pt x="1798" y="6146"/>
                      <a:pt x="2169" y="6091"/>
                      <a:pt x="2490" y="5877"/>
                    </a:cubicBezTo>
                    <a:cubicBezTo>
                      <a:pt x="2825" y="5647"/>
                      <a:pt x="3369" y="5144"/>
                      <a:pt x="3683" y="5144"/>
                    </a:cubicBezTo>
                    <a:cubicBezTo>
                      <a:pt x="4206" y="5144"/>
                      <a:pt x="4729" y="5165"/>
                      <a:pt x="5252" y="5165"/>
                    </a:cubicBezTo>
                    <a:cubicBezTo>
                      <a:pt x="5566" y="5165"/>
                      <a:pt x="6068" y="4663"/>
                      <a:pt x="6298" y="4517"/>
                    </a:cubicBezTo>
                    <a:cubicBezTo>
                      <a:pt x="6695" y="4263"/>
                      <a:pt x="6839" y="4214"/>
                      <a:pt x="7167" y="4214"/>
                    </a:cubicBezTo>
                    <a:cubicBezTo>
                      <a:pt x="7272" y="4214"/>
                      <a:pt x="7397" y="4219"/>
                      <a:pt x="7554" y="4224"/>
                    </a:cubicBezTo>
                    <a:cubicBezTo>
                      <a:pt x="7585" y="4224"/>
                      <a:pt x="7615" y="4225"/>
                      <a:pt x="7645" y="4225"/>
                    </a:cubicBezTo>
                    <a:cubicBezTo>
                      <a:pt x="8683" y="4225"/>
                      <a:pt x="9044" y="3872"/>
                      <a:pt x="9939" y="3261"/>
                    </a:cubicBezTo>
                    <a:cubicBezTo>
                      <a:pt x="9988" y="3231"/>
                      <a:pt x="10108" y="3220"/>
                      <a:pt x="10261" y="3220"/>
                    </a:cubicBezTo>
                    <a:cubicBezTo>
                      <a:pt x="10629" y="3220"/>
                      <a:pt x="11188" y="3282"/>
                      <a:pt x="11425" y="3282"/>
                    </a:cubicBezTo>
                    <a:cubicBezTo>
                      <a:pt x="11780" y="3282"/>
                      <a:pt x="11948" y="3115"/>
                      <a:pt x="12241" y="2927"/>
                    </a:cubicBezTo>
                    <a:cubicBezTo>
                      <a:pt x="12666" y="2643"/>
                      <a:pt x="12954" y="2340"/>
                      <a:pt x="13409" y="2340"/>
                    </a:cubicBezTo>
                    <a:cubicBezTo>
                      <a:pt x="13424" y="2340"/>
                      <a:pt x="13439" y="2340"/>
                      <a:pt x="13454" y="2341"/>
                    </a:cubicBezTo>
                    <a:cubicBezTo>
                      <a:pt x="13763" y="2341"/>
                      <a:pt x="14162" y="2420"/>
                      <a:pt x="14510" y="2420"/>
                    </a:cubicBezTo>
                    <a:cubicBezTo>
                      <a:pt x="14634" y="2420"/>
                      <a:pt x="14752" y="2410"/>
                      <a:pt x="14856" y="2383"/>
                    </a:cubicBezTo>
                    <a:cubicBezTo>
                      <a:pt x="15254" y="2278"/>
                      <a:pt x="15693" y="1818"/>
                      <a:pt x="16028" y="1587"/>
                    </a:cubicBezTo>
                    <a:cubicBezTo>
                      <a:pt x="16245" y="1450"/>
                      <a:pt x="16462" y="1419"/>
                      <a:pt x="16699" y="1419"/>
                    </a:cubicBezTo>
                    <a:cubicBezTo>
                      <a:pt x="16896" y="1419"/>
                      <a:pt x="17108" y="1441"/>
                      <a:pt x="17346" y="1441"/>
                    </a:cubicBezTo>
                    <a:cubicBezTo>
                      <a:pt x="17365" y="1441"/>
                      <a:pt x="17384" y="1442"/>
                      <a:pt x="17403" y="1442"/>
                    </a:cubicBezTo>
                    <a:cubicBezTo>
                      <a:pt x="18306" y="1442"/>
                      <a:pt x="18764" y="949"/>
                      <a:pt x="19522" y="437"/>
                    </a:cubicBezTo>
                    <a:cubicBezTo>
                      <a:pt x="19733" y="314"/>
                      <a:pt x="19605" y="0"/>
                      <a:pt x="19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-2633650" y="6142575"/>
                <a:ext cx="49312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25" h="6143" extrusionOk="0">
                    <a:moveTo>
                      <a:pt x="19402" y="1"/>
                    </a:moveTo>
                    <a:cubicBezTo>
                      <a:pt x="19360" y="1"/>
                      <a:pt x="19315" y="15"/>
                      <a:pt x="19271" y="49"/>
                    </a:cubicBezTo>
                    <a:cubicBezTo>
                      <a:pt x="18894" y="300"/>
                      <a:pt x="18517" y="530"/>
                      <a:pt x="18141" y="802"/>
                    </a:cubicBezTo>
                    <a:cubicBezTo>
                      <a:pt x="17965" y="922"/>
                      <a:pt x="17779" y="951"/>
                      <a:pt x="17562" y="951"/>
                    </a:cubicBezTo>
                    <a:cubicBezTo>
                      <a:pt x="17366" y="951"/>
                      <a:pt x="17144" y="927"/>
                      <a:pt x="16885" y="927"/>
                    </a:cubicBezTo>
                    <a:cubicBezTo>
                      <a:pt x="16737" y="927"/>
                      <a:pt x="16600" y="911"/>
                      <a:pt x="16471" y="911"/>
                    </a:cubicBezTo>
                    <a:cubicBezTo>
                      <a:pt x="16309" y="911"/>
                      <a:pt x="16158" y="937"/>
                      <a:pt x="16007" y="1053"/>
                    </a:cubicBezTo>
                    <a:cubicBezTo>
                      <a:pt x="15735" y="1241"/>
                      <a:pt x="14981" y="1890"/>
                      <a:pt x="14772" y="1890"/>
                    </a:cubicBezTo>
                    <a:cubicBezTo>
                      <a:pt x="14418" y="1882"/>
                      <a:pt x="14105" y="1855"/>
                      <a:pt x="13810" y="1855"/>
                    </a:cubicBezTo>
                    <a:cubicBezTo>
                      <a:pt x="13338" y="1855"/>
                      <a:pt x="12913" y="1923"/>
                      <a:pt x="12450" y="2246"/>
                    </a:cubicBezTo>
                    <a:cubicBezTo>
                      <a:pt x="12004" y="2509"/>
                      <a:pt x="11735" y="2811"/>
                      <a:pt x="11281" y="2811"/>
                    </a:cubicBezTo>
                    <a:cubicBezTo>
                      <a:pt x="11266" y="2811"/>
                      <a:pt x="11251" y="2811"/>
                      <a:pt x="11236" y="2810"/>
                    </a:cubicBezTo>
                    <a:cubicBezTo>
                      <a:pt x="10941" y="2810"/>
                      <a:pt x="10551" y="2748"/>
                      <a:pt x="10216" y="2748"/>
                    </a:cubicBezTo>
                    <a:cubicBezTo>
                      <a:pt x="10076" y="2748"/>
                      <a:pt x="9945" y="2759"/>
                      <a:pt x="9834" y="2790"/>
                    </a:cubicBezTo>
                    <a:cubicBezTo>
                      <a:pt x="9478" y="2894"/>
                      <a:pt x="9123" y="3250"/>
                      <a:pt x="8830" y="3438"/>
                    </a:cubicBezTo>
                    <a:cubicBezTo>
                      <a:pt x="8434" y="3692"/>
                      <a:pt x="8289" y="3741"/>
                      <a:pt x="7961" y="3741"/>
                    </a:cubicBezTo>
                    <a:cubicBezTo>
                      <a:pt x="7856" y="3741"/>
                      <a:pt x="7732" y="3736"/>
                      <a:pt x="7574" y="3731"/>
                    </a:cubicBezTo>
                    <a:cubicBezTo>
                      <a:pt x="7544" y="3731"/>
                      <a:pt x="7514" y="3730"/>
                      <a:pt x="7485" y="3730"/>
                    </a:cubicBezTo>
                    <a:cubicBezTo>
                      <a:pt x="6465" y="3730"/>
                      <a:pt x="6083" y="4083"/>
                      <a:pt x="5168" y="4694"/>
                    </a:cubicBezTo>
                    <a:cubicBezTo>
                      <a:pt x="5057" y="4768"/>
                      <a:pt x="4908" y="4791"/>
                      <a:pt x="4737" y="4791"/>
                    </a:cubicBezTo>
                    <a:cubicBezTo>
                      <a:pt x="4454" y="4791"/>
                      <a:pt x="4113" y="4728"/>
                      <a:pt x="3784" y="4728"/>
                    </a:cubicBezTo>
                    <a:cubicBezTo>
                      <a:pt x="3528" y="4728"/>
                      <a:pt x="3281" y="4766"/>
                      <a:pt x="3076" y="4903"/>
                    </a:cubicBezTo>
                    <a:cubicBezTo>
                      <a:pt x="2741" y="5133"/>
                      <a:pt x="2197" y="5635"/>
                      <a:pt x="1883" y="5635"/>
                    </a:cubicBezTo>
                    <a:cubicBezTo>
                      <a:pt x="1360" y="5635"/>
                      <a:pt x="837" y="5614"/>
                      <a:pt x="314" y="5614"/>
                    </a:cubicBezTo>
                    <a:cubicBezTo>
                      <a:pt x="0" y="5614"/>
                      <a:pt x="0" y="6075"/>
                      <a:pt x="314" y="6075"/>
                    </a:cubicBezTo>
                    <a:cubicBezTo>
                      <a:pt x="663" y="6095"/>
                      <a:pt x="1026" y="6143"/>
                      <a:pt x="1378" y="6143"/>
                    </a:cubicBezTo>
                    <a:cubicBezTo>
                      <a:pt x="1766" y="6143"/>
                      <a:pt x="2140" y="6084"/>
                      <a:pt x="2469" y="5865"/>
                    </a:cubicBezTo>
                    <a:cubicBezTo>
                      <a:pt x="2804" y="5635"/>
                      <a:pt x="3369" y="5133"/>
                      <a:pt x="3683" y="5133"/>
                    </a:cubicBezTo>
                    <a:cubicBezTo>
                      <a:pt x="4206" y="5133"/>
                      <a:pt x="4729" y="5175"/>
                      <a:pt x="5252" y="5175"/>
                    </a:cubicBezTo>
                    <a:cubicBezTo>
                      <a:pt x="5566" y="5175"/>
                      <a:pt x="6068" y="4673"/>
                      <a:pt x="6298" y="4505"/>
                    </a:cubicBezTo>
                    <a:cubicBezTo>
                      <a:pt x="6666" y="4270"/>
                      <a:pt x="6806" y="4210"/>
                      <a:pt x="7090" y="4210"/>
                    </a:cubicBezTo>
                    <a:cubicBezTo>
                      <a:pt x="7210" y="4210"/>
                      <a:pt x="7355" y="4221"/>
                      <a:pt x="7553" y="4233"/>
                    </a:cubicBezTo>
                    <a:cubicBezTo>
                      <a:pt x="7582" y="4234"/>
                      <a:pt x="7610" y="4234"/>
                      <a:pt x="7638" y="4234"/>
                    </a:cubicBezTo>
                    <a:cubicBezTo>
                      <a:pt x="8662" y="4234"/>
                      <a:pt x="9042" y="3861"/>
                      <a:pt x="9939" y="3250"/>
                    </a:cubicBezTo>
                    <a:cubicBezTo>
                      <a:pt x="9977" y="3222"/>
                      <a:pt x="10074" y="3212"/>
                      <a:pt x="10202" y="3212"/>
                    </a:cubicBezTo>
                    <a:cubicBezTo>
                      <a:pt x="10559" y="3212"/>
                      <a:pt x="11162" y="3292"/>
                      <a:pt x="11424" y="3292"/>
                    </a:cubicBezTo>
                    <a:cubicBezTo>
                      <a:pt x="11759" y="3292"/>
                      <a:pt x="11947" y="3103"/>
                      <a:pt x="12240" y="2915"/>
                    </a:cubicBezTo>
                    <a:cubicBezTo>
                      <a:pt x="12653" y="2640"/>
                      <a:pt x="12937" y="2346"/>
                      <a:pt x="13351" y="2346"/>
                    </a:cubicBezTo>
                    <a:cubicBezTo>
                      <a:pt x="13378" y="2346"/>
                      <a:pt x="13405" y="2348"/>
                      <a:pt x="13433" y="2350"/>
                    </a:cubicBezTo>
                    <a:cubicBezTo>
                      <a:pt x="13728" y="2350"/>
                      <a:pt x="14118" y="2413"/>
                      <a:pt x="14461" y="2413"/>
                    </a:cubicBezTo>
                    <a:cubicBezTo>
                      <a:pt x="14604" y="2413"/>
                      <a:pt x="14739" y="2402"/>
                      <a:pt x="14856" y="2371"/>
                    </a:cubicBezTo>
                    <a:cubicBezTo>
                      <a:pt x="15232" y="2266"/>
                      <a:pt x="15693" y="1827"/>
                      <a:pt x="16028" y="1576"/>
                    </a:cubicBezTo>
                    <a:cubicBezTo>
                      <a:pt x="16244" y="1439"/>
                      <a:pt x="16455" y="1408"/>
                      <a:pt x="16687" y="1408"/>
                    </a:cubicBezTo>
                    <a:cubicBezTo>
                      <a:pt x="16880" y="1408"/>
                      <a:pt x="17087" y="1430"/>
                      <a:pt x="17325" y="1430"/>
                    </a:cubicBezTo>
                    <a:cubicBezTo>
                      <a:pt x="17344" y="1430"/>
                      <a:pt x="17363" y="1430"/>
                      <a:pt x="17381" y="1430"/>
                    </a:cubicBezTo>
                    <a:cubicBezTo>
                      <a:pt x="18286" y="1430"/>
                      <a:pt x="18763" y="938"/>
                      <a:pt x="19501" y="425"/>
                    </a:cubicBezTo>
                    <a:cubicBezTo>
                      <a:pt x="19724" y="305"/>
                      <a:pt x="19595" y="1"/>
                      <a:pt x="19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8" name="Google Shape;658;p34"/>
              <p:cNvSpPr/>
              <p:nvPr/>
            </p:nvSpPr>
            <p:spPr>
              <a:xfrm>
                <a:off x="-2624775" y="6233300"/>
                <a:ext cx="4948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9793" h="6176" extrusionOk="0">
                    <a:moveTo>
                      <a:pt x="19454" y="0"/>
                    </a:moveTo>
                    <a:cubicBezTo>
                      <a:pt x="19416" y="0"/>
                      <a:pt x="19375" y="12"/>
                      <a:pt x="19334" y="39"/>
                    </a:cubicBezTo>
                    <a:cubicBezTo>
                      <a:pt x="18958" y="311"/>
                      <a:pt x="18581" y="542"/>
                      <a:pt x="18204" y="814"/>
                    </a:cubicBezTo>
                    <a:cubicBezTo>
                      <a:pt x="17987" y="950"/>
                      <a:pt x="17777" y="982"/>
                      <a:pt x="17545" y="982"/>
                    </a:cubicBezTo>
                    <a:cubicBezTo>
                      <a:pt x="17352" y="982"/>
                      <a:pt x="17145" y="960"/>
                      <a:pt x="16907" y="960"/>
                    </a:cubicBezTo>
                    <a:cubicBezTo>
                      <a:pt x="16749" y="960"/>
                      <a:pt x="16611" y="943"/>
                      <a:pt x="16482" y="943"/>
                    </a:cubicBezTo>
                    <a:cubicBezTo>
                      <a:pt x="16320" y="943"/>
                      <a:pt x="16170" y="969"/>
                      <a:pt x="16007" y="1086"/>
                    </a:cubicBezTo>
                    <a:cubicBezTo>
                      <a:pt x="15756" y="1274"/>
                      <a:pt x="14982" y="1922"/>
                      <a:pt x="14773" y="1922"/>
                    </a:cubicBezTo>
                    <a:cubicBezTo>
                      <a:pt x="14427" y="1914"/>
                      <a:pt x="14115" y="1888"/>
                      <a:pt x="13820" y="1888"/>
                    </a:cubicBezTo>
                    <a:cubicBezTo>
                      <a:pt x="13346" y="1888"/>
                      <a:pt x="12914" y="1956"/>
                      <a:pt x="12450" y="2278"/>
                    </a:cubicBezTo>
                    <a:cubicBezTo>
                      <a:pt x="12025" y="2542"/>
                      <a:pt x="11737" y="2844"/>
                      <a:pt x="11301" y="2844"/>
                    </a:cubicBezTo>
                    <a:cubicBezTo>
                      <a:pt x="11287" y="2844"/>
                      <a:pt x="11272" y="2844"/>
                      <a:pt x="11258" y="2843"/>
                    </a:cubicBezTo>
                    <a:cubicBezTo>
                      <a:pt x="10962" y="2843"/>
                      <a:pt x="10573" y="2781"/>
                      <a:pt x="10230" y="2781"/>
                    </a:cubicBezTo>
                    <a:cubicBezTo>
                      <a:pt x="10087" y="2781"/>
                      <a:pt x="9952" y="2791"/>
                      <a:pt x="9835" y="2822"/>
                    </a:cubicBezTo>
                    <a:cubicBezTo>
                      <a:pt x="9500" y="2927"/>
                      <a:pt x="9123" y="3283"/>
                      <a:pt x="8851" y="3471"/>
                    </a:cubicBezTo>
                    <a:cubicBezTo>
                      <a:pt x="8455" y="3724"/>
                      <a:pt x="8311" y="3774"/>
                      <a:pt x="7983" y="3774"/>
                    </a:cubicBezTo>
                    <a:cubicBezTo>
                      <a:pt x="7877" y="3774"/>
                      <a:pt x="7753" y="3769"/>
                      <a:pt x="7596" y="3764"/>
                    </a:cubicBezTo>
                    <a:cubicBezTo>
                      <a:pt x="7540" y="3762"/>
                      <a:pt x="7486" y="3761"/>
                      <a:pt x="7434" y="3761"/>
                    </a:cubicBezTo>
                    <a:cubicBezTo>
                      <a:pt x="6450" y="3761"/>
                      <a:pt x="6084" y="4130"/>
                      <a:pt x="5190" y="4726"/>
                    </a:cubicBezTo>
                    <a:cubicBezTo>
                      <a:pt x="5073" y="4801"/>
                      <a:pt x="4921" y="4824"/>
                      <a:pt x="4750" y="4824"/>
                    </a:cubicBezTo>
                    <a:cubicBezTo>
                      <a:pt x="4466" y="4824"/>
                      <a:pt x="4127" y="4760"/>
                      <a:pt x="3801" y="4760"/>
                    </a:cubicBezTo>
                    <a:cubicBezTo>
                      <a:pt x="3548" y="4760"/>
                      <a:pt x="3303" y="4799"/>
                      <a:pt x="3097" y="4935"/>
                    </a:cubicBezTo>
                    <a:cubicBezTo>
                      <a:pt x="2742" y="5166"/>
                      <a:pt x="2198" y="5668"/>
                      <a:pt x="1884" y="5668"/>
                    </a:cubicBezTo>
                    <a:cubicBezTo>
                      <a:pt x="1361" y="5668"/>
                      <a:pt x="838" y="5647"/>
                      <a:pt x="315" y="5647"/>
                    </a:cubicBezTo>
                    <a:cubicBezTo>
                      <a:pt x="1" y="5647"/>
                      <a:pt x="1" y="6107"/>
                      <a:pt x="315" y="6107"/>
                    </a:cubicBezTo>
                    <a:cubicBezTo>
                      <a:pt x="663" y="6127"/>
                      <a:pt x="1031" y="6176"/>
                      <a:pt x="1389" y="6176"/>
                    </a:cubicBezTo>
                    <a:cubicBezTo>
                      <a:pt x="1782" y="6176"/>
                      <a:pt x="2162" y="6117"/>
                      <a:pt x="2491" y="5898"/>
                    </a:cubicBezTo>
                    <a:cubicBezTo>
                      <a:pt x="2825" y="5668"/>
                      <a:pt x="3369" y="5166"/>
                      <a:pt x="3683" y="5166"/>
                    </a:cubicBezTo>
                    <a:cubicBezTo>
                      <a:pt x="4206" y="5166"/>
                      <a:pt x="4729" y="5187"/>
                      <a:pt x="5253" y="5187"/>
                    </a:cubicBezTo>
                    <a:cubicBezTo>
                      <a:pt x="5566" y="5187"/>
                      <a:pt x="6069" y="4705"/>
                      <a:pt x="6299" y="4538"/>
                    </a:cubicBezTo>
                    <a:cubicBezTo>
                      <a:pt x="6695" y="4284"/>
                      <a:pt x="6839" y="4235"/>
                      <a:pt x="7168" y="4235"/>
                    </a:cubicBezTo>
                    <a:cubicBezTo>
                      <a:pt x="7273" y="4235"/>
                      <a:pt x="7397" y="4240"/>
                      <a:pt x="7554" y="4245"/>
                    </a:cubicBezTo>
                    <a:cubicBezTo>
                      <a:pt x="7610" y="4247"/>
                      <a:pt x="7664" y="4248"/>
                      <a:pt x="7717" y="4248"/>
                    </a:cubicBezTo>
                    <a:cubicBezTo>
                      <a:pt x="8700" y="4248"/>
                      <a:pt x="9065" y="3879"/>
                      <a:pt x="9939" y="3283"/>
                    </a:cubicBezTo>
                    <a:cubicBezTo>
                      <a:pt x="10016" y="3234"/>
                      <a:pt x="10179" y="3217"/>
                      <a:pt x="10373" y="3217"/>
                    </a:cubicBezTo>
                    <a:cubicBezTo>
                      <a:pt x="10762" y="3217"/>
                      <a:pt x="11279" y="3283"/>
                      <a:pt x="11488" y="3283"/>
                    </a:cubicBezTo>
                    <a:cubicBezTo>
                      <a:pt x="11823" y="3283"/>
                      <a:pt x="12011" y="3115"/>
                      <a:pt x="12304" y="2927"/>
                    </a:cubicBezTo>
                    <a:cubicBezTo>
                      <a:pt x="12729" y="2643"/>
                      <a:pt x="13017" y="2340"/>
                      <a:pt x="13453" y="2340"/>
                    </a:cubicBezTo>
                    <a:cubicBezTo>
                      <a:pt x="13467" y="2340"/>
                      <a:pt x="13482" y="2340"/>
                      <a:pt x="13496" y="2341"/>
                    </a:cubicBezTo>
                    <a:cubicBezTo>
                      <a:pt x="13805" y="2341"/>
                      <a:pt x="14215" y="2420"/>
                      <a:pt x="14569" y="2420"/>
                    </a:cubicBezTo>
                    <a:cubicBezTo>
                      <a:pt x="14696" y="2420"/>
                      <a:pt x="14815" y="2410"/>
                      <a:pt x="14919" y="2383"/>
                    </a:cubicBezTo>
                    <a:cubicBezTo>
                      <a:pt x="15296" y="2278"/>
                      <a:pt x="15756" y="1818"/>
                      <a:pt x="16091" y="1588"/>
                    </a:cubicBezTo>
                    <a:cubicBezTo>
                      <a:pt x="16308" y="1451"/>
                      <a:pt x="16518" y="1420"/>
                      <a:pt x="16750" y="1420"/>
                    </a:cubicBezTo>
                    <a:cubicBezTo>
                      <a:pt x="16943" y="1420"/>
                      <a:pt x="17150" y="1441"/>
                      <a:pt x="17388" y="1441"/>
                    </a:cubicBezTo>
                    <a:cubicBezTo>
                      <a:pt x="17407" y="1442"/>
                      <a:pt x="17426" y="1442"/>
                      <a:pt x="17445" y="1442"/>
                    </a:cubicBezTo>
                    <a:cubicBezTo>
                      <a:pt x="18349" y="1442"/>
                      <a:pt x="18826" y="949"/>
                      <a:pt x="19564" y="437"/>
                    </a:cubicBezTo>
                    <a:cubicBezTo>
                      <a:pt x="19792" y="314"/>
                      <a:pt x="19653" y="0"/>
                      <a:pt x="19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9" name="Google Shape;659;p34"/>
              <p:cNvSpPr/>
              <p:nvPr/>
            </p:nvSpPr>
            <p:spPr>
              <a:xfrm>
                <a:off x="-1753825" y="6143775"/>
                <a:ext cx="2720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9459" extrusionOk="0">
                    <a:moveTo>
                      <a:pt x="10881" y="1"/>
                    </a:moveTo>
                    <a:cubicBezTo>
                      <a:pt x="8244" y="419"/>
                      <a:pt x="3871" y="1214"/>
                      <a:pt x="2009" y="2218"/>
                    </a:cubicBezTo>
                    <a:lnTo>
                      <a:pt x="1" y="9458"/>
                    </a:lnTo>
                    <a:cubicBezTo>
                      <a:pt x="1779" y="8203"/>
                      <a:pt x="6612" y="5022"/>
                      <a:pt x="10630" y="4206"/>
                    </a:cubicBezTo>
                    <a:cubicBezTo>
                      <a:pt x="10797" y="2825"/>
                      <a:pt x="10881" y="1402"/>
                      <a:pt x="10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0" name="Google Shape;660;p34"/>
              <p:cNvSpPr/>
              <p:nvPr/>
            </p:nvSpPr>
            <p:spPr>
              <a:xfrm>
                <a:off x="-1694200" y="5953900"/>
                <a:ext cx="206650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8370" extrusionOk="0">
                    <a:moveTo>
                      <a:pt x="7743" y="0"/>
                    </a:moveTo>
                    <a:cubicBezTo>
                      <a:pt x="5859" y="126"/>
                      <a:pt x="3265" y="398"/>
                      <a:pt x="2030" y="921"/>
                    </a:cubicBezTo>
                    <a:lnTo>
                      <a:pt x="1" y="8370"/>
                    </a:lnTo>
                    <a:cubicBezTo>
                      <a:pt x="1382" y="7324"/>
                      <a:pt x="4960" y="4792"/>
                      <a:pt x="8266" y="3662"/>
                    </a:cubicBezTo>
                    <a:cubicBezTo>
                      <a:pt x="8140" y="2407"/>
                      <a:pt x="7952" y="1172"/>
                      <a:pt x="7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-1620950" y="5699150"/>
                <a:ext cx="899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7868" extrusionOk="0">
                    <a:moveTo>
                      <a:pt x="2134" y="1"/>
                    </a:moveTo>
                    <a:lnTo>
                      <a:pt x="0" y="7868"/>
                    </a:lnTo>
                    <a:cubicBezTo>
                      <a:pt x="837" y="6989"/>
                      <a:pt x="2197" y="5692"/>
                      <a:pt x="3599" y="4729"/>
                    </a:cubicBezTo>
                    <a:cubicBezTo>
                      <a:pt x="3013" y="2511"/>
                      <a:pt x="2448" y="796"/>
                      <a:pt x="2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2" name="Google Shape;662;p34"/>
              <p:cNvSpPr/>
              <p:nvPr/>
            </p:nvSpPr>
            <p:spPr>
              <a:xfrm>
                <a:off x="-1643450" y="5816850"/>
                <a:ext cx="1428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6383" extrusionOk="0">
                    <a:moveTo>
                      <a:pt x="4499" y="0"/>
                    </a:moveTo>
                    <a:cubicBezTo>
                      <a:pt x="3097" y="984"/>
                      <a:pt x="1737" y="2281"/>
                      <a:pt x="900" y="3160"/>
                    </a:cubicBezTo>
                    <a:lnTo>
                      <a:pt x="0" y="6382"/>
                    </a:lnTo>
                    <a:cubicBezTo>
                      <a:pt x="1235" y="5859"/>
                      <a:pt x="3829" y="5587"/>
                      <a:pt x="5713" y="5461"/>
                    </a:cubicBezTo>
                    <a:cubicBezTo>
                      <a:pt x="5378" y="3453"/>
                      <a:pt x="4917" y="1591"/>
                      <a:pt x="44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3" name="Google Shape;663;p34"/>
              <p:cNvSpPr/>
              <p:nvPr/>
            </p:nvSpPr>
            <p:spPr>
              <a:xfrm>
                <a:off x="-1704125" y="6044925"/>
                <a:ext cx="2218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6173" extrusionOk="0">
                    <a:moveTo>
                      <a:pt x="8642" y="0"/>
                    </a:moveTo>
                    <a:cubicBezTo>
                      <a:pt x="5357" y="1130"/>
                      <a:pt x="1779" y="3662"/>
                      <a:pt x="377" y="4708"/>
                    </a:cubicBezTo>
                    <a:lnTo>
                      <a:pt x="0" y="6172"/>
                    </a:lnTo>
                    <a:cubicBezTo>
                      <a:pt x="1862" y="5168"/>
                      <a:pt x="6236" y="4373"/>
                      <a:pt x="8872" y="3955"/>
                    </a:cubicBezTo>
                    <a:cubicBezTo>
                      <a:pt x="8872" y="2636"/>
                      <a:pt x="8788" y="1297"/>
                      <a:pt x="8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-1776850" y="6248925"/>
                <a:ext cx="289300" cy="216575"/>
              </a:xfrm>
              <a:custGeom>
                <a:avLst/>
                <a:gdLst/>
                <a:ahLst/>
                <a:cxnLst/>
                <a:rect l="l" t="t" r="r" b="b"/>
                <a:pathLst>
                  <a:path w="11572" h="8663" extrusionOk="0">
                    <a:moveTo>
                      <a:pt x="11572" y="0"/>
                    </a:moveTo>
                    <a:lnTo>
                      <a:pt x="11572" y="0"/>
                    </a:lnTo>
                    <a:cubicBezTo>
                      <a:pt x="7575" y="795"/>
                      <a:pt x="2742" y="3997"/>
                      <a:pt x="942" y="5252"/>
                    </a:cubicBezTo>
                    <a:lnTo>
                      <a:pt x="1" y="8663"/>
                    </a:lnTo>
                    <a:cubicBezTo>
                      <a:pt x="3746" y="5524"/>
                      <a:pt x="10944" y="3034"/>
                      <a:pt x="11090" y="2427"/>
                    </a:cubicBezTo>
                    <a:cubicBezTo>
                      <a:pt x="11300" y="1653"/>
                      <a:pt x="11446" y="837"/>
                      <a:pt x="11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5" name="Google Shape;665;p34"/>
              <p:cNvSpPr/>
              <p:nvPr/>
            </p:nvSpPr>
            <p:spPr>
              <a:xfrm>
                <a:off x="-1837525" y="5666350"/>
                <a:ext cx="277800" cy="93462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37385" extrusionOk="0">
                    <a:moveTo>
                      <a:pt x="10576" y="1"/>
                    </a:moveTo>
                    <a:cubicBezTo>
                      <a:pt x="10363" y="1"/>
                      <a:pt x="10163" y="141"/>
                      <a:pt x="10128" y="371"/>
                    </a:cubicBezTo>
                    <a:lnTo>
                      <a:pt x="1" y="37385"/>
                    </a:lnTo>
                    <a:lnTo>
                      <a:pt x="963" y="37385"/>
                    </a:lnTo>
                    <a:lnTo>
                      <a:pt x="2428" y="31966"/>
                    </a:lnTo>
                    <a:lnTo>
                      <a:pt x="3369" y="28555"/>
                    </a:lnTo>
                    <a:lnTo>
                      <a:pt x="5357" y="21315"/>
                    </a:lnTo>
                    <a:lnTo>
                      <a:pt x="5755" y="19872"/>
                    </a:lnTo>
                    <a:lnTo>
                      <a:pt x="7805" y="12423"/>
                    </a:lnTo>
                    <a:lnTo>
                      <a:pt x="8684" y="9201"/>
                    </a:lnTo>
                    <a:lnTo>
                      <a:pt x="10839" y="1333"/>
                    </a:lnTo>
                    <a:lnTo>
                      <a:pt x="11048" y="601"/>
                    </a:lnTo>
                    <a:cubicBezTo>
                      <a:pt x="11111" y="329"/>
                      <a:pt x="10965" y="78"/>
                      <a:pt x="10693" y="15"/>
                    </a:cubicBezTo>
                    <a:cubicBezTo>
                      <a:pt x="10654" y="6"/>
                      <a:pt x="10615" y="1"/>
                      <a:pt x="10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-2041525" y="6599900"/>
                <a:ext cx="3630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1215" extrusionOk="0">
                    <a:moveTo>
                      <a:pt x="565" y="1"/>
                    </a:moveTo>
                    <a:cubicBezTo>
                      <a:pt x="273" y="1"/>
                      <a:pt x="1" y="273"/>
                      <a:pt x="1" y="608"/>
                    </a:cubicBezTo>
                    <a:cubicBezTo>
                      <a:pt x="1" y="922"/>
                      <a:pt x="273" y="1215"/>
                      <a:pt x="607" y="1215"/>
                    </a:cubicBezTo>
                    <a:lnTo>
                      <a:pt x="13915" y="1215"/>
                    </a:lnTo>
                    <a:cubicBezTo>
                      <a:pt x="14229" y="1215"/>
                      <a:pt x="14522" y="943"/>
                      <a:pt x="14522" y="608"/>
                    </a:cubicBezTo>
                    <a:cubicBezTo>
                      <a:pt x="14522" y="294"/>
                      <a:pt x="14250" y="1"/>
                      <a:pt x="1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7" name="Google Shape;667;p34"/>
              <p:cNvSpPr/>
              <p:nvPr/>
            </p:nvSpPr>
            <p:spPr>
              <a:xfrm>
                <a:off x="-2148225" y="6694075"/>
                <a:ext cx="563900" cy="368275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14731" extrusionOk="0">
                    <a:moveTo>
                      <a:pt x="6633" y="0"/>
                    </a:moveTo>
                    <a:cubicBezTo>
                      <a:pt x="6633" y="0"/>
                      <a:pt x="2113" y="1256"/>
                      <a:pt x="732" y="4080"/>
                    </a:cubicBezTo>
                    <a:cubicBezTo>
                      <a:pt x="670" y="4248"/>
                      <a:pt x="586" y="4415"/>
                      <a:pt x="523" y="4603"/>
                    </a:cubicBezTo>
                    <a:cubicBezTo>
                      <a:pt x="0" y="6277"/>
                      <a:pt x="272" y="9102"/>
                      <a:pt x="2616" y="11697"/>
                    </a:cubicBezTo>
                    <a:cubicBezTo>
                      <a:pt x="3599" y="12764"/>
                      <a:pt x="4896" y="13789"/>
                      <a:pt x="6654" y="14710"/>
                    </a:cubicBezTo>
                    <a:lnTo>
                      <a:pt x="16090" y="14730"/>
                    </a:lnTo>
                    <a:cubicBezTo>
                      <a:pt x="21175" y="12115"/>
                      <a:pt x="22556" y="8432"/>
                      <a:pt x="22430" y="5880"/>
                    </a:cubicBezTo>
                    <a:cubicBezTo>
                      <a:pt x="22388" y="5147"/>
                      <a:pt x="22242" y="4562"/>
                      <a:pt x="22012" y="4080"/>
                    </a:cubicBezTo>
                    <a:cubicBezTo>
                      <a:pt x="20694" y="1444"/>
                      <a:pt x="16676" y="168"/>
                      <a:pt x="16174" y="21"/>
                    </a:cubicBezTo>
                    <a:cubicBezTo>
                      <a:pt x="16153" y="21"/>
                      <a:pt x="16111" y="0"/>
                      <a:pt x="16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8" name="Google Shape;668;p34"/>
              <p:cNvSpPr/>
              <p:nvPr/>
            </p:nvSpPr>
            <p:spPr>
              <a:xfrm>
                <a:off x="-2004900" y="6629200"/>
                <a:ext cx="2814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2596" extrusionOk="0">
                    <a:moveTo>
                      <a:pt x="0" y="1"/>
                    </a:moveTo>
                    <a:lnTo>
                      <a:pt x="900" y="2595"/>
                    </a:lnTo>
                    <a:lnTo>
                      <a:pt x="10378" y="2595"/>
                    </a:lnTo>
                    <a:lnTo>
                      <a:pt x="11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538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8425" y="0"/>
            <a:ext cx="5087400" cy="676800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47133"/>
              </p:ext>
            </p:extLst>
          </p:nvPr>
        </p:nvGraphicFramePr>
        <p:xfrm>
          <a:off x="446049" y="676801"/>
          <a:ext cx="8095785" cy="3892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9229">
                  <a:extLst>
                    <a:ext uri="{9D8B030D-6E8A-4147-A177-3AD203B41FA5}">
                      <a16:colId xmlns:a16="http://schemas.microsoft.com/office/drawing/2014/main" val="2802488578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438465517"/>
                    </a:ext>
                  </a:extLst>
                </a:gridCol>
                <a:gridCol w="3077736">
                  <a:extLst>
                    <a:ext uri="{9D8B030D-6E8A-4147-A177-3AD203B41FA5}">
                      <a16:colId xmlns:a16="http://schemas.microsoft.com/office/drawing/2014/main" val="379680193"/>
                    </a:ext>
                  </a:extLst>
                </a:gridCol>
              </a:tblGrid>
              <a:tr h="4829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SÒ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  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18977"/>
                  </a:ext>
                </a:extLst>
              </a:tr>
              <a:tr h="11668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938781"/>
                  </a:ext>
                </a:extLst>
              </a:tr>
              <a:tr h="11004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38531"/>
                  </a:ext>
                </a:extLst>
              </a:tr>
              <a:tr h="11424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13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51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78099"/>
              </p:ext>
            </p:extLst>
          </p:nvPr>
        </p:nvGraphicFramePr>
        <p:xfrm>
          <a:off x="446049" y="434899"/>
          <a:ext cx="8062331" cy="4467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0548">
                  <a:extLst>
                    <a:ext uri="{9D8B030D-6E8A-4147-A177-3AD203B41FA5}">
                      <a16:colId xmlns:a16="http://schemas.microsoft.com/office/drawing/2014/main" val="3790952256"/>
                    </a:ext>
                  </a:extLst>
                </a:gridCol>
                <a:gridCol w="3827080">
                  <a:extLst>
                    <a:ext uri="{9D8B030D-6E8A-4147-A177-3AD203B41FA5}">
                      <a16:colId xmlns:a16="http://schemas.microsoft.com/office/drawing/2014/main" val="1792576615"/>
                    </a:ext>
                  </a:extLst>
                </a:gridCol>
                <a:gridCol w="3014703">
                  <a:extLst>
                    <a:ext uri="{9D8B030D-6E8A-4147-A177-3AD203B41FA5}">
                      <a16:colId xmlns:a16="http://schemas.microsoft.com/office/drawing/2014/main" val="2041722699"/>
                    </a:ext>
                  </a:extLst>
                </a:gridCol>
              </a:tblGrid>
              <a:tr h="6888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SÒ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“TỰ TÌNH”   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(BÀI 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extLst>
                  <a:ext uri="{0D108BD9-81ED-4DB2-BD59-A6C34878D82A}">
                    <a16:rowId xmlns:a16="http://schemas.microsoft.com/office/drawing/2014/main" val="1299573594"/>
                  </a:ext>
                </a:extLst>
              </a:tr>
              <a:tr h="16882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extLst>
                  <a:ext uri="{0D108BD9-81ED-4DB2-BD59-A6C34878D82A}">
                    <a16:rowId xmlns:a16="http://schemas.microsoft.com/office/drawing/2014/main" val="4275093727"/>
                  </a:ext>
                </a:extLst>
              </a:tr>
              <a:tr h="13649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khấu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extLst>
                  <a:ext uri="{0D108BD9-81ED-4DB2-BD59-A6C34878D82A}">
                    <a16:rowId xmlns:a16="http://schemas.microsoft.com/office/drawing/2014/main" val="3181825440"/>
                  </a:ext>
                </a:extLst>
              </a:tr>
              <a:tr h="718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8" marR="56228" marT="28114" marB="28114"/>
                </a:tc>
                <a:extLst>
                  <a:ext uri="{0D108BD9-81ED-4DB2-BD59-A6C34878D82A}">
                    <a16:rowId xmlns:a16="http://schemas.microsoft.com/office/drawing/2014/main" val="276261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4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/>
          <p:nvPr/>
        </p:nvSpPr>
        <p:spPr>
          <a:xfrm>
            <a:off x="4009685" y="900000"/>
            <a:ext cx="1124700" cy="1124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 txBox="1">
            <a:spLocks noGrp="1"/>
          </p:cNvSpPr>
          <p:nvPr>
            <p:ph type="subTitle" idx="1"/>
          </p:nvPr>
        </p:nvSpPr>
        <p:spPr>
          <a:xfrm>
            <a:off x="3039835" y="3653550"/>
            <a:ext cx="3064500" cy="67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33"/>
          <p:cNvSpPr txBox="1">
            <a:spLocks noGrp="1"/>
          </p:cNvSpPr>
          <p:nvPr>
            <p:ph type="title"/>
          </p:nvPr>
        </p:nvSpPr>
        <p:spPr>
          <a:xfrm>
            <a:off x="2466751" y="1961550"/>
            <a:ext cx="4369380" cy="1692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9" name="Google Shape;579;p33"/>
          <p:cNvSpPr txBox="1">
            <a:spLocks noGrp="1"/>
          </p:cNvSpPr>
          <p:nvPr>
            <p:ph type="title" idx="2"/>
          </p:nvPr>
        </p:nvSpPr>
        <p:spPr>
          <a:xfrm>
            <a:off x="4064185" y="1124000"/>
            <a:ext cx="10152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580" name="Google Shape;580;p33"/>
          <p:cNvGrpSpPr/>
          <p:nvPr/>
        </p:nvGrpSpPr>
        <p:grpSpPr>
          <a:xfrm rot="900046">
            <a:off x="1083958" y="2713179"/>
            <a:ext cx="1548987" cy="1260302"/>
            <a:chOff x="-4665350" y="238125"/>
            <a:chExt cx="1564900" cy="1273250"/>
          </a:xfrm>
        </p:grpSpPr>
        <p:sp>
          <p:nvSpPr>
            <p:cNvPr id="581" name="Google Shape;581;p33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3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583" name="Google Shape;583;p33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33"/>
          <p:cNvGrpSpPr/>
          <p:nvPr/>
        </p:nvGrpSpPr>
        <p:grpSpPr>
          <a:xfrm rot="-900046">
            <a:off x="6490233" y="1438153"/>
            <a:ext cx="1552798" cy="1368268"/>
            <a:chOff x="-4669200" y="1539525"/>
            <a:chExt cx="1568750" cy="1382325"/>
          </a:xfrm>
        </p:grpSpPr>
        <p:sp>
          <p:nvSpPr>
            <p:cNvPr id="604" name="Google Shape;604;p33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33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10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/>
          <p:nvPr/>
        </p:nvSpPr>
        <p:spPr>
          <a:xfrm>
            <a:off x="6008400" y="1224825"/>
            <a:ext cx="684000" cy="6837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6008400" y="3001200"/>
            <a:ext cx="684000" cy="6837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2451600" y="3001200"/>
            <a:ext cx="684000" cy="6837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2451600" y="1224825"/>
            <a:ext cx="684000" cy="6837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1"/>
          <p:cNvSpPr txBox="1">
            <a:spLocks noGrp="1"/>
          </p:cNvSpPr>
          <p:nvPr>
            <p:ph type="title"/>
          </p:nvPr>
        </p:nvSpPr>
        <p:spPr>
          <a:xfrm>
            <a:off x="1310400" y="1984725"/>
            <a:ext cx="296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</a:t>
            </a:r>
            <a:r>
              <a:rPr lang="en-US" dirty="0" smtClean="0"/>
              <a:t>h</a:t>
            </a:r>
            <a:r>
              <a:rPr lang="en" dirty="0" smtClean="0"/>
              <a:t>ởi động </a:t>
            </a:r>
            <a:endParaRPr dirty="0"/>
          </a:p>
        </p:txBody>
      </p:sp>
      <p:sp>
        <p:nvSpPr>
          <p:cNvPr id="498" name="Google Shape;498;p31"/>
          <p:cNvSpPr txBox="1">
            <a:spLocks noGrp="1"/>
          </p:cNvSpPr>
          <p:nvPr>
            <p:ph type="title" idx="2"/>
          </p:nvPr>
        </p:nvSpPr>
        <p:spPr>
          <a:xfrm>
            <a:off x="2541600" y="1359375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0" name="Google Shape;500;p31"/>
          <p:cNvSpPr txBox="1">
            <a:spLocks noGrp="1"/>
          </p:cNvSpPr>
          <p:nvPr>
            <p:ph type="title" idx="3"/>
          </p:nvPr>
        </p:nvSpPr>
        <p:spPr>
          <a:xfrm>
            <a:off x="4867200" y="1984725"/>
            <a:ext cx="3304758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Hình thành kiến thức </a:t>
            </a:r>
            <a:endParaRPr dirty="0"/>
          </a:p>
        </p:txBody>
      </p:sp>
      <p:sp>
        <p:nvSpPr>
          <p:cNvPr id="501" name="Google Shape;501;p31"/>
          <p:cNvSpPr txBox="1">
            <a:spLocks noGrp="1"/>
          </p:cNvSpPr>
          <p:nvPr>
            <p:ph type="title" idx="4"/>
          </p:nvPr>
        </p:nvSpPr>
        <p:spPr>
          <a:xfrm>
            <a:off x="6098400" y="1359375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3" name="Google Shape;503;p31"/>
          <p:cNvSpPr txBox="1">
            <a:spLocks noGrp="1"/>
          </p:cNvSpPr>
          <p:nvPr>
            <p:ph type="title" idx="6"/>
          </p:nvPr>
        </p:nvSpPr>
        <p:spPr>
          <a:xfrm>
            <a:off x="1310400" y="3761100"/>
            <a:ext cx="296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Luyện tập</a:t>
            </a:r>
            <a:endParaRPr dirty="0"/>
          </a:p>
        </p:txBody>
      </p:sp>
      <p:sp>
        <p:nvSpPr>
          <p:cNvPr id="504" name="Google Shape;504;p31"/>
          <p:cNvSpPr txBox="1">
            <a:spLocks noGrp="1"/>
          </p:cNvSpPr>
          <p:nvPr>
            <p:ph type="title" idx="7"/>
          </p:nvPr>
        </p:nvSpPr>
        <p:spPr>
          <a:xfrm>
            <a:off x="2541600" y="3135750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06" name="Google Shape;506;p31"/>
          <p:cNvSpPr txBox="1">
            <a:spLocks noGrp="1"/>
          </p:cNvSpPr>
          <p:nvPr>
            <p:ph type="title" idx="9"/>
          </p:nvPr>
        </p:nvSpPr>
        <p:spPr>
          <a:xfrm>
            <a:off x="4867200" y="3761100"/>
            <a:ext cx="2966400" cy="338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Vận dụng, Liên hệ</a:t>
            </a:r>
            <a:endParaRPr dirty="0"/>
          </a:p>
        </p:txBody>
      </p:sp>
      <p:sp>
        <p:nvSpPr>
          <p:cNvPr id="507" name="Google Shape;507;p31"/>
          <p:cNvSpPr txBox="1">
            <a:spLocks noGrp="1"/>
          </p:cNvSpPr>
          <p:nvPr>
            <p:ph type="title" idx="13"/>
          </p:nvPr>
        </p:nvSpPr>
        <p:spPr>
          <a:xfrm>
            <a:off x="6098400" y="3135750"/>
            <a:ext cx="504000" cy="414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09" name="Google Shape;509;p3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0" name="Google Shape;510;p31"/>
          <p:cNvGrpSpPr/>
          <p:nvPr/>
        </p:nvGrpSpPr>
        <p:grpSpPr>
          <a:xfrm rot="900046">
            <a:off x="7459630" y="270465"/>
            <a:ext cx="1552798" cy="1368268"/>
            <a:chOff x="-4669200" y="1539525"/>
            <a:chExt cx="1568750" cy="1382325"/>
          </a:xfrm>
        </p:grpSpPr>
        <p:sp>
          <p:nvSpPr>
            <p:cNvPr id="511" name="Google Shape;511;p31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1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513" name="Google Shape;513;p31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1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1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1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1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1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1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1" name="Google Shape;531;p31"/>
          <p:cNvGrpSpPr/>
          <p:nvPr/>
        </p:nvGrpSpPr>
        <p:grpSpPr>
          <a:xfrm rot="-899711">
            <a:off x="180467" y="237128"/>
            <a:ext cx="1548946" cy="1260270"/>
            <a:chOff x="-4665350" y="238125"/>
            <a:chExt cx="1564900" cy="1273250"/>
          </a:xfrm>
        </p:grpSpPr>
        <p:sp>
          <p:nvSpPr>
            <p:cNvPr id="532" name="Google Shape;532;p31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" name="Google Shape;533;p31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534" name="Google Shape;534;p31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1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1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1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1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1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1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1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1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1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1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 animBg="1"/>
      <p:bldP spid="494" grpId="0" animBg="1"/>
      <p:bldP spid="495" grpId="0" animBg="1"/>
      <p:bldP spid="496" grpId="0" animBg="1"/>
      <p:bldP spid="497" grpId="0"/>
      <p:bldP spid="498" grpId="0"/>
      <p:bldP spid="500" grpId="0"/>
      <p:bldP spid="501" grpId="0"/>
      <p:bldP spid="503" grpId="0"/>
      <p:bldP spid="504" grpId="0"/>
      <p:bldP spid="506" grpId="0"/>
      <p:bldP spid="507" grpId="0"/>
      <p:bldP spid="509" grpId="0"/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4"/>
          <p:cNvSpPr txBox="1">
            <a:spLocks noGrp="1"/>
          </p:cNvSpPr>
          <p:nvPr>
            <p:ph type="subTitle" idx="1"/>
          </p:nvPr>
        </p:nvSpPr>
        <p:spPr>
          <a:xfrm>
            <a:off x="1271239" y="1018538"/>
            <a:ext cx="7259444" cy="30381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4572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dirty="0" smtClean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4572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0" name="Google Shape;630;p34"/>
          <p:cNvGrpSpPr/>
          <p:nvPr/>
        </p:nvGrpSpPr>
        <p:grpSpPr>
          <a:xfrm>
            <a:off x="-1079323" y="1478930"/>
            <a:ext cx="1352526" cy="1259923"/>
            <a:chOff x="5163801" y="2877220"/>
            <a:chExt cx="809315" cy="753903"/>
          </a:xfrm>
        </p:grpSpPr>
        <p:sp>
          <p:nvSpPr>
            <p:cNvPr id="631" name="Google Shape;631;p34"/>
            <p:cNvSpPr/>
            <p:nvPr/>
          </p:nvSpPr>
          <p:spPr>
            <a:xfrm>
              <a:off x="5163801" y="2877579"/>
              <a:ext cx="809315" cy="753185"/>
            </a:xfrm>
            <a:custGeom>
              <a:avLst/>
              <a:gdLst/>
              <a:ahLst/>
              <a:cxnLst/>
              <a:rect l="l" t="t" r="r" b="b"/>
              <a:pathLst>
                <a:path w="41728" h="38834" extrusionOk="0">
                  <a:moveTo>
                    <a:pt x="26916" y="0"/>
                  </a:moveTo>
                  <a:cubicBezTo>
                    <a:pt x="26548" y="0"/>
                    <a:pt x="26180" y="140"/>
                    <a:pt x="25901" y="418"/>
                  </a:cubicBezTo>
                  <a:lnTo>
                    <a:pt x="19237" y="7083"/>
                  </a:lnTo>
                  <a:lnTo>
                    <a:pt x="19214" y="7038"/>
                  </a:lnTo>
                  <a:lnTo>
                    <a:pt x="14110" y="12121"/>
                  </a:lnTo>
                  <a:lnTo>
                    <a:pt x="13553" y="11563"/>
                  </a:lnTo>
                  <a:lnTo>
                    <a:pt x="17877" y="7239"/>
                  </a:lnTo>
                  <a:cubicBezTo>
                    <a:pt x="18501" y="6615"/>
                    <a:pt x="18501" y="5567"/>
                    <a:pt x="17877" y="4965"/>
                  </a:cubicBezTo>
                  <a:cubicBezTo>
                    <a:pt x="17554" y="4642"/>
                    <a:pt x="17136" y="4481"/>
                    <a:pt x="16721" y="4481"/>
                  </a:cubicBezTo>
                  <a:cubicBezTo>
                    <a:pt x="16305" y="4481"/>
                    <a:pt x="15893" y="4642"/>
                    <a:pt x="15581" y="4965"/>
                  </a:cubicBezTo>
                  <a:lnTo>
                    <a:pt x="4859" y="15642"/>
                  </a:lnTo>
                  <a:cubicBezTo>
                    <a:pt x="4079" y="16378"/>
                    <a:pt x="3656" y="17448"/>
                    <a:pt x="3656" y="18540"/>
                  </a:cubicBezTo>
                  <a:cubicBezTo>
                    <a:pt x="3656" y="19610"/>
                    <a:pt x="4079" y="20658"/>
                    <a:pt x="4859" y="21438"/>
                  </a:cubicBezTo>
                  <a:lnTo>
                    <a:pt x="602" y="25695"/>
                  </a:lnTo>
                  <a:cubicBezTo>
                    <a:pt x="0" y="26275"/>
                    <a:pt x="0" y="27189"/>
                    <a:pt x="602" y="27768"/>
                  </a:cubicBezTo>
                  <a:lnTo>
                    <a:pt x="7913" y="35102"/>
                  </a:lnTo>
                  <a:cubicBezTo>
                    <a:pt x="8206" y="35394"/>
                    <a:pt x="8586" y="35535"/>
                    <a:pt x="8962" y="35535"/>
                  </a:cubicBezTo>
                  <a:cubicBezTo>
                    <a:pt x="9244" y="35535"/>
                    <a:pt x="9524" y="35455"/>
                    <a:pt x="9763" y="35302"/>
                  </a:cubicBezTo>
                  <a:lnTo>
                    <a:pt x="11903" y="38222"/>
                  </a:lnTo>
                  <a:cubicBezTo>
                    <a:pt x="12185" y="38625"/>
                    <a:pt x="12637" y="38834"/>
                    <a:pt x="13098" y="38834"/>
                  </a:cubicBezTo>
                  <a:cubicBezTo>
                    <a:pt x="13402" y="38834"/>
                    <a:pt x="13710" y="38743"/>
                    <a:pt x="13976" y="38557"/>
                  </a:cubicBezTo>
                  <a:lnTo>
                    <a:pt x="38852" y="20413"/>
                  </a:lnTo>
                  <a:cubicBezTo>
                    <a:pt x="39387" y="20034"/>
                    <a:pt x="39498" y="19298"/>
                    <a:pt x="39097" y="18785"/>
                  </a:cubicBezTo>
                  <a:cubicBezTo>
                    <a:pt x="38872" y="18467"/>
                    <a:pt x="38521" y="18299"/>
                    <a:pt x="38160" y="18299"/>
                  </a:cubicBezTo>
                  <a:cubicBezTo>
                    <a:pt x="37915" y="18299"/>
                    <a:pt x="37665" y="18377"/>
                    <a:pt x="37448" y="18540"/>
                  </a:cubicBezTo>
                  <a:lnTo>
                    <a:pt x="31920" y="22575"/>
                  </a:lnTo>
                  <a:lnTo>
                    <a:pt x="31474" y="21951"/>
                  </a:lnTo>
                  <a:lnTo>
                    <a:pt x="40970" y="15018"/>
                  </a:lnTo>
                  <a:cubicBezTo>
                    <a:pt x="41571" y="14461"/>
                    <a:pt x="41727" y="13547"/>
                    <a:pt x="41237" y="12901"/>
                  </a:cubicBezTo>
                  <a:cubicBezTo>
                    <a:pt x="40956" y="12513"/>
                    <a:pt x="40524" y="12310"/>
                    <a:pt x="40083" y="12310"/>
                  </a:cubicBezTo>
                  <a:cubicBezTo>
                    <a:pt x="39788" y="12310"/>
                    <a:pt x="39490" y="12401"/>
                    <a:pt x="39231" y="12589"/>
                  </a:cubicBezTo>
                  <a:lnTo>
                    <a:pt x="29735" y="19543"/>
                  </a:lnTo>
                  <a:lnTo>
                    <a:pt x="29356" y="18986"/>
                  </a:lnTo>
                  <a:lnTo>
                    <a:pt x="40412" y="10895"/>
                  </a:lnTo>
                  <a:cubicBezTo>
                    <a:pt x="41059" y="10427"/>
                    <a:pt x="41192" y="9535"/>
                    <a:pt x="40724" y="8889"/>
                  </a:cubicBezTo>
                  <a:cubicBezTo>
                    <a:pt x="40430" y="8501"/>
                    <a:pt x="39993" y="8298"/>
                    <a:pt x="39554" y="8298"/>
                  </a:cubicBezTo>
                  <a:cubicBezTo>
                    <a:pt x="39261" y="8298"/>
                    <a:pt x="38968" y="8389"/>
                    <a:pt x="38718" y="8576"/>
                  </a:cubicBezTo>
                  <a:lnTo>
                    <a:pt x="30404" y="14617"/>
                  </a:lnTo>
                  <a:lnTo>
                    <a:pt x="31764" y="13257"/>
                  </a:lnTo>
                  <a:cubicBezTo>
                    <a:pt x="32031" y="13012"/>
                    <a:pt x="32143" y="12700"/>
                    <a:pt x="32098" y="12366"/>
                  </a:cubicBezTo>
                  <a:lnTo>
                    <a:pt x="36668" y="9022"/>
                  </a:lnTo>
                  <a:cubicBezTo>
                    <a:pt x="37314" y="8554"/>
                    <a:pt x="37448" y="7663"/>
                    <a:pt x="36980" y="7016"/>
                  </a:cubicBezTo>
                  <a:cubicBezTo>
                    <a:pt x="36699" y="6643"/>
                    <a:pt x="36268" y="6437"/>
                    <a:pt x="35827" y="6437"/>
                  </a:cubicBezTo>
                  <a:cubicBezTo>
                    <a:pt x="35532" y="6437"/>
                    <a:pt x="35233" y="6529"/>
                    <a:pt x="34973" y="6726"/>
                  </a:cubicBezTo>
                  <a:lnTo>
                    <a:pt x="31050" y="9580"/>
                  </a:lnTo>
                  <a:lnTo>
                    <a:pt x="33057" y="7573"/>
                  </a:lnTo>
                  <a:cubicBezTo>
                    <a:pt x="33614" y="7016"/>
                    <a:pt x="33614" y="6102"/>
                    <a:pt x="33057" y="5545"/>
                  </a:cubicBezTo>
                  <a:cubicBezTo>
                    <a:pt x="32778" y="5266"/>
                    <a:pt x="32410" y="5127"/>
                    <a:pt x="32042" y="5127"/>
                  </a:cubicBezTo>
                  <a:cubicBezTo>
                    <a:pt x="31675" y="5127"/>
                    <a:pt x="31307" y="5266"/>
                    <a:pt x="31028" y="5545"/>
                  </a:cubicBezTo>
                  <a:lnTo>
                    <a:pt x="26481" y="10092"/>
                  </a:lnTo>
                  <a:cubicBezTo>
                    <a:pt x="26459" y="10025"/>
                    <a:pt x="26414" y="10003"/>
                    <a:pt x="26392" y="9981"/>
                  </a:cubicBezTo>
                  <a:cubicBezTo>
                    <a:pt x="26280" y="9847"/>
                    <a:pt x="26147" y="9691"/>
                    <a:pt x="26013" y="9624"/>
                  </a:cubicBezTo>
                  <a:lnTo>
                    <a:pt x="31875" y="3739"/>
                  </a:lnTo>
                  <a:cubicBezTo>
                    <a:pt x="32432" y="3182"/>
                    <a:pt x="32432" y="2268"/>
                    <a:pt x="31875" y="1711"/>
                  </a:cubicBezTo>
                  <a:cubicBezTo>
                    <a:pt x="31597" y="1432"/>
                    <a:pt x="31229" y="1293"/>
                    <a:pt x="30861" y="1293"/>
                  </a:cubicBezTo>
                  <a:cubicBezTo>
                    <a:pt x="30493" y="1293"/>
                    <a:pt x="30125" y="1432"/>
                    <a:pt x="29847" y="1711"/>
                  </a:cubicBezTo>
                  <a:lnTo>
                    <a:pt x="20173" y="11363"/>
                  </a:lnTo>
                  <a:lnTo>
                    <a:pt x="19593" y="10783"/>
                  </a:lnTo>
                  <a:lnTo>
                    <a:pt x="27930" y="2447"/>
                  </a:lnTo>
                  <a:cubicBezTo>
                    <a:pt x="28487" y="1889"/>
                    <a:pt x="28487" y="975"/>
                    <a:pt x="27930" y="418"/>
                  </a:cubicBezTo>
                  <a:cubicBezTo>
                    <a:pt x="27651" y="140"/>
                    <a:pt x="27283" y="0"/>
                    <a:pt x="26916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32" name="Google Shape;632;p34"/>
            <p:cNvGrpSpPr/>
            <p:nvPr/>
          </p:nvGrpSpPr>
          <p:grpSpPr>
            <a:xfrm>
              <a:off x="5164228" y="2877220"/>
              <a:ext cx="808461" cy="753903"/>
              <a:chOff x="3873112" y="2877220"/>
              <a:chExt cx="808461" cy="753903"/>
            </a:xfrm>
          </p:grpSpPr>
          <p:sp>
            <p:nvSpPr>
              <p:cNvPr id="633" name="Google Shape;633;p34"/>
              <p:cNvSpPr/>
              <p:nvPr/>
            </p:nvSpPr>
            <p:spPr>
              <a:xfrm>
                <a:off x="3975149" y="3003133"/>
                <a:ext cx="706424" cy="627991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32379" extrusionOk="0">
                    <a:moveTo>
                      <a:pt x="30527" y="0"/>
                    </a:moveTo>
                    <a:cubicBezTo>
                      <a:pt x="30234" y="0"/>
                      <a:pt x="29941" y="91"/>
                      <a:pt x="29691" y="279"/>
                    </a:cubicBezTo>
                    <a:lnTo>
                      <a:pt x="22045" y="5851"/>
                    </a:lnTo>
                    <a:lnTo>
                      <a:pt x="22045" y="5829"/>
                    </a:lnTo>
                    <a:lnTo>
                      <a:pt x="16272" y="10042"/>
                    </a:lnTo>
                    <a:lnTo>
                      <a:pt x="15804" y="9396"/>
                    </a:lnTo>
                    <a:lnTo>
                      <a:pt x="20730" y="5807"/>
                    </a:lnTo>
                    <a:cubicBezTo>
                      <a:pt x="21466" y="5272"/>
                      <a:pt x="21622" y="4269"/>
                      <a:pt x="21109" y="3533"/>
                    </a:cubicBezTo>
                    <a:cubicBezTo>
                      <a:pt x="20785" y="3101"/>
                      <a:pt x="20290" y="2866"/>
                      <a:pt x="19786" y="2866"/>
                    </a:cubicBezTo>
                    <a:cubicBezTo>
                      <a:pt x="19457" y="2866"/>
                      <a:pt x="19126" y="2966"/>
                      <a:pt x="18836" y="3177"/>
                    </a:cubicBezTo>
                    <a:lnTo>
                      <a:pt x="6621" y="12070"/>
                    </a:lnTo>
                    <a:cubicBezTo>
                      <a:pt x="5751" y="12717"/>
                      <a:pt x="5127" y="13653"/>
                      <a:pt x="4971" y="14745"/>
                    </a:cubicBezTo>
                    <a:cubicBezTo>
                      <a:pt x="4793" y="15793"/>
                      <a:pt x="5060" y="16907"/>
                      <a:pt x="5684" y="17777"/>
                    </a:cubicBezTo>
                    <a:lnTo>
                      <a:pt x="825" y="21343"/>
                    </a:lnTo>
                    <a:cubicBezTo>
                      <a:pt x="156" y="21811"/>
                      <a:pt x="0" y="22747"/>
                      <a:pt x="491" y="23394"/>
                    </a:cubicBezTo>
                    <a:lnTo>
                      <a:pt x="6576" y="31753"/>
                    </a:lnTo>
                    <a:cubicBezTo>
                      <a:pt x="6876" y="32162"/>
                      <a:pt x="7334" y="32379"/>
                      <a:pt x="7798" y="32379"/>
                    </a:cubicBezTo>
                    <a:cubicBezTo>
                      <a:pt x="8092" y="32379"/>
                      <a:pt x="8389" y="32291"/>
                      <a:pt x="8649" y="32109"/>
                    </a:cubicBezTo>
                    <a:lnTo>
                      <a:pt x="33525" y="13854"/>
                    </a:lnTo>
                    <a:cubicBezTo>
                      <a:pt x="34060" y="13452"/>
                      <a:pt x="34171" y="12739"/>
                      <a:pt x="33770" y="12204"/>
                    </a:cubicBezTo>
                    <a:cubicBezTo>
                      <a:pt x="33545" y="11886"/>
                      <a:pt x="33193" y="11718"/>
                      <a:pt x="32838" y="11718"/>
                    </a:cubicBezTo>
                    <a:cubicBezTo>
                      <a:pt x="32595" y="11718"/>
                      <a:pt x="32351" y="11796"/>
                      <a:pt x="32143" y="11959"/>
                    </a:cubicBezTo>
                    <a:lnTo>
                      <a:pt x="26592" y="15994"/>
                    </a:lnTo>
                    <a:lnTo>
                      <a:pt x="26147" y="15392"/>
                    </a:lnTo>
                    <a:lnTo>
                      <a:pt x="35642" y="8437"/>
                    </a:lnTo>
                    <a:cubicBezTo>
                      <a:pt x="36289" y="7969"/>
                      <a:pt x="36422" y="7077"/>
                      <a:pt x="35954" y="6431"/>
                    </a:cubicBezTo>
                    <a:cubicBezTo>
                      <a:pt x="35674" y="6058"/>
                      <a:pt x="35242" y="5852"/>
                      <a:pt x="34802" y="5852"/>
                    </a:cubicBezTo>
                    <a:cubicBezTo>
                      <a:pt x="34507" y="5852"/>
                      <a:pt x="34208" y="5944"/>
                      <a:pt x="33948" y="6141"/>
                    </a:cubicBezTo>
                    <a:lnTo>
                      <a:pt x="24453" y="13074"/>
                    </a:lnTo>
                    <a:lnTo>
                      <a:pt x="24051" y="12516"/>
                    </a:lnTo>
                    <a:lnTo>
                      <a:pt x="35107" y="4425"/>
                    </a:lnTo>
                    <a:cubicBezTo>
                      <a:pt x="35754" y="3957"/>
                      <a:pt x="35887" y="3065"/>
                      <a:pt x="35419" y="2419"/>
                    </a:cubicBezTo>
                    <a:cubicBezTo>
                      <a:pt x="35139" y="2045"/>
                      <a:pt x="34707" y="1839"/>
                      <a:pt x="34267" y="1839"/>
                    </a:cubicBezTo>
                    <a:cubicBezTo>
                      <a:pt x="33972" y="1839"/>
                      <a:pt x="33673" y="1932"/>
                      <a:pt x="33413" y="2129"/>
                    </a:cubicBezTo>
                    <a:lnTo>
                      <a:pt x="22357" y="10198"/>
                    </a:lnTo>
                    <a:lnTo>
                      <a:pt x="21889" y="9529"/>
                    </a:lnTo>
                    <a:lnTo>
                      <a:pt x="31385" y="2597"/>
                    </a:lnTo>
                    <a:cubicBezTo>
                      <a:pt x="32031" y="2129"/>
                      <a:pt x="32165" y="1237"/>
                      <a:pt x="31697" y="591"/>
                    </a:cubicBezTo>
                    <a:cubicBezTo>
                      <a:pt x="31403" y="204"/>
                      <a:pt x="30965" y="0"/>
                      <a:pt x="30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4123424" y="3533508"/>
                <a:ext cx="50175" cy="43697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53" extrusionOk="0">
                    <a:moveTo>
                      <a:pt x="1287" y="1"/>
                    </a:moveTo>
                    <a:cubicBezTo>
                      <a:pt x="1050" y="1"/>
                      <a:pt x="810" y="72"/>
                      <a:pt x="603" y="216"/>
                    </a:cubicBezTo>
                    <a:cubicBezTo>
                      <a:pt x="112" y="573"/>
                      <a:pt x="1" y="1308"/>
                      <a:pt x="358" y="1799"/>
                    </a:cubicBezTo>
                    <a:cubicBezTo>
                      <a:pt x="573" y="2095"/>
                      <a:pt x="927" y="2253"/>
                      <a:pt x="1281" y="2253"/>
                    </a:cubicBezTo>
                    <a:cubicBezTo>
                      <a:pt x="1513" y="2253"/>
                      <a:pt x="1746" y="2185"/>
                      <a:pt x="1940" y="2044"/>
                    </a:cubicBezTo>
                    <a:cubicBezTo>
                      <a:pt x="2475" y="1687"/>
                      <a:pt x="2587" y="974"/>
                      <a:pt x="2208" y="461"/>
                    </a:cubicBezTo>
                    <a:cubicBezTo>
                      <a:pt x="1982" y="156"/>
                      <a:pt x="1637" y="1"/>
                      <a:pt x="1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4177904" y="3493981"/>
                <a:ext cx="50175" cy="4389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63" extrusionOk="0">
                    <a:moveTo>
                      <a:pt x="1286" y="1"/>
                    </a:moveTo>
                    <a:cubicBezTo>
                      <a:pt x="1054" y="1"/>
                      <a:pt x="821" y="74"/>
                      <a:pt x="625" y="226"/>
                    </a:cubicBezTo>
                    <a:cubicBezTo>
                      <a:pt x="112" y="582"/>
                      <a:pt x="0" y="1296"/>
                      <a:pt x="357" y="1808"/>
                    </a:cubicBezTo>
                    <a:cubicBezTo>
                      <a:pt x="586" y="2105"/>
                      <a:pt x="937" y="2263"/>
                      <a:pt x="1292" y="2263"/>
                    </a:cubicBezTo>
                    <a:cubicBezTo>
                      <a:pt x="1525" y="2263"/>
                      <a:pt x="1759" y="2195"/>
                      <a:pt x="1962" y="2054"/>
                    </a:cubicBezTo>
                    <a:cubicBezTo>
                      <a:pt x="2475" y="1675"/>
                      <a:pt x="2586" y="961"/>
                      <a:pt x="2207" y="471"/>
                    </a:cubicBezTo>
                    <a:cubicBezTo>
                      <a:pt x="1980" y="164"/>
                      <a:pt x="1633" y="1"/>
                      <a:pt x="1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4237990" y="3450207"/>
                <a:ext cx="49748" cy="44007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269" extrusionOk="0">
                    <a:moveTo>
                      <a:pt x="1273" y="0"/>
                    </a:moveTo>
                    <a:cubicBezTo>
                      <a:pt x="1040" y="0"/>
                      <a:pt x="806" y="68"/>
                      <a:pt x="603" y="209"/>
                    </a:cubicBezTo>
                    <a:cubicBezTo>
                      <a:pt x="112" y="588"/>
                      <a:pt x="1" y="1301"/>
                      <a:pt x="357" y="1814"/>
                    </a:cubicBezTo>
                    <a:cubicBezTo>
                      <a:pt x="573" y="2110"/>
                      <a:pt x="927" y="2268"/>
                      <a:pt x="1281" y="2268"/>
                    </a:cubicBezTo>
                    <a:cubicBezTo>
                      <a:pt x="1513" y="2268"/>
                      <a:pt x="1746" y="2200"/>
                      <a:pt x="1940" y="2059"/>
                    </a:cubicBezTo>
                    <a:cubicBezTo>
                      <a:pt x="2453" y="1703"/>
                      <a:pt x="2564" y="967"/>
                      <a:pt x="2207" y="454"/>
                    </a:cubicBezTo>
                    <a:cubicBezTo>
                      <a:pt x="1979" y="158"/>
                      <a:pt x="1628" y="0"/>
                      <a:pt x="1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7" name="Google Shape;637;p34"/>
              <p:cNvSpPr/>
              <p:nvPr/>
            </p:nvSpPr>
            <p:spPr>
              <a:xfrm>
                <a:off x="3873112" y="2877220"/>
                <a:ext cx="650663" cy="689240"/>
              </a:xfrm>
              <a:custGeom>
                <a:avLst/>
                <a:gdLst/>
                <a:ahLst/>
                <a:cxnLst/>
                <a:rect l="l" t="t" r="r" b="b"/>
                <a:pathLst>
                  <a:path w="33548" h="35537" extrusionOk="0">
                    <a:moveTo>
                      <a:pt x="26849" y="0"/>
                    </a:moveTo>
                    <a:cubicBezTo>
                      <a:pt x="26482" y="0"/>
                      <a:pt x="26114" y="140"/>
                      <a:pt x="25835" y="418"/>
                    </a:cubicBezTo>
                    <a:lnTo>
                      <a:pt x="19170" y="7083"/>
                    </a:lnTo>
                    <a:lnTo>
                      <a:pt x="19148" y="7038"/>
                    </a:lnTo>
                    <a:lnTo>
                      <a:pt x="14111" y="12121"/>
                    </a:lnTo>
                    <a:lnTo>
                      <a:pt x="13553" y="11563"/>
                    </a:lnTo>
                    <a:lnTo>
                      <a:pt x="17855" y="7239"/>
                    </a:lnTo>
                    <a:cubicBezTo>
                      <a:pt x="18502" y="6615"/>
                      <a:pt x="18502" y="5567"/>
                      <a:pt x="17855" y="4965"/>
                    </a:cubicBezTo>
                    <a:cubicBezTo>
                      <a:pt x="17540" y="4651"/>
                      <a:pt x="17118" y="4489"/>
                      <a:pt x="16699" y="4489"/>
                    </a:cubicBezTo>
                    <a:cubicBezTo>
                      <a:pt x="16288" y="4489"/>
                      <a:pt x="15880" y="4645"/>
                      <a:pt x="15582" y="4965"/>
                    </a:cubicBezTo>
                    <a:lnTo>
                      <a:pt x="4860" y="15642"/>
                    </a:lnTo>
                    <a:cubicBezTo>
                      <a:pt x="4058" y="16378"/>
                      <a:pt x="3656" y="17448"/>
                      <a:pt x="3656" y="18540"/>
                    </a:cubicBezTo>
                    <a:cubicBezTo>
                      <a:pt x="3656" y="19610"/>
                      <a:pt x="4058" y="20658"/>
                      <a:pt x="4860" y="21438"/>
                    </a:cubicBezTo>
                    <a:lnTo>
                      <a:pt x="580" y="25695"/>
                    </a:lnTo>
                    <a:cubicBezTo>
                      <a:pt x="1" y="26275"/>
                      <a:pt x="1" y="27189"/>
                      <a:pt x="580" y="27768"/>
                    </a:cubicBezTo>
                    <a:lnTo>
                      <a:pt x="7914" y="35102"/>
                    </a:lnTo>
                    <a:cubicBezTo>
                      <a:pt x="8204" y="35392"/>
                      <a:pt x="8583" y="35536"/>
                      <a:pt x="8962" y="35536"/>
                    </a:cubicBezTo>
                    <a:cubicBezTo>
                      <a:pt x="9340" y="35536"/>
                      <a:pt x="9719" y="35392"/>
                      <a:pt x="10009" y="35102"/>
                    </a:cubicBezTo>
                    <a:lnTo>
                      <a:pt x="31720" y="13302"/>
                    </a:lnTo>
                    <a:cubicBezTo>
                      <a:pt x="32166" y="12856"/>
                      <a:pt x="32166" y="12098"/>
                      <a:pt x="31720" y="11652"/>
                    </a:cubicBezTo>
                    <a:cubicBezTo>
                      <a:pt x="31497" y="11430"/>
                      <a:pt x="31196" y="11318"/>
                      <a:pt x="30895" y="11318"/>
                    </a:cubicBezTo>
                    <a:cubicBezTo>
                      <a:pt x="30594" y="11318"/>
                      <a:pt x="30293" y="11430"/>
                      <a:pt x="30070" y="11652"/>
                    </a:cubicBezTo>
                    <a:lnTo>
                      <a:pt x="25211" y="16489"/>
                    </a:lnTo>
                    <a:lnTo>
                      <a:pt x="24654" y="15932"/>
                    </a:lnTo>
                    <a:lnTo>
                      <a:pt x="32990" y="7618"/>
                    </a:lnTo>
                    <a:cubicBezTo>
                      <a:pt x="33548" y="7061"/>
                      <a:pt x="33548" y="6125"/>
                      <a:pt x="32990" y="5567"/>
                    </a:cubicBezTo>
                    <a:cubicBezTo>
                      <a:pt x="32712" y="5289"/>
                      <a:pt x="32344" y="5149"/>
                      <a:pt x="31976" y="5149"/>
                    </a:cubicBezTo>
                    <a:cubicBezTo>
                      <a:pt x="31608" y="5149"/>
                      <a:pt x="31241" y="5289"/>
                      <a:pt x="30962" y="5567"/>
                    </a:cubicBezTo>
                    <a:lnTo>
                      <a:pt x="22625" y="13882"/>
                    </a:lnTo>
                    <a:lnTo>
                      <a:pt x="22157" y="13413"/>
                    </a:lnTo>
                    <a:lnTo>
                      <a:pt x="31831" y="3739"/>
                    </a:lnTo>
                    <a:cubicBezTo>
                      <a:pt x="32388" y="3182"/>
                      <a:pt x="32388" y="2268"/>
                      <a:pt x="31831" y="1711"/>
                    </a:cubicBezTo>
                    <a:cubicBezTo>
                      <a:pt x="31553" y="1432"/>
                      <a:pt x="31179" y="1293"/>
                      <a:pt x="30806" y="1293"/>
                    </a:cubicBezTo>
                    <a:cubicBezTo>
                      <a:pt x="30432" y="1293"/>
                      <a:pt x="30059" y="1432"/>
                      <a:pt x="29781" y="1711"/>
                    </a:cubicBezTo>
                    <a:lnTo>
                      <a:pt x="20129" y="11363"/>
                    </a:lnTo>
                    <a:lnTo>
                      <a:pt x="19527" y="10783"/>
                    </a:lnTo>
                    <a:lnTo>
                      <a:pt x="27864" y="2447"/>
                    </a:lnTo>
                    <a:cubicBezTo>
                      <a:pt x="28421" y="1889"/>
                      <a:pt x="28421" y="975"/>
                      <a:pt x="27864" y="418"/>
                    </a:cubicBezTo>
                    <a:cubicBezTo>
                      <a:pt x="27585" y="140"/>
                      <a:pt x="27217" y="0"/>
                      <a:pt x="26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8" name="Google Shape;638;p34"/>
              <p:cNvSpPr/>
              <p:nvPr/>
            </p:nvSpPr>
            <p:spPr>
              <a:xfrm>
                <a:off x="4039133" y="3466790"/>
                <a:ext cx="44104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97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84"/>
                      <a:pt x="513" y="2296"/>
                      <a:pt x="1137" y="2296"/>
                    </a:cubicBezTo>
                    <a:cubicBezTo>
                      <a:pt x="1761" y="2296"/>
                      <a:pt x="2274" y="1784"/>
                      <a:pt x="2274" y="1137"/>
                    </a:cubicBezTo>
                    <a:cubicBezTo>
                      <a:pt x="2274" y="513"/>
                      <a:pt x="1761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4086690" y="3418806"/>
                <a:ext cx="44104" cy="44104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74" extrusionOk="0">
                    <a:moveTo>
                      <a:pt x="1137" y="0"/>
                    </a:moveTo>
                    <a:cubicBezTo>
                      <a:pt x="513" y="0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61" y="2274"/>
                      <a:pt x="2274" y="1761"/>
                      <a:pt x="2274" y="1137"/>
                    </a:cubicBezTo>
                    <a:cubicBezTo>
                      <a:pt x="2274" y="513"/>
                      <a:pt x="1761" y="0"/>
                      <a:pt x="1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4138998" y="3366925"/>
                <a:ext cx="44550" cy="4412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75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84" y="2274"/>
                      <a:pt x="2296" y="1761"/>
                      <a:pt x="2296" y="1137"/>
                    </a:cubicBezTo>
                    <a:cubicBezTo>
                      <a:pt x="2296" y="513"/>
                      <a:pt x="1784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641" name="Google Shape;641;p34"/>
          <p:cNvGrpSpPr/>
          <p:nvPr/>
        </p:nvGrpSpPr>
        <p:grpSpPr>
          <a:xfrm>
            <a:off x="2570365" y="4933394"/>
            <a:ext cx="1901893" cy="1440062"/>
            <a:chOff x="1177309" y="3011063"/>
            <a:chExt cx="1901893" cy="1440062"/>
          </a:xfrm>
        </p:grpSpPr>
        <p:sp>
          <p:nvSpPr>
            <p:cNvPr id="642" name="Google Shape;642;p34"/>
            <p:cNvSpPr/>
            <p:nvPr/>
          </p:nvSpPr>
          <p:spPr>
            <a:xfrm>
              <a:off x="1177309" y="3011063"/>
              <a:ext cx="1901893" cy="1440062"/>
            </a:xfrm>
            <a:custGeom>
              <a:avLst/>
              <a:gdLst/>
              <a:ahLst/>
              <a:cxnLst/>
              <a:rect l="l" t="t" r="r" b="b"/>
              <a:pathLst>
                <a:path w="74782" h="56357" extrusionOk="0">
                  <a:moveTo>
                    <a:pt x="39860" y="17"/>
                  </a:moveTo>
                  <a:cubicBezTo>
                    <a:pt x="39780" y="28"/>
                    <a:pt x="39700" y="58"/>
                    <a:pt x="39621" y="90"/>
                  </a:cubicBezTo>
                  <a:lnTo>
                    <a:pt x="39621" y="90"/>
                  </a:lnTo>
                  <a:lnTo>
                    <a:pt x="39860" y="17"/>
                  </a:lnTo>
                  <a:close/>
                  <a:moveTo>
                    <a:pt x="7438" y="9506"/>
                  </a:moveTo>
                  <a:cubicBezTo>
                    <a:pt x="7322" y="9536"/>
                    <a:pt x="7261" y="9558"/>
                    <a:pt x="7261" y="9558"/>
                  </a:cubicBezTo>
                  <a:lnTo>
                    <a:pt x="7438" y="9506"/>
                  </a:lnTo>
                  <a:close/>
                  <a:moveTo>
                    <a:pt x="41504" y="0"/>
                  </a:moveTo>
                  <a:cubicBezTo>
                    <a:pt x="40672" y="0"/>
                    <a:pt x="39952" y="79"/>
                    <a:pt x="39420" y="163"/>
                  </a:cubicBezTo>
                  <a:cubicBezTo>
                    <a:pt x="39487" y="144"/>
                    <a:pt x="39554" y="117"/>
                    <a:pt x="39621" y="90"/>
                  </a:cubicBezTo>
                  <a:lnTo>
                    <a:pt x="39621" y="90"/>
                  </a:lnTo>
                  <a:lnTo>
                    <a:pt x="39107" y="247"/>
                  </a:lnTo>
                  <a:cubicBezTo>
                    <a:pt x="38688" y="331"/>
                    <a:pt x="38416" y="394"/>
                    <a:pt x="38416" y="394"/>
                  </a:cubicBezTo>
                  <a:lnTo>
                    <a:pt x="28519" y="3302"/>
                  </a:lnTo>
                  <a:lnTo>
                    <a:pt x="26992" y="3741"/>
                  </a:lnTo>
                  <a:lnTo>
                    <a:pt x="7438" y="9506"/>
                  </a:lnTo>
                  <a:lnTo>
                    <a:pt x="7438" y="9506"/>
                  </a:lnTo>
                  <a:cubicBezTo>
                    <a:pt x="7548" y="9477"/>
                    <a:pt x="7707" y="9442"/>
                    <a:pt x="7910" y="9412"/>
                  </a:cubicBezTo>
                  <a:lnTo>
                    <a:pt x="7910" y="9412"/>
                  </a:lnTo>
                  <a:lnTo>
                    <a:pt x="7073" y="9642"/>
                  </a:lnTo>
                  <a:lnTo>
                    <a:pt x="7073" y="9663"/>
                  </a:lnTo>
                  <a:cubicBezTo>
                    <a:pt x="5336" y="10374"/>
                    <a:pt x="4394" y="12278"/>
                    <a:pt x="4917" y="14140"/>
                  </a:cubicBezTo>
                  <a:cubicBezTo>
                    <a:pt x="5415" y="15743"/>
                    <a:pt x="6885" y="16794"/>
                    <a:pt x="8487" y="16794"/>
                  </a:cubicBezTo>
                  <a:cubicBezTo>
                    <a:pt x="8704" y="16794"/>
                    <a:pt x="8924" y="16775"/>
                    <a:pt x="9144" y="16735"/>
                  </a:cubicBezTo>
                  <a:lnTo>
                    <a:pt x="9144" y="16756"/>
                  </a:lnTo>
                  <a:lnTo>
                    <a:pt x="19020" y="13847"/>
                  </a:lnTo>
                  <a:cubicBezTo>
                    <a:pt x="20275" y="15856"/>
                    <a:pt x="21196" y="18681"/>
                    <a:pt x="21405" y="22656"/>
                  </a:cubicBezTo>
                  <a:cubicBezTo>
                    <a:pt x="20296" y="22301"/>
                    <a:pt x="19145" y="22008"/>
                    <a:pt x="17953" y="21861"/>
                  </a:cubicBezTo>
                  <a:cubicBezTo>
                    <a:pt x="17243" y="21773"/>
                    <a:pt x="16539" y="21730"/>
                    <a:pt x="15844" y="21730"/>
                  </a:cubicBezTo>
                  <a:cubicBezTo>
                    <a:pt x="7975" y="21730"/>
                    <a:pt x="1256" y="27235"/>
                    <a:pt x="314" y="34771"/>
                  </a:cubicBezTo>
                  <a:cubicBezTo>
                    <a:pt x="0" y="37282"/>
                    <a:pt x="398" y="39751"/>
                    <a:pt x="1319" y="41948"/>
                  </a:cubicBezTo>
                  <a:lnTo>
                    <a:pt x="1319" y="41969"/>
                  </a:lnTo>
                  <a:cubicBezTo>
                    <a:pt x="1612" y="42680"/>
                    <a:pt x="1946" y="43329"/>
                    <a:pt x="2344" y="43977"/>
                  </a:cubicBezTo>
                  <a:cubicBezTo>
                    <a:pt x="3034" y="45400"/>
                    <a:pt x="3829" y="47137"/>
                    <a:pt x="3871" y="47806"/>
                  </a:cubicBezTo>
                  <a:cubicBezTo>
                    <a:pt x="4018" y="49543"/>
                    <a:pt x="2218" y="52514"/>
                    <a:pt x="3913" y="53268"/>
                  </a:cubicBezTo>
                  <a:cubicBezTo>
                    <a:pt x="4033" y="53321"/>
                    <a:pt x="4143" y="53346"/>
                    <a:pt x="4245" y="53346"/>
                  </a:cubicBezTo>
                  <a:cubicBezTo>
                    <a:pt x="5549" y="53346"/>
                    <a:pt x="5542" y="49288"/>
                    <a:pt x="7030" y="49288"/>
                  </a:cubicBezTo>
                  <a:cubicBezTo>
                    <a:pt x="7058" y="49288"/>
                    <a:pt x="7086" y="49289"/>
                    <a:pt x="7114" y="49292"/>
                  </a:cubicBezTo>
                  <a:cubicBezTo>
                    <a:pt x="8830" y="49439"/>
                    <a:pt x="5964" y="54021"/>
                    <a:pt x="7596" y="54648"/>
                  </a:cubicBezTo>
                  <a:cubicBezTo>
                    <a:pt x="7703" y="54690"/>
                    <a:pt x="7803" y="54710"/>
                    <a:pt x="7897" y="54710"/>
                  </a:cubicBezTo>
                  <a:cubicBezTo>
                    <a:pt x="9164" y="54710"/>
                    <a:pt x="9288" y="51159"/>
                    <a:pt x="10412" y="51159"/>
                  </a:cubicBezTo>
                  <a:cubicBezTo>
                    <a:pt x="10455" y="51159"/>
                    <a:pt x="10500" y="51164"/>
                    <a:pt x="10546" y="51175"/>
                  </a:cubicBezTo>
                  <a:cubicBezTo>
                    <a:pt x="11885" y="51468"/>
                    <a:pt x="9772" y="55402"/>
                    <a:pt x="11383" y="56113"/>
                  </a:cubicBezTo>
                  <a:cubicBezTo>
                    <a:pt x="11546" y="56186"/>
                    <a:pt x="11697" y="56220"/>
                    <a:pt x="11839" y="56220"/>
                  </a:cubicBezTo>
                  <a:cubicBezTo>
                    <a:pt x="13430" y="56220"/>
                    <a:pt x="13801" y="51997"/>
                    <a:pt x="15078" y="51997"/>
                  </a:cubicBezTo>
                  <a:cubicBezTo>
                    <a:pt x="15121" y="51997"/>
                    <a:pt x="15166" y="52002"/>
                    <a:pt x="15212" y="52012"/>
                  </a:cubicBezTo>
                  <a:cubicBezTo>
                    <a:pt x="15358" y="52033"/>
                    <a:pt x="15568" y="52096"/>
                    <a:pt x="15819" y="52117"/>
                  </a:cubicBezTo>
                  <a:cubicBezTo>
                    <a:pt x="16113" y="52148"/>
                    <a:pt x="16460" y="52166"/>
                    <a:pt x="16851" y="52166"/>
                  </a:cubicBezTo>
                  <a:cubicBezTo>
                    <a:pt x="19344" y="52166"/>
                    <a:pt x="23588" y="51411"/>
                    <a:pt x="26971" y="48371"/>
                  </a:cubicBezTo>
                  <a:cubicBezTo>
                    <a:pt x="29896" y="53476"/>
                    <a:pt x="33719" y="56357"/>
                    <a:pt x="37688" y="56357"/>
                  </a:cubicBezTo>
                  <a:cubicBezTo>
                    <a:pt x="38291" y="56357"/>
                    <a:pt x="38897" y="56290"/>
                    <a:pt x="39504" y="56155"/>
                  </a:cubicBezTo>
                  <a:lnTo>
                    <a:pt x="39504" y="56155"/>
                  </a:lnTo>
                  <a:cubicBezTo>
                    <a:pt x="39420" y="56197"/>
                    <a:pt x="39337" y="56218"/>
                    <a:pt x="39295" y="56239"/>
                  </a:cubicBezTo>
                  <a:lnTo>
                    <a:pt x="49464" y="53268"/>
                  </a:lnTo>
                  <a:cubicBezTo>
                    <a:pt x="50426" y="54335"/>
                    <a:pt x="51744" y="55360"/>
                    <a:pt x="53502" y="56281"/>
                  </a:cubicBezTo>
                  <a:lnTo>
                    <a:pt x="62980" y="56281"/>
                  </a:lnTo>
                  <a:cubicBezTo>
                    <a:pt x="68065" y="53665"/>
                    <a:pt x="69446" y="49962"/>
                    <a:pt x="69320" y="47430"/>
                  </a:cubicBezTo>
                  <a:lnTo>
                    <a:pt x="72124" y="46656"/>
                  </a:lnTo>
                  <a:lnTo>
                    <a:pt x="72124" y="46614"/>
                  </a:lnTo>
                  <a:cubicBezTo>
                    <a:pt x="73840" y="45923"/>
                    <a:pt x="74781" y="43998"/>
                    <a:pt x="74237" y="42157"/>
                  </a:cubicBezTo>
                  <a:cubicBezTo>
                    <a:pt x="73759" y="40539"/>
                    <a:pt x="72279" y="39502"/>
                    <a:pt x="70692" y="39502"/>
                  </a:cubicBezTo>
                  <a:cubicBezTo>
                    <a:pt x="70473" y="39502"/>
                    <a:pt x="70252" y="39522"/>
                    <a:pt x="70032" y="39563"/>
                  </a:cubicBezTo>
                  <a:lnTo>
                    <a:pt x="70032" y="39542"/>
                  </a:lnTo>
                  <a:lnTo>
                    <a:pt x="63085" y="41571"/>
                  </a:lnTo>
                  <a:cubicBezTo>
                    <a:pt x="63064" y="41571"/>
                    <a:pt x="63043" y="41550"/>
                    <a:pt x="63043" y="41550"/>
                  </a:cubicBezTo>
                  <a:lnTo>
                    <a:pt x="63901" y="38977"/>
                  </a:lnTo>
                  <a:lnTo>
                    <a:pt x="65115" y="38977"/>
                  </a:lnTo>
                  <a:cubicBezTo>
                    <a:pt x="65429" y="38977"/>
                    <a:pt x="65701" y="38726"/>
                    <a:pt x="65701" y="38370"/>
                  </a:cubicBezTo>
                  <a:cubicBezTo>
                    <a:pt x="65701" y="38077"/>
                    <a:pt x="65449" y="37784"/>
                    <a:pt x="65115" y="37784"/>
                  </a:cubicBezTo>
                  <a:lnTo>
                    <a:pt x="60302" y="37784"/>
                  </a:lnTo>
                  <a:lnTo>
                    <a:pt x="61767" y="32386"/>
                  </a:lnTo>
                  <a:cubicBezTo>
                    <a:pt x="65491" y="29247"/>
                    <a:pt x="72689" y="26757"/>
                    <a:pt x="72856" y="26171"/>
                  </a:cubicBezTo>
                  <a:cubicBezTo>
                    <a:pt x="73045" y="25376"/>
                    <a:pt x="73191" y="24560"/>
                    <a:pt x="73317" y="23723"/>
                  </a:cubicBezTo>
                  <a:cubicBezTo>
                    <a:pt x="73505" y="22342"/>
                    <a:pt x="73568" y="20941"/>
                    <a:pt x="73568" y="19518"/>
                  </a:cubicBezTo>
                  <a:cubicBezTo>
                    <a:pt x="73568" y="18220"/>
                    <a:pt x="73505" y="16881"/>
                    <a:pt x="73338" y="15563"/>
                  </a:cubicBezTo>
                  <a:cubicBezTo>
                    <a:pt x="73212" y="14308"/>
                    <a:pt x="73024" y="13094"/>
                    <a:pt x="72815" y="11902"/>
                  </a:cubicBezTo>
                  <a:cubicBezTo>
                    <a:pt x="72480" y="9893"/>
                    <a:pt x="72040" y="8031"/>
                    <a:pt x="71622" y="6440"/>
                  </a:cubicBezTo>
                  <a:cubicBezTo>
                    <a:pt x="71015" y="4223"/>
                    <a:pt x="70471" y="2528"/>
                    <a:pt x="70157" y="1712"/>
                  </a:cubicBezTo>
                  <a:lnTo>
                    <a:pt x="70367" y="979"/>
                  </a:lnTo>
                  <a:cubicBezTo>
                    <a:pt x="70429" y="707"/>
                    <a:pt x="70283" y="456"/>
                    <a:pt x="70011" y="394"/>
                  </a:cubicBezTo>
                  <a:cubicBezTo>
                    <a:pt x="69972" y="384"/>
                    <a:pt x="69933" y="379"/>
                    <a:pt x="69894" y="379"/>
                  </a:cubicBezTo>
                  <a:cubicBezTo>
                    <a:pt x="69681" y="379"/>
                    <a:pt x="69481" y="519"/>
                    <a:pt x="69446" y="749"/>
                  </a:cubicBezTo>
                  <a:lnTo>
                    <a:pt x="59319" y="37784"/>
                  </a:lnTo>
                  <a:lnTo>
                    <a:pt x="57436" y="37784"/>
                  </a:lnTo>
                  <a:cubicBezTo>
                    <a:pt x="54632" y="32197"/>
                    <a:pt x="52812" y="24435"/>
                    <a:pt x="52707" y="15124"/>
                  </a:cubicBezTo>
                  <a:cubicBezTo>
                    <a:pt x="52550" y="1967"/>
                    <a:pt x="45645" y="0"/>
                    <a:pt x="4150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643" name="Google Shape;643;p34"/>
            <p:cNvGrpSpPr/>
            <p:nvPr/>
          </p:nvGrpSpPr>
          <p:grpSpPr>
            <a:xfrm>
              <a:off x="1177405" y="3013285"/>
              <a:ext cx="1901700" cy="1435620"/>
              <a:chOff x="-3317875" y="5655500"/>
              <a:chExt cx="1866425" cy="1408575"/>
            </a:xfrm>
          </p:grpSpPr>
          <p:sp>
            <p:nvSpPr>
              <p:cNvPr id="644" name="Google Shape;644;p34"/>
              <p:cNvSpPr/>
              <p:nvPr/>
            </p:nvSpPr>
            <p:spPr>
              <a:xfrm>
                <a:off x="-3116925" y="6751600"/>
                <a:ext cx="49125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327" extrusionOk="0">
                    <a:moveTo>
                      <a:pt x="1274" y="1"/>
                    </a:moveTo>
                    <a:cubicBezTo>
                      <a:pt x="918" y="1"/>
                      <a:pt x="667" y="294"/>
                      <a:pt x="646" y="629"/>
                    </a:cubicBezTo>
                    <a:cubicBezTo>
                      <a:pt x="563" y="1277"/>
                      <a:pt x="228" y="1884"/>
                      <a:pt x="102" y="2533"/>
                    </a:cubicBezTo>
                    <a:cubicBezTo>
                      <a:pt x="1" y="3014"/>
                      <a:pt x="406" y="3327"/>
                      <a:pt x="773" y="3327"/>
                    </a:cubicBezTo>
                    <a:cubicBezTo>
                      <a:pt x="1013" y="3327"/>
                      <a:pt x="1237" y="3194"/>
                      <a:pt x="1295" y="2888"/>
                    </a:cubicBezTo>
                    <a:cubicBezTo>
                      <a:pt x="1462" y="2114"/>
                      <a:pt x="1797" y="1424"/>
                      <a:pt x="1902" y="629"/>
                    </a:cubicBezTo>
                    <a:cubicBezTo>
                      <a:pt x="1964" y="294"/>
                      <a:pt x="1588" y="1"/>
                      <a:pt x="1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5" name="Google Shape;645;p34"/>
              <p:cNvSpPr/>
              <p:nvPr/>
            </p:nvSpPr>
            <p:spPr>
              <a:xfrm>
                <a:off x="-3062825" y="6772525"/>
                <a:ext cx="51000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513" extrusionOk="0">
                    <a:moveTo>
                      <a:pt x="1328" y="1"/>
                    </a:moveTo>
                    <a:cubicBezTo>
                      <a:pt x="951" y="1"/>
                      <a:pt x="700" y="315"/>
                      <a:pt x="679" y="649"/>
                    </a:cubicBezTo>
                    <a:cubicBezTo>
                      <a:pt x="596" y="1361"/>
                      <a:pt x="240" y="1989"/>
                      <a:pt x="114" y="2679"/>
                    </a:cubicBezTo>
                    <a:cubicBezTo>
                      <a:pt x="1" y="3183"/>
                      <a:pt x="418" y="3512"/>
                      <a:pt x="809" y="3512"/>
                    </a:cubicBezTo>
                    <a:cubicBezTo>
                      <a:pt x="1068" y="3512"/>
                      <a:pt x="1316" y="3368"/>
                      <a:pt x="1391" y="3035"/>
                    </a:cubicBezTo>
                    <a:cubicBezTo>
                      <a:pt x="1537" y="2219"/>
                      <a:pt x="1914" y="1486"/>
                      <a:pt x="2018" y="649"/>
                    </a:cubicBezTo>
                    <a:cubicBezTo>
                      <a:pt x="2039" y="315"/>
                      <a:pt x="1642" y="1"/>
                      <a:pt x="13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6" name="Google Shape;646;p34"/>
              <p:cNvSpPr/>
              <p:nvPr/>
            </p:nvSpPr>
            <p:spPr>
              <a:xfrm>
                <a:off x="-2986750" y="6549225"/>
                <a:ext cx="260525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10407" extrusionOk="0">
                    <a:moveTo>
                      <a:pt x="7614" y="1"/>
                    </a:moveTo>
                    <a:cubicBezTo>
                      <a:pt x="6000" y="1"/>
                      <a:pt x="4171" y="868"/>
                      <a:pt x="3035" y="1505"/>
                    </a:cubicBezTo>
                    <a:cubicBezTo>
                      <a:pt x="1110" y="2572"/>
                      <a:pt x="1" y="4392"/>
                      <a:pt x="1005" y="6527"/>
                    </a:cubicBezTo>
                    <a:cubicBezTo>
                      <a:pt x="1716" y="7970"/>
                      <a:pt x="3160" y="9184"/>
                      <a:pt x="4457" y="10021"/>
                    </a:cubicBezTo>
                    <a:cubicBezTo>
                      <a:pt x="4870" y="10291"/>
                      <a:pt x="5281" y="10407"/>
                      <a:pt x="5679" y="10407"/>
                    </a:cubicBezTo>
                    <a:cubicBezTo>
                      <a:pt x="6451" y="10407"/>
                      <a:pt x="7177" y="9973"/>
                      <a:pt x="7784" y="9393"/>
                    </a:cubicBezTo>
                    <a:cubicBezTo>
                      <a:pt x="7868" y="9351"/>
                      <a:pt x="7952" y="9268"/>
                      <a:pt x="7993" y="9184"/>
                    </a:cubicBezTo>
                    <a:cubicBezTo>
                      <a:pt x="8056" y="9121"/>
                      <a:pt x="8098" y="9058"/>
                      <a:pt x="8119" y="8975"/>
                    </a:cubicBezTo>
                    <a:cubicBezTo>
                      <a:pt x="8893" y="7866"/>
                      <a:pt x="9897" y="6422"/>
                      <a:pt x="10421" y="4957"/>
                    </a:cubicBezTo>
                    <a:cubicBezTo>
                      <a:pt x="10002" y="3534"/>
                      <a:pt x="9646" y="2028"/>
                      <a:pt x="9312" y="438"/>
                    </a:cubicBezTo>
                    <a:cubicBezTo>
                      <a:pt x="8810" y="126"/>
                      <a:pt x="8227" y="1"/>
                      <a:pt x="7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-3233650" y="6417375"/>
                <a:ext cx="2375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0695" extrusionOk="0">
                    <a:moveTo>
                      <a:pt x="3904" y="0"/>
                    </a:moveTo>
                    <a:cubicBezTo>
                      <a:pt x="3755" y="0"/>
                      <a:pt x="3605" y="14"/>
                      <a:pt x="3453" y="41"/>
                    </a:cubicBezTo>
                    <a:cubicBezTo>
                      <a:pt x="1" y="627"/>
                      <a:pt x="168" y="5105"/>
                      <a:pt x="63" y="7783"/>
                    </a:cubicBezTo>
                    <a:lnTo>
                      <a:pt x="63" y="7951"/>
                    </a:lnTo>
                    <a:cubicBezTo>
                      <a:pt x="359" y="10017"/>
                      <a:pt x="1803" y="10695"/>
                      <a:pt x="3466" y="10695"/>
                    </a:cubicBezTo>
                    <a:cubicBezTo>
                      <a:pt x="4633" y="10695"/>
                      <a:pt x="5907" y="10361"/>
                      <a:pt x="6968" y="9938"/>
                    </a:cubicBezTo>
                    <a:cubicBezTo>
                      <a:pt x="9081" y="9101"/>
                      <a:pt x="9500" y="7072"/>
                      <a:pt x="8789" y="5084"/>
                    </a:cubicBezTo>
                    <a:cubicBezTo>
                      <a:pt x="8140" y="3216"/>
                      <a:pt x="6217" y="0"/>
                      <a:pt x="39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8" name="Google Shape;648;p34"/>
              <p:cNvSpPr/>
              <p:nvPr/>
            </p:nvSpPr>
            <p:spPr>
              <a:xfrm>
                <a:off x="-3317875" y="6197100"/>
                <a:ext cx="674300" cy="862675"/>
              </a:xfrm>
              <a:custGeom>
                <a:avLst/>
                <a:gdLst/>
                <a:ahLst/>
                <a:cxnLst/>
                <a:rect l="l" t="t" r="r" b="b"/>
                <a:pathLst>
                  <a:path w="26972" h="34507" extrusionOk="0">
                    <a:moveTo>
                      <a:pt x="7256" y="8836"/>
                    </a:moveTo>
                    <a:cubicBezTo>
                      <a:pt x="9576" y="8836"/>
                      <a:pt x="11507" y="12044"/>
                      <a:pt x="12158" y="13916"/>
                    </a:cubicBezTo>
                    <a:cubicBezTo>
                      <a:pt x="12848" y="15904"/>
                      <a:pt x="12450" y="17954"/>
                      <a:pt x="10337" y="18791"/>
                    </a:cubicBezTo>
                    <a:cubicBezTo>
                      <a:pt x="9281" y="19195"/>
                      <a:pt x="8014" y="19517"/>
                      <a:pt x="6851" y="19517"/>
                    </a:cubicBezTo>
                    <a:cubicBezTo>
                      <a:pt x="5181" y="19517"/>
                      <a:pt x="3729" y="18851"/>
                      <a:pt x="3432" y="16803"/>
                    </a:cubicBezTo>
                    <a:lnTo>
                      <a:pt x="3432" y="16615"/>
                    </a:lnTo>
                    <a:cubicBezTo>
                      <a:pt x="3537" y="13937"/>
                      <a:pt x="3349" y="9438"/>
                      <a:pt x="6822" y="8873"/>
                    </a:cubicBezTo>
                    <a:cubicBezTo>
                      <a:pt x="6968" y="8848"/>
                      <a:pt x="7113" y="8836"/>
                      <a:pt x="7256" y="8836"/>
                    </a:cubicBezTo>
                    <a:close/>
                    <a:moveTo>
                      <a:pt x="9312" y="22181"/>
                    </a:moveTo>
                    <a:cubicBezTo>
                      <a:pt x="9626" y="22181"/>
                      <a:pt x="9961" y="22474"/>
                      <a:pt x="9940" y="22809"/>
                    </a:cubicBezTo>
                    <a:cubicBezTo>
                      <a:pt x="9835" y="23604"/>
                      <a:pt x="9500" y="24273"/>
                      <a:pt x="9333" y="25068"/>
                    </a:cubicBezTo>
                    <a:cubicBezTo>
                      <a:pt x="9275" y="25374"/>
                      <a:pt x="9048" y="25507"/>
                      <a:pt x="8806" y="25507"/>
                    </a:cubicBezTo>
                    <a:cubicBezTo>
                      <a:pt x="8434" y="25507"/>
                      <a:pt x="8026" y="25194"/>
                      <a:pt x="8140" y="24713"/>
                    </a:cubicBezTo>
                    <a:cubicBezTo>
                      <a:pt x="8266" y="24064"/>
                      <a:pt x="8601" y="23457"/>
                      <a:pt x="8684" y="22809"/>
                    </a:cubicBezTo>
                    <a:cubicBezTo>
                      <a:pt x="8747" y="22474"/>
                      <a:pt x="8956" y="22181"/>
                      <a:pt x="9312" y="22181"/>
                    </a:cubicBezTo>
                    <a:close/>
                    <a:moveTo>
                      <a:pt x="11509" y="23039"/>
                    </a:moveTo>
                    <a:cubicBezTo>
                      <a:pt x="11844" y="23039"/>
                      <a:pt x="12220" y="23353"/>
                      <a:pt x="12158" y="23708"/>
                    </a:cubicBezTo>
                    <a:cubicBezTo>
                      <a:pt x="12053" y="24524"/>
                      <a:pt x="11697" y="25278"/>
                      <a:pt x="11530" y="26073"/>
                    </a:cubicBezTo>
                    <a:cubicBezTo>
                      <a:pt x="11480" y="26406"/>
                      <a:pt x="11244" y="26550"/>
                      <a:pt x="10989" y="26550"/>
                    </a:cubicBezTo>
                    <a:cubicBezTo>
                      <a:pt x="10603" y="26550"/>
                      <a:pt x="10174" y="26221"/>
                      <a:pt x="10274" y="25717"/>
                    </a:cubicBezTo>
                    <a:cubicBezTo>
                      <a:pt x="10421" y="25026"/>
                      <a:pt x="10777" y="24378"/>
                      <a:pt x="10860" y="23708"/>
                    </a:cubicBezTo>
                    <a:cubicBezTo>
                      <a:pt x="10902" y="23332"/>
                      <a:pt x="11111" y="23039"/>
                      <a:pt x="11509" y="23039"/>
                    </a:cubicBezTo>
                    <a:close/>
                    <a:moveTo>
                      <a:pt x="15873" y="0"/>
                    </a:moveTo>
                    <a:cubicBezTo>
                      <a:pt x="7992" y="0"/>
                      <a:pt x="1258" y="5493"/>
                      <a:pt x="315" y="13058"/>
                    </a:cubicBezTo>
                    <a:cubicBezTo>
                      <a:pt x="1" y="15569"/>
                      <a:pt x="398" y="18017"/>
                      <a:pt x="1319" y="20214"/>
                    </a:cubicBezTo>
                    <a:lnTo>
                      <a:pt x="1319" y="20256"/>
                    </a:lnTo>
                    <a:cubicBezTo>
                      <a:pt x="1591" y="20946"/>
                      <a:pt x="1947" y="21616"/>
                      <a:pt x="2323" y="22265"/>
                    </a:cubicBezTo>
                    <a:cubicBezTo>
                      <a:pt x="3035" y="23666"/>
                      <a:pt x="3830" y="25424"/>
                      <a:pt x="3872" y="26073"/>
                    </a:cubicBezTo>
                    <a:cubicBezTo>
                      <a:pt x="3997" y="27830"/>
                      <a:pt x="2219" y="30780"/>
                      <a:pt x="3893" y="31555"/>
                    </a:cubicBezTo>
                    <a:cubicBezTo>
                      <a:pt x="4012" y="31608"/>
                      <a:pt x="4123" y="31633"/>
                      <a:pt x="4225" y="31633"/>
                    </a:cubicBezTo>
                    <a:cubicBezTo>
                      <a:pt x="5531" y="31633"/>
                      <a:pt x="5541" y="27575"/>
                      <a:pt x="7031" y="27575"/>
                    </a:cubicBezTo>
                    <a:cubicBezTo>
                      <a:pt x="7058" y="27575"/>
                      <a:pt x="7086" y="27576"/>
                      <a:pt x="7115" y="27579"/>
                    </a:cubicBezTo>
                    <a:cubicBezTo>
                      <a:pt x="8810" y="27726"/>
                      <a:pt x="5964" y="32308"/>
                      <a:pt x="7596" y="32936"/>
                    </a:cubicBezTo>
                    <a:cubicBezTo>
                      <a:pt x="7703" y="32977"/>
                      <a:pt x="7803" y="32997"/>
                      <a:pt x="7897" y="32997"/>
                    </a:cubicBezTo>
                    <a:cubicBezTo>
                      <a:pt x="9165" y="32997"/>
                      <a:pt x="9289" y="29446"/>
                      <a:pt x="10413" y="29446"/>
                    </a:cubicBezTo>
                    <a:cubicBezTo>
                      <a:pt x="10456" y="29446"/>
                      <a:pt x="10500" y="29451"/>
                      <a:pt x="10546" y="29462"/>
                    </a:cubicBezTo>
                    <a:cubicBezTo>
                      <a:pt x="11886" y="29734"/>
                      <a:pt x="9751" y="33689"/>
                      <a:pt x="11383" y="34400"/>
                    </a:cubicBezTo>
                    <a:cubicBezTo>
                      <a:pt x="11544" y="34473"/>
                      <a:pt x="11693" y="34506"/>
                      <a:pt x="11834" y="34506"/>
                    </a:cubicBezTo>
                    <a:cubicBezTo>
                      <a:pt x="13410" y="34506"/>
                      <a:pt x="13797" y="30282"/>
                      <a:pt x="15052" y="30282"/>
                    </a:cubicBezTo>
                    <a:cubicBezTo>
                      <a:pt x="15097" y="30282"/>
                      <a:pt x="15144" y="30288"/>
                      <a:pt x="15191" y="30299"/>
                    </a:cubicBezTo>
                    <a:cubicBezTo>
                      <a:pt x="15359" y="30320"/>
                      <a:pt x="15568" y="30362"/>
                      <a:pt x="15819" y="30404"/>
                    </a:cubicBezTo>
                    <a:cubicBezTo>
                      <a:pt x="16109" y="30434"/>
                      <a:pt x="16449" y="30452"/>
                      <a:pt x="16831" y="30452"/>
                    </a:cubicBezTo>
                    <a:cubicBezTo>
                      <a:pt x="19318" y="30452"/>
                      <a:pt x="23561" y="29688"/>
                      <a:pt x="26971" y="26658"/>
                    </a:cubicBezTo>
                    <a:cubicBezTo>
                      <a:pt x="25653" y="24524"/>
                      <a:pt x="24565" y="21951"/>
                      <a:pt x="23707" y="19021"/>
                    </a:cubicBezTo>
                    <a:cubicBezTo>
                      <a:pt x="23184" y="20486"/>
                      <a:pt x="22159" y="21930"/>
                      <a:pt x="21406" y="23039"/>
                    </a:cubicBezTo>
                    <a:cubicBezTo>
                      <a:pt x="21364" y="23122"/>
                      <a:pt x="21322" y="23185"/>
                      <a:pt x="21259" y="23248"/>
                    </a:cubicBezTo>
                    <a:cubicBezTo>
                      <a:pt x="21217" y="23353"/>
                      <a:pt x="21134" y="23415"/>
                      <a:pt x="21050" y="23457"/>
                    </a:cubicBezTo>
                    <a:cubicBezTo>
                      <a:pt x="20456" y="24037"/>
                      <a:pt x="19735" y="24480"/>
                      <a:pt x="18965" y="24480"/>
                    </a:cubicBezTo>
                    <a:cubicBezTo>
                      <a:pt x="18567" y="24480"/>
                      <a:pt x="18157" y="24362"/>
                      <a:pt x="17744" y="24085"/>
                    </a:cubicBezTo>
                    <a:cubicBezTo>
                      <a:pt x="16426" y="23248"/>
                      <a:pt x="14961" y="22034"/>
                      <a:pt x="14292" y="20591"/>
                    </a:cubicBezTo>
                    <a:cubicBezTo>
                      <a:pt x="13267" y="18477"/>
                      <a:pt x="14375" y="16657"/>
                      <a:pt x="16300" y="15569"/>
                    </a:cubicBezTo>
                    <a:cubicBezTo>
                      <a:pt x="17457" y="14900"/>
                      <a:pt x="19310" y="14042"/>
                      <a:pt x="20935" y="14042"/>
                    </a:cubicBezTo>
                    <a:cubicBezTo>
                      <a:pt x="21545" y="14042"/>
                      <a:pt x="22123" y="14163"/>
                      <a:pt x="22619" y="14460"/>
                    </a:cubicBezTo>
                    <a:cubicBezTo>
                      <a:pt x="21929" y="10882"/>
                      <a:pt x="21510" y="6886"/>
                      <a:pt x="21448" y="2575"/>
                    </a:cubicBezTo>
                    <a:cubicBezTo>
                      <a:pt x="21448" y="1990"/>
                      <a:pt x="21427" y="1466"/>
                      <a:pt x="21406" y="943"/>
                    </a:cubicBezTo>
                    <a:cubicBezTo>
                      <a:pt x="20297" y="588"/>
                      <a:pt x="19146" y="295"/>
                      <a:pt x="17953" y="127"/>
                    </a:cubicBezTo>
                    <a:cubicBezTo>
                      <a:pt x="17253" y="42"/>
                      <a:pt x="16559" y="0"/>
                      <a:pt x="15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-3210625" y="5884425"/>
                <a:ext cx="3656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14626" h="7610" extrusionOk="0">
                    <a:moveTo>
                      <a:pt x="5930" y="1"/>
                    </a:moveTo>
                    <a:cubicBezTo>
                      <a:pt x="4913" y="1"/>
                      <a:pt x="4061" y="121"/>
                      <a:pt x="3515" y="227"/>
                    </a:cubicBezTo>
                    <a:lnTo>
                      <a:pt x="2679" y="457"/>
                    </a:lnTo>
                    <a:lnTo>
                      <a:pt x="2679" y="478"/>
                    </a:lnTo>
                    <a:cubicBezTo>
                      <a:pt x="942" y="1189"/>
                      <a:pt x="0" y="3093"/>
                      <a:pt x="523" y="4955"/>
                    </a:cubicBezTo>
                    <a:cubicBezTo>
                      <a:pt x="1002" y="6558"/>
                      <a:pt x="2487" y="7609"/>
                      <a:pt x="4077" y="7609"/>
                    </a:cubicBezTo>
                    <a:cubicBezTo>
                      <a:pt x="4293" y="7609"/>
                      <a:pt x="4511" y="7590"/>
                      <a:pt x="4729" y="7550"/>
                    </a:cubicBezTo>
                    <a:lnTo>
                      <a:pt x="4729" y="7571"/>
                    </a:lnTo>
                    <a:lnTo>
                      <a:pt x="14626" y="4662"/>
                    </a:lnTo>
                    <a:cubicBezTo>
                      <a:pt x="12232" y="793"/>
                      <a:pt x="8538" y="1"/>
                      <a:pt x="5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-2343350" y="5655725"/>
                <a:ext cx="1885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32" extrusionOk="0">
                    <a:moveTo>
                      <a:pt x="754" y="1"/>
                    </a:moveTo>
                    <a:lnTo>
                      <a:pt x="754" y="1"/>
                    </a:lnTo>
                    <a:cubicBezTo>
                      <a:pt x="667" y="12"/>
                      <a:pt x="586" y="39"/>
                      <a:pt x="511" y="75"/>
                    </a:cubicBezTo>
                    <a:lnTo>
                      <a:pt x="511" y="75"/>
                    </a:lnTo>
                    <a:lnTo>
                      <a:pt x="754" y="1"/>
                    </a:lnTo>
                    <a:close/>
                    <a:moveTo>
                      <a:pt x="511" y="75"/>
                    </a:moveTo>
                    <a:lnTo>
                      <a:pt x="1" y="231"/>
                    </a:lnTo>
                    <a:cubicBezTo>
                      <a:pt x="105" y="210"/>
                      <a:pt x="210" y="210"/>
                      <a:pt x="314" y="189"/>
                    </a:cubicBezTo>
                    <a:cubicBezTo>
                      <a:pt x="375" y="149"/>
                      <a:pt x="440" y="109"/>
                      <a:pt x="511" y="75"/>
                    </a:cubicBezTo>
                    <a:close/>
                  </a:path>
                </a:pathLst>
              </a:custGeom>
              <a:solidFill>
                <a:srgbClr val="F1E1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1" name="Google Shape;651;p34"/>
              <p:cNvSpPr/>
              <p:nvPr/>
            </p:nvSpPr>
            <p:spPr>
              <a:xfrm>
                <a:off x="-3140025" y="5655500"/>
                <a:ext cx="1254925" cy="1408575"/>
              </a:xfrm>
              <a:custGeom>
                <a:avLst/>
                <a:gdLst/>
                <a:ahLst/>
                <a:cxnLst/>
                <a:rect l="l" t="t" r="r" b="b"/>
                <a:pathLst>
                  <a:path w="50197" h="56343" extrusionOk="0">
                    <a:moveTo>
                      <a:pt x="180" y="9477"/>
                    </a:moveTo>
                    <a:cubicBezTo>
                      <a:pt x="63" y="9508"/>
                      <a:pt x="1" y="9530"/>
                      <a:pt x="1" y="9530"/>
                    </a:cubicBezTo>
                    <a:lnTo>
                      <a:pt x="180" y="9477"/>
                    </a:lnTo>
                    <a:close/>
                    <a:moveTo>
                      <a:pt x="37870" y="8737"/>
                    </a:moveTo>
                    <a:cubicBezTo>
                      <a:pt x="38062" y="8737"/>
                      <a:pt x="38186" y="9035"/>
                      <a:pt x="37977" y="9174"/>
                    </a:cubicBezTo>
                    <a:cubicBezTo>
                      <a:pt x="37199" y="9686"/>
                      <a:pt x="36741" y="10158"/>
                      <a:pt x="35859" y="10158"/>
                    </a:cubicBezTo>
                    <a:cubicBezTo>
                      <a:pt x="35840" y="10158"/>
                      <a:pt x="35821" y="10158"/>
                      <a:pt x="35801" y="10158"/>
                    </a:cubicBezTo>
                    <a:cubicBezTo>
                      <a:pt x="35565" y="10158"/>
                      <a:pt x="35364" y="10138"/>
                      <a:pt x="35180" y="10138"/>
                    </a:cubicBezTo>
                    <a:cubicBezTo>
                      <a:pt x="34940" y="10138"/>
                      <a:pt x="34729" y="10171"/>
                      <a:pt x="34504" y="10325"/>
                    </a:cubicBezTo>
                    <a:cubicBezTo>
                      <a:pt x="34169" y="10555"/>
                      <a:pt x="33709" y="10995"/>
                      <a:pt x="33332" y="11099"/>
                    </a:cubicBezTo>
                    <a:cubicBezTo>
                      <a:pt x="33190" y="11133"/>
                      <a:pt x="33035" y="11145"/>
                      <a:pt x="32876" y="11145"/>
                    </a:cubicBezTo>
                    <a:cubicBezTo>
                      <a:pt x="32543" y="11145"/>
                      <a:pt x="32193" y="11093"/>
                      <a:pt x="31909" y="11078"/>
                    </a:cubicBezTo>
                    <a:cubicBezTo>
                      <a:pt x="31449" y="11078"/>
                      <a:pt x="31177" y="11371"/>
                      <a:pt x="30717" y="11643"/>
                    </a:cubicBezTo>
                    <a:cubicBezTo>
                      <a:pt x="30424" y="11832"/>
                      <a:pt x="30236" y="12020"/>
                      <a:pt x="29901" y="12020"/>
                    </a:cubicBezTo>
                    <a:cubicBezTo>
                      <a:pt x="29682" y="12020"/>
                      <a:pt x="29130" y="11939"/>
                      <a:pt x="28751" y="11939"/>
                    </a:cubicBezTo>
                    <a:cubicBezTo>
                      <a:pt x="28585" y="11939"/>
                      <a:pt x="28452" y="11955"/>
                      <a:pt x="28394" y="11999"/>
                    </a:cubicBezTo>
                    <a:cubicBezTo>
                      <a:pt x="27453" y="12627"/>
                      <a:pt x="27118" y="12962"/>
                      <a:pt x="26030" y="12962"/>
                    </a:cubicBezTo>
                    <a:cubicBezTo>
                      <a:pt x="25843" y="12956"/>
                      <a:pt x="25700" y="12948"/>
                      <a:pt x="25581" y="12948"/>
                    </a:cubicBezTo>
                    <a:cubicBezTo>
                      <a:pt x="25273" y="12948"/>
                      <a:pt x="25121" y="12998"/>
                      <a:pt x="24775" y="13254"/>
                    </a:cubicBezTo>
                    <a:cubicBezTo>
                      <a:pt x="24523" y="13401"/>
                      <a:pt x="24042" y="13903"/>
                      <a:pt x="23728" y="13903"/>
                    </a:cubicBezTo>
                    <a:cubicBezTo>
                      <a:pt x="23205" y="13903"/>
                      <a:pt x="22682" y="13882"/>
                      <a:pt x="22159" y="13882"/>
                    </a:cubicBezTo>
                    <a:cubicBezTo>
                      <a:pt x="21845" y="13882"/>
                      <a:pt x="21301" y="14363"/>
                      <a:pt x="20946" y="14615"/>
                    </a:cubicBezTo>
                    <a:cubicBezTo>
                      <a:pt x="20632" y="14824"/>
                      <a:pt x="20271" y="14876"/>
                      <a:pt x="19897" y="14876"/>
                    </a:cubicBezTo>
                    <a:cubicBezTo>
                      <a:pt x="19523" y="14876"/>
                      <a:pt x="19136" y="14824"/>
                      <a:pt x="18769" y="14824"/>
                    </a:cubicBezTo>
                    <a:cubicBezTo>
                      <a:pt x="18456" y="14824"/>
                      <a:pt x="18456" y="14343"/>
                      <a:pt x="18769" y="14343"/>
                    </a:cubicBezTo>
                    <a:cubicBezTo>
                      <a:pt x="19293" y="14343"/>
                      <a:pt x="19816" y="14363"/>
                      <a:pt x="20339" y="14363"/>
                    </a:cubicBezTo>
                    <a:cubicBezTo>
                      <a:pt x="20673" y="14363"/>
                      <a:pt x="21218" y="13882"/>
                      <a:pt x="21552" y="13631"/>
                    </a:cubicBezTo>
                    <a:cubicBezTo>
                      <a:pt x="21757" y="13494"/>
                      <a:pt x="22005" y="13456"/>
                      <a:pt x="22261" y="13456"/>
                    </a:cubicBezTo>
                    <a:cubicBezTo>
                      <a:pt x="22589" y="13456"/>
                      <a:pt x="22931" y="13519"/>
                      <a:pt x="23213" y="13519"/>
                    </a:cubicBezTo>
                    <a:cubicBezTo>
                      <a:pt x="23384" y="13519"/>
                      <a:pt x="23533" y="13496"/>
                      <a:pt x="23645" y="13422"/>
                    </a:cubicBezTo>
                    <a:cubicBezTo>
                      <a:pt x="24586" y="12794"/>
                      <a:pt x="24963" y="12459"/>
                      <a:pt x="26030" y="12459"/>
                    </a:cubicBezTo>
                    <a:cubicBezTo>
                      <a:pt x="26211" y="12465"/>
                      <a:pt x="26350" y="12473"/>
                      <a:pt x="26466" y="12473"/>
                    </a:cubicBezTo>
                    <a:cubicBezTo>
                      <a:pt x="26768" y="12473"/>
                      <a:pt x="26923" y="12423"/>
                      <a:pt x="27285" y="12166"/>
                    </a:cubicBezTo>
                    <a:cubicBezTo>
                      <a:pt x="27578" y="11999"/>
                      <a:pt x="27934" y="11622"/>
                      <a:pt x="28269" y="11518"/>
                    </a:cubicBezTo>
                    <a:cubicBezTo>
                      <a:pt x="28404" y="11484"/>
                      <a:pt x="28557" y="11472"/>
                      <a:pt x="28715" y="11472"/>
                    </a:cubicBezTo>
                    <a:cubicBezTo>
                      <a:pt x="29048" y="11472"/>
                      <a:pt x="29408" y="11525"/>
                      <a:pt x="29692" y="11539"/>
                    </a:cubicBezTo>
                    <a:cubicBezTo>
                      <a:pt x="30152" y="11539"/>
                      <a:pt x="30424" y="11267"/>
                      <a:pt x="30884" y="10974"/>
                    </a:cubicBezTo>
                    <a:cubicBezTo>
                      <a:pt x="31346" y="10666"/>
                      <a:pt x="31760" y="10594"/>
                      <a:pt x="32229" y="10594"/>
                    </a:cubicBezTo>
                    <a:cubicBezTo>
                      <a:pt x="32525" y="10594"/>
                      <a:pt x="32842" y="10623"/>
                      <a:pt x="33207" y="10639"/>
                    </a:cubicBezTo>
                    <a:cubicBezTo>
                      <a:pt x="33416" y="10639"/>
                      <a:pt x="34190" y="9969"/>
                      <a:pt x="34441" y="9802"/>
                    </a:cubicBezTo>
                    <a:cubicBezTo>
                      <a:pt x="34597" y="9694"/>
                      <a:pt x="34746" y="9662"/>
                      <a:pt x="34912" y="9662"/>
                    </a:cubicBezTo>
                    <a:cubicBezTo>
                      <a:pt x="35036" y="9662"/>
                      <a:pt x="35168" y="9680"/>
                      <a:pt x="35320" y="9697"/>
                    </a:cubicBezTo>
                    <a:cubicBezTo>
                      <a:pt x="35557" y="9697"/>
                      <a:pt x="35757" y="9717"/>
                      <a:pt x="35942" y="9717"/>
                    </a:cubicBezTo>
                    <a:cubicBezTo>
                      <a:pt x="36181" y="9717"/>
                      <a:pt x="36393" y="9684"/>
                      <a:pt x="36617" y="9530"/>
                    </a:cubicBezTo>
                    <a:cubicBezTo>
                      <a:pt x="36994" y="9279"/>
                      <a:pt x="37371" y="9028"/>
                      <a:pt x="37747" y="8777"/>
                    </a:cubicBezTo>
                    <a:cubicBezTo>
                      <a:pt x="37789" y="8749"/>
                      <a:pt x="37831" y="8737"/>
                      <a:pt x="37870" y="8737"/>
                    </a:cubicBezTo>
                    <a:close/>
                    <a:moveTo>
                      <a:pt x="38753" y="12133"/>
                    </a:moveTo>
                    <a:cubicBezTo>
                      <a:pt x="38938" y="12133"/>
                      <a:pt x="39071" y="12426"/>
                      <a:pt x="38877" y="12585"/>
                    </a:cubicBezTo>
                    <a:cubicBezTo>
                      <a:pt x="38098" y="13097"/>
                      <a:pt x="37640" y="13590"/>
                      <a:pt x="36756" y="13590"/>
                    </a:cubicBezTo>
                    <a:cubicBezTo>
                      <a:pt x="36738" y="13590"/>
                      <a:pt x="36720" y="13590"/>
                      <a:pt x="36701" y="13589"/>
                    </a:cubicBezTo>
                    <a:cubicBezTo>
                      <a:pt x="36454" y="13589"/>
                      <a:pt x="36241" y="13568"/>
                      <a:pt x="36045" y="13568"/>
                    </a:cubicBezTo>
                    <a:cubicBezTo>
                      <a:pt x="35810" y="13568"/>
                      <a:pt x="35600" y="13599"/>
                      <a:pt x="35383" y="13736"/>
                    </a:cubicBezTo>
                    <a:cubicBezTo>
                      <a:pt x="35048" y="13987"/>
                      <a:pt x="34609" y="14426"/>
                      <a:pt x="34211" y="14531"/>
                    </a:cubicBezTo>
                    <a:cubicBezTo>
                      <a:pt x="34076" y="14565"/>
                      <a:pt x="33925" y="14577"/>
                      <a:pt x="33770" y="14577"/>
                    </a:cubicBezTo>
                    <a:cubicBezTo>
                      <a:pt x="33443" y="14577"/>
                      <a:pt x="33092" y="14524"/>
                      <a:pt x="32809" y="14510"/>
                    </a:cubicBezTo>
                    <a:cubicBezTo>
                      <a:pt x="32328" y="14510"/>
                      <a:pt x="32077" y="14782"/>
                      <a:pt x="31596" y="15075"/>
                    </a:cubicBezTo>
                    <a:cubicBezTo>
                      <a:pt x="31303" y="15263"/>
                      <a:pt x="31135" y="15451"/>
                      <a:pt x="30780" y="15451"/>
                    </a:cubicBezTo>
                    <a:cubicBezTo>
                      <a:pt x="30551" y="15451"/>
                      <a:pt x="29969" y="15363"/>
                      <a:pt x="29596" y="15363"/>
                    </a:cubicBezTo>
                    <a:cubicBezTo>
                      <a:pt x="29456" y="15363"/>
                      <a:pt x="29345" y="15375"/>
                      <a:pt x="29294" y="15410"/>
                    </a:cubicBezTo>
                    <a:cubicBezTo>
                      <a:pt x="28352" y="16037"/>
                      <a:pt x="28018" y="16393"/>
                      <a:pt x="26909" y="16393"/>
                    </a:cubicBezTo>
                    <a:cubicBezTo>
                      <a:pt x="26716" y="16381"/>
                      <a:pt x="26572" y="16370"/>
                      <a:pt x="26451" y="16370"/>
                    </a:cubicBezTo>
                    <a:cubicBezTo>
                      <a:pt x="26163" y="16370"/>
                      <a:pt x="26007" y="16430"/>
                      <a:pt x="25653" y="16665"/>
                    </a:cubicBezTo>
                    <a:cubicBezTo>
                      <a:pt x="25423" y="16832"/>
                      <a:pt x="24921" y="17335"/>
                      <a:pt x="24607" y="17335"/>
                    </a:cubicBezTo>
                    <a:cubicBezTo>
                      <a:pt x="24084" y="17335"/>
                      <a:pt x="23561" y="17293"/>
                      <a:pt x="23038" y="17293"/>
                    </a:cubicBezTo>
                    <a:cubicBezTo>
                      <a:pt x="22724" y="17293"/>
                      <a:pt x="22180" y="17795"/>
                      <a:pt x="21845" y="18025"/>
                    </a:cubicBezTo>
                    <a:cubicBezTo>
                      <a:pt x="21531" y="18234"/>
                      <a:pt x="21170" y="18287"/>
                      <a:pt x="20796" y="18287"/>
                    </a:cubicBezTo>
                    <a:cubicBezTo>
                      <a:pt x="20422" y="18287"/>
                      <a:pt x="20035" y="18234"/>
                      <a:pt x="19669" y="18234"/>
                    </a:cubicBezTo>
                    <a:cubicBezTo>
                      <a:pt x="19355" y="18234"/>
                      <a:pt x="19355" y="17774"/>
                      <a:pt x="19669" y="17774"/>
                    </a:cubicBezTo>
                    <a:cubicBezTo>
                      <a:pt x="20192" y="17774"/>
                      <a:pt x="20715" y="17795"/>
                      <a:pt x="21238" y="17795"/>
                    </a:cubicBezTo>
                    <a:cubicBezTo>
                      <a:pt x="21552" y="17795"/>
                      <a:pt x="22096" y="17293"/>
                      <a:pt x="22452" y="17063"/>
                    </a:cubicBezTo>
                    <a:cubicBezTo>
                      <a:pt x="22657" y="16926"/>
                      <a:pt x="22902" y="16887"/>
                      <a:pt x="23156" y="16887"/>
                    </a:cubicBezTo>
                    <a:cubicBezTo>
                      <a:pt x="23481" y="16887"/>
                      <a:pt x="23820" y="16951"/>
                      <a:pt x="24104" y="16951"/>
                    </a:cubicBezTo>
                    <a:cubicBezTo>
                      <a:pt x="24276" y="16951"/>
                      <a:pt x="24428" y="16928"/>
                      <a:pt x="24544" y="16853"/>
                    </a:cubicBezTo>
                    <a:cubicBezTo>
                      <a:pt x="25486" y="16226"/>
                      <a:pt x="25842" y="15891"/>
                      <a:pt x="26909" y="15891"/>
                    </a:cubicBezTo>
                    <a:cubicBezTo>
                      <a:pt x="27071" y="15896"/>
                      <a:pt x="27200" y="15901"/>
                      <a:pt x="27310" y="15901"/>
                    </a:cubicBezTo>
                    <a:cubicBezTo>
                      <a:pt x="27651" y="15901"/>
                      <a:pt x="27800" y="15852"/>
                      <a:pt x="28164" y="15598"/>
                    </a:cubicBezTo>
                    <a:cubicBezTo>
                      <a:pt x="28457" y="15410"/>
                      <a:pt x="28834" y="15054"/>
                      <a:pt x="29168" y="14949"/>
                    </a:cubicBezTo>
                    <a:cubicBezTo>
                      <a:pt x="29304" y="14916"/>
                      <a:pt x="29454" y="14904"/>
                      <a:pt x="29610" y="14904"/>
                    </a:cubicBezTo>
                    <a:cubicBezTo>
                      <a:pt x="29937" y="14904"/>
                      <a:pt x="30287" y="14956"/>
                      <a:pt x="30570" y="14970"/>
                    </a:cubicBezTo>
                    <a:cubicBezTo>
                      <a:pt x="31052" y="14970"/>
                      <a:pt x="31303" y="14677"/>
                      <a:pt x="31784" y="14405"/>
                    </a:cubicBezTo>
                    <a:cubicBezTo>
                      <a:pt x="32263" y="14086"/>
                      <a:pt x="32691" y="14020"/>
                      <a:pt x="33181" y="14020"/>
                    </a:cubicBezTo>
                    <a:cubicBezTo>
                      <a:pt x="33462" y="14020"/>
                      <a:pt x="33764" y="14042"/>
                      <a:pt x="34106" y="14050"/>
                    </a:cubicBezTo>
                    <a:cubicBezTo>
                      <a:pt x="34316" y="14050"/>
                      <a:pt x="35069" y="13401"/>
                      <a:pt x="35341" y="13213"/>
                    </a:cubicBezTo>
                    <a:cubicBezTo>
                      <a:pt x="35536" y="13101"/>
                      <a:pt x="35713" y="13082"/>
                      <a:pt x="35908" y="13082"/>
                    </a:cubicBezTo>
                    <a:cubicBezTo>
                      <a:pt x="36006" y="13082"/>
                      <a:pt x="36108" y="13087"/>
                      <a:pt x="36220" y="13087"/>
                    </a:cubicBezTo>
                    <a:cubicBezTo>
                      <a:pt x="36477" y="13087"/>
                      <a:pt x="36690" y="13109"/>
                      <a:pt x="36884" y="13109"/>
                    </a:cubicBezTo>
                    <a:cubicBezTo>
                      <a:pt x="37117" y="13109"/>
                      <a:pt x="37321" y="13078"/>
                      <a:pt x="37538" y="12941"/>
                    </a:cubicBezTo>
                    <a:cubicBezTo>
                      <a:pt x="37894" y="12669"/>
                      <a:pt x="38291" y="12438"/>
                      <a:pt x="38647" y="12166"/>
                    </a:cubicBezTo>
                    <a:cubicBezTo>
                      <a:pt x="38683" y="12144"/>
                      <a:pt x="38719" y="12133"/>
                      <a:pt x="38753" y="12133"/>
                    </a:cubicBezTo>
                    <a:close/>
                    <a:moveTo>
                      <a:pt x="39331" y="15774"/>
                    </a:moveTo>
                    <a:cubicBezTo>
                      <a:pt x="39503" y="15774"/>
                      <a:pt x="39636" y="16067"/>
                      <a:pt x="39442" y="16226"/>
                    </a:cubicBezTo>
                    <a:cubicBezTo>
                      <a:pt x="38663" y="16738"/>
                      <a:pt x="38205" y="17231"/>
                      <a:pt x="37321" y="17231"/>
                    </a:cubicBezTo>
                    <a:cubicBezTo>
                      <a:pt x="37303" y="17231"/>
                      <a:pt x="37285" y="17230"/>
                      <a:pt x="37266" y="17230"/>
                    </a:cubicBezTo>
                    <a:cubicBezTo>
                      <a:pt x="37019" y="17230"/>
                      <a:pt x="36810" y="17208"/>
                      <a:pt x="36619" y="17208"/>
                    </a:cubicBezTo>
                    <a:cubicBezTo>
                      <a:pt x="36390" y="17208"/>
                      <a:pt x="36186" y="17239"/>
                      <a:pt x="35969" y="17376"/>
                    </a:cubicBezTo>
                    <a:cubicBezTo>
                      <a:pt x="35634" y="17607"/>
                      <a:pt x="35174" y="18067"/>
                      <a:pt x="34797" y="18172"/>
                    </a:cubicBezTo>
                    <a:cubicBezTo>
                      <a:pt x="34665" y="18204"/>
                      <a:pt x="34517" y="18217"/>
                      <a:pt x="34363" y="18217"/>
                    </a:cubicBezTo>
                    <a:cubicBezTo>
                      <a:pt x="34027" y="18217"/>
                      <a:pt x="33661" y="18158"/>
                      <a:pt x="33374" y="18130"/>
                    </a:cubicBezTo>
                    <a:cubicBezTo>
                      <a:pt x="32914" y="18130"/>
                      <a:pt x="32642" y="18423"/>
                      <a:pt x="32181" y="18716"/>
                    </a:cubicBezTo>
                    <a:cubicBezTo>
                      <a:pt x="31889" y="18904"/>
                      <a:pt x="31700" y="19071"/>
                      <a:pt x="31365" y="19071"/>
                    </a:cubicBezTo>
                    <a:cubicBezTo>
                      <a:pt x="31146" y="19071"/>
                      <a:pt x="30588" y="18999"/>
                      <a:pt x="30208" y="18999"/>
                    </a:cubicBezTo>
                    <a:cubicBezTo>
                      <a:pt x="30045" y="18999"/>
                      <a:pt x="29915" y="19013"/>
                      <a:pt x="29859" y="19050"/>
                    </a:cubicBezTo>
                    <a:cubicBezTo>
                      <a:pt x="28917" y="19678"/>
                      <a:pt x="28583" y="20013"/>
                      <a:pt x="27495" y="20013"/>
                    </a:cubicBezTo>
                    <a:cubicBezTo>
                      <a:pt x="27332" y="20008"/>
                      <a:pt x="27203" y="20003"/>
                      <a:pt x="27094" y="20003"/>
                    </a:cubicBezTo>
                    <a:cubicBezTo>
                      <a:pt x="26752" y="20003"/>
                      <a:pt x="26604" y="20052"/>
                      <a:pt x="26239" y="20306"/>
                    </a:cubicBezTo>
                    <a:cubicBezTo>
                      <a:pt x="26009" y="20473"/>
                      <a:pt x="25507" y="20954"/>
                      <a:pt x="25193" y="20954"/>
                    </a:cubicBezTo>
                    <a:cubicBezTo>
                      <a:pt x="24670" y="20954"/>
                      <a:pt x="24147" y="20933"/>
                      <a:pt x="23624" y="20933"/>
                    </a:cubicBezTo>
                    <a:cubicBezTo>
                      <a:pt x="23310" y="20933"/>
                      <a:pt x="22766" y="21436"/>
                      <a:pt x="22410" y="21666"/>
                    </a:cubicBezTo>
                    <a:cubicBezTo>
                      <a:pt x="22096" y="21875"/>
                      <a:pt x="21735" y="21927"/>
                      <a:pt x="21364" y="21927"/>
                    </a:cubicBezTo>
                    <a:cubicBezTo>
                      <a:pt x="20993" y="21927"/>
                      <a:pt x="20611" y="21875"/>
                      <a:pt x="20255" y="21875"/>
                    </a:cubicBezTo>
                    <a:cubicBezTo>
                      <a:pt x="19920" y="21875"/>
                      <a:pt x="19920" y="21415"/>
                      <a:pt x="20255" y="21415"/>
                    </a:cubicBezTo>
                    <a:cubicBezTo>
                      <a:pt x="20778" y="21415"/>
                      <a:pt x="21301" y="21436"/>
                      <a:pt x="21824" y="21436"/>
                    </a:cubicBezTo>
                    <a:cubicBezTo>
                      <a:pt x="22138" y="21436"/>
                      <a:pt x="22682" y="20933"/>
                      <a:pt x="23017" y="20703"/>
                    </a:cubicBezTo>
                    <a:cubicBezTo>
                      <a:pt x="23222" y="20567"/>
                      <a:pt x="23470" y="20528"/>
                      <a:pt x="23725" y="20528"/>
                    </a:cubicBezTo>
                    <a:cubicBezTo>
                      <a:pt x="24054" y="20528"/>
                      <a:pt x="24395" y="20592"/>
                      <a:pt x="24678" y="20592"/>
                    </a:cubicBezTo>
                    <a:cubicBezTo>
                      <a:pt x="24849" y="20592"/>
                      <a:pt x="24998" y="20568"/>
                      <a:pt x="25109" y="20494"/>
                    </a:cubicBezTo>
                    <a:cubicBezTo>
                      <a:pt x="26051" y="19866"/>
                      <a:pt x="26427" y="19532"/>
                      <a:pt x="27495" y="19532"/>
                    </a:cubicBezTo>
                    <a:cubicBezTo>
                      <a:pt x="27652" y="19537"/>
                      <a:pt x="27777" y="19542"/>
                      <a:pt x="27884" y="19542"/>
                    </a:cubicBezTo>
                    <a:cubicBezTo>
                      <a:pt x="28217" y="19542"/>
                      <a:pt x="28370" y="19492"/>
                      <a:pt x="28750" y="19239"/>
                    </a:cubicBezTo>
                    <a:cubicBezTo>
                      <a:pt x="29043" y="19050"/>
                      <a:pt x="29399" y="18695"/>
                      <a:pt x="29733" y="18590"/>
                    </a:cubicBezTo>
                    <a:cubicBezTo>
                      <a:pt x="29869" y="18556"/>
                      <a:pt x="30021" y="18544"/>
                      <a:pt x="30180" y="18544"/>
                    </a:cubicBezTo>
                    <a:cubicBezTo>
                      <a:pt x="30513" y="18544"/>
                      <a:pt x="30873" y="18597"/>
                      <a:pt x="31156" y="18611"/>
                    </a:cubicBezTo>
                    <a:cubicBezTo>
                      <a:pt x="31617" y="18611"/>
                      <a:pt x="31889" y="18318"/>
                      <a:pt x="32349" y="18025"/>
                    </a:cubicBezTo>
                    <a:cubicBezTo>
                      <a:pt x="32821" y="17723"/>
                      <a:pt x="33244" y="17660"/>
                      <a:pt x="33726" y="17660"/>
                    </a:cubicBezTo>
                    <a:cubicBezTo>
                      <a:pt x="34013" y="17660"/>
                      <a:pt x="34320" y="17682"/>
                      <a:pt x="34671" y="17690"/>
                    </a:cubicBezTo>
                    <a:cubicBezTo>
                      <a:pt x="34881" y="17690"/>
                      <a:pt x="35655" y="17042"/>
                      <a:pt x="35906" y="16853"/>
                    </a:cubicBezTo>
                    <a:cubicBezTo>
                      <a:pt x="36082" y="16740"/>
                      <a:pt x="36250" y="16718"/>
                      <a:pt x="36429" y="16718"/>
                    </a:cubicBezTo>
                    <a:cubicBezTo>
                      <a:pt x="36548" y="16718"/>
                      <a:pt x="36672" y="16728"/>
                      <a:pt x="36806" y="16728"/>
                    </a:cubicBezTo>
                    <a:cubicBezTo>
                      <a:pt x="37042" y="16728"/>
                      <a:pt x="37243" y="16748"/>
                      <a:pt x="37427" y="16748"/>
                    </a:cubicBezTo>
                    <a:cubicBezTo>
                      <a:pt x="37667" y="16748"/>
                      <a:pt x="37878" y="16714"/>
                      <a:pt x="38103" y="16560"/>
                    </a:cubicBezTo>
                    <a:cubicBezTo>
                      <a:pt x="38479" y="16309"/>
                      <a:pt x="38856" y="16079"/>
                      <a:pt x="39233" y="15807"/>
                    </a:cubicBezTo>
                    <a:cubicBezTo>
                      <a:pt x="39266" y="15784"/>
                      <a:pt x="39299" y="15774"/>
                      <a:pt x="39331" y="15774"/>
                    </a:cubicBezTo>
                    <a:close/>
                    <a:moveTo>
                      <a:pt x="39734" y="19438"/>
                    </a:moveTo>
                    <a:cubicBezTo>
                      <a:pt x="39897" y="19438"/>
                      <a:pt x="40036" y="19762"/>
                      <a:pt x="39840" y="19887"/>
                    </a:cubicBezTo>
                    <a:cubicBezTo>
                      <a:pt x="39060" y="20400"/>
                      <a:pt x="38603" y="20892"/>
                      <a:pt x="37719" y="20892"/>
                    </a:cubicBezTo>
                    <a:cubicBezTo>
                      <a:pt x="37700" y="20892"/>
                      <a:pt x="37682" y="20892"/>
                      <a:pt x="37663" y="20892"/>
                    </a:cubicBezTo>
                    <a:cubicBezTo>
                      <a:pt x="37416" y="20892"/>
                      <a:pt x="37203" y="20870"/>
                      <a:pt x="37010" y="20870"/>
                    </a:cubicBezTo>
                    <a:cubicBezTo>
                      <a:pt x="36777" y="20870"/>
                      <a:pt x="36572" y="20901"/>
                      <a:pt x="36366" y="21038"/>
                    </a:cubicBezTo>
                    <a:cubicBezTo>
                      <a:pt x="36011" y="21268"/>
                      <a:pt x="35571" y="21729"/>
                      <a:pt x="35174" y="21833"/>
                    </a:cubicBezTo>
                    <a:cubicBezTo>
                      <a:pt x="35042" y="21866"/>
                      <a:pt x="34896" y="21878"/>
                      <a:pt x="34745" y="21878"/>
                    </a:cubicBezTo>
                    <a:cubicBezTo>
                      <a:pt x="34415" y="21878"/>
                      <a:pt x="34059" y="21820"/>
                      <a:pt x="33772" y="21791"/>
                    </a:cubicBezTo>
                    <a:cubicBezTo>
                      <a:pt x="33290" y="21791"/>
                      <a:pt x="33039" y="22084"/>
                      <a:pt x="32558" y="22377"/>
                    </a:cubicBezTo>
                    <a:cubicBezTo>
                      <a:pt x="32286" y="22566"/>
                      <a:pt x="32098" y="22733"/>
                      <a:pt x="31763" y="22733"/>
                    </a:cubicBezTo>
                    <a:cubicBezTo>
                      <a:pt x="31529" y="22733"/>
                      <a:pt x="30976" y="22661"/>
                      <a:pt x="30602" y="22661"/>
                    </a:cubicBezTo>
                    <a:cubicBezTo>
                      <a:pt x="30441" y="22661"/>
                      <a:pt x="30313" y="22674"/>
                      <a:pt x="30257" y="22712"/>
                    </a:cubicBezTo>
                    <a:cubicBezTo>
                      <a:pt x="29315" y="23340"/>
                      <a:pt x="28980" y="23674"/>
                      <a:pt x="27871" y="23674"/>
                    </a:cubicBezTo>
                    <a:cubicBezTo>
                      <a:pt x="27714" y="23669"/>
                      <a:pt x="27589" y="23664"/>
                      <a:pt x="27482" y="23664"/>
                    </a:cubicBezTo>
                    <a:cubicBezTo>
                      <a:pt x="27148" y="23664"/>
                      <a:pt x="26996" y="23714"/>
                      <a:pt x="26616" y="23967"/>
                    </a:cubicBezTo>
                    <a:cubicBezTo>
                      <a:pt x="26386" y="24135"/>
                      <a:pt x="25904" y="24616"/>
                      <a:pt x="25570" y="24616"/>
                    </a:cubicBezTo>
                    <a:cubicBezTo>
                      <a:pt x="25047" y="24616"/>
                      <a:pt x="24523" y="24595"/>
                      <a:pt x="24000" y="24595"/>
                    </a:cubicBezTo>
                    <a:cubicBezTo>
                      <a:pt x="23686" y="24595"/>
                      <a:pt x="23142" y="25097"/>
                      <a:pt x="22808" y="25327"/>
                    </a:cubicBezTo>
                    <a:cubicBezTo>
                      <a:pt x="22494" y="25537"/>
                      <a:pt x="22133" y="25589"/>
                      <a:pt x="21759" y="25589"/>
                    </a:cubicBezTo>
                    <a:cubicBezTo>
                      <a:pt x="21385" y="25589"/>
                      <a:pt x="20998" y="25537"/>
                      <a:pt x="20632" y="25537"/>
                    </a:cubicBezTo>
                    <a:cubicBezTo>
                      <a:pt x="20318" y="25537"/>
                      <a:pt x="20318" y="25076"/>
                      <a:pt x="20632" y="25076"/>
                    </a:cubicBezTo>
                    <a:cubicBezTo>
                      <a:pt x="21155" y="25076"/>
                      <a:pt x="21678" y="25097"/>
                      <a:pt x="22201" y="25097"/>
                    </a:cubicBezTo>
                    <a:cubicBezTo>
                      <a:pt x="22515" y="25097"/>
                      <a:pt x="23059" y="24595"/>
                      <a:pt x="23414" y="24365"/>
                    </a:cubicBezTo>
                    <a:cubicBezTo>
                      <a:pt x="23620" y="24228"/>
                      <a:pt x="23865" y="24190"/>
                      <a:pt x="24118" y="24190"/>
                    </a:cubicBezTo>
                    <a:cubicBezTo>
                      <a:pt x="24444" y="24190"/>
                      <a:pt x="24783" y="24253"/>
                      <a:pt x="25067" y="24253"/>
                    </a:cubicBezTo>
                    <a:cubicBezTo>
                      <a:pt x="25238" y="24253"/>
                      <a:pt x="25390" y="24230"/>
                      <a:pt x="25507" y="24156"/>
                    </a:cubicBezTo>
                    <a:cubicBezTo>
                      <a:pt x="26448" y="23528"/>
                      <a:pt x="26804" y="23193"/>
                      <a:pt x="27913" y="23193"/>
                    </a:cubicBezTo>
                    <a:cubicBezTo>
                      <a:pt x="28070" y="23198"/>
                      <a:pt x="28196" y="23203"/>
                      <a:pt x="28302" y="23203"/>
                    </a:cubicBezTo>
                    <a:cubicBezTo>
                      <a:pt x="28636" y="23203"/>
                      <a:pt x="28788" y="23154"/>
                      <a:pt x="29168" y="22900"/>
                    </a:cubicBezTo>
                    <a:cubicBezTo>
                      <a:pt x="29461" y="22712"/>
                      <a:pt x="29817" y="22356"/>
                      <a:pt x="30152" y="22252"/>
                    </a:cubicBezTo>
                    <a:cubicBezTo>
                      <a:pt x="30287" y="22218"/>
                      <a:pt x="30440" y="22206"/>
                      <a:pt x="30599" y="22206"/>
                    </a:cubicBezTo>
                    <a:cubicBezTo>
                      <a:pt x="30931" y="22206"/>
                      <a:pt x="31291" y="22258"/>
                      <a:pt x="31575" y="22273"/>
                    </a:cubicBezTo>
                    <a:cubicBezTo>
                      <a:pt x="32035" y="22273"/>
                      <a:pt x="32307" y="21980"/>
                      <a:pt x="32767" y="21687"/>
                    </a:cubicBezTo>
                    <a:cubicBezTo>
                      <a:pt x="33240" y="21385"/>
                      <a:pt x="33663" y="21322"/>
                      <a:pt x="34145" y="21322"/>
                    </a:cubicBezTo>
                    <a:cubicBezTo>
                      <a:pt x="34431" y="21322"/>
                      <a:pt x="34739" y="21344"/>
                      <a:pt x="35090" y="21352"/>
                    </a:cubicBezTo>
                    <a:cubicBezTo>
                      <a:pt x="35299" y="21352"/>
                      <a:pt x="36073" y="20703"/>
                      <a:pt x="36324" y="20515"/>
                    </a:cubicBezTo>
                    <a:cubicBezTo>
                      <a:pt x="36500" y="20402"/>
                      <a:pt x="36668" y="20379"/>
                      <a:pt x="36847" y="20379"/>
                    </a:cubicBezTo>
                    <a:cubicBezTo>
                      <a:pt x="36966" y="20379"/>
                      <a:pt x="37090" y="20389"/>
                      <a:pt x="37224" y="20389"/>
                    </a:cubicBezTo>
                    <a:cubicBezTo>
                      <a:pt x="37461" y="20389"/>
                      <a:pt x="37662" y="20409"/>
                      <a:pt x="37846" y="20409"/>
                    </a:cubicBezTo>
                    <a:cubicBezTo>
                      <a:pt x="38085" y="20409"/>
                      <a:pt x="38297" y="20376"/>
                      <a:pt x="38521" y="20222"/>
                    </a:cubicBezTo>
                    <a:cubicBezTo>
                      <a:pt x="38898" y="19971"/>
                      <a:pt x="39275" y="19741"/>
                      <a:pt x="39651" y="19469"/>
                    </a:cubicBezTo>
                    <a:cubicBezTo>
                      <a:pt x="39679" y="19448"/>
                      <a:pt x="39707" y="19438"/>
                      <a:pt x="39734" y="19438"/>
                    </a:cubicBezTo>
                    <a:close/>
                    <a:moveTo>
                      <a:pt x="40117" y="23069"/>
                    </a:moveTo>
                    <a:cubicBezTo>
                      <a:pt x="40321" y="23069"/>
                      <a:pt x="40442" y="23368"/>
                      <a:pt x="40216" y="23507"/>
                    </a:cubicBezTo>
                    <a:cubicBezTo>
                      <a:pt x="39458" y="24019"/>
                      <a:pt x="39001" y="24491"/>
                      <a:pt x="38119" y="24491"/>
                    </a:cubicBezTo>
                    <a:cubicBezTo>
                      <a:pt x="38100" y="24491"/>
                      <a:pt x="38080" y="24491"/>
                      <a:pt x="38061" y="24490"/>
                    </a:cubicBezTo>
                    <a:cubicBezTo>
                      <a:pt x="37824" y="24490"/>
                      <a:pt x="37620" y="24471"/>
                      <a:pt x="37431" y="24471"/>
                    </a:cubicBezTo>
                    <a:cubicBezTo>
                      <a:pt x="37186" y="24471"/>
                      <a:pt x="36968" y="24504"/>
                      <a:pt x="36743" y="24658"/>
                    </a:cubicBezTo>
                    <a:cubicBezTo>
                      <a:pt x="36408" y="24888"/>
                      <a:pt x="35969" y="25327"/>
                      <a:pt x="35571" y="25432"/>
                    </a:cubicBezTo>
                    <a:cubicBezTo>
                      <a:pt x="35436" y="25466"/>
                      <a:pt x="35285" y="25478"/>
                      <a:pt x="35130" y="25478"/>
                    </a:cubicBezTo>
                    <a:cubicBezTo>
                      <a:pt x="34803" y="25478"/>
                      <a:pt x="34453" y="25425"/>
                      <a:pt x="34169" y="25411"/>
                    </a:cubicBezTo>
                    <a:cubicBezTo>
                      <a:pt x="33688" y="25411"/>
                      <a:pt x="33437" y="25704"/>
                      <a:pt x="32956" y="25976"/>
                    </a:cubicBezTo>
                    <a:cubicBezTo>
                      <a:pt x="32663" y="26164"/>
                      <a:pt x="32495" y="26353"/>
                      <a:pt x="32140" y="26353"/>
                    </a:cubicBezTo>
                    <a:cubicBezTo>
                      <a:pt x="31921" y="26353"/>
                      <a:pt x="31379" y="26272"/>
                      <a:pt x="31006" y="26272"/>
                    </a:cubicBezTo>
                    <a:cubicBezTo>
                      <a:pt x="30842" y="26272"/>
                      <a:pt x="30711" y="26287"/>
                      <a:pt x="30654" y="26332"/>
                    </a:cubicBezTo>
                    <a:cubicBezTo>
                      <a:pt x="29712" y="26959"/>
                      <a:pt x="29378" y="27294"/>
                      <a:pt x="28269" y="27294"/>
                    </a:cubicBezTo>
                    <a:cubicBezTo>
                      <a:pt x="28192" y="27294"/>
                      <a:pt x="28123" y="27294"/>
                      <a:pt x="28059" y="27294"/>
                    </a:cubicBezTo>
                    <a:cubicBezTo>
                      <a:pt x="27550" y="27294"/>
                      <a:pt x="27418" y="27311"/>
                      <a:pt x="26972" y="27608"/>
                    </a:cubicBezTo>
                    <a:cubicBezTo>
                      <a:pt x="26741" y="27755"/>
                      <a:pt x="26239" y="28257"/>
                      <a:pt x="25925" y="28257"/>
                    </a:cubicBezTo>
                    <a:cubicBezTo>
                      <a:pt x="25402" y="28257"/>
                      <a:pt x="24879" y="28236"/>
                      <a:pt x="24356" y="28236"/>
                    </a:cubicBezTo>
                    <a:cubicBezTo>
                      <a:pt x="24042" y="28236"/>
                      <a:pt x="23498" y="28738"/>
                      <a:pt x="23142" y="28968"/>
                    </a:cubicBezTo>
                    <a:cubicBezTo>
                      <a:pt x="22829" y="29177"/>
                      <a:pt x="22473" y="29230"/>
                      <a:pt x="22104" y="29230"/>
                    </a:cubicBezTo>
                    <a:cubicBezTo>
                      <a:pt x="21735" y="29230"/>
                      <a:pt x="21354" y="29177"/>
                      <a:pt x="20987" y="29177"/>
                    </a:cubicBezTo>
                    <a:cubicBezTo>
                      <a:pt x="20673" y="29177"/>
                      <a:pt x="20673" y="28696"/>
                      <a:pt x="20987" y="28696"/>
                    </a:cubicBezTo>
                    <a:cubicBezTo>
                      <a:pt x="21510" y="28696"/>
                      <a:pt x="22034" y="28738"/>
                      <a:pt x="22557" y="28738"/>
                    </a:cubicBezTo>
                    <a:cubicBezTo>
                      <a:pt x="22870" y="28738"/>
                      <a:pt x="23414" y="28236"/>
                      <a:pt x="23749" y="28006"/>
                    </a:cubicBezTo>
                    <a:cubicBezTo>
                      <a:pt x="23961" y="27865"/>
                      <a:pt x="24217" y="27826"/>
                      <a:pt x="24481" y="27826"/>
                    </a:cubicBezTo>
                    <a:cubicBezTo>
                      <a:pt x="24806" y="27826"/>
                      <a:pt x="25143" y="27885"/>
                      <a:pt x="25421" y="27885"/>
                    </a:cubicBezTo>
                    <a:cubicBezTo>
                      <a:pt x="25588" y="27885"/>
                      <a:pt x="25733" y="27864"/>
                      <a:pt x="25842" y="27796"/>
                    </a:cubicBezTo>
                    <a:cubicBezTo>
                      <a:pt x="26783" y="27169"/>
                      <a:pt x="27160" y="26813"/>
                      <a:pt x="28248" y="26813"/>
                    </a:cubicBezTo>
                    <a:cubicBezTo>
                      <a:pt x="28440" y="26825"/>
                      <a:pt x="28585" y="26836"/>
                      <a:pt x="28706" y="26836"/>
                    </a:cubicBezTo>
                    <a:cubicBezTo>
                      <a:pt x="28993" y="26836"/>
                      <a:pt x="29150" y="26776"/>
                      <a:pt x="29503" y="26541"/>
                    </a:cubicBezTo>
                    <a:cubicBezTo>
                      <a:pt x="29796" y="26353"/>
                      <a:pt x="30152" y="25976"/>
                      <a:pt x="30508" y="25871"/>
                    </a:cubicBezTo>
                    <a:cubicBezTo>
                      <a:pt x="30639" y="25839"/>
                      <a:pt x="30785" y="25826"/>
                      <a:pt x="30936" y="25826"/>
                    </a:cubicBezTo>
                    <a:cubicBezTo>
                      <a:pt x="31267" y="25826"/>
                      <a:pt x="31622" y="25885"/>
                      <a:pt x="31909" y="25913"/>
                    </a:cubicBezTo>
                    <a:cubicBezTo>
                      <a:pt x="32370" y="25913"/>
                      <a:pt x="32642" y="25620"/>
                      <a:pt x="33123" y="25327"/>
                    </a:cubicBezTo>
                    <a:cubicBezTo>
                      <a:pt x="33580" y="25023"/>
                      <a:pt x="33991" y="24957"/>
                      <a:pt x="34454" y="24957"/>
                    </a:cubicBezTo>
                    <a:cubicBezTo>
                      <a:pt x="34754" y="24957"/>
                      <a:pt x="35075" y="24984"/>
                      <a:pt x="35446" y="24993"/>
                    </a:cubicBezTo>
                    <a:cubicBezTo>
                      <a:pt x="35655" y="24993"/>
                      <a:pt x="36408" y="24344"/>
                      <a:pt x="36680" y="24156"/>
                    </a:cubicBezTo>
                    <a:cubicBezTo>
                      <a:pt x="36843" y="24043"/>
                      <a:pt x="37006" y="24020"/>
                      <a:pt x="37183" y="24020"/>
                    </a:cubicBezTo>
                    <a:cubicBezTo>
                      <a:pt x="37301" y="24020"/>
                      <a:pt x="37425" y="24030"/>
                      <a:pt x="37559" y="24030"/>
                    </a:cubicBezTo>
                    <a:cubicBezTo>
                      <a:pt x="37795" y="24030"/>
                      <a:pt x="38000" y="24050"/>
                      <a:pt x="38189" y="24050"/>
                    </a:cubicBezTo>
                    <a:cubicBezTo>
                      <a:pt x="38434" y="24050"/>
                      <a:pt x="38652" y="24017"/>
                      <a:pt x="38877" y="23863"/>
                    </a:cubicBezTo>
                    <a:cubicBezTo>
                      <a:pt x="39233" y="23612"/>
                      <a:pt x="39630" y="23361"/>
                      <a:pt x="39986" y="23110"/>
                    </a:cubicBezTo>
                    <a:cubicBezTo>
                      <a:pt x="40032" y="23081"/>
                      <a:pt x="40076" y="23069"/>
                      <a:pt x="40117" y="23069"/>
                    </a:cubicBezTo>
                    <a:close/>
                    <a:moveTo>
                      <a:pt x="34241" y="0"/>
                    </a:moveTo>
                    <a:cubicBezTo>
                      <a:pt x="33420" y="0"/>
                      <a:pt x="32708" y="77"/>
                      <a:pt x="32181" y="156"/>
                    </a:cubicBezTo>
                    <a:cubicBezTo>
                      <a:pt x="32077" y="198"/>
                      <a:pt x="31972" y="198"/>
                      <a:pt x="31847" y="219"/>
                    </a:cubicBezTo>
                    <a:cubicBezTo>
                      <a:pt x="31428" y="303"/>
                      <a:pt x="31177" y="366"/>
                      <a:pt x="31177" y="366"/>
                    </a:cubicBezTo>
                    <a:lnTo>
                      <a:pt x="21259" y="3274"/>
                    </a:lnTo>
                    <a:lnTo>
                      <a:pt x="19753" y="3713"/>
                    </a:lnTo>
                    <a:lnTo>
                      <a:pt x="180" y="9477"/>
                    </a:lnTo>
                    <a:lnTo>
                      <a:pt x="180" y="9477"/>
                    </a:lnTo>
                    <a:cubicBezTo>
                      <a:pt x="289" y="9449"/>
                      <a:pt x="448" y="9414"/>
                      <a:pt x="650" y="9384"/>
                    </a:cubicBezTo>
                    <a:cubicBezTo>
                      <a:pt x="1201" y="9278"/>
                      <a:pt x="2057" y="9158"/>
                      <a:pt x="3078" y="9158"/>
                    </a:cubicBezTo>
                    <a:cubicBezTo>
                      <a:pt x="5695" y="9158"/>
                      <a:pt x="9393" y="9950"/>
                      <a:pt x="11802" y="13819"/>
                    </a:cubicBezTo>
                    <a:cubicBezTo>
                      <a:pt x="13057" y="15828"/>
                      <a:pt x="13978" y="18653"/>
                      <a:pt x="14187" y="22628"/>
                    </a:cubicBezTo>
                    <a:cubicBezTo>
                      <a:pt x="14208" y="23151"/>
                      <a:pt x="14229" y="23716"/>
                      <a:pt x="14229" y="24260"/>
                    </a:cubicBezTo>
                    <a:cubicBezTo>
                      <a:pt x="14292" y="28571"/>
                      <a:pt x="14710" y="32567"/>
                      <a:pt x="15401" y="36166"/>
                    </a:cubicBezTo>
                    <a:cubicBezTo>
                      <a:pt x="15715" y="37756"/>
                      <a:pt x="16091" y="39242"/>
                      <a:pt x="16531" y="40685"/>
                    </a:cubicBezTo>
                    <a:cubicBezTo>
                      <a:pt x="17388" y="43615"/>
                      <a:pt x="18497" y="46167"/>
                      <a:pt x="19753" y="48343"/>
                    </a:cubicBezTo>
                    <a:cubicBezTo>
                      <a:pt x="22684" y="53460"/>
                      <a:pt x="26503" y="56342"/>
                      <a:pt x="30493" y="56342"/>
                    </a:cubicBezTo>
                    <a:cubicBezTo>
                      <a:pt x="31087" y="56342"/>
                      <a:pt x="31686" y="56278"/>
                      <a:pt x="32286" y="56148"/>
                    </a:cubicBezTo>
                    <a:cubicBezTo>
                      <a:pt x="34127" y="55478"/>
                      <a:pt x="35153" y="53512"/>
                      <a:pt x="34609" y="51649"/>
                    </a:cubicBezTo>
                    <a:cubicBezTo>
                      <a:pt x="34125" y="50025"/>
                      <a:pt x="32629" y="48972"/>
                      <a:pt x="31026" y="48972"/>
                    </a:cubicBezTo>
                    <a:cubicBezTo>
                      <a:pt x="30688" y="48972"/>
                      <a:pt x="30345" y="49019"/>
                      <a:pt x="30005" y="49118"/>
                    </a:cubicBezTo>
                    <a:lnTo>
                      <a:pt x="40174" y="46146"/>
                    </a:lnTo>
                    <a:cubicBezTo>
                      <a:pt x="40216" y="45958"/>
                      <a:pt x="40300" y="45791"/>
                      <a:pt x="40384" y="45623"/>
                    </a:cubicBezTo>
                    <a:cubicBezTo>
                      <a:pt x="41765" y="42799"/>
                      <a:pt x="46263" y="41543"/>
                      <a:pt x="46263" y="41543"/>
                    </a:cubicBezTo>
                    <a:lnTo>
                      <a:pt x="45405" y="38970"/>
                    </a:lnTo>
                    <a:lnTo>
                      <a:pt x="44526" y="38970"/>
                    </a:lnTo>
                    <a:cubicBezTo>
                      <a:pt x="44192" y="38970"/>
                      <a:pt x="43920" y="38719"/>
                      <a:pt x="43920" y="38384"/>
                    </a:cubicBezTo>
                    <a:cubicBezTo>
                      <a:pt x="43920" y="38070"/>
                      <a:pt x="44171" y="37777"/>
                      <a:pt x="44526" y="37777"/>
                    </a:cubicBezTo>
                    <a:lnTo>
                      <a:pt x="50197" y="37777"/>
                    </a:lnTo>
                    <a:cubicBezTo>
                      <a:pt x="47393" y="32211"/>
                      <a:pt x="45573" y="24428"/>
                      <a:pt x="45468" y="15117"/>
                    </a:cubicBezTo>
                    <a:cubicBezTo>
                      <a:pt x="45311" y="1936"/>
                      <a:pt x="38380" y="0"/>
                      <a:pt x="34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2" name="Google Shape;652;p34"/>
              <p:cNvSpPr/>
              <p:nvPr/>
            </p:nvSpPr>
            <p:spPr>
              <a:xfrm>
                <a:off x="-1743875" y="6642350"/>
                <a:ext cx="292425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7928" extrusionOk="0">
                    <a:moveTo>
                      <a:pt x="7592" y="0"/>
                    </a:moveTo>
                    <a:cubicBezTo>
                      <a:pt x="7371" y="0"/>
                      <a:pt x="7149" y="20"/>
                      <a:pt x="6926" y="61"/>
                    </a:cubicBezTo>
                    <a:lnTo>
                      <a:pt x="6926" y="40"/>
                    </a:lnTo>
                    <a:lnTo>
                      <a:pt x="0" y="2069"/>
                    </a:lnTo>
                    <a:cubicBezTo>
                      <a:pt x="502" y="2237"/>
                      <a:pt x="4520" y="3492"/>
                      <a:pt x="5838" y="6128"/>
                    </a:cubicBezTo>
                    <a:cubicBezTo>
                      <a:pt x="6068" y="6589"/>
                      <a:pt x="6214" y="7216"/>
                      <a:pt x="6256" y="7928"/>
                    </a:cubicBezTo>
                    <a:lnTo>
                      <a:pt x="9018" y="7154"/>
                    </a:lnTo>
                    <a:lnTo>
                      <a:pt x="9018" y="7112"/>
                    </a:lnTo>
                    <a:cubicBezTo>
                      <a:pt x="10755" y="6421"/>
                      <a:pt x="11696" y="4496"/>
                      <a:pt x="11131" y="2655"/>
                    </a:cubicBezTo>
                    <a:cubicBezTo>
                      <a:pt x="10653" y="1037"/>
                      <a:pt x="9189" y="0"/>
                      <a:pt x="75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3" name="Google Shape;653;p34"/>
              <p:cNvSpPr/>
              <p:nvPr/>
            </p:nvSpPr>
            <p:spPr>
              <a:xfrm>
                <a:off x="-2389375" y="6809150"/>
                <a:ext cx="307600" cy="252675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10107" extrusionOk="0">
                    <a:moveTo>
                      <a:pt x="10169" y="0"/>
                    </a:moveTo>
                    <a:lnTo>
                      <a:pt x="0" y="2972"/>
                    </a:lnTo>
                    <a:cubicBezTo>
                      <a:pt x="343" y="2873"/>
                      <a:pt x="689" y="2826"/>
                      <a:pt x="1030" y="2826"/>
                    </a:cubicBezTo>
                    <a:cubicBezTo>
                      <a:pt x="2644" y="2826"/>
                      <a:pt x="4137" y="3879"/>
                      <a:pt x="4604" y="5503"/>
                    </a:cubicBezTo>
                    <a:cubicBezTo>
                      <a:pt x="5148" y="7366"/>
                      <a:pt x="4143" y="9332"/>
                      <a:pt x="2323" y="10023"/>
                    </a:cubicBezTo>
                    <a:cubicBezTo>
                      <a:pt x="2260" y="10044"/>
                      <a:pt x="2176" y="10065"/>
                      <a:pt x="2114" y="10107"/>
                    </a:cubicBezTo>
                    <a:lnTo>
                      <a:pt x="12303" y="7114"/>
                    </a:lnTo>
                    <a:cubicBezTo>
                      <a:pt x="9897" y="4499"/>
                      <a:pt x="9625" y="1674"/>
                      <a:pt x="10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-2679175" y="5873725"/>
                <a:ext cx="4932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9729" h="6156" extrusionOk="0">
                    <a:moveTo>
                      <a:pt x="19421" y="0"/>
                    </a:moveTo>
                    <a:cubicBezTo>
                      <a:pt x="19381" y="0"/>
                      <a:pt x="19337" y="14"/>
                      <a:pt x="19292" y="48"/>
                    </a:cubicBezTo>
                    <a:cubicBezTo>
                      <a:pt x="18916" y="299"/>
                      <a:pt x="18518" y="550"/>
                      <a:pt x="18162" y="801"/>
                    </a:cubicBezTo>
                    <a:cubicBezTo>
                      <a:pt x="17938" y="955"/>
                      <a:pt x="17713" y="988"/>
                      <a:pt x="17466" y="988"/>
                    </a:cubicBezTo>
                    <a:cubicBezTo>
                      <a:pt x="17275" y="988"/>
                      <a:pt x="17072" y="968"/>
                      <a:pt x="16844" y="968"/>
                    </a:cubicBezTo>
                    <a:cubicBezTo>
                      <a:pt x="16695" y="968"/>
                      <a:pt x="16563" y="952"/>
                      <a:pt x="16436" y="952"/>
                    </a:cubicBezTo>
                    <a:cubicBezTo>
                      <a:pt x="16278" y="952"/>
                      <a:pt x="16128" y="978"/>
                      <a:pt x="15965" y="1094"/>
                    </a:cubicBezTo>
                    <a:cubicBezTo>
                      <a:pt x="15735" y="1240"/>
                      <a:pt x="14961" y="1910"/>
                      <a:pt x="14752" y="1910"/>
                    </a:cubicBezTo>
                    <a:cubicBezTo>
                      <a:pt x="14388" y="1893"/>
                      <a:pt x="14062" y="1859"/>
                      <a:pt x="13753" y="1859"/>
                    </a:cubicBezTo>
                    <a:cubicBezTo>
                      <a:pt x="13297" y="1859"/>
                      <a:pt x="12878" y="1933"/>
                      <a:pt x="12429" y="2245"/>
                    </a:cubicBezTo>
                    <a:cubicBezTo>
                      <a:pt x="12017" y="2520"/>
                      <a:pt x="11733" y="2814"/>
                      <a:pt x="11319" y="2814"/>
                    </a:cubicBezTo>
                    <a:cubicBezTo>
                      <a:pt x="11292" y="2814"/>
                      <a:pt x="11265" y="2812"/>
                      <a:pt x="11237" y="2810"/>
                    </a:cubicBezTo>
                    <a:cubicBezTo>
                      <a:pt x="10926" y="2810"/>
                      <a:pt x="10543" y="2747"/>
                      <a:pt x="10205" y="2747"/>
                    </a:cubicBezTo>
                    <a:cubicBezTo>
                      <a:pt x="10064" y="2747"/>
                      <a:pt x="9931" y="2758"/>
                      <a:pt x="9814" y="2789"/>
                    </a:cubicBezTo>
                    <a:cubicBezTo>
                      <a:pt x="9479" y="2893"/>
                      <a:pt x="9102" y="3270"/>
                      <a:pt x="8830" y="3437"/>
                    </a:cubicBezTo>
                    <a:cubicBezTo>
                      <a:pt x="8453" y="3694"/>
                      <a:pt x="8305" y="3744"/>
                      <a:pt x="8008" y="3744"/>
                    </a:cubicBezTo>
                    <a:cubicBezTo>
                      <a:pt x="7893" y="3744"/>
                      <a:pt x="7756" y="3736"/>
                      <a:pt x="7575" y="3730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7"/>
                      <a:pt x="4929" y="4790"/>
                      <a:pt x="4758" y="4790"/>
                    </a:cubicBezTo>
                    <a:cubicBezTo>
                      <a:pt x="4476" y="4790"/>
                      <a:pt x="4134" y="4727"/>
                      <a:pt x="3806" y="4727"/>
                    </a:cubicBezTo>
                    <a:cubicBezTo>
                      <a:pt x="3550" y="4727"/>
                      <a:pt x="3302" y="4765"/>
                      <a:pt x="3097" y="4902"/>
                    </a:cubicBezTo>
                    <a:cubicBezTo>
                      <a:pt x="2763" y="5153"/>
                      <a:pt x="2198" y="5634"/>
                      <a:pt x="1884" y="5634"/>
                    </a:cubicBezTo>
                    <a:cubicBezTo>
                      <a:pt x="1361" y="5634"/>
                      <a:pt x="838" y="5614"/>
                      <a:pt x="315" y="5614"/>
                    </a:cubicBezTo>
                    <a:cubicBezTo>
                      <a:pt x="1" y="5614"/>
                      <a:pt x="1" y="6095"/>
                      <a:pt x="315" y="6095"/>
                    </a:cubicBezTo>
                    <a:cubicBezTo>
                      <a:pt x="672" y="6105"/>
                      <a:pt x="1049" y="6155"/>
                      <a:pt x="1414" y="6155"/>
                    </a:cubicBezTo>
                    <a:cubicBezTo>
                      <a:pt x="1798" y="6155"/>
                      <a:pt x="2169" y="6100"/>
                      <a:pt x="2491" y="5886"/>
                    </a:cubicBezTo>
                    <a:cubicBezTo>
                      <a:pt x="2825" y="5634"/>
                      <a:pt x="3390" y="5153"/>
                      <a:pt x="3704" y="5153"/>
                    </a:cubicBezTo>
                    <a:cubicBezTo>
                      <a:pt x="4227" y="5153"/>
                      <a:pt x="4750" y="5174"/>
                      <a:pt x="5273" y="5174"/>
                    </a:cubicBezTo>
                    <a:cubicBezTo>
                      <a:pt x="5587" y="5174"/>
                      <a:pt x="6069" y="4672"/>
                      <a:pt x="6320" y="4525"/>
                    </a:cubicBezTo>
                    <a:cubicBezTo>
                      <a:pt x="6697" y="4269"/>
                      <a:pt x="6835" y="4219"/>
                      <a:pt x="7133" y="4219"/>
                    </a:cubicBezTo>
                    <a:cubicBezTo>
                      <a:pt x="7249" y="4219"/>
                      <a:pt x="7388" y="4227"/>
                      <a:pt x="7575" y="4233"/>
                    </a:cubicBezTo>
                    <a:cubicBezTo>
                      <a:pt x="7605" y="4233"/>
                      <a:pt x="7635" y="4233"/>
                      <a:pt x="7664" y="4233"/>
                    </a:cubicBezTo>
                    <a:cubicBezTo>
                      <a:pt x="8684" y="4233"/>
                      <a:pt x="9065" y="3880"/>
                      <a:pt x="9939" y="3270"/>
                    </a:cubicBezTo>
                    <a:cubicBezTo>
                      <a:pt x="9989" y="3239"/>
                      <a:pt x="10108" y="3228"/>
                      <a:pt x="10262" y="3228"/>
                    </a:cubicBezTo>
                    <a:cubicBezTo>
                      <a:pt x="10631" y="3228"/>
                      <a:pt x="11195" y="3291"/>
                      <a:pt x="11446" y="3291"/>
                    </a:cubicBezTo>
                    <a:cubicBezTo>
                      <a:pt x="11781" y="3291"/>
                      <a:pt x="11969" y="3103"/>
                      <a:pt x="12241" y="2914"/>
                    </a:cubicBezTo>
                    <a:cubicBezTo>
                      <a:pt x="12687" y="2651"/>
                      <a:pt x="12956" y="2348"/>
                      <a:pt x="13409" y="2348"/>
                    </a:cubicBezTo>
                    <a:cubicBezTo>
                      <a:pt x="13424" y="2348"/>
                      <a:pt x="13439" y="2349"/>
                      <a:pt x="13455" y="2349"/>
                    </a:cubicBezTo>
                    <a:cubicBezTo>
                      <a:pt x="13750" y="2349"/>
                      <a:pt x="14139" y="2412"/>
                      <a:pt x="14475" y="2412"/>
                    </a:cubicBezTo>
                    <a:cubicBezTo>
                      <a:pt x="14615" y="2412"/>
                      <a:pt x="14746" y="2401"/>
                      <a:pt x="14856" y="2370"/>
                    </a:cubicBezTo>
                    <a:cubicBezTo>
                      <a:pt x="15254" y="2266"/>
                      <a:pt x="15693" y="1826"/>
                      <a:pt x="16049" y="1596"/>
                    </a:cubicBezTo>
                    <a:cubicBezTo>
                      <a:pt x="16262" y="1442"/>
                      <a:pt x="16482" y="1409"/>
                      <a:pt x="16727" y="1409"/>
                    </a:cubicBezTo>
                    <a:cubicBezTo>
                      <a:pt x="16915" y="1409"/>
                      <a:pt x="17119" y="1429"/>
                      <a:pt x="17346" y="1429"/>
                    </a:cubicBezTo>
                    <a:cubicBezTo>
                      <a:pt x="17366" y="1429"/>
                      <a:pt x="17386" y="1429"/>
                      <a:pt x="17405" y="1429"/>
                    </a:cubicBezTo>
                    <a:cubicBezTo>
                      <a:pt x="18308" y="1429"/>
                      <a:pt x="18785" y="957"/>
                      <a:pt x="19522" y="445"/>
                    </a:cubicBezTo>
                    <a:cubicBezTo>
                      <a:pt x="19729" y="308"/>
                      <a:pt x="19610" y="0"/>
                      <a:pt x="19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5" name="Google Shape;655;p34"/>
              <p:cNvSpPr/>
              <p:nvPr/>
            </p:nvSpPr>
            <p:spPr>
              <a:xfrm>
                <a:off x="-2657725" y="5959500"/>
                <a:ext cx="493650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6143" extrusionOk="0">
                    <a:moveTo>
                      <a:pt x="19423" y="0"/>
                    </a:moveTo>
                    <a:cubicBezTo>
                      <a:pt x="19382" y="0"/>
                      <a:pt x="19337" y="15"/>
                      <a:pt x="19292" y="48"/>
                    </a:cubicBezTo>
                    <a:cubicBezTo>
                      <a:pt x="18915" y="299"/>
                      <a:pt x="18539" y="530"/>
                      <a:pt x="18162" y="802"/>
                    </a:cubicBezTo>
                    <a:cubicBezTo>
                      <a:pt x="17957" y="927"/>
                      <a:pt x="17758" y="959"/>
                      <a:pt x="17532" y="959"/>
                    </a:cubicBezTo>
                    <a:cubicBezTo>
                      <a:pt x="17342" y="959"/>
                      <a:pt x="17134" y="937"/>
                      <a:pt x="16886" y="927"/>
                    </a:cubicBezTo>
                    <a:cubicBezTo>
                      <a:pt x="16737" y="927"/>
                      <a:pt x="16601" y="911"/>
                      <a:pt x="16469" y="911"/>
                    </a:cubicBezTo>
                    <a:cubicBezTo>
                      <a:pt x="16305" y="911"/>
                      <a:pt x="16149" y="936"/>
                      <a:pt x="15986" y="1053"/>
                    </a:cubicBezTo>
                    <a:cubicBezTo>
                      <a:pt x="15735" y="1241"/>
                      <a:pt x="14982" y="1890"/>
                      <a:pt x="14752" y="1890"/>
                    </a:cubicBezTo>
                    <a:cubicBezTo>
                      <a:pt x="14406" y="1882"/>
                      <a:pt x="14094" y="1855"/>
                      <a:pt x="13799" y="1855"/>
                    </a:cubicBezTo>
                    <a:cubicBezTo>
                      <a:pt x="13325" y="1855"/>
                      <a:pt x="12893" y="1923"/>
                      <a:pt x="12429" y="2245"/>
                    </a:cubicBezTo>
                    <a:cubicBezTo>
                      <a:pt x="12004" y="2509"/>
                      <a:pt x="11716" y="2811"/>
                      <a:pt x="11280" y="2811"/>
                    </a:cubicBezTo>
                    <a:cubicBezTo>
                      <a:pt x="11266" y="2811"/>
                      <a:pt x="11251" y="2811"/>
                      <a:pt x="11237" y="2810"/>
                    </a:cubicBezTo>
                    <a:cubicBezTo>
                      <a:pt x="10941" y="2810"/>
                      <a:pt x="10552" y="2748"/>
                      <a:pt x="10209" y="2748"/>
                    </a:cubicBezTo>
                    <a:cubicBezTo>
                      <a:pt x="10066" y="2748"/>
                      <a:pt x="9931" y="2759"/>
                      <a:pt x="9814" y="2789"/>
                    </a:cubicBezTo>
                    <a:cubicBezTo>
                      <a:pt x="9479" y="2894"/>
                      <a:pt x="9102" y="3250"/>
                      <a:pt x="8830" y="3438"/>
                    </a:cubicBezTo>
                    <a:cubicBezTo>
                      <a:pt x="8434" y="3692"/>
                      <a:pt x="8290" y="3741"/>
                      <a:pt x="7961" y="3741"/>
                    </a:cubicBezTo>
                    <a:cubicBezTo>
                      <a:pt x="7856" y="3741"/>
                      <a:pt x="7732" y="3736"/>
                      <a:pt x="7575" y="3731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8"/>
                      <a:pt x="4929" y="4791"/>
                      <a:pt x="4758" y="4791"/>
                    </a:cubicBezTo>
                    <a:cubicBezTo>
                      <a:pt x="4476" y="4791"/>
                      <a:pt x="4134" y="4727"/>
                      <a:pt x="3806" y="4727"/>
                    </a:cubicBezTo>
                    <a:cubicBezTo>
                      <a:pt x="3550" y="4727"/>
                      <a:pt x="3302" y="4766"/>
                      <a:pt x="3097" y="4903"/>
                    </a:cubicBezTo>
                    <a:cubicBezTo>
                      <a:pt x="2762" y="5133"/>
                      <a:pt x="2218" y="5635"/>
                      <a:pt x="1905" y="5635"/>
                    </a:cubicBezTo>
                    <a:cubicBezTo>
                      <a:pt x="1381" y="5635"/>
                      <a:pt x="858" y="5614"/>
                      <a:pt x="335" y="5614"/>
                    </a:cubicBezTo>
                    <a:cubicBezTo>
                      <a:pt x="1" y="5614"/>
                      <a:pt x="1" y="6074"/>
                      <a:pt x="335" y="6074"/>
                    </a:cubicBezTo>
                    <a:cubicBezTo>
                      <a:pt x="674" y="6094"/>
                      <a:pt x="1037" y="6143"/>
                      <a:pt x="1392" y="6143"/>
                    </a:cubicBezTo>
                    <a:cubicBezTo>
                      <a:pt x="1782" y="6143"/>
                      <a:pt x="2162" y="6084"/>
                      <a:pt x="2490" y="5865"/>
                    </a:cubicBezTo>
                    <a:cubicBezTo>
                      <a:pt x="2825" y="5635"/>
                      <a:pt x="3390" y="5133"/>
                      <a:pt x="3704" y="5133"/>
                    </a:cubicBezTo>
                    <a:cubicBezTo>
                      <a:pt x="4227" y="5133"/>
                      <a:pt x="4750" y="5175"/>
                      <a:pt x="5273" y="5175"/>
                    </a:cubicBezTo>
                    <a:cubicBezTo>
                      <a:pt x="5587" y="5175"/>
                      <a:pt x="6089" y="4672"/>
                      <a:pt x="6319" y="4505"/>
                    </a:cubicBezTo>
                    <a:cubicBezTo>
                      <a:pt x="6687" y="4270"/>
                      <a:pt x="6828" y="4210"/>
                      <a:pt x="7111" y="4210"/>
                    </a:cubicBezTo>
                    <a:cubicBezTo>
                      <a:pt x="7231" y="4210"/>
                      <a:pt x="7376" y="4221"/>
                      <a:pt x="7575" y="4233"/>
                    </a:cubicBezTo>
                    <a:cubicBezTo>
                      <a:pt x="7604" y="4234"/>
                      <a:pt x="7632" y="4234"/>
                      <a:pt x="7660" y="4234"/>
                    </a:cubicBezTo>
                    <a:cubicBezTo>
                      <a:pt x="8683" y="4234"/>
                      <a:pt x="9063" y="3861"/>
                      <a:pt x="9939" y="3250"/>
                    </a:cubicBezTo>
                    <a:cubicBezTo>
                      <a:pt x="9983" y="3222"/>
                      <a:pt x="10084" y="3212"/>
                      <a:pt x="10215" y="3212"/>
                    </a:cubicBezTo>
                    <a:cubicBezTo>
                      <a:pt x="10581" y="3212"/>
                      <a:pt x="11184" y="3291"/>
                      <a:pt x="11446" y="3291"/>
                    </a:cubicBezTo>
                    <a:cubicBezTo>
                      <a:pt x="11781" y="3291"/>
                      <a:pt x="11969" y="3103"/>
                      <a:pt x="12262" y="2915"/>
                    </a:cubicBezTo>
                    <a:cubicBezTo>
                      <a:pt x="12674" y="2640"/>
                      <a:pt x="12958" y="2346"/>
                      <a:pt x="13372" y="2346"/>
                    </a:cubicBezTo>
                    <a:cubicBezTo>
                      <a:pt x="13399" y="2346"/>
                      <a:pt x="13426" y="2347"/>
                      <a:pt x="13454" y="2350"/>
                    </a:cubicBezTo>
                    <a:cubicBezTo>
                      <a:pt x="13750" y="2350"/>
                      <a:pt x="14139" y="2412"/>
                      <a:pt x="14482" y="2412"/>
                    </a:cubicBezTo>
                    <a:cubicBezTo>
                      <a:pt x="14625" y="2412"/>
                      <a:pt x="14760" y="2402"/>
                      <a:pt x="14877" y="2371"/>
                    </a:cubicBezTo>
                    <a:cubicBezTo>
                      <a:pt x="15254" y="2266"/>
                      <a:pt x="15714" y="1827"/>
                      <a:pt x="16049" y="1576"/>
                    </a:cubicBezTo>
                    <a:cubicBezTo>
                      <a:pt x="16266" y="1439"/>
                      <a:pt x="16476" y="1408"/>
                      <a:pt x="16708" y="1408"/>
                    </a:cubicBezTo>
                    <a:cubicBezTo>
                      <a:pt x="16901" y="1408"/>
                      <a:pt x="17108" y="1429"/>
                      <a:pt x="17346" y="1429"/>
                    </a:cubicBezTo>
                    <a:cubicBezTo>
                      <a:pt x="17365" y="1430"/>
                      <a:pt x="17384" y="1430"/>
                      <a:pt x="17403" y="1430"/>
                    </a:cubicBezTo>
                    <a:cubicBezTo>
                      <a:pt x="18307" y="1430"/>
                      <a:pt x="18784" y="937"/>
                      <a:pt x="19522" y="425"/>
                    </a:cubicBezTo>
                    <a:cubicBezTo>
                      <a:pt x="19746" y="305"/>
                      <a:pt x="19616" y="0"/>
                      <a:pt x="19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6" name="Google Shape;656;p34"/>
              <p:cNvSpPr/>
              <p:nvPr/>
            </p:nvSpPr>
            <p:spPr>
              <a:xfrm>
                <a:off x="-2643075" y="6050225"/>
                <a:ext cx="49332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9733" h="6147" extrusionOk="0">
                    <a:moveTo>
                      <a:pt x="19398" y="0"/>
                    </a:moveTo>
                    <a:cubicBezTo>
                      <a:pt x="19358" y="0"/>
                      <a:pt x="19315" y="12"/>
                      <a:pt x="19271" y="39"/>
                    </a:cubicBezTo>
                    <a:cubicBezTo>
                      <a:pt x="18915" y="311"/>
                      <a:pt x="18518" y="541"/>
                      <a:pt x="18162" y="813"/>
                    </a:cubicBezTo>
                    <a:cubicBezTo>
                      <a:pt x="17957" y="939"/>
                      <a:pt x="17758" y="971"/>
                      <a:pt x="17528" y="971"/>
                    </a:cubicBezTo>
                    <a:cubicBezTo>
                      <a:pt x="17336" y="971"/>
                      <a:pt x="17122" y="948"/>
                      <a:pt x="16865" y="939"/>
                    </a:cubicBezTo>
                    <a:cubicBezTo>
                      <a:pt x="16716" y="939"/>
                      <a:pt x="16584" y="922"/>
                      <a:pt x="16457" y="922"/>
                    </a:cubicBezTo>
                    <a:cubicBezTo>
                      <a:pt x="16299" y="922"/>
                      <a:pt x="16149" y="948"/>
                      <a:pt x="15986" y="1064"/>
                    </a:cubicBezTo>
                    <a:cubicBezTo>
                      <a:pt x="15714" y="1253"/>
                      <a:pt x="14961" y="1901"/>
                      <a:pt x="14752" y="1901"/>
                    </a:cubicBezTo>
                    <a:cubicBezTo>
                      <a:pt x="14373" y="1893"/>
                      <a:pt x="14041" y="1859"/>
                      <a:pt x="13728" y="1859"/>
                    </a:cubicBezTo>
                    <a:cubicBezTo>
                      <a:pt x="13280" y="1859"/>
                      <a:pt x="12873" y="1928"/>
                      <a:pt x="12429" y="2236"/>
                    </a:cubicBezTo>
                    <a:cubicBezTo>
                      <a:pt x="11983" y="2520"/>
                      <a:pt x="11714" y="2823"/>
                      <a:pt x="11261" y="2823"/>
                    </a:cubicBezTo>
                    <a:cubicBezTo>
                      <a:pt x="11246" y="2823"/>
                      <a:pt x="11231" y="2823"/>
                      <a:pt x="11215" y="2822"/>
                    </a:cubicBezTo>
                    <a:cubicBezTo>
                      <a:pt x="10923" y="2822"/>
                      <a:pt x="10548" y="2750"/>
                      <a:pt x="10213" y="2750"/>
                    </a:cubicBezTo>
                    <a:cubicBezTo>
                      <a:pt x="10069" y="2750"/>
                      <a:pt x="9933" y="2763"/>
                      <a:pt x="9814" y="2801"/>
                    </a:cubicBezTo>
                    <a:cubicBezTo>
                      <a:pt x="9479" y="2906"/>
                      <a:pt x="9102" y="3261"/>
                      <a:pt x="8809" y="3450"/>
                    </a:cubicBezTo>
                    <a:cubicBezTo>
                      <a:pt x="8441" y="3685"/>
                      <a:pt x="8301" y="3745"/>
                      <a:pt x="8017" y="3745"/>
                    </a:cubicBezTo>
                    <a:cubicBezTo>
                      <a:pt x="7898" y="3745"/>
                      <a:pt x="7752" y="3734"/>
                      <a:pt x="7554" y="3722"/>
                    </a:cubicBezTo>
                    <a:cubicBezTo>
                      <a:pt x="7525" y="3721"/>
                      <a:pt x="7497" y="3721"/>
                      <a:pt x="7469" y="3721"/>
                    </a:cubicBezTo>
                    <a:cubicBezTo>
                      <a:pt x="6446" y="3721"/>
                      <a:pt x="6065" y="4094"/>
                      <a:pt x="5189" y="4705"/>
                    </a:cubicBezTo>
                    <a:cubicBezTo>
                      <a:pt x="5075" y="4773"/>
                      <a:pt x="4928" y="4794"/>
                      <a:pt x="4760" y="4794"/>
                    </a:cubicBezTo>
                    <a:cubicBezTo>
                      <a:pt x="4481" y="4794"/>
                      <a:pt x="4147" y="4735"/>
                      <a:pt x="3824" y="4735"/>
                    </a:cubicBezTo>
                    <a:cubicBezTo>
                      <a:pt x="3562" y="4735"/>
                      <a:pt x="3308" y="4773"/>
                      <a:pt x="3097" y="4914"/>
                    </a:cubicBezTo>
                    <a:cubicBezTo>
                      <a:pt x="2741" y="5144"/>
                      <a:pt x="2197" y="5647"/>
                      <a:pt x="1884" y="5647"/>
                    </a:cubicBezTo>
                    <a:cubicBezTo>
                      <a:pt x="1360" y="5647"/>
                      <a:pt x="837" y="5626"/>
                      <a:pt x="314" y="5626"/>
                    </a:cubicBezTo>
                    <a:cubicBezTo>
                      <a:pt x="0" y="5626"/>
                      <a:pt x="0" y="6086"/>
                      <a:pt x="314" y="6086"/>
                    </a:cubicBezTo>
                    <a:cubicBezTo>
                      <a:pt x="672" y="6096"/>
                      <a:pt x="1049" y="6146"/>
                      <a:pt x="1414" y="6146"/>
                    </a:cubicBezTo>
                    <a:cubicBezTo>
                      <a:pt x="1798" y="6146"/>
                      <a:pt x="2169" y="6091"/>
                      <a:pt x="2490" y="5877"/>
                    </a:cubicBezTo>
                    <a:cubicBezTo>
                      <a:pt x="2825" y="5647"/>
                      <a:pt x="3369" y="5144"/>
                      <a:pt x="3683" y="5144"/>
                    </a:cubicBezTo>
                    <a:cubicBezTo>
                      <a:pt x="4206" y="5144"/>
                      <a:pt x="4729" y="5165"/>
                      <a:pt x="5252" y="5165"/>
                    </a:cubicBezTo>
                    <a:cubicBezTo>
                      <a:pt x="5566" y="5165"/>
                      <a:pt x="6068" y="4663"/>
                      <a:pt x="6298" y="4517"/>
                    </a:cubicBezTo>
                    <a:cubicBezTo>
                      <a:pt x="6695" y="4263"/>
                      <a:pt x="6839" y="4214"/>
                      <a:pt x="7167" y="4214"/>
                    </a:cubicBezTo>
                    <a:cubicBezTo>
                      <a:pt x="7272" y="4214"/>
                      <a:pt x="7397" y="4219"/>
                      <a:pt x="7554" y="4224"/>
                    </a:cubicBezTo>
                    <a:cubicBezTo>
                      <a:pt x="7585" y="4224"/>
                      <a:pt x="7615" y="4225"/>
                      <a:pt x="7645" y="4225"/>
                    </a:cubicBezTo>
                    <a:cubicBezTo>
                      <a:pt x="8683" y="4225"/>
                      <a:pt x="9044" y="3872"/>
                      <a:pt x="9939" y="3261"/>
                    </a:cubicBezTo>
                    <a:cubicBezTo>
                      <a:pt x="9988" y="3231"/>
                      <a:pt x="10108" y="3220"/>
                      <a:pt x="10261" y="3220"/>
                    </a:cubicBezTo>
                    <a:cubicBezTo>
                      <a:pt x="10629" y="3220"/>
                      <a:pt x="11188" y="3282"/>
                      <a:pt x="11425" y="3282"/>
                    </a:cubicBezTo>
                    <a:cubicBezTo>
                      <a:pt x="11780" y="3282"/>
                      <a:pt x="11948" y="3115"/>
                      <a:pt x="12241" y="2927"/>
                    </a:cubicBezTo>
                    <a:cubicBezTo>
                      <a:pt x="12666" y="2643"/>
                      <a:pt x="12954" y="2340"/>
                      <a:pt x="13409" y="2340"/>
                    </a:cubicBezTo>
                    <a:cubicBezTo>
                      <a:pt x="13424" y="2340"/>
                      <a:pt x="13439" y="2340"/>
                      <a:pt x="13454" y="2341"/>
                    </a:cubicBezTo>
                    <a:cubicBezTo>
                      <a:pt x="13763" y="2341"/>
                      <a:pt x="14162" y="2420"/>
                      <a:pt x="14510" y="2420"/>
                    </a:cubicBezTo>
                    <a:cubicBezTo>
                      <a:pt x="14634" y="2420"/>
                      <a:pt x="14752" y="2410"/>
                      <a:pt x="14856" y="2383"/>
                    </a:cubicBezTo>
                    <a:cubicBezTo>
                      <a:pt x="15254" y="2278"/>
                      <a:pt x="15693" y="1818"/>
                      <a:pt x="16028" y="1587"/>
                    </a:cubicBezTo>
                    <a:cubicBezTo>
                      <a:pt x="16245" y="1450"/>
                      <a:pt x="16462" y="1419"/>
                      <a:pt x="16699" y="1419"/>
                    </a:cubicBezTo>
                    <a:cubicBezTo>
                      <a:pt x="16896" y="1419"/>
                      <a:pt x="17108" y="1441"/>
                      <a:pt x="17346" y="1441"/>
                    </a:cubicBezTo>
                    <a:cubicBezTo>
                      <a:pt x="17365" y="1441"/>
                      <a:pt x="17384" y="1442"/>
                      <a:pt x="17403" y="1442"/>
                    </a:cubicBezTo>
                    <a:cubicBezTo>
                      <a:pt x="18306" y="1442"/>
                      <a:pt x="18764" y="949"/>
                      <a:pt x="19522" y="437"/>
                    </a:cubicBezTo>
                    <a:cubicBezTo>
                      <a:pt x="19733" y="314"/>
                      <a:pt x="19605" y="0"/>
                      <a:pt x="19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-2633650" y="6142575"/>
                <a:ext cx="49312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25" h="6143" extrusionOk="0">
                    <a:moveTo>
                      <a:pt x="19402" y="1"/>
                    </a:moveTo>
                    <a:cubicBezTo>
                      <a:pt x="19360" y="1"/>
                      <a:pt x="19315" y="15"/>
                      <a:pt x="19271" y="49"/>
                    </a:cubicBezTo>
                    <a:cubicBezTo>
                      <a:pt x="18894" y="300"/>
                      <a:pt x="18517" y="530"/>
                      <a:pt x="18141" y="802"/>
                    </a:cubicBezTo>
                    <a:cubicBezTo>
                      <a:pt x="17965" y="922"/>
                      <a:pt x="17779" y="951"/>
                      <a:pt x="17562" y="951"/>
                    </a:cubicBezTo>
                    <a:cubicBezTo>
                      <a:pt x="17366" y="951"/>
                      <a:pt x="17144" y="927"/>
                      <a:pt x="16885" y="927"/>
                    </a:cubicBezTo>
                    <a:cubicBezTo>
                      <a:pt x="16737" y="927"/>
                      <a:pt x="16600" y="911"/>
                      <a:pt x="16471" y="911"/>
                    </a:cubicBezTo>
                    <a:cubicBezTo>
                      <a:pt x="16309" y="911"/>
                      <a:pt x="16158" y="937"/>
                      <a:pt x="16007" y="1053"/>
                    </a:cubicBezTo>
                    <a:cubicBezTo>
                      <a:pt x="15735" y="1241"/>
                      <a:pt x="14981" y="1890"/>
                      <a:pt x="14772" y="1890"/>
                    </a:cubicBezTo>
                    <a:cubicBezTo>
                      <a:pt x="14418" y="1882"/>
                      <a:pt x="14105" y="1855"/>
                      <a:pt x="13810" y="1855"/>
                    </a:cubicBezTo>
                    <a:cubicBezTo>
                      <a:pt x="13338" y="1855"/>
                      <a:pt x="12913" y="1923"/>
                      <a:pt x="12450" y="2246"/>
                    </a:cubicBezTo>
                    <a:cubicBezTo>
                      <a:pt x="12004" y="2509"/>
                      <a:pt x="11735" y="2811"/>
                      <a:pt x="11281" y="2811"/>
                    </a:cubicBezTo>
                    <a:cubicBezTo>
                      <a:pt x="11266" y="2811"/>
                      <a:pt x="11251" y="2811"/>
                      <a:pt x="11236" y="2810"/>
                    </a:cubicBezTo>
                    <a:cubicBezTo>
                      <a:pt x="10941" y="2810"/>
                      <a:pt x="10551" y="2748"/>
                      <a:pt x="10216" y="2748"/>
                    </a:cubicBezTo>
                    <a:cubicBezTo>
                      <a:pt x="10076" y="2748"/>
                      <a:pt x="9945" y="2759"/>
                      <a:pt x="9834" y="2790"/>
                    </a:cubicBezTo>
                    <a:cubicBezTo>
                      <a:pt x="9478" y="2894"/>
                      <a:pt x="9123" y="3250"/>
                      <a:pt x="8830" y="3438"/>
                    </a:cubicBezTo>
                    <a:cubicBezTo>
                      <a:pt x="8434" y="3692"/>
                      <a:pt x="8289" y="3741"/>
                      <a:pt x="7961" y="3741"/>
                    </a:cubicBezTo>
                    <a:cubicBezTo>
                      <a:pt x="7856" y="3741"/>
                      <a:pt x="7732" y="3736"/>
                      <a:pt x="7574" y="3731"/>
                    </a:cubicBezTo>
                    <a:cubicBezTo>
                      <a:pt x="7544" y="3731"/>
                      <a:pt x="7514" y="3730"/>
                      <a:pt x="7485" y="3730"/>
                    </a:cubicBezTo>
                    <a:cubicBezTo>
                      <a:pt x="6465" y="3730"/>
                      <a:pt x="6083" y="4083"/>
                      <a:pt x="5168" y="4694"/>
                    </a:cubicBezTo>
                    <a:cubicBezTo>
                      <a:pt x="5057" y="4768"/>
                      <a:pt x="4908" y="4791"/>
                      <a:pt x="4737" y="4791"/>
                    </a:cubicBezTo>
                    <a:cubicBezTo>
                      <a:pt x="4454" y="4791"/>
                      <a:pt x="4113" y="4728"/>
                      <a:pt x="3784" y="4728"/>
                    </a:cubicBezTo>
                    <a:cubicBezTo>
                      <a:pt x="3528" y="4728"/>
                      <a:pt x="3281" y="4766"/>
                      <a:pt x="3076" y="4903"/>
                    </a:cubicBezTo>
                    <a:cubicBezTo>
                      <a:pt x="2741" y="5133"/>
                      <a:pt x="2197" y="5635"/>
                      <a:pt x="1883" y="5635"/>
                    </a:cubicBezTo>
                    <a:cubicBezTo>
                      <a:pt x="1360" y="5635"/>
                      <a:pt x="837" y="5614"/>
                      <a:pt x="314" y="5614"/>
                    </a:cubicBezTo>
                    <a:cubicBezTo>
                      <a:pt x="0" y="5614"/>
                      <a:pt x="0" y="6075"/>
                      <a:pt x="314" y="6075"/>
                    </a:cubicBezTo>
                    <a:cubicBezTo>
                      <a:pt x="663" y="6095"/>
                      <a:pt x="1026" y="6143"/>
                      <a:pt x="1378" y="6143"/>
                    </a:cubicBezTo>
                    <a:cubicBezTo>
                      <a:pt x="1766" y="6143"/>
                      <a:pt x="2140" y="6084"/>
                      <a:pt x="2469" y="5865"/>
                    </a:cubicBezTo>
                    <a:cubicBezTo>
                      <a:pt x="2804" y="5635"/>
                      <a:pt x="3369" y="5133"/>
                      <a:pt x="3683" y="5133"/>
                    </a:cubicBezTo>
                    <a:cubicBezTo>
                      <a:pt x="4206" y="5133"/>
                      <a:pt x="4729" y="5175"/>
                      <a:pt x="5252" y="5175"/>
                    </a:cubicBezTo>
                    <a:cubicBezTo>
                      <a:pt x="5566" y="5175"/>
                      <a:pt x="6068" y="4673"/>
                      <a:pt x="6298" y="4505"/>
                    </a:cubicBezTo>
                    <a:cubicBezTo>
                      <a:pt x="6666" y="4270"/>
                      <a:pt x="6806" y="4210"/>
                      <a:pt x="7090" y="4210"/>
                    </a:cubicBezTo>
                    <a:cubicBezTo>
                      <a:pt x="7210" y="4210"/>
                      <a:pt x="7355" y="4221"/>
                      <a:pt x="7553" y="4233"/>
                    </a:cubicBezTo>
                    <a:cubicBezTo>
                      <a:pt x="7582" y="4234"/>
                      <a:pt x="7610" y="4234"/>
                      <a:pt x="7638" y="4234"/>
                    </a:cubicBezTo>
                    <a:cubicBezTo>
                      <a:pt x="8662" y="4234"/>
                      <a:pt x="9042" y="3861"/>
                      <a:pt x="9939" y="3250"/>
                    </a:cubicBezTo>
                    <a:cubicBezTo>
                      <a:pt x="9977" y="3222"/>
                      <a:pt x="10074" y="3212"/>
                      <a:pt x="10202" y="3212"/>
                    </a:cubicBezTo>
                    <a:cubicBezTo>
                      <a:pt x="10559" y="3212"/>
                      <a:pt x="11162" y="3292"/>
                      <a:pt x="11424" y="3292"/>
                    </a:cubicBezTo>
                    <a:cubicBezTo>
                      <a:pt x="11759" y="3292"/>
                      <a:pt x="11947" y="3103"/>
                      <a:pt x="12240" y="2915"/>
                    </a:cubicBezTo>
                    <a:cubicBezTo>
                      <a:pt x="12653" y="2640"/>
                      <a:pt x="12937" y="2346"/>
                      <a:pt x="13351" y="2346"/>
                    </a:cubicBezTo>
                    <a:cubicBezTo>
                      <a:pt x="13378" y="2346"/>
                      <a:pt x="13405" y="2348"/>
                      <a:pt x="13433" y="2350"/>
                    </a:cubicBezTo>
                    <a:cubicBezTo>
                      <a:pt x="13728" y="2350"/>
                      <a:pt x="14118" y="2413"/>
                      <a:pt x="14461" y="2413"/>
                    </a:cubicBezTo>
                    <a:cubicBezTo>
                      <a:pt x="14604" y="2413"/>
                      <a:pt x="14739" y="2402"/>
                      <a:pt x="14856" y="2371"/>
                    </a:cubicBezTo>
                    <a:cubicBezTo>
                      <a:pt x="15232" y="2266"/>
                      <a:pt x="15693" y="1827"/>
                      <a:pt x="16028" y="1576"/>
                    </a:cubicBezTo>
                    <a:cubicBezTo>
                      <a:pt x="16244" y="1439"/>
                      <a:pt x="16455" y="1408"/>
                      <a:pt x="16687" y="1408"/>
                    </a:cubicBezTo>
                    <a:cubicBezTo>
                      <a:pt x="16880" y="1408"/>
                      <a:pt x="17087" y="1430"/>
                      <a:pt x="17325" y="1430"/>
                    </a:cubicBezTo>
                    <a:cubicBezTo>
                      <a:pt x="17344" y="1430"/>
                      <a:pt x="17363" y="1430"/>
                      <a:pt x="17381" y="1430"/>
                    </a:cubicBezTo>
                    <a:cubicBezTo>
                      <a:pt x="18286" y="1430"/>
                      <a:pt x="18763" y="938"/>
                      <a:pt x="19501" y="425"/>
                    </a:cubicBezTo>
                    <a:cubicBezTo>
                      <a:pt x="19724" y="305"/>
                      <a:pt x="19595" y="1"/>
                      <a:pt x="19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8" name="Google Shape;658;p34"/>
              <p:cNvSpPr/>
              <p:nvPr/>
            </p:nvSpPr>
            <p:spPr>
              <a:xfrm>
                <a:off x="-2624775" y="6233300"/>
                <a:ext cx="4948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9793" h="6176" extrusionOk="0">
                    <a:moveTo>
                      <a:pt x="19454" y="0"/>
                    </a:moveTo>
                    <a:cubicBezTo>
                      <a:pt x="19416" y="0"/>
                      <a:pt x="19375" y="12"/>
                      <a:pt x="19334" y="39"/>
                    </a:cubicBezTo>
                    <a:cubicBezTo>
                      <a:pt x="18958" y="311"/>
                      <a:pt x="18581" y="542"/>
                      <a:pt x="18204" y="814"/>
                    </a:cubicBezTo>
                    <a:cubicBezTo>
                      <a:pt x="17987" y="950"/>
                      <a:pt x="17777" y="982"/>
                      <a:pt x="17545" y="982"/>
                    </a:cubicBezTo>
                    <a:cubicBezTo>
                      <a:pt x="17352" y="982"/>
                      <a:pt x="17145" y="960"/>
                      <a:pt x="16907" y="960"/>
                    </a:cubicBezTo>
                    <a:cubicBezTo>
                      <a:pt x="16749" y="960"/>
                      <a:pt x="16611" y="943"/>
                      <a:pt x="16482" y="943"/>
                    </a:cubicBezTo>
                    <a:cubicBezTo>
                      <a:pt x="16320" y="943"/>
                      <a:pt x="16170" y="969"/>
                      <a:pt x="16007" y="1086"/>
                    </a:cubicBezTo>
                    <a:cubicBezTo>
                      <a:pt x="15756" y="1274"/>
                      <a:pt x="14982" y="1922"/>
                      <a:pt x="14773" y="1922"/>
                    </a:cubicBezTo>
                    <a:cubicBezTo>
                      <a:pt x="14427" y="1914"/>
                      <a:pt x="14115" y="1888"/>
                      <a:pt x="13820" y="1888"/>
                    </a:cubicBezTo>
                    <a:cubicBezTo>
                      <a:pt x="13346" y="1888"/>
                      <a:pt x="12914" y="1956"/>
                      <a:pt x="12450" y="2278"/>
                    </a:cubicBezTo>
                    <a:cubicBezTo>
                      <a:pt x="12025" y="2542"/>
                      <a:pt x="11737" y="2844"/>
                      <a:pt x="11301" y="2844"/>
                    </a:cubicBezTo>
                    <a:cubicBezTo>
                      <a:pt x="11287" y="2844"/>
                      <a:pt x="11272" y="2844"/>
                      <a:pt x="11258" y="2843"/>
                    </a:cubicBezTo>
                    <a:cubicBezTo>
                      <a:pt x="10962" y="2843"/>
                      <a:pt x="10573" y="2781"/>
                      <a:pt x="10230" y="2781"/>
                    </a:cubicBezTo>
                    <a:cubicBezTo>
                      <a:pt x="10087" y="2781"/>
                      <a:pt x="9952" y="2791"/>
                      <a:pt x="9835" y="2822"/>
                    </a:cubicBezTo>
                    <a:cubicBezTo>
                      <a:pt x="9500" y="2927"/>
                      <a:pt x="9123" y="3283"/>
                      <a:pt x="8851" y="3471"/>
                    </a:cubicBezTo>
                    <a:cubicBezTo>
                      <a:pt x="8455" y="3724"/>
                      <a:pt x="8311" y="3774"/>
                      <a:pt x="7983" y="3774"/>
                    </a:cubicBezTo>
                    <a:cubicBezTo>
                      <a:pt x="7877" y="3774"/>
                      <a:pt x="7753" y="3769"/>
                      <a:pt x="7596" y="3764"/>
                    </a:cubicBezTo>
                    <a:cubicBezTo>
                      <a:pt x="7540" y="3762"/>
                      <a:pt x="7486" y="3761"/>
                      <a:pt x="7434" y="3761"/>
                    </a:cubicBezTo>
                    <a:cubicBezTo>
                      <a:pt x="6450" y="3761"/>
                      <a:pt x="6084" y="4130"/>
                      <a:pt x="5190" y="4726"/>
                    </a:cubicBezTo>
                    <a:cubicBezTo>
                      <a:pt x="5073" y="4801"/>
                      <a:pt x="4921" y="4824"/>
                      <a:pt x="4750" y="4824"/>
                    </a:cubicBezTo>
                    <a:cubicBezTo>
                      <a:pt x="4466" y="4824"/>
                      <a:pt x="4127" y="4760"/>
                      <a:pt x="3801" y="4760"/>
                    </a:cubicBezTo>
                    <a:cubicBezTo>
                      <a:pt x="3548" y="4760"/>
                      <a:pt x="3303" y="4799"/>
                      <a:pt x="3097" y="4935"/>
                    </a:cubicBezTo>
                    <a:cubicBezTo>
                      <a:pt x="2742" y="5166"/>
                      <a:pt x="2198" y="5668"/>
                      <a:pt x="1884" y="5668"/>
                    </a:cubicBezTo>
                    <a:cubicBezTo>
                      <a:pt x="1361" y="5668"/>
                      <a:pt x="838" y="5647"/>
                      <a:pt x="315" y="5647"/>
                    </a:cubicBezTo>
                    <a:cubicBezTo>
                      <a:pt x="1" y="5647"/>
                      <a:pt x="1" y="6107"/>
                      <a:pt x="315" y="6107"/>
                    </a:cubicBezTo>
                    <a:cubicBezTo>
                      <a:pt x="663" y="6127"/>
                      <a:pt x="1031" y="6176"/>
                      <a:pt x="1389" y="6176"/>
                    </a:cubicBezTo>
                    <a:cubicBezTo>
                      <a:pt x="1782" y="6176"/>
                      <a:pt x="2162" y="6117"/>
                      <a:pt x="2491" y="5898"/>
                    </a:cubicBezTo>
                    <a:cubicBezTo>
                      <a:pt x="2825" y="5668"/>
                      <a:pt x="3369" y="5166"/>
                      <a:pt x="3683" y="5166"/>
                    </a:cubicBezTo>
                    <a:cubicBezTo>
                      <a:pt x="4206" y="5166"/>
                      <a:pt x="4729" y="5187"/>
                      <a:pt x="5253" y="5187"/>
                    </a:cubicBezTo>
                    <a:cubicBezTo>
                      <a:pt x="5566" y="5187"/>
                      <a:pt x="6069" y="4705"/>
                      <a:pt x="6299" y="4538"/>
                    </a:cubicBezTo>
                    <a:cubicBezTo>
                      <a:pt x="6695" y="4284"/>
                      <a:pt x="6839" y="4235"/>
                      <a:pt x="7168" y="4235"/>
                    </a:cubicBezTo>
                    <a:cubicBezTo>
                      <a:pt x="7273" y="4235"/>
                      <a:pt x="7397" y="4240"/>
                      <a:pt x="7554" y="4245"/>
                    </a:cubicBezTo>
                    <a:cubicBezTo>
                      <a:pt x="7610" y="4247"/>
                      <a:pt x="7664" y="4248"/>
                      <a:pt x="7717" y="4248"/>
                    </a:cubicBezTo>
                    <a:cubicBezTo>
                      <a:pt x="8700" y="4248"/>
                      <a:pt x="9065" y="3879"/>
                      <a:pt x="9939" y="3283"/>
                    </a:cubicBezTo>
                    <a:cubicBezTo>
                      <a:pt x="10016" y="3234"/>
                      <a:pt x="10179" y="3217"/>
                      <a:pt x="10373" y="3217"/>
                    </a:cubicBezTo>
                    <a:cubicBezTo>
                      <a:pt x="10762" y="3217"/>
                      <a:pt x="11279" y="3283"/>
                      <a:pt x="11488" y="3283"/>
                    </a:cubicBezTo>
                    <a:cubicBezTo>
                      <a:pt x="11823" y="3283"/>
                      <a:pt x="12011" y="3115"/>
                      <a:pt x="12304" y="2927"/>
                    </a:cubicBezTo>
                    <a:cubicBezTo>
                      <a:pt x="12729" y="2643"/>
                      <a:pt x="13017" y="2340"/>
                      <a:pt x="13453" y="2340"/>
                    </a:cubicBezTo>
                    <a:cubicBezTo>
                      <a:pt x="13467" y="2340"/>
                      <a:pt x="13482" y="2340"/>
                      <a:pt x="13496" y="2341"/>
                    </a:cubicBezTo>
                    <a:cubicBezTo>
                      <a:pt x="13805" y="2341"/>
                      <a:pt x="14215" y="2420"/>
                      <a:pt x="14569" y="2420"/>
                    </a:cubicBezTo>
                    <a:cubicBezTo>
                      <a:pt x="14696" y="2420"/>
                      <a:pt x="14815" y="2410"/>
                      <a:pt x="14919" y="2383"/>
                    </a:cubicBezTo>
                    <a:cubicBezTo>
                      <a:pt x="15296" y="2278"/>
                      <a:pt x="15756" y="1818"/>
                      <a:pt x="16091" y="1588"/>
                    </a:cubicBezTo>
                    <a:cubicBezTo>
                      <a:pt x="16308" y="1451"/>
                      <a:pt x="16518" y="1420"/>
                      <a:pt x="16750" y="1420"/>
                    </a:cubicBezTo>
                    <a:cubicBezTo>
                      <a:pt x="16943" y="1420"/>
                      <a:pt x="17150" y="1441"/>
                      <a:pt x="17388" y="1441"/>
                    </a:cubicBezTo>
                    <a:cubicBezTo>
                      <a:pt x="17407" y="1442"/>
                      <a:pt x="17426" y="1442"/>
                      <a:pt x="17445" y="1442"/>
                    </a:cubicBezTo>
                    <a:cubicBezTo>
                      <a:pt x="18349" y="1442"/>
                      <a:pt x="18826" y="949"/>
                      <a:pt x="19564" y="437"/>
                    </a:cubicBezTo>
                    <a:cubicBezTo>
                      <a:pt x="19792" y="314"/>
                      <a:pt x="19653" y="0"/>
                      <a:pt x="19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59" name="Google Shape;659;p34"/>
              <p:cNvSpPr/>
              <p:nvPr/>
            </p:nvSpPr>
            <p:spPr>
              <a:xfrm>
                <a:off x="-1753825" y="6143775"/>
                <a:ext cx="2720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9459" extrusionOk="0">
                    <a:moveTo>
                      <a:pt x="10881" y="1"/>
                    </a:moveTo>
                    <a:cubicBezTo>
                      <a:pt x="8244" y="419"/>
                      <a:pt x="3871" y="1214"/>
                      <a:pt x="2009" y="2218"/>
                    </a:cubicBezTo>
                    <a:lnTo>
                      <a:pt x="1" y="9458"/>
                    </a:lnTo>
                    <a:cubicBezTo>
                      <a:pt x="1779" y="8203"/>
                      <a:pt x="6612" y="5022"/>
                      <a:pt x="10630" y="4206"/>
                    </a:cubicBezTo>
                    <a:cubicBezTo>
                      <a:pt x="10797" y="2825"/>
                      <a:pt x="10881" y="1402"/>
                      <a:pt x="10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0" name="Google Shape;660;p34"/>
              <p:cNvSpPr/>
              <p:nvPr/>
            </p:nvSpPr>
            <p:spPr>
              <a:xfrm>
                <a:off x="-1694200" y="5953900"/>
                <a:ext cx="206650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8370" extrusionOk="0">
                    <a:moveTo>
                      <a:pt x="7743" y="0"/>
                    </a:moveTo>
                    <a:cubicBezTo>
                      <a:pt x="5859" y="126"/>
                      <a:pt x="3265" y="398"/>
                      <a:pt x="2030" y="921"/>
                    </a:cubicBezTo>
                    <a:lnTo>
                      <a:pt x="1" y="8370"/>
                    </a:lnTo>
                    <a:cubicBezTo>
                      <a:pt x="1382" y="7324"/>
                      <a:pt x="4960" y="4792"/>
                      <a:pt x="8266" y="3662"/>
                    </a:cubicBezTo>
                    <a:cubicBezTo>
                      <a:pt x="8140" y="2407"/>
                      <a:pt x="7952" y="1172"/>
                      <a:pt x="7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-1620950" y="5699150"/>
                <a:ext cx="899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7868" extrusionOk="0">
                    <a:moveTo>
                      <a:pt x="2134" y="1"/>
                    </a:moveTo>
                    <a:lnTo>
                      <a:pt x="0" y="7868"/>
                    </a:lnTo>
                    <a:cubicBezTo>
                      <a:pt x="837" y="6989"/>
                      <a:pt x="2197" y="5692"/>
                      <a:pt x="3599" y="4729"/>
                    </a:cubicBezTo>
                    <a:cubicBezTo>
                      <a:pt x="3013" y="2511"/>
                      <a:pt x="2448" y="796"/>
                      <a:pt x="2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2" name="Google Shape;662;p34"/>
              <p:cNvSpPr/>
              <p:nvPr/>
            </p:nvSpPr>
            <p:spPr>
              <a:xfrm>
                <a:off x="-1643450" y="5816850"/>
                <a:ext cx="1428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6383" extrusionOk="0">
                    <a:moveTo>
                      <a:pt x="4499" y="0"/>
                    </a:moveTo>
                    <a:cubicBezTo>
                      <a:pt x="3097" y="984"/>
                      <a:pt x="1737" y="2281"/>
                      <a:pt x="900" y="3160"/>
                    </a:cubicBezTo>
                    <a:lnTo>
                      <a:pt x="0" y="6382"/>
                    </a:lnTo>
                    <a:cubicBezTo>
                      <a:pt x="1235" y="5859"/>
                      <a:pt x="3829" y="5587"/>
                      <a:pt x="5713" y="5461"/>
                    </a:cubicBezTo>
                    <a:cubicBezTo>
                      <a:pt x="5378" y="3453"/>
                      <a:pt x="4917" y="1591"/>
                      <a:pt x="44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3" name="Google Shape;663;p34"/>
              <p:cNvSpPr/>
              <p:nvPr/>
            </p:nvSpPr>
            <p:spPr>
              <a:xfrm>
                <a:off x="-1704125" y="6044925"/>
                <a:ext cx="2218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6173" extrusionOk="0">
                    <a:moveTo>
                      <a:pt x="8642" y="0"/>
                    </a:moveTo>
                    <a:cubicBezTo>
                      <a:pt x="5357" y="1130"/>
                      <a:pt x="1779" y="3662"/>
                      <a:pt x="377" y="4708"/>
                    </a:cubicBezTo>
                    <a:lnTo>
                      <a:pt x="0" y="6172"/>
                    </a:lnTo>
                    <a:cubicBezTo>
                      <a:pt x="1862" y="5168"/>
                      <a:pt x="6236" y="4373"/>
                      <a:pt x="8872" y="3955"/>
                    </a:cubicBezTo>
                    <a:cubicBezTo>
                      <a:pt x="8872" y="2636"/>
                      <a:pt x="8788" y="1297"/>
                      <a:pt x="8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-1776850" y="6248925"/>
                <a:ext cx="289300" cy="216575"/>
              </a:xfrm>
              <a:custGeom>
                <a:avLst/>
                <a:gdLst/>
                <a:ahLst/>
                <a:cxnLst/>
                <a:rect l="l" t="t" r="r" b="b"/>
                <a:pathLst>
                  <a:path w="11572" h="8663" extrusionOk="0">
                    <a:moveTo>
                      <a:pt x="11572" y="0"/>
                    </a:moveTo>
                    <a:lnTo>
                      <a:pt x="11572" y="0"/>
                    </a:lnTo>
                    <a:cubicBezTo>
                      <a:pt x="7575" y="795"/>
                      <a:pt x="2742" y="3997"/>
                      <a:pt x="942" y="5252"/>
                    </a:cubicBezTo>
                    <a:lnTo>
                      <a:pt x="1" y="8663"/>
                    </a:lnTo>
                    <a:cubicBezTo>
                      <a:pt x="3746" y="5524"/>
                      <a:pt x="10944" y="3034"/>
                      <a:pt x="11090" y="2427"/>
                    </a:cubicBezTo>
                    <a:cubicBezTo>
                      <a:pt x="11300" y="1653"/>
                      <a:pt x="11446" y="837"/>
                      <a:pt x="11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5" name="Google Shape;665;p34"/>
              <p:cNvSpPr/>
              <p:nvPr/>
            </p:nvSpPr>
            <p:spPr>
              <a:xfrm>
                <a:off x="-1837525" y="5666350"/>
                <a:ext cx="277800" cy="93462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37385" extrusionOk="0">
                    <a:moveTo>
                      <a:pt x="10576" y="1"/>
                    </a:moveTo>
                    <a:cubicBezTo>
                      <a:pt x="10363" y="1"/>
                      <a:pt x="10163" y="141"/>
                      <a:pt x="10128" y="371"/>
                    </a:cubicBezTo>
                    <a:lnTo>
                      <a:pt x="1" y="37385"/>
                    </a:lnTo>
                    <a:lnTo>
                      <a:pt x="963" y="37385"/>
                    </a:lnTo>
                    <a:lnTo>
                      <a:pt x="2428" y="31966"/>
                    </a:lnTo>
                    <a:lnTo>
                      <a:pt x="3369" y="28555"/>
                    </a:lnTo>
                    <a:lnTo>
                      <a:pt x="5357" y="21315"/>
                    </a:lnTo>
                    <a:lnTo>
                      <a:pt x="5755" y="19872"/>
                    </a:lnTo>
                    <a:lnTo>
                      <a:pt x="7805" y="12423"/>
                    </a:lnTo>
                    <a:lnTo>
                      <a:pt x="8684" y="9201"/>
                    </a:lnTo>
                    <a:lnTo>
                      <a:pt x="10839" y="1333"/>
                    </a:lnTo>
                    <a:lnTo>
                      <a:pt x="11048" y="601"/>
                    </a:lnTo>
                    <a:cubicBezTo>
                      <a:pt x="11111" y="329"/>
                      <a:pt x="10965" y="78"/>
                      <a:pt x="10693" y="15"/>
                    </a:cubicBezTo>
                    <a:cubicBezTo>
                      <a:pt x="10654" y="6"/>
                      <a:pt x="10615" y="1"/>
                      <a:pt x="10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-2041525" y="6599900"/>
                <a:ext cx="3630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1215" extrusionOk="0">
                    <a:moveTo>
                      <a:pt x="565" y="1"/>
                    </a:moveTo>
                    <a:cubicBezTo>
                      <a:pt x="273" y="1"/>
                      <a:pt x="1" y="273"/>
                      <a:pt x="1" y="608"/>
                    </a:cubicBezTo>
                    <a:cubicBezTo>
                      <a:pt x="1" y="922"/>
                      <a:pt x="273" y="1215"/>
                      <a:pt x="607" y="1215"/>
                    </a:cubicBezTo>
                    <a:lnTo>
                      <a:pt x="13915" y="1215"/>
                    </a:lnTo>
                    <a:cubicBezTo>
                      <a:pt x="14229" y="1215"/>
                      <a:pt x="14522" y="943"/>
                      <a:pt x="14522" y="608"/>
                    </a:cubicBezTo>
                    <a:cubicBezTo>
                      <a:pt x="14522" y="294"/>
                      <a:pt x="14250" y="1"/>
                      <a:pt x="1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7" name="Google Shape;667;p34"/>
              <p:cNvSpPr/>
              <p:nvPr/>
            </p:nvSpPr>
            <p:spPr>
              <a:xfrm>
                <a:off x="-2148225" y="6694075"/>
                <a:ext cx="563900" cy="368275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14731" extrusionOk="0">
                    <a:moveTo>
                      <a:pt x="6633" y="0"/>
                    </a:moveTo>
                    <a:cubicBezTo>
                      <a:pt x="6633" y="0"/>
                      <a:pt x="2113" y="1256"/>
                      <a:pt x="732" y="4080"/>
                    </a:cubicBezTo>
                    <a:cubicBezTo>
                      <a:pt x="670" y="4248"/>
                      <a:pt x="586" y="4415"/>
                      <a:pt x="523" y="4603"/>
                    </a:cubicBezTo>
                    <a:cubicBezTo>
                      <a:pt x="0" y="6277"/>
                      <a:pt x="272" y="9102"/>
                      <a:pt x="2616" y="11697"/>
                    </a:cubicBezTo>
                    <a:cubicBezTo>
                      <a:pt x="3599" y="12764"/>
                      <a:pt x="4896" y="13789"/>
                      <a:pt x="6654" y="14710"/>
                    </a:cubicBezTo>
                    <a:lnTo>
                      <a:pt x="16090" y="14730"/>
                    </a:lnTo>
                    <a:cubicBezTo>
                      <a:pt x="21175" y="12115"/>
                      <a:pt x="22556" y="8432"/>
                      <a:pt x="22430" y="5880"/>
                    </a:cubicBezTo>
                    <a:cubicBezTo>
                      <a:pt x="22388" y="5147"/>
                      <a:pt x="22242" y="4562"/>
                      <a:pt x="22012" y="4080"/>
                    </a:cubicBezTo>
                    <a:cubicBezTo>
                      <a:pt x="20694" y="1444"/>
                      <a:pt x="16676" y="168"/>
                      <a:pt x="16174" y="21"/>
                    </a:cubicBezTo>
                    <a:cubicBezTo>
                      <a:pt x="16153" y="21"/>
                      <a:pt x="16111" y="0"/>
                      <a:pt x="16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68" name="Google Shape;668;p34"/>
              <p:cNvSpPr/>
              <p:nvPr/>
            </p:nvSpPr>
            <p:spPr>
              <a:xfrm>
                <a:off x="-2004900" y="6629200"/>
                <a:ext cx="2814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2596" extrusionOk="0">
                    <a:moveTo>
                      <a:pt x="0" y="1"/>
                    </a:moveTo>
                    <a:lnTo>
                      <a:pt x="900" y="2595"/>
                    </a:lnTo>
                    <a:lnTo>
                      <a:pt x="10378" y="2595"/>
                    </a:lnTo>
                    <a:lnTo>
                      <a:pt x="11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556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/>
          <p:cNvSpPr txBox="1">
            <a:spLocks noGrp="1"/>
          </p:cNvSpPr>
          <p:nvPr>
            <p:ph type="title" idx="6"/>
          </p:nvPr>
        </p:nvSpPr>
        <p:spPr>
          <a:xfrm>
            <a:off x="874331" y="125375"/>
            <a:ext cx="7704000" cy="67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học thu nhận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" name="Google Shape;1187;p41"/>
          <p:cNvSpPr txBox="1">
            <a:spLocks noGrp="1"/>
          </p:cNvSpPr>
          <p:nvPr>
            <p:ph type="title"/>
          </p:nvPr>
        </p:nvSpPr>
        <p:spPr>
          <a:xfrm>
            <a:off x="419050" y="1456005"/>
            <a:ext cx="2056521" cy="2937575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TPVH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8" name="Google Shape;1188;p41"/>
          <p:cNvSpPr txBox="1">
            <a:spLocks noGrp="1"/>
          </p:cNvSpPr>
          <p:nvPr>
            <p:ph type="title" idx="2"/>
          </p:nvPr>
        </p:nvSpPr>
        <p:spPr>
          <a:xfrm>
            <a:off x="6032810" y="1492156"/>
            <a:ext cx="2509024" cy="342553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sz="24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9" name="Google Shape;1189;p41"/>
          <p:cNvSpPr txBox="1">
            <a:spLocks noGrp="1"/>
          </p:cNvSpPr>
          <p:nvPr>
            <p:ph type="title" idx="4"/>
          </p:nvPr>
        </p:nvSpPr>
        <p:spPr>
          <a:xfrm>
            <a:off x="3367457" y="1567566"/>
            <a:ext cx="2246400" cy="341165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/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sz="24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0" name="Google Shape;1190;p41"/>
          <p:cNvGrpSpPr/>
          <p:nvPr/>
        </p:nvGrpSpPr>
        <p:grpSpPr>
          <a:xfrm>
            <a:off x="4278874" y="836174"/>
            <a:ext cx="537862" cy="648015"/>
            <a:chOff x="7543487" y="1954372"/>
            <a:chExt cx="457444" cy="552537"/>
          </a:xfrm>
        </p:grpSpPr>
        <p:sp>
          <p:nvSpPr>
            <p:cNvPr id="1191" name="Google Shape;1191;p41"/>
            <p:cNvSpPr/>
            <p:nvPr/>
          </p:nvSpPr>
          <p:spPr>
            <a:xfrm>
              <a:off x="7543487" y="1954372"/>
              <a:ext cx="457444" cy="552537"/>
            </a:xfrm>
            <a:custGeom>
              <a:avLst/>
              <a:gdLst/>
              <a:ahLst/>
              <a:cxnLst/>
              <a:rect l="l" t="t" r="r" b="b"/>
              <a:pathLst>
                <a:path w="15076" h="18210" extrusionOk="0">
                  <a:moveTo>
                    <a:pt x="7316" y="0"/>
                  </a:moveTo>
                  <a:cubicBezTo>
                    <a:pt x="5005" y="0"/>
                    <a:pt x="1" y="1869"/>
                    <a:pt x="64" y="1932"/>
                  </a:cubicBezTo>
                  <a:lnTo>
                    <a:pt x="349" y="10799"/>
                  </a:lnTo>
                  <a:cubicBezTo>
                    <a:pt x="349" y="14790"/>
                    <a:pt x="7760" y="18210"/>
                    <a:pt x="7760" y="18210"/>
                  </a:cubicBezTo>
                  <a:cubicBezTo>
                    <a:pt x="7760" y="18210"/>
                    <a:pt x="14822" y="14473"/>
                    <a:pt x="14822" y="10641"/>
                  </a:cubicBezTo>
                  <a:lnTo>
                    <a:pt x="15075" y="1900"/>
                  </a:lnTo>
                  <a:cubicBezTo>
                    <a:pt x="15075" y="1900"/>
                    <a:pt x="10230" y="0"/>
                    <a:pt x="7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7639582" y="2223419"/>
              <a:ext cx="274873" cy="75947"/>
            </a:xfrm>
            <a:custGeom>
              <a:avLst/>
              <a:gdLst/>
              <a:ahLst/>
              <a:cxnLst/>
              <a:rect l="l" t="t" r="r" b="b"/>
              <a:pathLst>
                <a:path w="9059" h="2503" extrusionOk="0">
                  <a:moveTo>
                    <a:pt x="4308" y="1"/>
                  </a:moveTo>
                  <a:cubicBezTo>
                    <a:pt x="2534" y="1"/>
                    <a:pt x="1" y="2502"/>
                    <a:pt x="1" y="2502"/>
                  </a:cubicBezTo>
                  <a:cubicBezTo>
                    <a:pt x="1" y="2502"/>
                    <a:pt x="3421" y="1647"/>
                    <a:pt x="4371" y="1647"/>
                  </a:cubicBezTo>
                  <a:cubicBezTo>
                    <a:pt x="5321" y="1647"/>
                    <a:pt x="9058" y="2407"/>
                    <a:pt x="9058" y="2407"/>
                  </a:cubicBezTo>
                  <a:cubicBezTo>
                    <a:pt x="9058" y="2407"/>
                    <a:pt x="6113" y="1"/>
                    <a:pt x="4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803917" y="2113882"/>
              <a:ext cx="120126" cy="52887"/>
            </a:xfrm>
            <a:custGeom>
              <a:avLst/>
              <a:gdLst/>
              <a:ahLst/>
              <a:cxnLst/>
              <a:rect l="l" t="t" r="r" b="b"/>
              <a:pathLst>
                <a:path w="3959" h="1743" extrusionOk="0">
                  <a:moveTo>
                    <a:pt x="0" y="0"/>
                  </a:moveTo>
                  <a:cubicBezTo>
                    <a:pt x="0" y="1"/>
                    <a:pt x="507" y="1742"/>
                    <a:pt x="1647" y="1742"/>
                  </a:cubicBezTo>
                  <a:cubicBezTo>
                    <a:pt x="2819" y="1742"/>
                    <a:pt x="3959" y="887"/>
                    <a:pt x="3959" y="8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608845" y="2113882"/>
              <a:ext cx="124950" cy="60564"/>
            </a:xfrm>
            <a:custGeom>
              <a:avLst/>
              <a:gdLst/>
              <a:ahLst/>
              <a:cxnLst/>
              <a:rect l="l" t="t" r="r" b="b"/>
              <a:pathLst>
                <a:path w="4118" h="1996" extrusionOk="0">
                  <a:moveTo>
                    <a:pt x="4117" y="0"/>
                  </a:moveTo>
                  <a:lnTo>
                    <a:pt x="0" y="1140"/>
                  </a:lnTo>
                  <a:cubicBezTo>
                    <a:pt x="0" y="1140"/>
                    <a:pt x="1045" y="1996"/>
                    <a:pt x="2281" y="1996"/>
                  </a:cubicBezTo>
                  <a:cubicBezTo>
                    <a:pt x="3294" y="1932"/>
                    <a:pt x="4117" y="1"/>
                    <a:pt x="4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5" name="Google Shape;1195;p41"/>
          <p:cNvGrpSpPr/>
          <p:nvPr/>
        </p:nvGrpSpPr>
        <p:grpSpPr>
          <a:xfrm>
            <a:off x="6963334" y="802900"/>
            <a:ext cx="647976" cy="648015"/>
            <a:chOff x="826689" y="2593385"/>
            <a:chExt cx="550625" cy="551596"/>
          </a:xfrm>
        </p:grpSpPr>
        <p:sp>
          <p:nvSpPr>
            <p:cNvPr id="1196" name="Google Shape;1196;p41"/>
            <p:cNvSpPr/>
            <p:nvPr/>
          </p:nvSpPr>
          <p:spPr>
            <a:xfrm>
              <a:off x="1048645" y="2748071"/>
              <a:ext cx="328670" cy="396910"/>
            </a:xfrm>
            <a:custGeom>
              <a:avLst/>
              <a:gdLst/>
              <a:ahLst/>
              <a:cxnLst/>
              <a:rect l="l" t="t" r="r" b="b"/>
              <a:pathLst>
                <a:path w="10832" h="13081" extrusionOk="0">
                  <a:moveTo>
                    <a:pt x="5511" y="1"/>
                  </a:moveTo>
                  <a:cubicBezTo>
                    <a:pt x="3389" y="1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11085"/>
                    <a:pt x="5416" y="13080"/>
                    <a:pt x="5416" y="13080"/>
                  </a:cubicBezTo>
                  <a:cubicBezTo>
                    <a:pt x="5416" y="13080"/>
                    <a:pt x="10800" y="12003"/>
                    <a:pt x="10800" y="6303"/>
                  </a:cubicBezTo>
                  <a:lnTo>
                    <a:pt x="10831" y="1553"/>
                  </a:lnTo>
                  <a:cubicBezTo>
                    <a:pt x="10831" y="1553"/>
                    <a:pt x="7601" y="1"/>
                    <a:pt x="5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107266" y="2950819"/>
              <a:ext cx="210486" cy="61535"/>
            </a:xfrm>
            <a:custGeom>
              <a:avLst/>
              <a:gdLst/>
              <a:ahLst/>
              <a:cxnLst/>
              <a:rect l="l" t="t" r="r" b="b"/>
              <a:pathLst>
                <a:path w="6937" h="2028" extrusionOk="0">
                  <a:moveTo>
                    <a:pt x="3357" y="1"/>
                  </a:moveTo>
                  <a:cubicBezTo>
                    <a:pt x="1711" y="1"/>
                    <a:pt x="0" y="1838"/>
                    <a:pt x="0" y="1838"/>
                  </a:cubicBezTo>
                  <a:cubicBezTo>
                    <a:pt x="0" y="1838"/>
                    <a:pt x="2566" y="1489"/>
                    <a:pt x="3357" y="1489"/>
                  </a:cubicBezTo>
                  <a:cubicBezTo>
                    <a:pt x="4212" y="1489"/>
                    <a:pt x="6936" y="2028"/>
                    <a:pt x="6936" y="2028"/>
                  </a:cubicBezTo>
                  <a:cubicBezTo>
                    <a:pt x="6936" y="2028"/>
                    <a:pt x="5036" y="1"/>
                    <a:pt x="3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242746" y="2880698"/>
              <a:ext cx="100949" cy="36532"/>
            </a:xfrm>
            <a:custGeom>
              <a:avLst/>
              <a:gdLst/>
              <a:ahLst/>
              <a:cxnLst/>
              <a:rect l="l" t="t" r="r" b="b"/>
              <a:pathLst>
                <a:path w="3327" h="12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34" y="1204"/>
                    <a:pt x="1553" y="1204"/>
                  </a:cubicBezTo>
                  <a:cubicBezTo>
                    <a:pt x="2471" y="1204"/>
                    <a:pt x="3326" y="222"/>
                    <a:pt x="3326" y="222"/>
                  </a:cubicBezTo>
                  <a:lnTo>
                    <a:pt x="3326" y="222"/>
                  </a:lnTo>
                  <a:cubicBezTo>
                    <a:pt x="3326" y="222"/>
                    <a:pt x="2218" y="380"/>
                    <a:pt x="1584" y="380"/>
                  </a:cubicBezTo>
                  <a:cubicBezTo>
                    <a:pt x="951" y="3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299456" y="2916229"/>
              <a:ext cx="41357" cy="65388"/>
            </a:xfrm>
            <a:custGeom>
              <a:avLst/>
              <a:gdLst/>
              <a:ahLst/>
              <a:cxnLst/>
              <a:rect l="l" t="t" r="r" b="b"/>
              <a:pathLst>
                <a:path w="1363" h="2155" extrusionOk="0">
                  <a:moveTo>
                    <a:pt x="634" y="1"/>
                  </a:moveTo>
                  <a:cubicBezTo>
                    <a:pt x="634" y="634"/>
                    <a:pt x="0" y="1109"/>
                    <a:pt x="0" y="1521"/>
                  </a:cubicBezTo>
                  <a:cubicBezTo>
                    <a:pt x="0" y="1901"/>
                    <a:pt x="254" y="2154"/>
                    <a:pt x="634" y="2154"/>
                  </a:cubicBezTo>
                  <a:cubicBezTo>
                    <a:pt x="1045" y="2154"/>
                    <a:pt x="1362" y="1838"/>
                    <a:pt x="1362" y="1426"/>
                  </a:cubicBezTo>
                  <a:cubicBezTo>
                    <a:pt x="1362" y="1046"/>
                    <a:pt x="634" y="476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048645" y="2748071"/>
              <a:ext cx="163394" cy="267166"/>
            </a:xfrm>
            <a:custGeom>
              <a:avLst/>
              <a:gdLst/>
              <a:ahLst/>
              <a:cxnLst/>
              <a:rect l="l" t="t" r="r" b="b"/>
              <a:pathLst>
                <a:path w="5385" h="8805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3294" y="33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7411"/>
                    <a:pt x="159" y="8171"/>
                    <a:pt x="476" y="8805"/>
                  </a:cubicBezTo>
                  <a:cubicBezTo>
                    <a:pt x="2344" y="8013"/>
                    <a:pt x="5131" y="5860"/>
                    <a:pt x="5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826689" y="2593385"/>
              <a:ext cx="341141" cy="407439"/>
            </a:xfrm>
            <a:custGeom>
              <a:avLst/>
              <a:gdLst/>
              <a:ahLst/>
              <a:cxnLst/>
              <a:rect l="l" t="t" r="r" b="b"/>
              <a:pathLst>
                <a:path w="11243" h="13428" extrusionOk="0">
                  <a:moveTo>
                    <a:pt x="5637" y="0"/>
                  </a:moveTo>
                  <a:cubicBezTo>
                    <a:pt x="3484" y="0"/>
                    <a:pt x="32" y="1330"/>
                    <a:pt x="32" y="1330"/>
                  </a:cubicBezTo>
                  <a:lnTo>
                    <a:pt x="0" y="6081"/>
                  </a:lnTo>
                  <a:cubicBezTo>
                    <a:pt x="0" y="11433"/>
                    <a:pt x="5574" y="13428"/>
                    <a:pt x="5574" y="13428"/>
                  </a:cubicBezTo>
                  <a:cubicBezTo>
                    <a:pt x="5574" y="13428"/>
                    <a:pt x="11243" y="11686"/>
                    <a:pt x="11243" y="5764"/>
                  </a:cubicBezTo>
                  <a:lnTo>
                    <a:pt x="11243" y="1267"/>
                  </a:lnTo>
                  <a:cubicBezTo>
                    <a:pt x="11243" y="1267"/>
                    <a:pt x="7854" y="0"/>
                    <a:pt x="5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891046" y="2797074"/>
              <a:ext cx="204721" cy="88448"/>
            </a:xfrm>
            <a:custGeom>
              <a:avLst/>
              <a:gdLst/>
              <a:ahLst/>
              <a:cxnLst/>
              <a:rect l="l" t="t" r="r" b="b"/>
              <a:pathLst>
                <a:path w="6747" h="2915" extrusionOk="0">
                  <a:moveTo>
                    <a:pt x="6746" y="1"/>
                  </a:moveTo>
                  <a:lnTo>
                    <a:pt x="6746" y="1"/>
                  </a:lnTo>
                  <a:cubicBezTo>
                    <a:pt x="6746" y="1"/>
                    <a:pt x="4150" y="698"/>
                    <a:pt x="3295" y="698"/>
                  </a:cubicBezTo>
                  <a:cubicBezTo>
                    <a:pt x="2471" y="698"/>
                    <a:pt x="1" y="159"/>
                    <a:pt x="1" y="159"/>
                  </a:cubicBezTo>
                  <a:lnTo>
                    <a:pt x="1" y="159"/>
                  </a:lnTo>
                  <a:cubicBezTo>
                    <a:pt x="1" y="159"/>
                    <a:pt x="951" y="2915"/>
                    <a:pt x="3358" y="2915"/>
                  </a:cubicBezTo>
                  <a:cubicBezTo>
                    <a:pt x="5416" y="2915"/>
                    <a:pt x="6746" y="1"/>
                    <a:pt x="6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1012143" y="2710598"/>
              <a:ext cx="105713" cy="35592"/>
            </a:xfrm>
            <a:custGeom>
              <a:avLst/>
              <a:gdLst/>
              <a:ahLst/>
              <a:cxnLst/>
              <a:rect l="l" t="t" r="r" b="b"/>
              <a:pathLst>
                <a:path w="3484" h="1173" extrusionOk="0">
                  <a:moveTo>
                    <a:pt x="1679" y="1"/>
                  </a:moveTo>
                  <a:cubicBezTo>
                    <a:pt x="887" y="1"/>
                    <a:pt x="0" y="1078"/>
                    <a:pt x="0" y="1078"/>
                  </a:cubicBezTo>
                  <a:cubicBezTo>
                    <a:pt x="0" y="1078"/>
                    <a:pt x="602" y="919"/>
                    <a:pt x="1679" y="919"/>
                  </a:cubicBezTo>
                  <a:cubicBezTo>
                    <a:pt x="2280" y="919"/>
                    <a:pt x="3484" y="1173"/>
                    <a:pt x="3484" y="1173"/>
                  </a:cubicBezTo>
                  <a:cubicBezTo>
                    <a:pt x="3484" y="1173"/>
                    <a:pt x="2502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862220" y="2710598"/>
              <a:ext cx="106715" cy="36563"/>
            </a:xfrm>
            <a:custGeom>
              <a:avLst/>
              <a:gdLst/>
              <a:ahLst/>
              <a:cxnLst/>
              <a:rect l="l" t="t" r="r" b="b"/>
              <a:pathLst>
                <a:path w="3517" h="1205" extrusionOk="0">
                  <a:moveTo>
                    <a:pt x="1711" y="1"/>
                  </a:moveTo>
                  <a:cubicBezTo>
                    <a:pt x="856" y="1"/>
                    <a:pt x="1" y="1204"/>
                    <a:pt x="1" y="1204"/>
                  </a:cubicBezTo>
                  <a:cubicBezTo>
                    <a:pt x="1" y="1204"/>
                    <a:pt x="1078" y="919"/>
                    <a:pt x="1616" y="919"/>
                  </a:cubicBezTo>
                  <a:cubicBezTo>
                    <a:pt x="2186" y="919"/>
                    <a:pt x="3516" y="1078"/>
                    <a:pt x="3516" y="1078"/>
                  </a:cubicBezTo>
                  <a:cubicBezTo>
                    <a:pt x="3516" y="1078"/>
                    <a:pt x="2534" y="64"/>
                    <a:pt x="1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1132238" y="2768248"/>
              <a:ext cx="40386" cy="98067"/>
            </a:xfrm>
            <a:custGeom>
              <a:avLst/>
              <a:gdLst/>
              <a:ahLst/>
              <a:cxnLst/>
              <a:rect l="l" t="t" r="r" b="b"/>
              <a:pathLst>
                <a:path w="1331" h="3232" extrusionOk="0">
                  <a:moveTo>
                    <a:pt x="1331" y="1"/>
                  </a:moveTo>
                  <a:lnTo>
                    <a:pt x="64" y="1331"/>
                  </a:lnTo>
                  <a:lnTo>
                    <a:pt x="1" y="3231"/>
                  </a:lnTo>
                  <a:lnTo>
                    <a:pt x="1204" y="183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112060" y="2797074"/>
              <a:ext cx="73065" cy="37534"/>
            </a:xfrm>
            <a:custGeom>
              <a:avLst/>
              <a:gdLst/>
              <a:ahLst/>
              <a:cxnLst/>
              <a:rect l="l" t="t" r="r" b="b"/>
              <a:pathLst>
                <a:path w="2408" h="1237" extrusionOk="0">
                  <a:moveTo>
                    <a:pt x="1" y="1"/>
                  </a:moveTo>
                  <a:lnTo>
                    <a:pt x="1141" y="1173"/>
                  </a:lnTo>
                  <a:lnTo>
                    <a:pt x="2408" y="1236"/>
                  </a:lnTo>
                  <a:lnTo>
                    <a:pt x="1521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>
            <a:off x="1328188" y="770268"/>
            <a:ext cx="529412" cy="648015"/>
            <a:chOff x="3841065" y="3231427"/>
            <a:chExt cx="451678" cy="552537"/>
          </a:xfrm>
        </p:grpSpPr>
        <p:sp>
          <p:nvSpPr>
            <p:cNvPr id="1208" name="Google Shape;1208;p41"/>
            <p:cNvSpPr/>
            <p:nvPr/>
          </p:nvSpPr>
          <p:spPr>
            <a:xfrm>
              <a:off x="3841065" y="3231427"/>
              <a:ext cx="451678" cy="552537"/>
            </a:xfrm>
            <a:custGeom>
              <a:avLst/>
              <a:gdLst/>
              <a:ahLst/>
              <a:cxnLst/>
              <a:rect l="l" t="t" r="r" b="b"/>
              <a:pathLst>
                <a:path w="14886" h="18210" extrusionOk="0">
                  <a:moveTo>
                    <a:pt x="7475" y="0"/>
                  </a:moveTo>
                  <a:cubicBezTo>
                    <a:pt x="5258" y="0"/>
                    <a:pt x="286" y="2470"/>
                    <a:pt x="318" y="2534"/>
                  </a:cubicBezTo>
                  <a:lnTo>
                    <a:pt x="1" y="9913"/>
                  </a:lnTo>
                  <a:cubicBezTo>
                    <a:pt x="1" y="14631"/>
                    <a:pt x="7253" y="18210"/>
                    <a:pt x="7253" y="18210"/>
                  </a:cubicBezTo>
                  <a:cubicBezTo>
                    <a:pt x="7253" y="18210"/>
                    <a:pt x="14695" y="13998"/>
                    <a:pt x="14695" y="9849"/>
                  </a:cubicBezTo>
                  <a:lnTo>
                    <a:pt x="14885" y="2565"/>
                  </a:lnTo>
                  <a:cubicBezTo>
                    <a:pt x="14885" y="2565"/>
                    <a:pt x="10388" y="0"/>
                    <a:pt x="7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928512" y="3517769"/>
              <a:ext cx="275813" cy="103802"/>
            </a:xfrm>
            <a:custGeom>
              <a:avLst/>
              <a:gdLst/>
              <a:ahLst/>
              <a:cxnLst/>
              <a:rect l="l" t="t" r="r" b="b"/>
              <a:pathLst>
                <a:path w="9090" h="3421" extrusionOk="0">
                  <a:moveTo>
                    <a:pt x="1" y="1"/>
                  </a:moveTo>
                  <a:cubicBezTo>
                    <a:pt x="1" y="1"/>
                    <a:pt x="1869" y="3421"/>
                    <a:pt x="4435" y="3421"/>
                  </a:cubicBezTo>
                  <a:cubicBezTo>
                    <a:pt x="6905" y="3421"/>
                    <a:pt x="9090" y="127"/>
                    <a:pt x="9090" y="127"/>
                  </a:cubicBezTo>
                  <a:lnTo>
                    <a:pt x="9090" y="127"/>
                  </a:lnTo>
                  <a:cubicBezTo>
                    <a:pt x="9090" y="127"/>
                    <a:pt x="6398" y="792"/>
                    <a:pt x="4561" y="792"/>
                  </a:cubicBezTo>
                  <a:cubicBezTo>
                    <a:pt x="2724" y="7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3896804" y="3405350"/>
              <a:ext cx="126892" cy="48063"/>
            </a:xfrm>
            <a:custGeom>
              <a:avLst/>
              <a:gdLst/>
              <a:ahLst/>
              <a:cxnLst/>
              <a:rect l="l" t="t" r="r" b="b"/>
              <a:pathLst>
                <a:path w="4182" h="1584" extrusionOk="0">
                  <a:moveTo>
                    <a:pt x="1901" y="0"/>
                  </a:moveTo>
                  <a:cubicBezTo>
                    <a:pt x="571" y="32"/>
                    <a:pt x="1" y="1584"/>
                    <a:pt x="1" y="1584"/>
                  </a:cubicBezTo>
                  <a:lnTo>
                    <a:pt x="4181" y="1172"/>
                  </a:lnTo>
                  <a:cubicBezTo>
                    <a:pt x="4181" y="1172"/>
                    <a:pt x="3168" y="0"/>
                    <a:pt x="1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4100524" y="3410144"/>
              <a:ext cx="118214" cy="48093"/>
            </a:xfrm>
            <a:custGeom>
              <a:avLst/>
              <a:gdLst/>
              <a:ahLst/>
              <a:cxnLst/>
              <a:rect l="l" t="t" r="r" b="b"/>
              <a:pathLst>
                <a:path w="3896" h="1585" extrusionOk="0">
                  <a:moveTo>
                    <a:pt x="1837" y="1"/>
                  </a:moveTo>
                  <a:cubicBezTo>
                    <a:pt x="602" y="1"/>
                    <a:pt x="1" y="982"/>
                    <a:pt x="1" y="982"/>
                  </a:cubicBezTo>
                  <a:lnTo>
                    <a:pt x="3896" y="1584"/>
                  </a:lnTo>
                  <a:cubicBezTo>
                    <a:pt x="3896" y="1584"/>
                    <a:pt x="3009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" grpId="0"/>
      <p:bldP spid="1187" grpId="0"/>
      <p:bldP spid="1188" grpId="0"/>
      <p:bldP spid="11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45"/>
          <p:cNvSpPr txBox="1">
            <a:spLocks noGrp="1"/>
          </p:cNvSpPr>
          <p:nvPr>
            <p:ph type="title"/>
          </p:nvPr>
        </p:nvSpPr>
        <p:spPr>
          <a:xfrm>
            <a:off x="901801" y="118754"/>
            <a:ext cx="7460166" cy="394279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nghệ thuật, không thể đạt được điều gì đúng mà thiếu đi lòng nhiệt huyết</a:t>
            </a:r>
            <a:r>
              <a:rPr lang="en-US" sz="3600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3600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i="1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 right can be accomplished in art without enthusiasm.</a:t>
            </a:r>
            <a:br>
              <a:rPr lang="vi-VN" sz="3600" i="1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i="1" dirty="0">
                <a:solidFill>
                  <a:schemeClr val="accent4">
                    <a:lumMod val="95000"/>
                  </a:schemeClr>
                </a:solidFill>
                <a:effectLst>
                  <a:glow>
                    <a:schemeClr val="accent1">
                      <a:satMod val="17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 Schumann</a:t>
            </a:r>
            <a:endParaRPr sz="3600" dirty="0">
              <a:solidFill>
                <a:schemeClr val="accent4">
                  <a:lumMod val="95000"/>
                </a:schemeClr>
              </a:solidFill>
              <a:effectLst>
                <a:glow>
                  <a:schemeClr val="accent1">
                    <a:satMod val="17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51"/>
          <p:cNvSpPr txBox="1">
            <a:spLocks noGrp="1"/>
          </p:cNvSpPr>
          <p:nvPr>
            <p:ph type="ctrTitle"/>
          </p:nvPr>
        </p:nvSpPr>
        <p:spPr>
          <a:xfrm>
            <a:off x="306633" y="2077370"/>
            <a:ext cx="8530683" cy="87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</a:t>
            </a:r>
            <a:r>
              <a:rPr lang="en" sz="8000" dirty="0"/>
              <a:t>!</a:t>
            </a:r>
            <a:endParaRPr sz="8000" dirty="0"/>
          </a:p>
        </p:txBody>
      </p:sp>
      <p:grpSp>
        <p:nvGrpSpPr>
          <p:cNvPr id="1639" name="Google Shape;1639;p51"/>
          <p:cNvGrpSpPr/>
          <p:nvPr/>
        </p:nvGrpSpPr>
        <p:grpSpPr>
          <a:xfrm rot="-900046">
            <a:off x="6936279" y="701748"/>
            <a:ext cx="1552798" cy="1368268"/>
            <a:chOff x="-4669200" y="1539525"/>
            <a:chExt cx="1568750" cy="1382325"/>
          </a:xfrm>
        </p:grpSpPr>
        <p:sp>
          <p:nvSpPr>
            <p:cNvPr id="1640" name="Google Shape;1640;p51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1" name="Google Shape;1641;p51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1642" name="Google Shape;1642;p51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1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1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1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1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51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51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1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1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1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1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1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1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1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1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1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1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0" name="Google Shape;1660;p51"/>
          <p:cNvGrpSpPr/>
          <p:nvPr/>
        </p:nvGrpSpPr>
        <p:grpSpPr>
          <a:xfrm rot="900046">
            <a:off x="-259512" y="4120953"/>
            <a:ext cx="1552798" cy="1368268"/>
            <a:chOff x="-4669200" y="1539525"/>
            <a:chExt cx="1568750" cy="1382325"/>
          </a:xfrm>
        </p:grpSpPr>
        <p:sp>
          <p:nvSpPr>
            <p:cNvPr id="1661" name="Google Shape;1661;p51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2" name="Google Shape;1662;p51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1663" name="Google Shape;1663;p51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1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1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1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1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51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51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51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51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1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1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51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51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51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51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546" y="3261602"/>
            <a:ext cx="4533902" cy="1363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/>
          <p:nvPr/>
        </p:nvSpPr>
        <p:spPr>
          <a:xfrm>
            <a:off x="4009685" y="900000"/>
            <a:ext cx="1124700" cy="11247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3"/>
          <p:cNvSpPr txBox="1">
            <a:spLocks noGrp="1"/>
          </p:cNvSpPr>
          <p:nvPr>
            <p:ph type="subTitle" idx="1"/>
          </p:nvPr>
        </p:nvSpPr>
        <p:spPr>
          <a:xfrm>
            <a:off x="3039835" y="3653550"/>
            <a:ext cx="3064500" cy="67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33"/>
          <p:cNvSpPr txBox="1">
            <a:spLocks noGrp="1"/>
          </p:cNvSpPr>
          <p:nvPr>
            <p:ph type="title"/>
          </p:nvPr>
        </p:nvSpPr>
        <p:spPr>
          <a:xfrm>
            <a:off x="2466751" y="1961550"/>
            <a:ext cx="4369380" cy="1692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9" name="Google Shape;579;p33"/>
          <p:cNvSpPr txBox="1">
            <a:spLocks noGrp="1"/>
          </p:cNvSpPr>
          <p:nvPr>
            <p:ph type="title" idx="2"/>
          </p:nvPr>
        </p:nvSpPr>
        <p:spPr>
          <a:xfrm>
            <a:off x="4064185" y="1124000"/>
            <a:ext cx="10152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580" name="Google Shape;580;p33"/>
          <p:cNvGrpSpPr/>
          <p:nvPr/>
        </p:nvGrpSpPr>
        <p:grpSpPr>
          <a:xfrm rot="900046">
            <a:off x="1083958" y="2713179"/>
            <a:ext cx="1548987" cy="1260302"/>
            <a:chOff x="-4665350" y="238125"/>
            <a:chExt cx="1564900" cy="1273250"/>
          </a:xfrm>
        </p:grpSpPr>
        <p:sp>
          <p:nvSpPr>
            <p:cNvPr id="581" name="Google Shape;581;p33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3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583" name="Google Shape;583;p33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33"/>
          <p:cNvGrpSpPr/>
          <p:nvPr/>
        </p:nvGrpSpPr>
        <p:grpSpPr>
          <a:xfrm rot="-900046">
            <a:off x="6490233" y="1438153"/>
            <a:ext cx="1552798" cy="1368268"/>
            <a:chOff x="-4669200" y="1539525"/>
            <a:chExt cx="1568750" cy="1382325"/>
          </a:xfrm>
        </p:grpSpPr>
        <p:sp>
          <p:nvSpPr>
            <p:cNvPr id="604" name="Google Shape;604;p33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5" name="Google Shape;605;p33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/>
          </p:nvPr>
        </p:nvSpPr>
        <p:spPr>
          <a:xfrm>
            <a:off x="358617" y="2730539"/>
            <a:ext cx="8153524" cy="303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9" name="Google Shape;629;p34"/>
          <p:cNvSpPr txBox="1">
            <a:spLocks noGrp="1"/>
          </p:cNvSpPr>
          <p:nvPr>
            <p:ph type="subTitle" idx="1"/>
          </p:nvPr>
        </p:nvSpPr>
        <p:spPr>
          <a:xfrm>
            <a:off x="611334" y="-713"/>
            <a:ext cx="8597686" cy="28138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defRPr/>
            </a:pPr>
            <a:r>
              <a:rPr lang="en-US" sz="24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u="sng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u="sng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u="sng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u="sng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0" name="Google Shape;630;p34"/>
          <p:cNvGrpSpPr/>
          <p:nvPr/>
        </p:nvGrpSpPr>
        <p:grpSpPr>
          <a:xfrm>
            <a:off x="-1079323" y="1478930"/>
            <a:ext cx="1352526" cy="1259923"/>
            <a:chOff x="5163801" y="2877220"/>
            <a:chExt cx="809315" cy="753903"/>
          </a:xfrm>
        </p:grpSpPr>
        <p:sp>
          <p:nvSpPr>
            <p:cNvPr id="631" name="Google Shape;631;p34"/>
            <p:cNvSpPr/>
            <p:nvPr/>
          </p:nvSpPr>
          <p:spPr>
            <a:xfrm>
              <a:off x="5163801" y="2877579"/>
              <a:ext cx="809315" cy="753185"/>
            </a:xfrm>
            <a:custGeom>
              <a:avLst/>
              <a:gdLst/>
              <a:ahLst/>
              <a:cxnLst/>
              <a:rect l="l" t="t" r="r" b="b"/>
              <a:pathLst>
                <a:path w="41728" h="38834" extrusionOk="0">
                  <a:moveTo>
                    <a:pt x="26916" y="0"/>
                  </a:moveTo>
                  <a:cubicBezTo>
                    <a:pt x="26548" y="0"/>
                    <a:pt x="26180" y="140"/>
                    <a:pt x="25901" y="418"/>
                  </a:cubicBezTo>
                  <a:lnTo>
                    <a:pt x="19237" y="7083"/>
                  </a:lnTo>
                  <a:lnTo>
                    <a:pt x="19214" y="7038"/>
                  </a:lnTo>
                  <a:lnTo>
                    <a:pt x="14110" y="12121"/>
                  </a:lnTo>
                  <a:lnTo>
                    <a:pt x="13553" y="11563"/>
                  </a:lnTo>
                  <a:lnTo>
                    <a:pt x="17877" y="7239"/>
                  </a:lnTo>
                  <a:cubicBezTo>
                    <a:pt x="18501" y="6615"/>
                    <a:pt x="18501" y="5567"/>
                    <a:pt x="17877" y="4965"/>
                  </a:cubicBezTo>
                  <a:cubicBezTo>
                    <a:pt x="17554" y="4642"/>
                    <a:pt x="17136" y="4481"/>
                    <a:pt x="16721" y="4481"/>
                  </a:cubicBezTo>
                  <a:cubicBezTo>
                    <a:pt x="16305" y="4481"/>
                    <a:pt x="15893" y="4642"/>
                    <a:pt x="15581" y="4965"/>
                  </a:cubicBezTo>
                  <a:lnTo>
                    <a:pt x="4859" y="15642"/>
                  </a:lnTo>
                  <a:cubicBezTo>
                    <a:pt x="4079" y="16378"/>
                    <a:pt x="3656" y="17448"/>
                    <a:pt x="3656" y="18540"/>
                  </a:cubicBezTo>
                  <a:cubicBezTo>
                    <a:pt x="3656" y="19610"/>
                    <a:pt x="4079" y="20658"/>
                    <a:pt x="4859" y="21438"/>
                  </a:cubicBezTo>
                  <a:lnTo>
                    <a:pt x="602" y="25695"/>
                  </a:lnTo>
                  <a:cubicBezTo>
                    <a:pt x="0" y="26275"/>
                    <a:pt x="0" y="27189"/>
                    <a:pt x="602" y="27768"/>
                  </a:cubicBezTo>
                  <a:lnTo>
                    <a:pt x="7913" y="35102"/>
                  </a:lnTo>
                  <a:cubicBezTo>
                    <a:pt x="8206" y="35394"/>
                    <a:pt x="8586" y="35535"/>
                    <a:pt x="8962" y="35535"/>
                  </a:cubicBezTo>
                  <a:cubicBezTo>
                    <a:pt x="9244" y="35535"/>
                    <a:pt x="9524" y="35455"/>
                    <a:pt x="9763" y="35302"/>
                  </a:cubicBezTo>
                  <a:lnTo>
                    <a:pt x="11903" y="38222"/>
                  </a:lnTo>
                  <a:cubicBezTo>
                    <a:pt x="12185" y="38625"/>
                    <a:pt x="12637" y="38834"/>
                    <a:pt x="13098" y="38834"/>
                  </a:cubicBezTo>
                  <a:cubicBezTo>
                    <a:pt x="13402" y="38834"/>
                    <a:pt x="13710" y="38743"/>
                    <a:pt x="13976" y="38557"/>
                  </a:cubicBezTo>
                  <a:lnTo>
                    <a:pt x="38852" y="20413"/>
                  </a:lnTo>
                  <a:cubicBezTo>
                    <a:pt x="39387" y="20034"/>
                    <a:pt x="39498" y="19298"/>
                    <a:pt x="39097" y="18785"/>
                  </a:cubicBezTo>
                  <a:cubicBezTo>
                    <a:pt x="38872" y="18467"/>
                    <a:pt x="38521" y="18299"/>
                    <a:pt x="38160" y="18299"/>
                  </a:cubicBezTo>
                  <a:cubicBezTo>
                    <a:pt x="37915" y="18299"/>
                    <a:pt x="37665" y="18377"/>
                    <a:pt x="37448" y="18540"/>
                  </a:cubicBezTo>
                  <a:lnTo>
                    <a:pt x="31920" y="22575"/>
                  </a:lnTo>
                  <a:lnTo>
                    <a:pt x="31474" y="21951"/>
                  </a:lnTo>
                  <a:lnTo>
                    <a:pt x="40970" y="15018"/>
                  </a:lnTo>
                  <a:cubicBezTo>
                    <a:pt x="41571" y="14461"/>
                    <a:pt x="41727" y="13547"/>
                    <a:pt x="41237" y="12901"/>
                  </a:cubicBezTo>
                  <a:cubicBezTo>
                    <a:pt x="40956" y="12513"/>
                    <a:pt x="40524" y="12310"/>
                    <a:pt x="40083" y="12310"/>
                  </a:cubicBezTo>
                  <a:cubicBezTo>
                    <a:pt x="39788" y="12310"/>
                    <a:pt x="39490" y="12401"/>
                    <a:pt x="39231" y="12589"/>
                  </a:cubicBezTo>
                  <a:lnTo>
                    <a:pt x="29735" y="19543"/>
                  </a:lnTo>
                  <a:lnTo>
                    <a:pt x="29356" y="18986"/>
                  </a:lnTo>
                  <a:lnTo>
                    <a:pt x="40412" y="10895"/>
                  </a:lnTo>
                  <a:cubicBezTo>
                    <a:pt x="41059" y="10427"/>
                    <a:pt x="41192" y="9535"/>
                    <a:pt x="40724" y="8889"/>
                  </a:cubicBezTo>
                  <a:cubicBezTo>
                    <a:pt x="40430" y="8501"/>
                    <a:pt x="39993" y="8298"/>
                    <a:pt x="39554" y="8298"/>
                  </a:cubicBezTo>
                  <a:cubicBezTo>
                    <a:pt x="39261" y="8298"/>
                    <a:pt x="38968" y="8389"/>
                    <a:pt x="38718" y="8576"/>
                  </a:cubicBezTo>
                  <a:lnTo>
                    <a:pt x="30404" y="14617"/>
                  </a:lnTo>
                  <a:lnTo>
                    <a:pt x="31764" y="13257"/>
                  </a:lnTo>
                  <a:cubicBezTo>
                    <a:pt x="32031" y="13012"/>
                    <a:pt x="32143" y="12700"/>
                    <a:pt x="32098" y="12366"/>
                  </a:cubicBezTo>
                  <a:lnTo>
                    <a:pt x="36668" y="9022"/>
                  </a:lnTo>
                  <a:cubicBezTo>
                    <a:pt x="37314" y="8554"/>
                    <a:pt x="37448" y="7663"/>
                    <a:pt x="36980" y="7016"/>
                  </a:cubicBezTo>
                  <a:cubicBezTo>
                    <a:pt x="36699" y="6643"/>
                    <a:pt x="36268" y="6437"/>
                    <a:pt x="35827" y="6437"/>
                  </a:cubicBezTo>
                  <a:cubicBezTo>
                    <a:pt x="35532" y="6437"/>
                    <a:pt x="35233" y="6529"/>
                    <a:pt x="34973" y="6726"/>
                  </a:cubicBezTo>
                  <a:lnTo>
                    <a:pt x="31050" y="9580"/>
                  </a:lnTo>
                  <a:lnTo>
                    <a:pt x="33057" y="7573"/>
                  </a:lnTo>
                  <a:cubicBezTo>
                    <a:pt x="33614" y="7016"/>
                    <a:pt x="33614" y="6102"/>
                    <a:pt x="33057" y="5545"/>
                  </a:cubicBezTo>
                  <a:cubicBezTo>
                    <a:pt x="32778" y="5266"/>
                    <a:pt x="32410" y="5127"/>
                    <a:pt x="32042" y="5127"/>
                  </a:cubicBezTo>
                  <a:cubicBezTo>
                    <a:pt x="31675" y="5127"/>
                    <a:pt x="31307" y="5266"/>
                    <a:pt x="31028" y="5545"/>
                  </a:cubicBezTo>
                  <a:lnTo>
                    <a:pt x="26481" y="10092"/>
                  </a:lnTo>
                  <a:cubicBezTo>
                    <a:pt x="26459" y="10025"/>
                    <a:pt x="26414" y="10003"/>
                    <a:pt x="26392" y="9981"/>
                  </a:cubicBezTo>
                  <a:cubicBezTo>
                    <a:pt x="26280" y="9847"/>
                    <a:pt x="26147" y="9691"/>
                    <a:pt x="26013" y="9624"/>
                  </a:cubicBezTo>
                  <a:lnTo>
                    <a:pt x="31875" y="3739"/>
                  </a:lnTo>
                  <a:cubicBezTo>
                    <a:pt x="32432" y="3182"/>
                    <a:pt x="32432" y="2268"/>
                    <a:pt x="31875" y="1711"/>
                  </a:cubicBezTo>
                  <a:cubicBezTo>
                    <a:pt x="31597" y="1432"/>
                    <a:pt x="31229" y="1293"/>
                    <a:pt x="30861" y="1293"/>
                  </a:cubicBezTo>
                  <a:cubicBezTo>
                    <a:pt x="30493" y="1293"/>
                    <a:pt x="30125" y="1432"/>
                    <a:pt x="29847" y="1711"/>
                  </a:cubicBezTo>
                  <a:lnTo>
                    <a:pt x="20173" y="11363"/>
                  </a:lnTo>
                  <a:lnTo>
                    <a:pt x="19593" y="10783"/>
                  </a:lnTo>
                  <a:lnTo>
                    <a:pt x="27930" y="2447"/>
                  </a:lnTo>
                  <a:cubicBezTo>
                    <a:pt x="28487" y="1889"/>
                    <a:pt x="28487" y="975"/>
                    <a:pt x="27930" y="418"/>
                  </a:cubicBezTo>
                  <a:cubicBezTo>
                    <a:pt x="27651" y="140"/>
                    <a:pt x="27283" y="0"/>
                    <a:pt x="26916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2" name="Google Shape;632;p34"/>
            <p:cNvGrpSpPr/>
            <p:nvPr/>
          </p:nvGrpSpPr>
          <p:grpSpPr>
            <a:xfrm>
              <a:off x="5164228" y="2877220"/>
              <a:ext cx="808461" cy="753903"/>
              <a:chOff x="3873112" y="2877220"/>
              <a:chExt cx="808461" cy="753903"/>
            </a:xfrm>
          </p:grpSpPr>
          <p:sp>
            <p:nvSpPr>
              <p:cNvPr id="633" name="Google Shape;633;p34"/>
              <p:cNvSpPr/>
              <p:nvPr/>
            </p:nvSpPr>
            <p:spPr>
              <a:xfrm>
                <a:off x="3975149" y="3003133"/>
                <a:ext cx="706424" cy="627991"/>
              </a:xfrm>
              <a:custGeom>
                <a:avLst/>
                <a:gdLst/>
                <a:ahLst/>
                <a:cxnLst/>
                <a:rect l="l" t="t" r="r" b="b"/>
                <a:pathLst>
                  <a:path w="36423" h="32379" extrusionOk="0">
                    <a:moveTo>
                      <a:pt x="30527" y="0"/>
                    </a:moveTo>
                    <a:cubicBezTo>
                      <a:pt x="30234" y="0"/>
                      <a:pt x="29941" y="91"/>
                      <a:pt x="29691" y="279"/>
                    </a:cubicBezTo>
                    <a:lnTo>
                      <a:pt x="22045" y="5851"/>
                    </a:lnTo>
                    <a:lnTo>
                      <a:pt x="22045" y="5829"/>
                    </a:lnTo>
                    <a:lnTo>
                      <a:pt x="16272" y="10042"/>
                    </a:lnTo>
                    <a:lnTo>
                      <a:pt x="15804" y="9396"/>
                    </a:lnTo>
                    <a:lnTo>
                      <a:pt x="20730" y="5807"/>
                    </a:lnTo>
                    <a:cubicBezTo>
                      <a:pt x="21466" y="5272"/>
                      <a:pt x="21622" y="4269"/>
                      <a:pt x="21109" y="3533"/>
                    </a:cubicBezTo>
                    <a:cubicBezTo>
                      <a:pt x="20785" y="3101"/>
                      <a:pt x="20290" y="2866"/>
                      <a:pt x="19786" y="2866"/>
                    </a:cubicBezTo>
                    <a:cubicBezTo>
                      <a:pt x="19457" y="2866"/>
                      <a:pt x="19126" y="2966"/>
                      <a:pt x="18836" y="3177"/>
                    </a:cubicBezTo>
                    <a:lnTo>
                      <a:pt x="6621" y="12070"/>
                    </a:lnTo>
                    <a:cubicBezTo>
                      <a:pt x="5751" y="12717"/>
                      <a:pt x="5127" y="13653"/>
                      <a:pt x="4971" y="14745"/>
                    </a:cubicBezTo>
                    <a:cubicBezTo>
                      <a:pt x="4793" y="15793"/>
                      <a:pt x="5060" y="16907"/>
                      <a:pt x="5684" y="17777"/>
                    </a:cubicBezTo>
                    <a:lnTo>
                      <a:pt x="825" y="21343"/>
                    </a:lnTo>
                    <a:cubicBezTo>
                      <a:pt x="156" y="21811"/>
                      <a:pt x="0" y="22747"/>
                      <a:pt x="491" y="23394"/>
                    </a:cubicBezTo>
                    <a:lnTo>
                      <a:pt x="6576" y="31753"/>
                    </a:lnTo>
                    <a:cubicBezTo>
                      <a:pt x="6876" y="32162"/>
                      <a:pt x="7334" y="32379"/>
                      <a:pt x="7798" y="32379"/>
                    </a:cubicBezTo>
                    <a:cubicBezTo>
                      <a:pt x="8092" y="32379"/>
                      <a:pt x="8389" y="32291"/>
                      <a:pt x="8649" y="32109"/>
                    </a:cubicBezTo>
                    <a:lnTo>
                      <a:pt x="33525" y="13854"/>
                    </a:lnTo>
                    <a:cubicBezTo>
                      <a:pt x="34060" y="13452"/>
                      <a:pt x="34171" y="12739"/>
                      <a:pt x="33770" y="12204"/>
                    </a:cubicBezTo>
                    <a:cubicBezTo>
                      <a:pt x="33545" y="11886"/>
                      <a:pt x="33193" y="11718"/>
                      <a:pt x="32838" y="11718"/>
                    </a:cubicBezTo>
                    <a:cubicBezTo>
                      <a:pt x="32595" y="11718"/>
                      <a:pt x="32351" y="11796"/>
                      <a:pt x="32143" y="11959"/>
                    </a:cubicBezTo>
                    <a:lnTo>
                      <a:pt x="26592" y="15994"/>
                    </a:lnTo>
                    <a:lnTo>
                      <a:pt x="26147" y="15392"/>
                    </a:lnTo>
                    <a:lnTo>
                      <a:pt x="35642" y="8437"/>
                    </a:lnTo>
                    <a:cubicBezTo>
                      <a:pt x="36289" y="7969"/>
                      <a:pt x="36422" y="7077"/>
                      <a:pt x="35954" y="6431"/>
                    </a:cubicBezTo>
                    <a:cubicBezTo>
                      <a:pt x="35674" y="6058"/>
                      <a:pt x="35242" y="5852"/>
                      <a:pt x="34802" y="5852"/>
                    </a:cubicBezTo>
                    <a:cubicBezTo>
                      <a:pt x="34507" y="5852"/>
                      <a:pt x="34208" y="5944"/>
                      <a:pt x="33948" y="6141"/>
                    </a:cubicBezTo>
                    <a:lnTo>
                      <a:pt x="24453" y="13074"/>
                    </a:lnTo>
                    <a:lnTo>
                      <a:pt x="24051" y="12516"/>
                    </a:lnTo>
                    <a:lnTo>
                      <a:pt x="35107" y="4425"/>
                    </a:lnTo>
                    <a:cubicBezTo>
                      <a:pt x="35754" y="3957"/>
                      <a:pt x="35887" y="3065"/>
                      <a:pt x="35419" y="2419"/>
                    </a:cubicBezTo>
                    <a:cubicBezTo>
                      <a:pt x="35139" y="2045"/>
                      <a:pt x="34707" y="1839"/>
                      <a:pt x="34267" y="1839"/>
                    </a:cubicBezTo>
                    <a:cubicBezTo>
                      <a:pt x="33972" y="1839"/>
                      <a:pt x="33673" y="1932"/>
                      <a:pt x="33413" y="2129"/>
                    </a:cubicBezTo>
                    <a:lnTo>
                      <a:pt x="22357" y="10198"/>
                    </a:lnTo>
                    <a:lnTo>
                      <a:pt x="21889" y="9529"/>
                    </a:lnTo>
                    <a:lnTo>
                      <a:pt x="31385" y="2597"/>
                    </a:lnTo>
                    <a:cubicBezTo>
                      <a:pt x="32031" y="2129"/>
                      <a:pt x="32165" y="1237"/>
                      <a:pt x="31697" y="591"/>
                    </a:cubicBezTo>
                    <a:cubicBezTo>
                      <a:pt x="31403" y="204"/>
                      <a:pt x="30965" y="0"/>
                      <a:pt x="305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4123424" y="3533508"/>
                <a:ext cx="50175" cy="43697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53" extrusionOk="0">
                    <a:moveTo>
                      <a:pt x="1287" y="1"/>
                    </a:moveTo>
                    <a:cubicBezTo>
                      <a:pt x="1050" y="1"/>
                      <a:pt x="810" y="72"/>
                      <a:pt x="603" y="216"/>
                    </a:cubicBezTo>
                    <a:cubicBezTo>
                      <a:pt x="112" y="573"/>
                      <a:pt x="1" y="1308"/>
                      <a:pt x="358" y="1799"/>
                    </a:cubicBezTo>
                    <a:cubicBezTo>
                      <a:pt x="573" y="2095"/>
                      <a:pt x="927" y="2253"/>
                      <a:pt x="1281" y="2253"/>
                    </a:cubicBezTo>
                    <a:cubicBezTo>
                      <a:pt x="1513" y="2253"/>
                      <a:pt x="1746" y="2185"/>
                      <a:pt x="1940" y="2044"/>
                    </a:cubicBezTo>
                    <a:cubicBezTo>
                      <a:pt x="2475" y="1687"/>
                      <a:pt x="2587" y="974"/>
                      <a:pt x="2208" y="461"/>
                    </a:cubicBezTo>
                    <a:cubicBezTo>
                      <a:pt x="1982" y="156"/>
                      <a:pt x="1637" y="1"/>
                      <a:pt x="1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4177904" y="3493981"/>
                <a:ext cx="50175" cy="4389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263" extrusionOk="0">
                    <a:moveTo>
                      <a:pt x="1286" y="1"/>
                    </a:moveTo>
                    <a:cubicBezTo>
                      <a:pt x="1054" y="1"/>
                      <a:pt x="821" y="74"/>
                      <a:pt x="625" y="226"/>
                    </a:cubicBezTo>
                    <a:cubicBezTo>
                      <a:pt x="112" y="582"/>
                      <a:pt x="0" y="1296"/>
                      <a:pt x="357" y="1808"/>
                    </a:cubicBezTo>
                    <a:cubicBezTo>
                      <a:pt x="586" y="2105"/>
                      <a:pt x="937" y="2263"/>
                      <a:pt x="1292" y="2263"/>
                    </a:cubicBezTo>
                    <a:cubicBezTo>
                      <a:pt x="1525" y="2263"/>
                      <a:pt x="1759" y="2195"/>
                      <a:pt x="1962" y="2054"/>
                    </a:cubicBezTo>
                    <a:cubicBezTo>
                      <a:pt x="2475" y="1675"/>
                      <a:pt x="2586" y="961"/>
                      <a:pt x="2207" y="471"/>
                    </a:cubicBezTo>
                    <a:cubicBezTo>
                      <a:pt x="1980" y="164"/>
                      <a:pt x="1633" y="1"/>
                      <a:pt x="1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6" name="Google Shape;636;p34"/>
              <p:cNvSpPr/>
              <p:nvPr/>
            </p:nvSpPr>
            <p:spPr>
              <a:xfrm>
                <a:off x="4237990" y="3450207"/>
                <a:ext cx="49748" cy="44007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269" extrusionOk="0">
                    <a:moveTo>
                      <a:pt x="1273" y="0"/>
                    </a:moveTo>
                    <a:cubicBezTo>
                      <a:pt x="1040" y="0"/>
                      <a:pt x="806" y="68"/>
                      <a:pt x="603" y="209"/>
                    </a:cubicBezTo>
                    <a:cubicBezTo>
                      <a:pt x="112" y="588"/>
                      <a:pt x="1" y="1301"/>
                      <a:pt x="357" y="1814"/>
                    </a:cubicBezTo>
                    <a:cubicBezTo>
                      <a:pt x="573" y="2110"/>
                      <a:pt x="927" y="2268"/>
                      <a:pt x="1281" y="2268"/>
                    </a:cubicBezTo>
                    <a:cubicBezTo>
                      <a:pt x="1513" y="2268"/>
                      <a:pt x="1746" y="2200"/>
                      <a:pt x="1940" y="2059"/>
                    </a:cubicBezTo>
                    <a:cubicBezTo>
                      <a:pt x="2453" y="1703"/>
                      <a:pt x="2564" y="967"/>
                      <a:pt x="2207" y="454"/>
                    </a:cubicBezTo>
                    <a:cubicBezTo>
                      <a:pt x="1979" y="158"/>
                      <a:pt x="1628" y="0"/>
                      <a:pt x="1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7" name="Google Shape;637;p34"/>
              <p:cNvSpPr/>
              <p:nvPr/>
            </p:nvSpPr>
            <p:spPr>
              <a:xfrm>
                <a:off x="3873112" y="2877220"/>
                <a:ext cx="650663" cy="689240"/>
              </a:xfrm>
              <a:custGeom>
                <a:avLst/>
                <a:gdLst/>
                <a:ahLst/>
                <a:cxnLst/>
                <a:rect l="l" t="t" r="r" b="b"/>
                <a:pathLst>
                  <a:path w="33548" h="35537" extrusionOk="0">
                    <a:moveTo>
                      <a:pt x="26849" y="0"/>
                    </a:moveTo>
                    <a:cubicBezTo>
                      <a:pt x="26482" y="0"/>
                      <a:pt x="26114" y="140"/>
                      <a:pt x="25835" y="418"/>
                    </a:cubicBezTo>
                    <a:lnTo>
                      <a:pt x="19170" y="7083"/>
                    </a:lnTo>
                    <a:lnTo>
                      <a:pt x="19148" y="7038"/>
                    </a:lnTo>
                    <a:lnTo>
                      <a:pt x="14111" y="12121"/>
                    </a:lnTo>
                    <a:lnTo>
                      <a:pt x="13553" y="11563"/>
                    </a:lnTo>
                    <a:lnTo>
                      <a:pt x="17855" y="7239"/>
                    </a:lnTo>
                    <a:cubicBezTo>
                      <a:pt x="18502" y="6615"/>
                      <a:pt x="18502" y="5567"/>
                      <a:pt x="17855" y="4965"/>
                    </a:cubicBezTo>
                    <a:cubicBezTo>
                      <a:pt x="17540" y="4651"/>
                      <a:pt x="17118" y="4489"/>
                      <a:pt x="16699" y="4489"/>
                    </a:cubicBezTo>
                    <a:cubicBezTo>
                      <a:pt x="16288" y="4489"/>
                      <a:pt x="15880" y="4645"/>
                      <a:pt x="15582" y="4965"/>
                    </a:cubicBezTo>
                    <a:lnTo>
                      <a:pt x="4860" y="15642"/>
                    </a:lnTo>
                    <a:cubicBezTo>
                      <a:pt x="4058" y="16378"/>
                      <a:pt x="3656" y="17448"/>
                      <a:pt x="3656" y="18540"/>
                    </a:cubicBezTo>
                    <a:cubicBezTo>
                      <a:pt x="3656" y="19610"/>
                      <a:pt x="4058" y="20658"/>
                      <a:pt x="4860" y="21438"/>
                    </a:cubicBezTo>
                    <a:lnTo>
                      <a:pt x="580" y="25695"/>
                    </a:lnTo>
                    <a:cubicBezTo>
                      <a:pt x="1" y="26275"/>
                      <a:pt x="1" y="27189"/>
                      <a:pt x="580" y="27768"/>
                    </a:cubicBezTo>
                    <a:lnTo>
                      <a:pt x="7914" y="35102"/>
                    </a:lnTo>
                    <a:cubicBezTo>
                      <a:pt x="8204" y="35392"/>
                      <a:pt x="8583" y="35536"/>
                      <a:pt x="8962" y="35536"/>
                    </a:cubicBezTo>
                    <a:cubicBezTo>
                      <a:pt x="9340" y="35536"/>
                      <a:pt x="9719" y="35392"/>
                      <a:pt x="10009" y="35102"/>
                    </a:cubicBezTo>
                    <a:lnTo>
                      <a:pt x="31720" y="13302"/>
                    </a:lnTo>
                    <a:cubicBezTo>
                      <a:pt x="32166" y="12856"/>
                      <a:pt x="32166" y="12098"/>
                      <a:pt x="31720" y="11652"/>
                    </a:cubicBezTo>
                    <a:cubicBezTo>
                      <a:pt x="31497" y="11430"/>
                      <a:pt x="31196" y="11318"/>
                      <a:pt x="30895" y="11318"/>
                    </a:cubicBezTo>
                    <a:cubicBezTo>
                      <a:pt x="30594" y="11318"/>
                      <a:pt x="30293" y="11430"/>
                      <a:pt x="30070" y="11652"/>
                    </a:cubicBezTo>
                    <a:lnTo>
                      <a:pt x="25211" y="16489"/>
                    </a:lnTo>
                    <a:lnTo>
                      <a:pt x="24654" y="15932"/>
                    </a:lnTo>
                    <a:lnTo>
                      <a:pt x="32990" y="7618"/>
                    </a:lnTo>
                    <a:cubicBezTo>
                      <a:pt x="33548" y="7061"/>
                      <a:pt x="33548" y="6125"/>
                      <a:pt x="32990" y="5567"/>
                    </a:cubicBezTo>
                    <a:cubicBezTo>
                      <a:pt x="32712" y="5289"/>
                      <a:pt x="32344" y="5149"/>
                      <a:pt x="31976" y="5149"/>
                    </a:cubicBezTo>
                    <a:cubicBezTo>
                      <a:pt x="31608" y="5149"/>
                      <a:pt x="31241" y="5289"/>
                      <a:pt x="30962" y="5567"/>
                    </a:cubicBezTo>
                    <a:lnTo>
                      <a:pt x="22625" y="13882"/>
                    </a:lnTo>
                    <a:lnTo>
                      <a:pt x="22157" y="13413"/>
                    </a:lnTo>
                    <a:lnTo>
                      <a:pt x="31831" y="3739"/>
                    </a:lnTo>
                    <a:cubicBezTo>
                      <a:pt x="32388" y="3182"/>
                      <a:pt x="32388" y="2268"/>
                      <a:pt x="31831" y="1711"/>
                    </a:cubicBezTo>
                    <a:cubicBezTo>
                      <a:pt x="31553" y="1432"/>
                      <a:pt x="31179" y="1293"/>
                      <a:pt x="30806" y="1293"/>
                    </a:cubicBezTo>
                    <a:cubicBezTo>
                      <a:pt x="30432" y="1293"/>
                      <a:pt x="30059" y="1432"/>
                      <a:pt x="29781" y="1711"/>
                    </a:cubicBezTo>
                    <a:lnTo>
                      <a:pt x="20129" y="11363"/>
                    </a:lnTo>
                    <a:lnTo>
                      <a:pt x="19527" y="10783"/>
                    </a:lnTo>
                    <a:lnTo>
                      <a:pt x="27864" y="2447"/>
                    </a:lnTo>
                    <a:cubicBezTo>
                      <a:pt x="28421" y="1889"/>
                      <a:pt x="28421" y="975"/>
                      <a:pt x="27864" y="418"/>
                    </a:cubicBezTo>
                    <a:cubicBezTo>
                      <a:pt x="27585" y="140"/>
                      <a:pt x="27217" y="0"/>
                      <a:pt x="26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8" name="Google Shape;638;p34"/>
              <p:cNvSpPr/>
              <p:nvPr/>
            </p:nvSpPr>
            <p:spPr>
              <a:xfrm>
                <a:off x="4039133" y="3466790"/>
                <a:ext cx="44104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97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84"/>
                      <a:pt x="513" y="2296"/>
                      <a:pt x="1137" y="2296"/>
                    </a:cubicBezTo>
                    <a:cubicBezTo>
                      <a:pt x="1761" y="2296"/>
                      <a:pt x="2274" y="1784"/>
                      <a:pt x="2274" y="1137"/>
                    </a:cubicBezTo>
                    <a:cubicBezTo>
                      <a:pt x="2274" y="513"/>
                      <a:pt x="1761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4086690" y="3418806"/>
                <a:ext cx="44104" cy="44104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274" extrusionOk="0">
                    <a:moveTo>
                      <a:pt x="1137" y="0"/>
                    </a:moveTo>
                    <a:cubicBezTo>
                      <a:pt x="513" y="0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61" y="2274"/>
                      <a:pt x="2274" y="1761"/>
                      <a:pt x="2274" y="1137"/>
                    </a:cubicBezTo>
                    <a:cubicBezTo>
                      <a:pt x="2274" y="513"/>
                      <a:pt x="1761" y="0"/>
                      <a:pt x="1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4138998" y="3366925"/>
                <a:ext cx="44550" cy="44124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75" extrusionOk="0">
                    <a:moveTo>
                      <a:pt x="1137" y="1"/>
                    </a:moveTo>
                    <a:cubicBezTo>
                      <a:pt x="513" y="1"/>
                      <a:pt x="0" y="513"/>
                      <a:pt x="0" y="1137"/>
                    </a:cubicBezTo>
                    <a:cubicBezTo>
                      <a:pt x="0" y="1761"/>
                      <a:pt x="513" y="2274"/>
                      <a:pt x="1137" y="2274"/>
                    </a:cubicBezTo>
                    <a:cubicBezTo>
                      <a:pt x="1784" y="2274"/>
                      <a:pt x="2296" y="1761"/>
                      <a:pt x="2296" y="1137"/>
                    </a:cubicBezTo>
                    <a:cubicBezTo>
                      <a:pt x="2296" y="513"/>
                      <a:pt x="1784" y="1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1" name="Google Shape;641;p34"/>
          <p:cNvGrpSpPr/>
          <p:nvPr/>
        </p:nvGrpSpPr>
        <p:grpSpPr>
          <a:xfrm>
            <a:off x="2570365" y="4933394"/>
            <a:ext cx="1901893" cy="1440062"/>
            <a:chOff x="1177309" y="3011063"/>
            <a:chExt cx="1901893" cy="1440062"/>
          </a:xfrm>
        </p:grpSpPr>
        <p:sp>
          <p:nvSpPr>
            <p:cNvPr id="642" name="Google Shape;642;p34"/>
            <p:cNvSpPr/>
            <p:nvPr/>
          </p:nvSpPr>
          <p:spPr>
            <a:xfrm>
              <a:off x="1177309" y="3011063"/>
              <a:ext cx="1901893" cy="1440062"/>
            </a:xfrm>
            <a:custGeom>
              <a:avLst/>
              <a:gdLst/>
              <a:ahLst/>
              <a:cxnLst/>
              <a:rect l="l" t="t" r="r" b="b"/>
              <a:pathLst>
                <a:path w="74782" h="56357" extrusionOk="0">
                  <a:moveTo>
                    <a:pt x="39860" y="17"/>
                  </a:moveTo>
                  <a:cubicBezTo>
                    <a:pt x="39780" y="28"/>
                    <a:pt x="39700" y="58"/>
                    <a:pt x="39621" y="90"/>
                  </a:cubicBezTo>
                  <a:lnTo>
                    <a:pt x="39621" y="90"/>
                  </a:lnTo>
                  <a:lnTo>
                    <a:pt x="39860" y="17"/>
                  </a:lnTo>
                  <a:close/>
                  <a:moveTo>
                    <a:pt x="7438" y="9506"/>
                  </a:moveTo>
                  <a:cubicBezTo>
                    <a:pt x="7322" y="9536"/>
                    <a:pt x="7261" y="9558"/>
                    <a:pt x="7261" y="9558"/>
                  </a:cubicBezTo>
                  <a:lnTo>
                    <a:pt x="7438" y="9506"/>
                  </a:lnTo>
                  <a:close/>
                  <a:moveTo>
                    <a:pt x="41504" y="0"/>
                  </a:moveTo>
                  <a:cubicBezTo>
                    <a:pt x="40672" y="0"/>
                    <a:pt x="39952" y="79"/>
                    <a:pt x="39420" y="163"/>
                  </a:cubicBezTo>
                  <a:cubicBezTo>
                    <a:pt x="39487" y="144"/>
                    <a:pt x="39554" y="117"/>
                    <a:pt x="39621" y="90"/>
                  </a:cubicBezTo>
                  <a:lnTo>
                    <a:pt x="39621" y="90"/>
                  </a:lnTo>
                  <a:lnTo>
                    <a:pt x="39107" y="247"/>
                  </a:lnTo>
                  <a:cubicBezTo>
                    <a:pt x="38688" y="331"/>
                    <a:pt x="38416" y="394"/>
                    <a:pt x="38416" y="394"/>
                  </a:cubicBezTo>
                  <a:lnTo>
                    <a:pt x="28519" y="3302"/>
                  </a:lnTo>
                  <a:lnTo>
                    <a:pt x="26992" y="3741"/>
                  </a:lnTo>
                  <a:lnTo>
                    <a:pt x="7438" y="9506"/>
                  </a:lnTo>
                  <a:lnTo>
                    <a:pt x="7438" y="9506"/>
                  </a:lnTo>
                  <a:cubicBezTo>
                    <a:pt x="7548" y="9477"/>
                    <a:pt x="7707" y="9442"/>
                    <a:pt x="7910" y="9412"/>
                  </a:cubicBezTo>
                  <a:lnTo>
                    <a:pt x="7910" y="9412"/>
                  </a:lnTo>
                  <a:lnTo>
                    <a:pt x="7073" y="9642"/>
                  </a:lnTo>
                  <a:lnTo>
                    <a:pt x="7073" y="9663"/>
                  </a:lnTo>
                  <a:cubicBezTo>
                    <a:pt x="5336" y="10374"/>
                    <a:pt x="4394" y="12278"/>
                    <a:pt x="4917" y="14140"/>
                  </a:cubicBezTo>
                  <a:cubicBezTo>
                    <a:pt x="5415" y="15743"/>
                    <a:pt x="6885" y="16794"/>
                    <a:pt x="8487" y="16794"/>
                  </a:cubicBezTo>
                  <a:cubicBezTo>
                    <a:pt x="8704" y="16794"/>
                    <a:pt x="8924" y="16775"/>
                    <a:pt x="9144" y="16735"/>
                  </a:cubicBezTo>
                  <a:lnTo>
                    <a:pt x="9144" y="16756"/>
                  </a:lnTo>
                  <a:lnTo>
                    <a:pt x="19020" y="13847"/>
                  </a:lnTo>
                  <a:cubicBezTo>
                    <a:pt x="20275" y="15856"/>
                    <a:pt x="21196" y="18681"/>
                    <a:pt x="21405" y="22656"/>
                  </a:cubicBezTo>
                  <a:cubicBezTo>
                    <a:pt x="20296" y="22301"/>
                    <a:pt x="19145" y="22008"/>
                    <a:pt x="17953" y="21861"/>
                  </a:cubicBezTo>
                  <a:cubicBezTo>
                    <a:pt x="17243" y="21773"/>
                    <a:pt x="16539" y="21730"/>
                    <a:pt x="15844" y="21730"/>
                  </a:cubicBezTo>
                  <a:cubicBezTo>
                    <a:pt x="7975" y="21730"/>
                    <a:pt x="1256" y="27235"/>
                    <a:pt x="314" y="34771"/>
                  </a:cubicBezTo>
                  <a:cubicBezTo>
                    <a:pt x="0" y="37282"/>
                    <a:pt x="398" y="39751"/>
                    <a:pt x="1319" y="41948"/>
                  </a:cubicBezTo>
                  <a:lnTo>
                    <a:pt x="1319" y="41969"/>
                  </a:lnTo>
                  <a:cubicBezTo>
                    <a:pt x="1612" y="42680"/>
                    <a:pt x="1946" y="43329"/>
                    <a:pt x="2344" y="43977"/>
                  </a:cubicBezTo>
                  <a:cubicBezTo>
                    <a:pt x="3034" y="45400"/>
                    <a:pt x="3829" y="47137"/>
                    <a:pt x="3871" y="47806"/>
                  </a:cubicBezTo>
                  <a:cubicBezTo>
                    <a:pt x="4018" y="49543"/>
                    <a:pt x="2218" y="52514"/>
                    <a:pt x="3913" y="53268"/>
                  </a:cubicBezTo>
                  <a:cubicBezTo>
                    <a:pt x="4033" y="53321"/>
                    <a:pt x="4143" y="53346"/>
                    <a:pt x="4245" y="53346"/>
                  </a:cubicBezTo>
                  <a:cubicBezTo>
                    <a:pt x="5549" y="53346"/>
                    <a:pt x="5542" y="49288"/>
                    <a:pt x="7030" y="49288"/>
                  </a:cubicBezTo>
                  <a:cubicBezTo>
                    <a:pt x="7058" y="49288"/>
                    <a:pt x="7086" y="49289"/>
                    <a:pt x="7114" y="49292"/>
                  </a:cubicBezTo>
                  <a:cubicBezTo>
                    <a:pt x="8830" y="49439"/>
                    <a:pt x="5964" y="54021"/>
                    <a:pt x="7596" y="54648"/>
                  </a:cubicBezTo>
                  <a:cubicBezTo>
                    <a:pt x="7703" y="54690"/>
                    <a:pt x="7803" y="54710"/>
                    <a:pt x="7897" y="54710"/>
                  </a:cubicBezTo>
                  <a:cubicBezTo>
                    <a:pt x="9164" y="54710"/>
                    <a:pt x="9288" y="51159"/>
                    <a:pt x="10412" y="51159"/>
                  </a:cubicBezTo>
                  <a:cubicBezTo>
                    <a:pt x="10455" y="51159"/>
                    <a:pt x="10500" y="51164"/>
                    <a:pt x="10546" y="51175"/>
                  </a:cubicBezTo>
                  <a:cubicBezTo>
                    <a:pt x="11885" y="51468"/>
                    <a:pt x="9772" y="55402"/>
                    <a:pt x="11383" y="56113"/>
                  </a:cubicBezTo>
                  <a:cubicBezTo>
                    <a:pt x="11546" y="56186"/>
                    <a:pt x="11697" y="56220"/>
                    <a:pt x="11839" y="56220"/>
                  </a:cubicBezTo>
                  <a:cubicBezTo>
                    <a:pt x="13430" y="56220"/>
                    <a:pt x="13801" y="51997"/>
                    <a:pt x="15078" y="51997"/>
                  </a:cubicBezTo>
                  <a:cubicBezTo>
                    <a:pt x="15121" y="51997"/>
                    <a:pt x="15166" y="52002"/>
                    <a:pt x="15212" y="52012"/>
                  </a:cubicBezTo>
                  <a:cubicBezTo>
                    <a:pt x="15358" y="52033"/>
                    <a:pt x="15568" y="52096"/>
                    <a:pt x="15819" y="52117"/>
                  </a:cubicBezTo>
                  <a:cubicBezTo>
                    <a:pt x="16113" y="52148"/>
                    <a:pt x="16460" y="52166"/>
                    <a:pt x="16851" y="52166"/>
                  </a:cubicBezTo>
                  <a:cubicBezTo>
                    <a:pt x="19344" y="52166"/>
                    <a:pt x="23588" y="51411"/>
                    <a:pt x="26971" y="48371"/>
                  </a:cubicBezTo>
                  <a:cubicBezTo>
                    <a:pt x="29896" y="53476"/>
                    <a:pt x="33719" y="56357"/>
                    <a:pt x="37688" y="56357"/>
                  </a:cubicBezTo>
                  <a:cubicBezTo>
                    <a:pt x="38291" y="56357"/>
                    <a:pt x="38897" y="56290"/>
                    <a:pt x="39504" y="56155"/>
                  </a:cubicBezTo>
                  <a:lnTo>
                    <a:pt x="39504" y="56155"/>
                  </a:lnTo>
                  <a:cubicBezTo>
                    <a:pt x="39420" y="56197"/>
                    <a:pt x="39337" y="56218"/>
                    <a:pt x="39295" y="56239"/>
                  </a:cubicBezTo>
                  <a:lnTo>
                    <a:pt x="49464" y="53268"/>
                  </a:lnTo>
                  <a:cubicBezTo>
                    <a:pt x="50426" y="54335"/>
                    <a:pt x="51744" y="55360"/>
                    <a:pt x="53502" y="56281"/>
                  </a:cubicBezTo>
                  <a:lnTo>
                    <a:pt x="62980" y="56281"/>
                  </a:lnTo>
                  <a:cubicBezTo>
                    <a:pt x="68065" y="53665"/>
                    <a:pt x="69446" y="49962"/>
                    <a:pt x="69320" y="47430"/>
                  </a:cubicBezTo>
                  <a:lnTo>
                    <a:pt x="72124" y="46656"/>
                  </a:lnTo>
                  <a:lnTo>
                    <a:pt x="72124" y="46614"/>
                  </a:lnTo>
                  <a:cubicBezTo>
                    <a:pt x="73840" y="45923"/>
                    <a:pt x="74781" y="43998"/>
                    <a:pt x="74237" y="42157"/>
                  </a:cubicBezTo>
                  <a:cubicBezTo>
                    <a:pt x="73759" y="40539"/>
                    <a:pt x="72279" y="39502"/>
                    <a:pt x="70692" y="39502"/>
                  </a:cubicBezTo>
                  <a:cubicBezTo>
                    <a:pt x="70473" y="39502"/>
                    <a:pt x="70252" y="39522"/>
                    <a:pt x="70032" y="39563"/>
                  </a:cubicBezTo>
                  <a:lnTo>
                    <a:pt x="70032" y="39542"/>
                  </a:lnTo>
                  <a:lnTo>
                    <a:pt x="63085" y="41571"/>
                  </a:lnTo>
                  <a:cubicBezTo>
                    <a:pt x="63064" y="41571"/>
                    <a:pt x="63043" y="41550"/>
                    <a:pt x="63043" y="41550"/>
                  </a:cubicBezTo>
                  <a:lnTo>
                    <a:pt x="63901" y="38977"/>
                  </a:lnTo>
                  <a:lnTo>
                    <a:pt x="65115" y="38977"/>
                  </a:lnTo>
                  <a:cubicBezTo>
                    <a:pt x="65429" y="38977"/>
                    <a:pt x="65701" y="38726"/>
                    <a:pt x="65701" y="38370"/>
                  </a:cubicBezTo>
                  <a:cubicBezTo>
                    <a:pt x="65701" y="38077"/>
                    <a:pt x="65449" y="37784"/>
                    <a:pt x="65115" y="37784"/>
                  </a:cubicBezTo>
                  <a:lnTo>
                    <a:pt x="60302" y="37784"/>
                  </a:lnTo>
                  <a:lnTo>
                    <a:pt x="61767" y="32386"/>
                  </a:lnTo>
                  <a:cubicBezTo>
                    <a:pt x="65491" y="29247"/>
                    <a:pt x="72689" y="26757"/>
                    <a:pt x="72856" y="26171"/>
                  </a:cubicBezTo>
                  <a:cubicBezTo>
                    <a:pt x="73045" y="25376"/>
                    <a:pt x="73191" y="24560"/>
                    <a:pt x="73317" y="23723"/>
                  </a:cubicBezTo>
                  <a:cubicBezTo>
                    <a:pt x="73505" y="22342"/>
                    <a:pt x="73568" y="20941"/>
                    <a:pt x="73568" y="19518"/>
                  </a:cubicBezTo>
                  <a:cubicBezTo>
                    <a:pt x="73568" y="18220"/>
                    <a:pt x="73505" y="16881"/>
                    <a:pt x="73338" y="15563"/>
                  </a:cubicBezTo>
                  <a:cubicBezTo>
                    <a:pt x="73212" y="14308"/>
                    <a:pt x="73024" y="13094"/>
                    <a:pt x="72815" y="11902"/>
                  </a:cubicBezTo>
                  <a:cubicBezTo>
                    <a:pt x="72480" y="9893"/>
                    <a:pt x="72040" y="8031"/>
                    <a:pt x="71622" y="6440"/>
                  </a:cubicBezTo>
                  <a:cubicBezTo>
                    <a:pt x="71015" y="4223"/>
                    <a:pt x="70471" y="2528"/>
                    <a:pt x="70157" y="1712"/>
                  </a:cubicBezTo>
                  <a:lnTo>
                    <a:pt x="70367" y="979"/>
                  </a:lnTo>
                  <a:cubicBezTo>
                    <a:pt x="70429" y="707"/>
                    <a:pt x="70283" y="456"/>
                    <a:pt x="70011" y="394"/>
                  </a:cubicBezTo>
                  <a:cubicBezTo>
                    <a:pt x="69972" y="384"/>
                    <a:pt x="69933" y="379"/>
                    <a:pt x="69894" y="379"/>
                  </a:cubicBezTo>
                  <a:cubicBezTo>
                    <a:pt x="69681" y="379"/>
                    <a:pt x="69481" y="519"/>
                    <a:pt x="69446" y="749"/>
                  </a:cubicBezTo>
                  <a:lnTo>
                    <a:pt x="59319" y="37784"/>
                  </a:lnTo>
                  <a:lnTo>
                    <a:pt x="57436" y="37784"/>
                  </a:lnTo>
                  <a:cubicBezTo>
                    <a:pt x="54632" y="32197"/>
                    <a:pt x="52812" y="24435"/>
                    <a:pt x="52707" y="15124"/>
                  </a:cubicBezTo>
                  <a:cubicBezTo>
                    <a:pt x="52550" y="1967"/>
                    <a:pt x="45645" y="0"/>
                    <a:pt x="41504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3" name="Google Shape;643;p34"/>
            <p:cNvGrpSpPr/>
            <p:nvPr/>
          </p:nvGrpSpPr>
          <p:grpSpPr>
            <a:xfrm>
              <a:off x="1177405" y="3013285"/>
              <a:ext cx="1901700" cy="1435620"/>
              <a:chOff x="-3317875" y="5655500"/>
              <a:chExt cx="1866425" cy="1408575"/>
            </a:xfrm>
          </p:grpSpPr>
          <p:sp>
            <p:nvSpPr>
              <p:cNvPr id="644" name="Google Shape;644;p34"/>
              <p:cNvSpPr/>
              <p:nvPr/>
            </p:nvSpPr>
            <p:spPr>
              <a:xfrm>
                <a:off x="-3116925" y="6751600"/>
                <a:ext cx="49125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327" extrusionOk="0">
                    <a:moveTo>
                      <a:pt x="1274" y="1"/>
                    </a:moveTo>
                    <a:cubicBezTo>
                      <a:pt x="918" y="1"/>
                      <a:pt x="667" y="294"/>
                      <a:pt x="646" y="629"/>
                    </a:cubicBezTo>
                    <a:cubicBezTo>
                      <a:pt x="563" y="1277"/>
                      <a:pt x="228" y="1884"/>
                      <a:pt x="102" y="2533"/>
                    </a:cubicBezTo>
                    <a:cubicBezTo>
                      <a:pt x="1" y="3014"/>
                      <a:pt x="406" y="3327"/>
                      <a:pt x="773" y="3327"/>
                    </a:cubicBezTo>
                    <a:cubicBezTo>
                      <a:pt x="1013" y="3327"/>
                      <a:pt x="1237" y="3194"/>
                      <a:pt x="1295" y="2888"/>
                    </a:cubicBezTo>
                    <a:cubicBezTo>
                      <a:pt x="1462" y="2114"/>
                      <a:pt x="1797" y="1424"/>
                      <a:pt x="1902" y="629"/>
                    </a:cubicBezTo>
                    <a:cubicBezTo>
                      <a:pt x="1964" y="294"/>
                      <a:pt x="1588" y="1"/>
                      <a:pt x="1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5" name="Google Shape;645;p34"/>
              <p:cNvSpPr/>
              <p:nvPr/>
            </p:nvSpPr>
            <p:spPr>
              <a:xfrm>
                <a:off x="-3062825" y="6772525"/>
                <a:ext cx="51000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513" extrusionOk="0">
                    <a:moveTo>
                      <a:pt x="1328" y="1"/>
                    </a:moveTo>
                    <a:cubicBezTo>
                      <a:pt x="951" y="1"/>
                      <a:pt x="700" y="315"/>
                      <a:pt x="679" y="649"/>
                    </a:cubicBezTo>
                    <a:cubicBezTo>
                      <a:pt x="596" y="1361"/>
                      <a:pt x="240" y="1989"/>
                      <a:pt x="114" y="2679"/>
                    </a:cubicBezTo>
                    <a:cubicBezTo>
                      <a:pt x="1" y="3183"/>
                      <a:pt x="418" y="3512"/>
                      <a:pt x="809" y="3512"/>
                    </a:cubicBezTo>
                    <a:cubicBezTo>
                      <a:pt x="1068" y="3512"/>
                      <a:pt x="1316" y="3368"/>
                      <a:pt x="1391" y="3035"/>
                    </a:cubicBezTo>
                    <a:cubicBezTo>
                      <a:pt x="1537" y="2219"/>
                      <a:pt x="1914" y="1486"/>
                      <a:pt x="2018" y="649"/>
                    </a:cubicBezTo>
                    <a:cubicBezTo>
                      <a:pt x="2039" y="315"/>
                      <a:pt x="1642" y="1"/>
                      <a:pt x="13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6" name="Google Shape;646;p34"/>
              <p:cNvSpPr/>
              <p:nvPr/>
            </p:nvSpPr>
            <p:spPr>
              <a:xfrm>
                <a:off x="-2986750" y="6549225"/>
                <a:ext cx="260525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10407" extrusionOk="0">
                    <a:moveTo>
                      <a:pt x="7614" y="1"/>
                    </a:moveTo>
                    <a:cubicBezTo>
                      <a:pt x="6000" y="1"/>
                      <a:pt x="4171" y="868"/>
                      <a:pt x="3035" y="1505"/>
                    </a:cubicBezTo>
                    <a:cubicBezTo>
                      <a:pt x="1110" y="2572"/>
                      <a:pt x="1" y="4392"/>
                      <a:pt x="1005" y="6527"/>
                    </a:cubicBezTo>
                    <a:cubicBezTo>
                      <a:pt x="1716" y="7970"/>
                      <a:pt x="3160" y="9184"/>
                      <a:pt x="4457" y="10021"/>
                    </a:cubicBezTo>
                    <a:cubicBezTo>
                      <a:pt x="4870" y="10291"/>
                      <a:pt x="5281" y="10407"/>
                      <a:pt x="5679" y="10407"/>
                    </a:cubicBezTo>
                    <a:cubicBezTo>
                      <a:pt x="6451" y="10407"/>
                      <a:pt x="7177" y="9973"/>
                      <a:pt x="7784" y="9393"/>
                    </a:cubicBezTo>
                    <a:cubicBezTo>
                      <a:pt x="7868" y="9351"/>
                      <a:pt x="7952" y="9268"/>
                      <a:pt x="7993" y="9184"/>
                    </a:cubicBezTo>
                    <a:cubicBezTo>
                      <a:pt x="8056" y="9121"/>
                      <a:pt x="8098" y="9058"/>
                      <a:pt x="8119" y="8975"/>
                    </a:cubicBezTo>
                    <a:cubicBezTo>
                      <a:pt x="8893" y="7866"/>
                      <a:pt x="9897" y="6422"/>
                      <a:pt x="10421" y="4957"/>
                    </a:cubicBezTo>
                    <a:cubicBezTo>
                      <a:pt x="10002" y="3534"/>
                      <a:pt x="9646" y="2028"/>
                      <a:pt x="9312" y="438"/>
                    </a:cubicBezTo>
                    <a:cubicBezTo>
                      <a:pt x="8810" y="126"/>
                      <a:pt x="8227" y="1"/>
                      <a:pt x="7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-3233650" y="6417375"/>
                <a:ext cx="2375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0695" extrusionOk="0">
                    <a:moveTo>
                      <a:pt x="3904" y="0"/>
                    </a:moveTo>
                    <a:cubicBezTo>
                      <a:pt x="3755" y="0"/>
                      <a:pt x="3605" y="14"/>
                      <a:pt x="3453" y="41"/>
                    </a:cubicBezTo>
                    <a:cubicBezTo>
                      <a:pt x="1" y="627"/>
                      <a:pt x="168" y="5105"/>
                      <a:pt x="63" y="7783"/>
                    </a:cubicBezTo>
                    <a:lnTo>
                      <a:pt x="63" y="7951"/>
                    </a:lnTo>
                    <a:cubicBezTo>
                      <a:pt x="359" y="10017"/>
                      <a:pt x="1803" y="10695"/>
                      <a:pt x="3466" y="10695"/>
                    </a:cubicBezTo>
                    <a:cubicBezTo>
                      <a:pt x="4633" y="10695"/>
                      <a:pt x="5907" y="10361"/>
                      <a:pt x="6968" y="9938"/>
                    </a:cubicBezTo>
                    <a:cubicBezTo>
                      <a:pt x="9081" y="9101"/>
                      <a:pt x="9500" y="7072"/>
                      <a:pt x="8789" y="5084"/>
                    </a:cubicBezTo>
                    <a:cubicBezTo>
                      <a:pt x="8140" y="3216"/>
                      <a:pt x="6217" y="0"/>
                      <a:pt x="39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8" name="Google Shape;648;p34"/>
              <p:cNvSpPr/>
              <p:nvPr/>
            </p:nvSpPr>
            <p:spPr>
              <a:xfrm>
                <a:off x="-3317875" y="6197100"/>
                <a:ext cx="674300" cy="862675"/>
              </a:xfrm>
              <a:custGeom>
                <a:avLst/>
                <a:gdLst/>
                <a:ahLst/>
                <a:cxnLst/>
                <a:rect l="l" t="t" r="r" b="b"/>
                <a:pathLst>
                  <a:path w="26972" h="34507" extrusionOk="0">
                    <a:moveTo>
                      <a:pt x="7256" y="8836"/>
                    </a:moveTo>
                    <a:cubicBezTo>
                      <a:pt x="9576" y="8836"/>
                      <a:pt x="11507" y="12044"/>
                      <a:pt x="12158" y="13916"/>
                    </a:cubicBezTo>
                    <a:cubicBezTo>
                      <a:pt x="12848" y="15904"/>
                      <a:pt x="12450" y="17954"/>
                      <a:pt x="10337" y="18791"/>
                    </a:cubicBezTo>
                    <a:cubicBezTo>
                      <a:pt x="9281" y="19195"/>
                      <a:pt x="8014" y="19517"/>
                      <a:pt x="6851" y="19517"/>
                    </a:cubicBezTo>
                    <a:cubicBezTo>
                      <a:pt x="5181" y="19517"/>
                      <a:pt x="3729" y="18851"/>
                      <a:pt x="3432" y="16803"/>
                    </a:cubicBezTo>
                    <a:lnTo>
                      <a:pt x="3432" y="16615"/>
                    </a:lnTo>
                    <a:cubicBezTo>
                      <a:pt x="3537" y="13937"/>
                      <a:pt x="3349" y="9438"/>
                      <a:pt x="6822" y="8873"/>
                    </a:cubicBezTo>
                    <a:cubicBezTo>
                      <a:pt x="6968" y="8848"/>
                      <a:pt x="7113" y="8836"/>
                      <a:pt x="7256" y="8836"/>
                    </a:cubicBezTo>
                    <a:close/>
                    <a:moveTo>
                      <a:pt x="9312" y="22181"/>
                    </a:moveTo>
                    <a:cubicBezTo>
                      <a:pt x="9626" y="22181"/>
                      <a:pt x="9961" y="22474"/>
                      <a:pt x="9940" y="22809"/>
                    </a:cubicBezTo>
                    <a:cubicBezTo>
                      <a:pt x="9835" y="23604"/>
                      <a:pt x="9500" y="24273"/>
                      <a:pt x="9333" y="25068"/>
                    </a:cubicBezTo>
                    <a:cubicBezTo>
                      <a:pt x="9275" y="25374"/>
                      <a:pt x="9048" y="25507"/>
                      <a:pt x="8806" y="25507"/>
                    </a:cubicBezTo>
                    <a:cubicBezTo>
                      <a:pt x="8434" y="25507"/>
                      <a:pt x="8026" y="25194"/>
                      <a:pt x="8140" y="24713"/>
                    </a:cubicBezTo>
                    <a:cubicBezTo>
                      <a:pt x="8266" y="24064"/>
                      <a:pt x="8601" y="23457"/>
                      <a:pt x="8684" y="22809"/>
                    </a:cubicBezTo>
                    <a:cubicBezTo>
                      <a:pt x="8747" y="22474"/>
                      <a:pt x="8956" y="22181"/>
                      <a:pt x="9312" y="22181"/>
                    </a:cubicBezTo>
                    <a:close/>
                    <a:moveTo>
                      <a:pt x="11509" y="23039"/>
                    </a:moveTo>
                    <a:cubicBezTo>
                      <a:pt x="11844" y="23039"/>
                      <a:pt x="12220" y="23353"/>
                      <a:pt x="12158" y="23708"/>
                    </a:cubicBezTo>
                    <a:cubicBezTo>
                      <a:pt x="12053" y="24524"/>
                      <a:pt x="11697" y="25278"/>
                      <a:pt x="11530" y="26073"/>
                    </a:cubicBezTo>
                    <a:cubicBezTo>
                      <a:pt x="11480" y="26406"/>
                      <a:pt x="11244" y="26550"/>
                      <a:pt x="10989" y="26550"/>
                    </a:cubicBezTo>
                    <a:cubicBezTo>
                      <a:pt x="10603" y="26550"/>
                      <a:pt x="10174" y="26221"/>
                      <a:pt x="10274" y="25717"/>
                    </a:cubicBezTo>
                    <a:cubicBezTo>
                      <a:pt x="10421" y="25026"/>
                      <a:pt x="10777" y="24378"/>
                      <a:pt x="10860" y="23708"/>
                    </a:cubicBezTo>
                    <a:cubicBezTo>
                      <a:pt x="10902" y="23332"/>
                      <a:pt x="11111" y="23039"/>
                      <a:pt x="11509" y="23039"/>
                    </a:cubicBezTo>
                    <a:close/>
                    <a:moveTo>
                      <a:pt x="15873" y="0"/>
                    </a:moveTo>
                    <a:cubicBezTo>
                      <a:pt x="7992" y="0"/>
                      <a:pt x="1258" y="5493"/>
                      <a:pt x="315" y="13058"/>
                    </a:cubicBezTo>
                    <a:cubicBezTo>
                      <a:pt x="1" y="15569"/>
                      <a:pt x="398" y="18017"/>
                      <a:pt x="1319" y="20214"/>
                    </a:cubicBezTo>
                    <a:lnTo>
                      <a:pt x="1319" y="20256"/>
                    </a:lnTo>
                    <a:cubicBezTo>
                      <a:pt x="1591" y="20946"/>
                      <a:pt x="1947" y="21616"/>
                      <a:pt x="2323" y="22265"/>
                    </a:cubicBezTo>
                    <a:cubicBezTo>
                      <a:pt x="3035" y="23666"/>
                      <a:pt x="3830" y="25424"/>
                      <a:pt x="3872" y="26073"/>
                    </a:cubicBezTo>
                    <a:cubicBezTo>
                      <a:pt x="3997" y="27830"/>
                      <a:pt x="2219" y="30780"/>
                      <a:pt x="3893" y="31555"/>
                    </a:cubicBezTo>
                    <a:cubicBezTo>
                      <a:pt x="4012" y="31608"/>
                      <a:pt x="4123" y="31633"/>
                      <a:pt x="4225" y="31633"/>
                    </a:cubicBezTo>
                    <a:cubicBezTo>
                      <a:pt x="5531" y="31633"/>
                      <a:pt x="5541" y="27575"/>
                      <a:pt x="7031" y="27575"/>
                    </a:cubicBezTo>
                    <a:cubicBezTo>
                      <a:pt x="7058" y="27575"/>
                      <a:pt x="7086" y="27576"/>
                      <a:pt x="7115" y="27579"/>
                    </a:cubicBezTo>
                    <a:cubicBezTo>
                      <a:pt x="8810" y="27726"/>
                      <a:pt x="5964" y="32308"/>
                      <a:pt x="7596" y="32936"/>
                    </a:cubicBezTo>
                    <a:cubicBezTo>
                      <a:pt x="7703" y="32977"/>
                      <a:pt x="7803" y="32997"/>
                      <a:pt x="7897" y="32997"/>
                    </a:cubicBezTo>
                    <a:cubicBezTo>
                      <a:pt x="9165" y="32997"/>
                      <a:pt x="9289" y="29446"/>
                      <a:pt x="10413" y="29446"/>
                    </a:cubicBezTo>
                    <a:cubicBezTo>
                      <a:pt x="10456" y="29446"/>
                      <a:pt x="10500" y="29451"/>
                      <a:pt x="10546" y="29462"/>
                    </a:cubicBezTo>
                    <a:cubicBezTo>
                      <a:pt x="11886" y="29734"/>
                      <a:pt x="9751" y="33689"/>
                      <a:pt x="11383" y="34400"/>
                    </a:cubicBezTo>
                    <a:cubicBezTo>
                      <a:pt x="11544" y="34473"/>
                      <a:pt x="11693" y="34506"/>
                      <a:pt x="11834" y="34506"/>
                    </a:cubicBezTo>
                    <a:cubicBezTo>
                      <a:pt x="13410" y="34506"/>
                      <a:pt x="13797" y="30282"/>
                      <a:pt x="15052" y="30282"/>
                    </a:cubicBezTo>
                    <a:cubicBezTo>
                      <a:pt x="15097" y="30282"/>
                      <a:pt x="15144" y="30288"/>
                      <a:pt x="15191" y="30299"/>
                    </a:cubicBezTo>
                    <a:cubicBezTo>
                      <a:pt x="15359" y="30320"/>
                      <a:pt x="15568" y="30362"/>
                      <a:pt x="15819" y="30404"/>
                    </a:cubicBezTo>
                    <a:cubicBezTo>
                      <a:pt x="16109" y="30434"/>
                      <a:pt x="16449" y="30452"/>
                      <a:pt x="16831" y="30452"/>
                    </a:cubicBezTo>
                    <a:cubicBezTo>
                      <a:pt x="19318" y="30452"/>
                      <a:pt x="23561" y="29688"/>
                      <a:pt x="26971" y="26658"/>
                    </a:cubicBezTo>
                    <a:cubicBezTo>
                      <a:pt x="25653" y="24524"/>
                      <a:pt x="24565" y="21951"/>
                      <a:pt x="23707" y="19021"/>
                    </a:cubicBezTo>
                    <a:cubicBezTo>
                      <a:pt x="23184" y="20486"/>
                      <a:pt x="22159" y="21930"/>
                      <a:pt x="21406" y="23039"/>
                    </a:cubicBezTo>
                    <a:cubicBezTo>
                      <a:pt x="21364" y="23122"/>
                      <a:pt x="21322" y="23185"/>
                      <a:pt x="21259" y="23248"/>
                    </a:cubicBezTo>
                    <a:cubicBezTo>
                      <a:pt x="21217" y="23353"/>
                      <a:pt x="21134" y="23415"/>
                      <a:pt x="21050" y="23457"/>
                    </a:cubicBezTo>
                    <a:cubicBezTo>
                      <a:pt x="20456" y="24037"/>
                      <a:pt x="19735" y="24480"/>
                      <a:pt x="18965" y="24480"/>
                    </a:cubicBezTo>
                    <a:cubicBezTo>
                      <a:pt x="18567" y="24480"/>
                      <a:pt x="18157" y="24362"/>
                      <a:pt x="17744" y="24085"/>
                    </a:cubicBezTo>
                    <a:cubicBezTo>
                      <a:pt x="16426" y="23248"/>
                      <a:pt x="14961" y="22034"/>
                      <a:pt x="14292" y="20591"/>
                    </a:cubicBezTo>
                    <a:cubicBezTo>
                      <a:pt x="13267" y="18477"/>
                      <a:pt x="14375" y="16657"/>
                      <a:pt x="16300" y="15569"/>
                    </a:cubicBezTo>
                    <a:cubicBezTo>
                      <a:pt x="17457" y="14900"/>
                      <a:pt x="19310" y="14042"/>
                      <a:pt x="20935" y="14042"/>
                    </a:cubicBezTo>
                    <a:cubicBezTo>
                      <a:pt x="21545" y="14042"/>
                      <a:pt x="22123" y="14163"/>
                      <a:pt x="22619" y="14460"/>
                    </a:cubicBezTo>
                    <a:cubicBezTo>
                      <a:pt x="21929" y="10882"/>
                      <a:pt x="21510" y="6886"/>
                      <a:pt x="21448" y="2575"/>
                    </a:cubicBezTo>
                    <a:cubicBezTo>
                      <a:pt x="21448" y="1990"/>
                      <a:pt x="21427" y="1466"/>
                      <a:pt x="21406" y="943"/>
                    </a:cubicBezTo>
                    <a:cubicBezTo>
                      <a:pt x="20297" y="588"/>
                      <a:pt x="19146" y="295"/>
                      <a:pt x="17953" y="127"/>
                    </a:cubicBezTo>
                    <a:cubicBezTo>
                      <a:pt x="17253" y="42"/>
                      <a:pt x="16559" y="0"/>
                      <a:pt x="15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-3210625" y="5884425"/>
                <a:ext cx="3656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14626" h="7610" extrusionOk="0">
                    <a:moveTo>
                      <a:pt x="5930" y="1"/>
                    </a:moveTo>
                    <a:cubicBezTo>
                      <a:pt x="4913" y="1"/>
                      <a:pt x="4061" y="121"/>
                      <a:pt x="3515" y="227"/>
                    </a:cubicBezTo>
                    <a:lnTo>
                      <a:pt x="2679" y="457"/>
                    </a:lnTo>
                    <a:lnTo>
                      <a:pt x="2679" y="478"/>
                    </a:lnTo>
                    <a:cubicBezTo>
                      <a:pt x="942" y="1189"/>
                      <a:pt x="0" y="3093"/>
                      <a:pt x="523" y="4955"/>
                    </a:cubicBezTo>
                    <a:cubicBezTo>
                      <a:pt x="1002" y="6558"/>
                      <a:pt x="2487" y="7609"/>
                      <a:pt x="4077" y="7609"/>
                    </a:cubicBezTo>
                    <a:cubicBezTo>
                      <a:pt x="4293" y="7609"/>
                      <a:pt x="4511" y="7590"/>
                      <a:pt x="4729" y="7550"/>
                    </a:cubicBezTo>
                    <a:lnTo>
                      <a:pt x="4729" y="7571"/>
                    </a:lnTo>
                    <a:lnTo>
                      <a:pt x="14626" y="4662"/>
                    </a:lnTo>
                    <a:cubicBezTo>
                      <a:pt x="12232" y="793"/>
                      <a:pt x="8538" y="1"/>
                      <a:pt x="5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-2343350" y="5655725"/>
                <a:ext cx="1885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32" extrusionOk="0">
                    <a:moveTo>
                      <a:pt x="754" y="1"/>
                    </a:moveTo>
                    <a:lnTo>
                      <a:pt x="754" y="1"/>
                    </a:lnTo>
                    <a:cubicBezTo>
                      <a:pt x="667" y="12"/>
                      <a:pt x="586" y="39"/>
                      <a:pt x="511" y="75"/>
                    </a:cubicBezTo>
                    <a:lnTo>
                      <a:pt x="511" y="75"/>
                    </a:lnTo>
                    <a:lnTo>
                      <a:pt x="754" y="1"/>
                    </a:lnTo>
                    <a:close/>
                    <a:moveTo>
                      <a:pt x="511" y="75"/>
                    </a:moveTo>
                    <a:lnTo>
                      <a:pt x="1" y="231"/>
                    </a:lnTo>
                    <a:cubicBezTo>
                      <a:pt x="105" y="210"/>
                      <a:pt x="210" y="210"/>
                      <a:pt x="314" y="189"/>
                    </a:cubicBezTo>
                    <a:cubicBezTo>
                      <a:pt x="375" y="149"/>
                      <a:pt x="440" y="109"/>
                      <a:pt x="511" y="75"/>
                    </a:cubicBezTo>
                    <a:close/>
                  </a:path>
                </a:pathLst>
              </a:custGeom>
              <a:solidFill>
                <a:srgbClr val="F1E1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1" name="Google Shape;651;p34"/>
              <p:cNvSpPr/>
              <p:nvPr/>
            </p:nvSpPr>
            <p:spPr>
              <a:xfrm>
                <a:off x="-3140025" y="5655500"/>
                <a:ext cx="1254925" cy="1408575"/>
              </a:xfrm>
              <a:custGeom>
                <a:avLst/>
                <a:gdLst/>
                <a:ahLst/>
                <a:cxnLst/>
                <a:rect l="l" t="t" r="r" b="b"/>
                <a:pathLst>
                  <a:path w="50197" h="56343" extrusionOk="0">
                    <a:moveTo>
                      <a:pt x="180" y="9477"/>
                    </a:moveTo>
                    <a:cubicBezTo>
                      <a:pt x="63" y="9508"/>
                      <a:pt x="1" y="9530"/>
                      <a:pt x="1" y="9530"/>
                    </a:cubicBezTo>
                    <a:lnTo>
                      <a:pt x="180" y="9477"/>
                    </a:lnTo>
                    <a:close/>
                    <a:moveTo>
                      <a:pt x="37870" y="8737"/>
                    </a:moveTo>
                    <a:cubicBezTo>
                      <a:pt x="38062" y="8737"/>
                      <a:pt x="38186" y="9035"/>
                      <a:pt x="37977" y="9174"/>
                    </a:cubicBezTo>
                    <a:cubicBezTo>
                      <a:pt x="37199" y="9686"/>
                      <a:pt x="36741" y="10158"/>
                      <a:pt x="35859" y="10158"/>
                    </a:cubicBezTo>
                    <a:cubicBezTo>
                      <a:pt x="35840" y="10158"/>
                      <a:pt x="35821" y="10158"/>
                      <a:pt x="35801" y="10158"/>
                    </a:cubicBezTo>
                    <a:cubicBezTo>
                      <a:pt x="35565" y="10158"/>
                      <a:pt x="35364" y="10138"/>
                      <a:pt x="35180" y="10138"/>
                    </a:cubicBezTo>
                    <a:cubicBezTo>
                      <a:pt x="34940" y="10138"/>
                      <a:pt x="34729" y="10171"/>
                      <a:pt x="34504" y="10325"/>
                    </a:cubicBezTo>
                    <a:cubicBezTo>
                      <a:pt x="34169" y="10555"/>
                      <a:pt x="33709" y="10995"/>
                      <a:pt x="33332" y="11099"/>
                    </a:cubicBezTo>
                    <a:cubicBezTo>
                      <a:pt x="33190" y="11133"/>
                      <a:pt x="33035" y="11145"/>
                      <a:pt x="32876" y="11145"/>
                    </a:cubicBezTo>
                    <a:cubicBezTo>
                      <a:pt x="32543" y="11145"/>
                      <a:pt x="32193" y="11093"/>
                      <a:pt x="31909" y="11078"/>
                    </a:cubicBezTo>
                    <a:cubicBezTo>
                      <a:pt x="31449" y="11078"/>
                      <a:pt x="31177" y="11371"/>
                      <a:pt x="30717" y="11643"/>
                    </a:cubicBezTo>
                    <a:cubicBezTo>
                      <a:pt x="30424" y="11832"/>
                      <a:pt x="30236" y="12020"/>
                      <a:pt x="29901" y="12020"/>
                    </a:cubicBezTo>
                    <a:cubicBezTo>
                      <a:pt x="29682" y="12020"/>
                      <a:pt x="29130" y="11939"/>
                      <a:pt x="28751" y="11939"/>
                    </a:cubicBezTo>
                    <a:cubicBezTo>
                      <a:pt x="28585" y="11939"/>
                      <a:pt x="28452" y="11955"/>
                      <a:pt x="28394" y="11999"/>
                    </a:cubicBezTo>
                    <a:cubicBezTo>
                      <a:pt x="27453" y="12627"/>
                      <a:pt x="27118" y="12962"/>
                      <a:pt x="26030" y="12962"/>
                    </a:cubicBezTo>
                    <a:cubicBezTo>
                      <a:pt x="25843" y="12956"/>
                      <a:pt x="25700" y="12948"/>
                      <a:pt x="25581" y="12948"/>
                    </a:cubicBezTo>
                    <a:cubicBezTo>
                      <a:pt x="25273" y="12948"/>
                      <a:pt x="25121" y="12998"/>
                      <a:pt x="24775" y="13254"/>
                    </a:cubicBezTo>
                    <a:cubicBezTo>
                      <a:pt x="24523" y="13401"/>
                      <a:pt x="24042" y="13903"/>
                      <a:pt x="23728" y="13903"/>
                    </a:cubicBezTo>
                    <a:cubicBezTo>
                      <a:pt x="23205" y="13903"/>
                      <a:pt x="22682" y="13882"/>
                      <a:pt x="22159" y="13882"/>
                    </a:cubicBezTo>
                    <a:cubicBezTo>
                      <a:pt x="21845" y="13882"/>
                      <a:pt x="21301" y="14363"/>
                      <a:pt x="20946" y="14615"/>
                    </a:cubicBezTo>
                    <a:cubicBezTo>
                      <a:pt x="20632" y="14824"/>
                      <a:pt x="20271" y="14876"/>
                      <a:pt x="19897" y="14876"/>
                    </a:cubicBezTo>
                    <a:cubicBezTo>
                      <a:pt x="19523" y="14876"/>
                      <a:pt x="19136" y="14824"/>
                      <a:pt x="18769" y="14824"/>
                    </a:cubicBezTo>
                    <a:cubicBezTo>
                      <a:pt x="18456" y="14824"/>
                      <a:pt x="18456" y="14343"/>
                      <a:pt x="18769" y="14343"/>
                    </a:cubicBezTo>
                    <a:cubicBezTo>
                      <a:pt x="19293" y="14343"/>
                      <a:pt x="19816" y="14363"/>
                      <a:pt x="20339" y="14363"/>
                    </a:cubicBezTo>
                    <a:cubicBezTo>
                      <a:pt x="20673" y="14363"/>
                      <a:pt x="21218" y="13882"/>
                      <a:pt x="21552" y="13631"/>
                    </a:cubicBezTo>
                    <a:cubicBezTo>
                      <a:pt x="21757" y="13494"/>
                      <a:pt x="22005" y="13456"/>
                      <a:pt x="22261" y="13456"/>
                    </a:cubicBezTo>
                    <a:cubicBezTo>
                      <a:pt x="22589" y="13456"/>
                      <a:pt x="22931" y="13519"/>
                      <a:pt x="23213" y="13519"/>
                    </a:cubicBezTo>
                    <a:cubicBezTo>
                      <a:pt x="23384" y="13519"/>
                      <a:pt x="23533" y="13496"/>
                      <a:pt x="23645" y="13422"/>
                    </a:cubicBezTo>
                    <a:cubicBezTo>
                      <a:pt x="24586" y="12794"/>
                      <a:pt x="24963" y="12459"/>
                      <a:pt x="26030" y="12459"/>
                    </a:cubicBezTo>
                    <a:cubicBezTo>
                      <a:pt x="26211" y="12465"/>
                      <a:pt x="26350" y="12473"/>
                      <a:pt x="26466" y="12473"/>
                    </a:cubicBezTo>
                    <a:cubicBezTo>
                      <a:pt x="26768" y="12473"/>
                      <a:pt x="26923" y="12423"/>
                      <a:pt x="27285" y="12166"/>
                    </a:cubicBezTo>
                    <a:cubicBezTo>
                      <a:pt x="27578" y="11999"/>
                      <a:pt x="27934" y="11622"/>
                      <a:pt x="28269" y="11518"/>
                    </a:cubicBezTo>
                    <a:cubicBezTo>
                      <a:pt x="28404" y="11484"/>
                      <a:pt x="28557" y="11472"/>
                      <a:pt x="28715" y="11472"/>
                    </a:cubicBezTo>
                    <a:cubicBezTo>
                      <a:pt x="29048" y="11472"/>
                      <a:pt x="29408" y="11525"/>
                      <a:pt x="29692" y="11539"/>
                    </a:cubicBezTo>
                    <a:cubicBezTo>
                      <a:pt x="30152" y="11539"/>
                      <a:pt x="30424" y="11267"/>
                      <a:pt x="30884" y="10974"/>
                    </a:cubicBezTo>
                    <a:cubicBezTo>
                      <a:pt x="31346" y="10666"/>
                      <a:pt x="31760" y="10594"/>
                      <a:pt x="32229" y="10594"/>
                    </a:cubicBezTo>
                    <a:cubicBezTo>
                      <a:pt x="32525" y="10594"/>
                      <a:pt x="32842" y="10623"/>
                      <a:pt x="33207" y="10639"/>
                    </a:cubicBezTo>
                    <a:cubicBezTo>
                      <a:pt x="33416" y="10639"/>
                      <a:pt x="34190" y="9969"/>
                      <a:pt x="34441" y="9802"/>
                    </a:cubicBezTo>
                    <a:cubicBezTo>
                      <a:pt x="34597" y="9694"/>
                      <a:pt x="34746" y="9662"/>
                      <a:pt x="34912" y="9662"/>
                    </a:cubicBezTo>
                    <a:cubicBezTo>
                      <a:pt x="35036" y="9662"/>
                      <a:pt x="35168" y="9680"/>
                      <a:pt x="35320" y="9697"/>
                    </a:cubicBezTo>
                    <a:cubicBezTo>
                      <a:pt x="35557" y="9697"/>
                      <a:pt x="35757" y="9717"/>
                      <a:pt x="35942" y="9717"/>
                    </a:cubicBezTo>
                    <a:cubicBezTo>
                      <a:pt x="36181" y="9717"/>
                      <a:pt x="36393" y="9684"/>
                      <a:pt x="36617" y="9530"/>
                    </a:cubicBezTo>
                    <a:cubicBezTo>
                      <a:pt x="36994" y="9279"/>
                      <a:pt x="37371" y="9028"/>
                      <a:pt x="37747" y="8777"/>
                    </a:cubicBezTo>
                    <a:cubicBezTo>
                      <a:pt x="37789" y="8749"/>
                      <a:pt x="37831" y="8737"/>
                      <a:pt x="37870" y="8737"/>
                    </a:cubicBezTo>
                    <a:close/>
                    <a:moveTo>
                      <a:pt x="38753" y="12133"/>
                    </a:moveTo>
                    <a:cubicBezTo>
                      <a:pt x="38938" y="12133"/>
                      <a:pt x="39071" y="12426"/>
                      <a:pt x="38877" y="12585"/>
                    </a:cubicBezTo>
                    <a:cubicBezTo>
                      <a:pt x="38098" y="13097"/>
                      <a:pt x="37640" y="13590"/>
                      <a:pt x="36756" y="13590"/>
                    </a:cubicBezTo>
                    <a:cubicBezTo>
                      <a:pt x="36738" y="13590"/>
                      <a:pt x="36720" y="13590"/>
                      <a:pt x="36701" y="13589"/>
                    </a:cubicBezTo>
                    <a:cubicBezTo>
                      <a:pt x="36454" y="13589"/>
                      <a:pt x="36241" y="13568"/>
                      <a:pt x="36045" y="13568"/>
                    </a:cubicBezTo>
                    <a:cubicBezTo>
                      <a:pt x="35810" y="13568"/>
                      <a:pt x="35600" y="13599"/>
                      <a:pt x="35383" y="13736"/>
                    </a:cubicBezTo>
                    <a:cubicBezTo>
                      <a:pt x="35048" y="13987"/>
                      <a:pt x="34609" y="14426"/>
                      <a:pt x="34211" y="14531"/>
                    </a:cubicBezTo>
                    <a:cubicBezTo>
                      <a:pt x="34076" y="14565"/>
                      <a:pt x="33925" y="14577"/>
                      <a:pt x="33770" y="14577"/>
                    </a:cubicBezTo>
                    <a:cubicBezTo>
                      <a:pt x="33443" y="14577"/>
                      <a:pt x="33092" y="14524"/>
                      <a:pt x="32809" y="14510"/>
                    </a:cubicBezTo>
                    <a:cubicBezTo>
                      <a:pt x="32328" y="14510"/>
                      <a:pt x="32077" y="14782"/>
                      <a:pt x="31596" y="15075"/>
                    </a:cubicBezTo>
                    <a:cubicBezTo>
                      <a:pt x="31303" y="15263"/>
                      <a:pt x="31135" y="15451"/>
                      <a:pt x="30780" y="15451"/>
                    </a:cubicBezTo>
                    <a:cubicBezTo>
                      <a:pt x="30551" y="15451"/>
                      <a:pt x="29969" y="15363"/>
                      <a:pt x="29596" y="15363"/>
                    </a:cubicBezTo>
                    <a:cubicBezTo>
                      <a:pt x="29456" y="15363"/>
                      <a:pt x="29345" y="15375"/>
                      <a:pt x="29294" y="15410"/>
                    </a:cubicBezTo>
                    <a:cubicBezTo>
                      <a:pt x="28352" y="16037"/>
                      <a:pt x="28018" y="16393"/>
                      <a:pt x="26909" y="16393"/>
                    </a:cubicBezTo>
                    <a:cubicBezTo>
                      <a:pt x="26716" y="16381"/>
                      <a:pt x="26572" y="16370"/>
                      <a:pt x="26451" y="16370"/>
                    </a:cubicBezTo>
                    <a:cubicBezTo>
                      <a:pt x="26163" y="16370"/>
                      <a:pt x="26007" y="16430"/>
                      <a:pt x="25653" y="16665"/>
                    </a:cubicBezTo>
                    <a:cubicBezTo>
                      <a:pt x="25423" y="16832"/>
                      <a:pt x="24921" y="17335"/>
                      <a:pt x="24607" y="17335"/>
                    </a:cubicBezTo>
                    <a:cubicBezTo>
                      <a:pt x="24084" y="17335"/>
                      <a:pt x="23561" y="17293"/>
                      <a:pt x="23038" y="17293"/>
                    </a:cubicBezTo>
                    <a:cubicBezTo>
                      <a:pt x="22724" y="17293"/>
                      <a:pt x="22180" y="17795"/>
                      <a:pt x="21845" y="18025"/>
                    </a:cubicBezTo>
                    <a:cubicBezTo>
                      <a:pt x="21531" y="18234"/>
                      <a:pt x="21170" y="18287"/>
                      <a:pt x="20796" y="18287"/>
                    </a:cubicBezTo>
                    <a:cubicBezTo>
                      <a:pt x="20422" y="18287"/>
                      <a:pt x="20035" y="18234"/>
                      <a:pt x="19669" y="18234"/>
                    </a:cubicBezTo>
                    <a:cubicBezTo>
                      <a:pt x="19355" y="18234"/>
                      <a:pt x="19355" y="17774"/>
                      <a:pt x="19669" y="17774"/>
                    </a:cubicBezTo>
                    <a:cubicBezTo>
                      <a:pt x="20192" y="17774"/>
                      <a:pt x="20715" y="17795"/>
                      <a:pt x="21238" y="17795"/>
                    </a:cubicBezTo>
                    <a:cubicBezTo>
                      <a:pt x="21552" y="17795"/>
                      <a:pt x="22096" y="17293"/>
                      <a:pt x="22452" y="17063"/>
                    </a:cubicBezTo>
                    <a:cubicBezTo>
                      <a:pt x="22657" y="16926"/>
                      <a:pt x="22902" y="16887"/>
                      <a:pt x="23156" y="16887"/>
                    </a:cubicBezTo>
                    <a:cubicBezTo>
                      <a:pt x="23481" y="16887"/>
                      <a:pt x="23820" y="16951"/>
                      <a:pt x="24104" y="16951"/>
                    </a:cubicBezTo>
                    <a:cubicBezTo>
                      <a:pt x="24276" y="16951"/>
                      <a:pt x="24428" y="16928"/>
                      <a:pt x="24544" y="16853"/>
                    </a:cubicBezTo>
                    <a:cubicBezTo>
                      <a:pt x="25486" y="16226"/>
                      <a:pt x="25842" y="15891"/>
                      <a:pt x="26909" y="15891"/>
                    </a:cubicBezTo>
                    <a:cubicBezTo>
                      <a:pt x="27071" y="15896"/>
                      <a:pt x="27200" y="15901"/>
                      <a:pt x="27310" y="15901"/>
                    </a:cubicBezTo>
                    <a:cubicBezTo>
                      <a:pt x="27651" y="15901"/>
                      <a:pt x="27800" y="15852"/>
                      <a:pt x="28164" y="15598"/>
                    </a:cubicBezTo>
                    <a:cubicBezTo>
                      <a:pt x="28457" y="15410"/>
                      <a:pt x="28834" y="15054"/>
                      <a:pt x="29168" y="14949"/>
                    </a:cubicBezTo>
                    <a:cubicBezTo>
                      <a:pt x="29304" y="14916"/>
                      <a:pt x="29454" y="14904"/>
                      <a:pt x="29610" y="14904"/>
                    </a:cubicBezTo>
                    <a:cubicBezTo>
                      <a:pt x="29937" y="14904"/>
                      <a:pt x="30287" y="14956"/>
                      <a:pt x="30570" y="14970"/>
                    </a:cubicBezTo>
                    <a:cubicBezTo>
                      <a:pt x="31052" y="14970"/>
                      <a:pt x="31303" y="14677"/>
                      <a:pt x="31784" y="14405"/>
                    </a:cubicBezTo>
                    <a:cubicBezTo>
                      <a:pt x="32263" y="14086"/>
                      <a:pt x="32691" y="14020"/>
                      <a:pt x="33181" y="14020"/>
                    </a:cubicBezTo>
                    <a:cubicBezTo>
                      <a:pt x="33462" y="14020"/>
                      <a:pt x="33764" y="14042"/>
                      <a:pt x="34106" y="14050"/>
                    </a:cubicBezTo>
                    <a:cubicBezTo>
                      <a:pt x="34316" y="14050"/>
                      <a:pt x="35069" y="13401"/>
                      <a:pt x="35341" y="13213"/>
                    </a:cubicBezTo>
                    <a:cubicBezTo>
                      <a:pt x="35536" y="13101"/>
                      <a:pt x="35713" y="13082"/>
                      <a:pt x="35908" y="13082"/>
                    </a:cubicBezTo>
                    <a:cubicBezTo>
                      <a:pt x="36006" y="13082"/>
                      <a:pt x="36108" y="13087"/>
                      <a:pt x="36220" y="13087"/>
                    </a:cubicBezTo>
                    <a:cubicBezTo>
                      <a:pt x="36477" y="13087"/>
                      <a:pt x="36690" y="13109"/>
                      <a:pt x="36884" y="13109"/>
                    </a:cubicBezTo>
                    <a:cubicBezTo>
                      <a:pt x="37117" y="13109"/>
                      <a:pt x="37321" y="13078"/>
                      <a:pt x="37538" y="12941"/>
                    </a:cubicBezTo>
                    <a:cubicBezTo>
                      <a:pt x="37894" y="12669"/>
                      <a:pt x="38291" y="12438"/>
                      <a:pt x="38647" y="12166"/>
                    </a:cubicBezTo>
                    <a:cubicBezTo>
                      <a:pt x="38683" y="12144"/>
                      <a:pt x="38719" y="12133"/>
                      <a:pt x="38753" y="12133"/>
                    </a:cubicBezTo>
                    <a:close/>
                    <a:moveTo>
                      <a:pt x="39331" y="15774"/>
                    </a:moveTo>
                    <a:cubicBezTo>
                      <a:pt x="39503" y="15774"/>
                      <a:pt x="39636" y="16067"/>
                      <a:pt x="39442" y="16226"/>
                    </a:cubicBezTo>
                    <a:cubicBezTo>
                      <a:pt x="38663" y="16738"/>
                      <a:pt x="38205" y="17231"/>
                      <a:pt x="37321" y="17231"/>
                    </a:cubicBezTo>
                    <a:cubicBezTo>
                      <a:pt x="37303" y="17231"/>
                      <a:pt x="37285" y="17230"/>
                      <a:pt x="37266" y="17230"/>
                    </a:cubicBezTo>
                    <a:cubicBezTo>
                      <a:pt x="37019" y="17230"/>
                      <a:pt x="36810" y="17208"/>
                      <a:pt x="36619" y="17208"/>
                    </a:cubicBezTo>
                    <a:cubicBezTo>
                      <a:pt x="36390" y="17208"/>
                      <a:pt x="36186" y="17239"/>
                      <a:pt x="35969" y="17376"/>
                    </a:cubicBezTo>
                    <a:cubicBezTo>
                      <a:pt x="35634" y="17607"/>
                      <a:pt x="35174" y="18067"/>
                      <a:pt x="34797" y="18172"/>
                    </a:cubicBezTo>
                    <a:cubicBezTo>
                      <a:pt x="34665" y="18204"/>
                      <a:pt x="34517" y="18217"/>
                      <a:pt x="34363" y="18217"/>
                    </a:cubicBezTo>
                    <a:cubicBezTo>
                      <a:pt x="34027" y="18217"/>
                      <a:pt x="33661" y="18158"/>
                      <a:pt x="33374" y="18130"/>
                    </a:cubicBezTo>
                    <a:cubicBezTo>
                      <a:pt x="32914" y="18130"/>
                      <a:pt x="32642" y="18423"/>
                      <a:pt x="32181" y="18716"/>
                    </a:cubicBezTo>
                    <a:cubicBezTo>
                      <a:pt x="31889" y="18904"/>
                      <a:pt x="31700" y="19071"/>
                      <a:pt x="31365" y="19071"/>
                    </a:cubicBezTo>
                    <a:cubicBezTo>
                      <a:pt x="31146" y="19071"/>
                      <a:pt x="30588" y="18999"/>
                      <a:pt x="30208" y="18999"/>
                    </a:cubicBezTo>
                    <a:cubicBezTo>
                      <a:pt x="30045" y="18999"/>
                      <a:pt x="29915" y="19013"/>
                      <a:pt x="29859" y="19050"/>
                    </a:cubicBezTo>
                    <a:cubicBezTo>
                      <a:pt x="28917" y="19678"/>
                      <a:pt x="28583" y="20013"/>
                      <a:pt x="27495" y="20013"/>
                    </a:cubicBezTo>
                    <a:cubicBezTo>
                      <a:pt x="27332" y="20008"/>
                      <a:pt x="27203" y="20003"/>
                      <a:pt x="27094" y="20003"/>
                    </a:cubicBezTo>
                    <a:cubicBezTo>
                      <a:pt x="26752" y="20003"/>
                      <a:pt x="26604" y="20052"/>
                      <a:pt x="26239" y="20306"/>
                    </a:cubicBezTo>
                    <a:cubicBezTo>
                      <a:pt x="26009" y="20473"/>
                      <a:pt x="25507" y="20954"/>
                      <a:pt x="25193" y="20954"/>
                    </a:cubicBezTo>
                    <a:cubicBezTo>
                      <a:pt x="24670" y="20954"/>
                      <a:pt x="24147" y="20933"/>
                      <a:pt x="23624" y="20933"/>
                    </a:cubicBezTo>
                    <a:cubicBezTo>
                      <a:pt x="23310" y="20933"/>
                      <a:pt x="22766" y="21436"/>
                      <a:pt x="22410" y="21666"/>
                    </a:cubicBezTo>
                    <a:cubicBezTo>
                      <a:pt x="22096" y="21875"/>
                      <a:pt x="21735" y="21927"/>
                      <a:pt x="21364" y="21927"/>
                    </a:cubicBezTo>
                    <a:cubicBezTo>
                      <a:pt x="20993" y="21927"/>
                      <a:pt x="20611" y="21875"/>
                      <a:pt x="20255" y="21875"/>
                    </a:cubicBezTo>
                    <a:cubicBezTo>
                      <a:pt x="19920" y="21875"/>
                      <a:pt x="19920" y="21415"/>
                      <a:pt x="20255" y="21415"/>
                    </a:cubicBezTo>
                    <a:cubicBezTo>
                      <a:pt x="20778" y="21415"/>
                      <a:pt x="21301" y="21436"/>
                      <a:pt x="21824" y="21436"/>
                    </a:cubicBezTo>
                    <a:cubicBezTo>
                      <a:pt x="22138" y="21436"/>
                      <a:pt x="22682" y="20933"/>
                      <a:pt x="23017" y="20703"/>
                    </a:cubicBezTo>
                    <a:cubicBezTo>
                      <a:pt x="23222" y="20567"/>
                      <a:pt x="23470" y="20528"/>
                      <a:pt x="23725" y="20528"/>
                    </a:cubicBezTo>
                    <a:cubicBezTo>
                      <a:pt x="24054" y="20528"/>
                      <a:pt x="24395" y="20592"/>
                      <a:pt x="24678" y="20592"/>
                    </a:cubicBezTo>
                    <a:cubicBezTo>
                      <a:pt x="24849" y="20592"/>
                      <a:pt x="24998" y="20568"/>
                      <a:pt x="25109" y="20494"/>
                    </a:cubicBezTo>
                    <a:cubicBezTo>
                      <a:pt x="26051" y="19866"/>
                      <a:pt x="26427" y="19532"/>
                      <a:pt x="27495" y="19532"/>
                    </a:cubicBezTo>
                    <a:cubicBezTo>
                      <a:pt x="27652" y="19537"/>
                      <a:pt x="27777" y="19542"/>
                      <a:pt x="27884" y="19542"/>
                    </a:cubicBezTo>
                    <a:cubicBezTo>
                      <a:pt x="28217" y="19542"/>
                      <a:pt x="28370" y="19492"/>
                      <a:pt x="28750" y="19239"/>
                    </a:cubicBezTo>
                    <a:cubicBezTo>
                      <a:pt x="29043" y="19050"/>
                      <a:pt x="29399" y="18695"/>
                      <a:pt x="29733" y="18590"/>
                    </a:cubicBezTo>
                    <a:cubicBezTo>
                      <a:pt x="29869" y="18556"/>
                      <a:pt x="30021" y="18544"/>
                      <a:pt x="30180" y="18544"/>
                    </a:cubicBezTo>
                    <a:cubicBezTo>
                      <a:pt x="30513" y="18544"/>
                      <a:pt x="30873" y="18597"/>
                      <a:pt x="31156" y="18611"/>
                    </a:cubicBezTo>
                    <a:cubicBezTo>
                      <a:pt x="31617" y="18611"/>
                      <a:pt x="31889" y="18318"/>
                      <a:pt x="32349" y="18025"/>
                    </a:cubicBezTo>
                    <a:cubicBezTo>
                      <a:pt x="32821" y="17723"/>
                      <a:pt x="33244" y="17660"/>
                      <a:pt x="33726" y="17660"/>
                    </a:cubicBezTo>
                    <a:cubicBezTo>
                      <a:pt x="34013" y="17660"/>
                      <a:pt x="34320" y="17682"/>
                      <a:pt x="34671" y="17690"/>
                    </a:cubicBezTo>
                    <a:cubicBezTo>
                      <a:pt x="34881" y="17690"/>
                      <a:pt x="35655" y="17042"/>
                      <a:pt x="35906" y="16853"/>
                    </a:cubicBezTo>
                    <a:cubicBezTo>
                      <a:pt x="36082" y="16740"/>
                      <a:pt x="36250" y="16718"/>
                      <a:pt x="36429" y="16718"/>
                    </a:cubicBezTo>
                    <a:cubicBezTo>
                      <a:pt x="36548" y="16718"/>
                      <a:pt x="36672" y="16728"/>
                      <a:pt x="36806" y="16728"/>
                    </a:cubicBezTo>
                    <a:cubicBezTo>
                      <a:pt x="37042" y="16728"/>
                      <a:pt x="37243" y="16748"/>
                      <a:pt x="37427" y="16748"/>
                    </a:cubicBezTo>
                    <a:cubicBezTo>
                      <a:pt x="37667" y="16748"/>
                      <a:pt x="37878" y="16714"/>
                      <a:pt x="38103" y="16560"/>
                    </a:cubicBezTo>
                    <a:cubicBezTo>
                      <a:pt x="38479" y="16309"/>
                      <a:pt x="38856" y="16079"/>
                      <a:pt x="39233" y="15807"/>
                    </a:cubicBezTo>
                    <a:cubicBezTo>
                      <a:pt x="39266" y="15784"/>
                      <a:pt x="39299" y="15774"/>
                      <a:pt x="39331" y="15774"/>
                    </a:cubicBezTo>
                    <a:close/>
                    <a:moveTo>
                      <a:pt x="39734" y="19438"/>
                    </a:moveTo>
                    <a:cubicBezTo>
                      <a:pt x="39897" y="19438"/>
                      <a:pt x="40036" y="19762"/>
                      <a:pt x="39840" y="19887"/>
                    </a:cubicBezTo>
                    <a:cubicBezTo>
                      <a:pt x="39060" y="20400"/>
                      <a:pt x="38603" y="20892"/>
                      <a:pt x="37719" y="20892"/>
                    </a:cubicBezTo>
                    <a:cubicBezTo>
                      <a:pt x="37700" y="20892"/>
                      <a:pt x="37682" y="20892"/>
                      <a:pt x="37663" y="20892"/>
                    </a:cubicBezTo>
                    <a:cubicBezTo>
                      <a:pt x="37416" y="20892"/>
                      <a:pt x="37203" y="20870"/>
                      <a:pt x="37010" y="20870"/>
                    </a:cubicBezTo>
                    <a:cubicBezTo>
                      <a:pt x="36777" y="20870"/>
                      <a:pt x="36572" y="20901"/>
                      <a:pt x="36366" y="21038"/>
                    </a:cubicBezTo>
                    <a:cubicBezTo>
                      <a:pt x="36011" y="21268"/>
                      <a:pt x="35571" y="21729"/>
                      <a:pt x="35174" y="21833"/>
                    </a:cubicBezTo>
                    <a:cubicBezTo>
                      <a:pt x="35042" y="21866"/>
                      <a:pt x="34896" y="21878"/>
                      <a:pt x="34745" y="21878"/>
                    </a:cubicBezTo>
                    <a:cubicBezTo>
                      <a:pt x="34415" y="21878"/>
                      <a:pt x="34059" y="21820"/>
                      <a:pt x="33772" y="21791"/>
                    </a:cubicBezTo>
                    <a:cubicBezTo>
                      <a:pt x="33290" y="21791"/>
                      <a:pt x="33039" y="22084"/>
                      <a:pt x="32558" y="22377"/>
                    </a:cubicBezTo>
                    <a:cubicBezTo>
                      <a:pt x="32286" y="22566"/>
                      <a:pt x="32098" y="22733"/>
                      <a:pt x="31763" y="22733"/>
                    </a:cubicBezTo>
                    <a:cubicBezTo>
                      <a:pt x="31529" y="22733"/>
                      <a:pt x="30976" y="22661"/>
                      <a:pt x="30602" y="22661"/>
                    </a:cubicBezTo>
                    <a:cubicBezTo>
                      <a:pt x="30441" y="22661"/>
                      <a:pt x="30313" y="22674"/>
                      <a:pt x="30257" y="22712"/>
                    </a:cubicBezTo>
                    <a:cubicBezTo>
                      <a:pt x="29315" y="23340"/>
                      <a:pt x="28980" y="23674"/>
                      <a:pt x="27871" y="23674"/>
                    </a:cubicBezTo>
                    <a:cubicBezTo>
                      <a:pt x="27714" y="23669"/>
                      <a:pt x="27589" y="23664"/>
                      <a:pt x="27482" y="23664"/>
                    </a:cubicBezTo>
                    <a:cubicBezTo>
                      <a:pt x="27148" y="23664"/>
                      <a:pt x="26996" y="23714"/>
                      <a:pt x="26616" y="23967"/>
                    </a:cubicBezTo>
                    <a:cubicBezTo>
                      <a:pt x="26386" y="24135"/>
                      <a:pt x="25904" y="24616"/>
                      <a:pt x="25570" y="24616"/>
                    </a:cubicBezTo>
                    <a:cubicBezTo>
                      <a:pt x="25047" y="24616"/>
                      <a:pt x="24523" y="24595"/>
                      <a:pt x="24000" y="24595"/>
                    </a:cubicBezTo>
                    <a:cubicBezTo>
                      <a:pt x="23686" y="24595"/>
                      <a:pt x="23142" y="25097"/>
                      <a:pt x="22808" y="25327"/>
                    </a:cubicBezTo>
                    <a:cubicBezTo>
                      <a:pt x="22494" y="25537"/>
                      <a:pt x="22133" y="25589"/>
                      <a:pt x="21759" y="25589"/>
                    </a:cubicBezTo>
                    <a:cubicBezTo>
                      <a:pt x="21385" y="25589"/>
                      <a:pt x="20998" y="25537"/>
                      <a:pt x="20632" y="25537"/>
                    </a:cubicBezTo>
                    <a:cubicBezTo>
                      <a:pt x="20318" y="25537"/>
                      <a:pt x="20318" y="25076"/>
                      <a:pt x="20632" y="25076"/>
                    </a:cubicBezTo>
                    <a:cubicBezTo>
                      <a:pt x="21155" y="25076"/>
                      <a:pt x="21678" y="25097"/>
                      <a:pt x="22201" y="25097"/>
                    </a:cubicBezTo>
                    <a:cubicBezTo>
                      <a:pt x="22515" y="25097"/>
                      <a:pt x="23059" y="24595"/>
                      <a:pt x="23414" y="24365"/>
                    </a:cubicBezTo>
                    <a:cubicBezTo>
                      <a:pt x="23620" y="24228"/>
                      <a:pt x="23865" y="24190"/>
                      <a:pt x="24118" y="24190"/>
                    </a:cubicBezTo>
                    <a:cubicBezTo>
                      <a:pt x="24444" y="24190"/>
                      <a:pt x="24783" y="24253"/>
                      <a:pt x="25067" y="24253"/>
                    </a:cubicBezTo>
                    <a:cubicBezTo>
                      <a:pt x="25238" y="24253"/>
                      <a:pt x="25390" y="24230"/>
                      <a:pt x="25507" y="24156"/>
                    </a:cubicBezTo>
                    <a:cubicBezTo>
                      <a:pt x="26448" y="23528"/>
                      <a:pt x="26804" y="23193"/>
                      <a:pt x="27913" y="23193"/>
                    </a:cubicBezTo>
                    <a:cubicBezTo>
                      <a:pt x="28070" y="23198"/>
                      <a:pt x="28196" y="23203"/>
                      <a:pt x="28302" y="23203"/>
                    </a:cubicBezTo>
                    <a:cubicBezTo>
                      <a:pt x="28636" y="23203"/>
                      <a:pt x="28788" y="23154"/>
                      <a:pt x="29168" y="22900"/>
                    </a:cubicBezTo>
                    <a:cubicBezTo>
                      <a:pt x="29461" y="22712"/>
                      <a:pt x="29817" y="22356"/>
                      <a:pt x="30152" y="22252"/>
                    </a:cubicBezTo>
                    <a:cubicBezTo>
                      <a:pt x="30287" y="22218"/>
                      <a:pt x="30440" y="22206"/>
                      <a:pt x="30599" y="22206"/>
                    </a:cubicBezTo>
                    <a:cubicBezTo>
                      <a:pt x="30931" y="22206"/>
                      <a:pt x="31291" y="22258"/>
                      <a:pt x="31575" y="22273"/>
                    </a:cubicBezTo>
                    <a:cubicBezTo>
                      <a:pt x="32035" y="22273"/>
                      <a:pt x="32307" y="21980"/>
                      <a:pt x="32767" y="21687"/>
                    </a:cubicBezTo>
                    <a:cubicBezTo>
                      <a:pt x="33240" y="21385"/>
                      <a:pt x="33663" y="21322"/>
                      <a:pt x="34145" y="21322"/>
                    </a:cubicBezTo>
                    <a:cubicBezTo>
                      <a:pt x="34431" y="21322"/>
                      <a:pt x="34739" y="21344"/>
                      <a:pt x="35090" y="21352"/>
                    </a:cubicBezTo>
                    <a:cubicBezTo>
                      <a:pt x="35299" y="21352"/>
                      <a:pt x="36073" y="20703"/>
                      <a:pt x="36324" y="20515"/>
                    </a:cubicBezTo>
                    <a:cubicBezTo>
                      <a:pt x="36500" y="20402"/>
                      <a:pt x="36668" y="20379"/>
                      <a:pt x="36847" y="20379"/>
                    </a:cubicBezTo>
                    <a:cubicBezTo>
                      <a:pt x="36966" y="20379"/>
                      <a:pt x="37090" y="20389"/>
                      <a:pt x="37224" y="20389"/>
                    </a:cubicBezTo>
                    <a:cubicBezTo>
                      <a:pt x="37461" y="20389"/>
                      <a:pt x="37662" y="20409"/>
                      <a:pt x="37846" y="20409"/>
                    </a:cubicBezTo>
                    <a:cubicBezTo>
                      <a:pt x="38085" y="20409"/>
                      <a:pt x="38297" y="20376"/>
                      <a:pt x="38521" y="20222"/>
                    </a:cubicBezTo>
                    <a:cubicBezTo>
                      <a:pt x="38898" y="19971"/>
                      <a:pt x="39275" y="19741"/>
                      <a:pt x="39651" y="19469"/>
                    </a:cubicBezTo>
                    <a:cubicBezTo>
                      <a:pt x="39679" y="19448"/>
                      <a:pt x="39707" y="19438"/>
                      <a:pt x="39734" y="19438"/>
                    </a:cubicBezTo>
                    <a:close/>
                    <a:moveTo>
                      <a:pt x="40117" y="23069"/>
                    </a:moveTo>
                    <a:cubicBezTo>
                      <a:pt x="40321" y="23069"/>
                      <a:pt x="40442" y="23368"/>
                      <a:pt x="40216" y="23507"/>
                    </a:cubicBezTo>
                    <a:cubicBezTo>
                      <a:pt x="39458" y="24019"/>
                      <a:pt x="39001" y="24491"/>
                      <a:pt x="38119" y="24491"/>
                    </a:cubicBezTo>
                    <a:cubicBezTo>
                      <a:pt x="38100" y="24491"/>
                      <a:pt x="38080" y="24491"/>
                      <a:pt x="38061" y="24490"/>
                    </a:cubicBezTo>
                    <a:cubicBezTo>
                      <a:pt x="37824" y="24490"/>
                      <a:pt x="37620" y="24471"/>
                      <a:pt x="37431" y="24471"/>
                    </a:cubicBezTo>
                    <a:cubicBezTo>
                      <a:pt x="37186" y="24471"/>
                      <a:pt x="36968" y="24504"/>
                      <a:pt x="36743" y="24658"/>
                    </a:cubicBezTo>
                    <a:cubicBezTo>
                      <a:pt x="36408" y="24888"/>
                      <a:pt x="35969" y="25327"/>
                      <a:pt x="35571" y="25432"/>
                    </a:cubicBezTo>
                    <a:cubicBezTo>
                      <a:pt x="35436" y="25466"/>
                      <a:pt x="35285" y="25478"/>
                      <a:pt x="35130" y="25478"/>
                    </a:cubicBezTo>
                    <a:cubicBezTo>
                      <a:pt x="34803" y="25478"/>
                      <a:pt x="34453" y="25425"/>
                      <a:pt x="34169" y="25411"/>
                    </a:cubicBezTo>
                    <a:cubicBezTo>
                      <a:pt x="33688" y="25411"/>
                      <a:pt x="33437" y="25704"/>
                      <a:pt x="32956" y="25976"/>
                    </a:cubicBezTo>
                    <a:cubicBezTo>
                      <a:pt x="32663" y="26164"/>
                      <a:pt x="32495" y="26353"/>
                      <a:pt x="32140" y="26353"/>
                    </a:cubicBezTo>
                    <a:cubicBezTo>
                      <a:pt x="31921" y="26353"/>
                      <a:pt x="31379" y="26272"/>
                      <a:pt x="31006" y="26272"/>
                    </a:cubicBezTo>
                    <a:cubicBezTo>
                      <a:pt x="30842" y="26272"/>
                      <a:pt x="30711" y="26287"/>
                      <a:pt x="30654" y="26332"/>
                    </a:cubicBezTo>
                    <a:cubicBezTo>
                      <a:pt x="29712" y="26959"/>
                      <a:pt x="29378" y="27294"/>
                      <a:pt x="28269" y="27294"/>
                    </a:cubicBezTo>
                    <a:cubicBezTo>
                      <a:pt x="28192" y="27294"/>
                      <a:pt x="28123" y="27294"/>
                      <a:pt x="28059" y="27294"/>
                    </a:cubicBezTo>
                    <a:cubicBezTo>
                      <a:pt x="27550" y="27294"/>
                      <a:pt x="27418" y="27311"/>
                      <a:pt x="26972" y="27608"/>
                    </a:cubicBezTo>
                    <a:cubicBezTo>
                      <a:pt x="26741" y="27755"/>
                      <a:pt x="26239" y="28257"/>
                      <a:pt x="25925" y="28257"/>
                    </a:cubicBezTo>
                    <a:cubicBezTo>
                      <a:pt x="25402" y="28257"/>
                      <a:pt x="24879" y="28236"/>
                      <a:pt x="24356" y="28236"/>
                    </a:cubicBezTo>
                    <a:cubicBezTo>
                      <a:pt x="24042" y="28236"/>
                      <a:pt x="23498" y="28738"/>
                      <a:pt x="23142" y="28968"/>
                    </a:cubicBezTo>
                    <a:cubicBezTo>
                      <a:pt x="22829" y="29177"/>
                      <a:pt x="22473" y="29230"/>
                      <a:pt x="22104" y="29230"/>
                    </a:cubicBezTo>
                    <a:cubicBezTo>
                      <a:pt x="21735" y="29230"/>
                      <a:pt x="21354" y="29177"/>
                      <a:pt x="20987" y="29177"/>
                    </a:cubicBezTo>
                    <a:cubicBezTo>
                      <a:pt x="20673" y="29177"/>
                      <a:pt x="20673" y="28696"/>
                      <a:pt x="20987" y="28696"/>
                    </a:cubicBezTo>
                    <a:cubicBezTo>
                      <a:pt x="21510" y="28696"/>
                      <a:pt x="22034" y="28738"/>
                      <a:pt x="22557" y="28738"/>
                    </a:cubicBezTo>
                    <a:cubicBezTo>
                      <a:pt x="22870" y="28738"/>
                      <a:pt x="23414" y="28236"/>
                      <a:pt x="23749" y="28006"/>
                    </a:cubicBezTo>
                    <a:cubicBezTo>
                      <a:pt x="23961" y="27865"/>
                      <a:pt x="24217" y="27826"/>
                      <a:pt x="24481" y="27826"/>
                    </a:cubicBezTo>
                    <a:cubicBezTo>
                      <a:pt x="24806" y="27826"/>
                      <a:pt x="25143" y="27885"/>
                      <a:pt x="25421" y="27885"/>
                    </a:cubicBezTo>
                    <a:cubicBezTo>
                      <a:pt x="25588" y="27885"/>
                      <a:pt x="25733" y="27864"/>
                      <a:pt x="25842" y="27796"/>
                    </a:cubicBezTo>
                    <a:cubicBezTo>
                      <a:pt x="26783" y="27169"/>
                      <a:pt x="27160" y="26813"/>
                      <a:pt x="28248" y="26813"/>
                    </a:cubicBezTo>
                    <a:cubicBezTo>
                      <a:pt x="28440" y="26825"/>
                      <a:pt x="28585" y="26836"/>
                      <a:pt x="28706" y="26836"/>
                    </a:cubicBezTo>
                    <a:cubicBezTo>
                      <a:pt x="28993" y="26836"/>
                      <a:pt x="29150" y="26776"/>
                      <a:pt x="29503" y="26541"/>
                    </a:cubicBezTo>
                    <a:cubicBezTo>
                      <a:pt x="29796" y="26353"/>
                      <a:pt x="30152" y="25976"/>
                      <a:pt x="30508" y="25871"/>
                    </a:cubicBezTo>
                    <a:cubicBezTo>
                      <a:pt x="30639" y="25839"/>
                      <a:pt x="30785" y="25826"/>
                      <a:pt x="30936" y="25826"/>
                    </a:cubicBezTo>
                    <a:cubicBezTo>
                      <a:pt x="31267" y="25826"/>
                      <a:pt x="31622" y="25885"/>
                      <a:pt x="31909" y="25913"/>
                    </a:cubicBezTo>
                    <a:cubicBezTo>
                      <a:pt x="32370" y="25913"/>
                      <a:pt x="32642" y="25620"/>
                      <a:pt x="33123" y="25327"/>
                    </a:cubicBezTo>
                    <a:cubicBezTo>
                      <a:pt x="33580" y="25023"/>
                      <a:pt x="33991" y="24957"/>
                      <a:pt x="34454" y="24957"/>
                    </a:cubicBezTo>
                    <a:cubicBezTo>
                      <a:pt x="34754" y="24957"/>
                      <a:pt x="35075" y="24984"/>
                      <a:pt x="35446" y="24993"/>
                    </a:cubicBezTo>
                    <a:cubicBezTo>
                      <a:pt x="35655" y="24993"/>
                      <a:pt x="36408" y="24344"/>
                      <a:pt x="36680" y="24156"/>
                    </a:cubicBezTo>
                    <a:cubicBezTo>
                      <a:pt x="36843" y="24043"/>
                      <a:pt x="37006" y="24020"/>
                      <a:pt x="37183" y="24020"/>
                    </a:cubicBezTo>
                    <a:cubicBezTo>
                      <a:pt x="37301" y="24020"/>
                      <a:pt x="37425" y="24030"/>
                      <a:pt x="37559" y="24030"/>
                    </a:cubicBezTo>
                    <a:cubicBezTo>
                      <a:pt x="37795" y="24030"/>
                      <a:pt x="38000" y="24050"/>
                      <a:pt x="38189" y="24050"/>
                    </a:cubicBezTo>
                    <a:cubicBezTo>
                      <a:pt x="38434" y="24050"/>
                      <a:pt x="38652" y="24017"/>
                      <a:pt x="38877" y="23863"/>
                    </a:cubicBezTo>
                    <a:cubicBezTo>
                      <a:pt x="39233" y="23612"/>
                      <a:pt x="39630" y="23361"/>
                      <a:pt x="39986" y="23110"/>
                    </a:cubicBezTo>
                    <a:cubicBezTo>
                      <a:pt x="40032" y="23081"/>
                      <a:pt x="40076" y="23069"/>
                      <a:pt x="40117" y="23069"/>
                    </a:cubicBezTo>
                    <a:close/>
                    <a:moveTo>
                      <a:pt x="34241" y="0"/>
                    </a:moveTo>
                    <a:cubicBezTo>
                      <a:pt x="33420" y="0"/>
                      <a:pt x="32708" y="77"/>
                      <a:pt x="32181" y="156"/>
                    </a:cubicBezTo>
                    <a:cubicBezTo>
                      <a:pt x="32077" y="198"/>
                      <a:pt x="31972" y="198"/>
                      <a:pt x="31847" y="219"/>
                    </a:cubicBezTo>
                    <a:cubicBezTo>
                      <a:pt x="31428" y="303"/>
                      <a:pt x="31177" y="366"/>
                      <a:pt x="31177" y="366"/>
                    </a:cubicBezTo>
                    <a:lnTo>
                      <a:pt x="21259" y="3274"/>
                    </a:lnTo>
                    <a:lnTo>
                      <a:pt x="19753" y="3713"/>
                    </a:lnTo>
                    <a:lnTo>
                      <a:pt x="180" y="9477"/>
                    </a:lnTo>
                    <a:lnTo>
                      <a:pt x="180" y="9477"/>
                    </a:lnTo>
                    <a:cubicBezTo>
                      <a:pt x="289" y="9449"/>
                      <a:pt x="448" y="9414"/>
                      <a:pt x="650" y="9384"/>
                    </a:cubicBezTo>
                    <a:cubicBezTo>
                      <a:pt x="1201" y="9278"/>
                      <a:pt x="2057" y="9158"/>
                      <a:pt x="3078" y="9158"/>
                    </a:cubicBezTo>
                    <a:cubicBezTo>
                      <a:pt x="5695" y="9158"/>
                      <a:pt x="9393" y="9950"/>
                      <a:pt x="11802" y="13819"/>
                    </a:cubicBezTo>
                    <a:cubicBezTo>
                      <a:pt x="13057" y="15828"/>
                      <a:pt x="13978" y="18653"/>
                      <a:pt x="14187" y="22628"/>
                    </a:cubicBezTo>
                    <a:cubicBezTo>
                      <a:pt x="14208" y="23151"/>
                      <a:pt x="14229" y="23716"/>
                      <a:pt x="14229" y="24260"/>
                    </a:cubicBezTo>
                    <a:cubicBezTo>
                      <a:pt x="14292" y="28571"/>
                      <a:pt x="14710" y="32567"/>
                      <a:pt x="15401" y="36166"/>
                    </a:cubicBezTo>
                    <a:cubicBezTo>
                      <a:pt x="15715" y="37756"/>
                      <a:pt x="16091" y="39242"/>
                      <a:pt x="16531" y="40685"/>
                    </a:cubicBezTo>
                    <a:cubicBezTo>
                      <a:pt x="17388" y="43615"/>
                      <a:pt x="18497" y="46167"/>
                      <a:pt x="19753" y="48343"/>
                    </a:cubicBezTo>
                    <a:cubicBezTo>
                      <a:pt x="22684" y="53460"/>
                      <a:pt x="26503" y="56342"/>
                      <a:pt x="30493" y="56342"/>
                    </a:cubicBezTo>
                    <a:cubicBezTo>
                      <a:pt x="31087" y="56342"/>
                      <a:pt x="31686" y="56278"/>
                      <a:pt x="32286" y="56148"/>
                    </a:cubicBezTo>
                    <a:cubicBezTo>
                      <a:pt x="34127" y="55478"/>
                      <a:pt x="35153" y="53512"/>
                      <a:pt x="34609" y="51649"/>
                    </a:cubicBezTo>
                    <a:cubicBezTo>
                      <a:pt x="34125" y="50025"/>
                      <a:pt x="32629" y="48972"/>
                      <a:pt x="31026" y="48972"/>
                    </a:cubicBezTo>
                    <a:cubicBezTo>
                      <a:pt x="30688" y="48972"/>
                      <a:pt x="30345" y="49019"/>
                      <a:pt x="30005" y="49118"/>
                    </a:cubicBezTo>
                    <a:lnTo>
                      <a:pt x="40174" y="46146"/>
                    </a:lnTo>
                    <a:cubicBezTo>
                      <a:pt x="40216" y="45958"/>
                      <a:pt x="40300" y="45791"/>
                      <a:pt x="40384" y="45623"/>
                    </a:cubicBezTo>
                    <a:cubicBezTo>
                      <a:pt x="41765" y="42799"/>
                      <a:pt x="46263" y="41543"/>
                      <a:pt x="46263" y="41543"/>
                    </a:cubicBezTo>
                    <a:lnTo>
                      <a:pt x="45405" y="38970"/>
                    </a:lnTo>
                    <a:lnTo>
                      <a:pt x="44526" y="38970"/>
                    </a:lnTo>
                    <a:cubicBezTo>
                      <a:pt x="44192" y="38970"/>
                      <a:pt x="43920" y="38719"/>
                      <a:pt x="43920" y="38384"/>
                    </a:cubicBezTo>
                    <a:cubicBezTo>
                      <a:pt x="43920" y="38070"/>
                      <a:pt x="44171" y="37777"/>
                      <a:pt x="44526" y="37777"/>
                    </a:cubicBezTo>
                    <a:lnTo>
                      <a:pt x="50197" y="37777"/>
                    </a:lnTo>
                    <a:cubicBezTo>
                      <a:pt x="47393" y="32211"/>
                      <a:pt x="45573" y="24428"/>
                      <a:pt x="45468" y="15117"/>
                    </a:cubicBezTo>
                    <a:cubicBezTo>
                      <a:pt x="45311" y="1936"/>
                      <a:pt x="38380" y="0"/>
                      <a:pt x="34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2" name="Google Shape;652;p34"/>
              <p:cNvSpPr/>
              <p:nvPr/>
            </p:nvSpPr>
            <p:spPr>
              <a:xfrm>
                <a:off x="-1743875" y="6642350"/>
                <a:ext cx="292425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11697" h="7928" extrusionOk="0">
                    <a:moveTo>
                      <a:pt x="7592" y="0"/>
                    </a:moveTo>
                    <a:cubicBezTo>
                      <a:pt x="7371" y="0"/>
                      <a:pt x="7149" y="20"/>
                      <a:pt x="6926" y="61"/>
                    </a:cubicBezTo>
                    <a:lnTo>
                      <a:pt x="6926" y="40"/>
                    </a:lnTo>
                    <a:lnTo>
                      <a:pt x="0" y="2069"/>
                    </a:lnTo>
                    <a:cubicBezTo>
                      <a:pt x="502" y="2237"/>
                      <a:pt x="4520" y="3492"/>
                      <a:pt x="5838" y="6128"/>
                    </a:cubicBezTo>
                    <a:cubicBezTo>
                      <a:pt x="6068" y="6589"/>
                      <a:pt x="6214" y="7216"/>
                      <a:pt x="6256" y="7928"/>
                    </a:cubicBezTo>
                    <a:lnTo>
                      <a:pt x="9018" y="7154"/>
                    </a:lnTo>
                    <a:lnTo>
                      <a:pt x="9018" y="7112"/>
                    </a:lnTo>
                    <a:cubicBezTo>
                      <a:pt x="10755" y="6421"/>
                      <a:pt x="11696" y="4496"/>
                      <a:pt x="11131" y="2655"/>
                    </a:cubicBezTo>
                    <a:cubicBezTo>
                      <a:pt x="10653" y="1037"/>
                      <a:pt x="9189" y="0"/>
                      <a:pt x="75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3" name="Google Shape;653;p34"/>
              <p:cNvSpPr/>
              <p:nvPr/>
            </p:nvSpPr>
            <p:spPr>
              <a:xfrm>
                <a:off x="-2389375" y="6809150"/>
                <a:ext cx="307600" cy="252675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10107" extrusionOk="0">
                    <a:moveTo>
                      <a:pt x="10169" y="0"/>
                    </a:moveTo>
                    <a:lnTo>
                      <a:pt x="0" y="2972"/>
                    </a:lnTo>
                    <a:cubicBezTo>
                      <a:pt x="343" y="2873"/>
                      <a:pt x="689" y="2826"/>
                      <a:pt x="1030" y="2826"/>
                    </a:cubicBezTo>
                    <a:cubicBezTo>
                      <a:pt x="2644" y="2826"/>
                      <a:pt x="4137" y="3879"/>
                      <a:pt x="4604" y="5503"/>
                    </a:cubicBezTo>
                    <a:cubicBezTo>
                      <a:pt x="5148" y="7366"/>
                      <a:pt x="4143" y="9332"/>
                      <a:pt x="2323" y="10023"/>
                    </a:cubicBezTo>
                    <a:cubicBezTo>
                      <a:pt x="2260" y="10044"/>
                      <a:pt x="2176" y="10065"/>
                      <a:pt x="2114" y="10107"/>
                    </a:cubicBezTo>
                    <a:lnTo>
                      <a:pt x="12303" y="7114"/>
                    </a:lnTo>
                    <a:cubicBezTo>
                      <a:pt x="9897" y="4499"/>
                      <a:pt x="9625" y="1674"/>
                      <a:pt x="10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-2679175" y="5873725"/>
                <a:ext cx="493225" cy="153900"/>
              </a:xfrm>
              <a:custGeom>
                <a:avLst/>
                <a:gdLst/>
                <a:ahLst/>
                <a:cxnLst/>
                <a:rect l="l" t="t" r="r" b="b"/>
                <a:pathLst>
                  <a:path w="19729" h="6156" extrusionOk="0">
                    <a:moveTo>
                      <a:pt x="19421" y="0"/>
                    </a:moveTo>
                    <a:cubicBezTo>
                      <a:pt x="19381" y="0"/>
                      <a:pt x="19337" y="14"/>
                      <a:pt x="19292" y="48"/>
                    </a:cubicBezTo>
                    <a:cubicBezTo>
                      <a:pt x="18916" y="299"/>
                      <a:pt x="18518" y="550"/>
                      <a:pt x="18162" y="801"/>
                    </a:cubicBezTo>
                    <a:cubicBezTo>
                      <a:pt x="17938" y="955"/>
                      <a:pt x="17713" y="988"/>
                      <a:pt x="17466" y="988"/>
                    </a:cubicBezTo>
                    <a:cubicBezTo>
                      <a:pt x="17275" y="988"/>
                      <a:pt x="17072" y="968"/>
                      <a:pt x="16844" y="968"/>
                    </a:cubicBezTo>
                    <a:cubicBezTo>
                      <a:pt x="16695" y="968"/>
                      <a:pt x="16563" y="952"/>
                      <a:pt x="16436" y="952"/>
                    </a:cubicBezTo>
                    <a:cubicBezTo>
                      <a:pt x="16278" y="952"/>
                      <a:pt x="16128" y="978"/>
                      <a:pt x="15965" y="1094"/>
                    </a:cubicBezTo>
                    <a:cubicBezTo>
                      <a:pt x="15735" y="1240"/>
                      <a:pt x="14961" y="1910"/>
                      <a:pt x="14752" y="1910"/>
                    </a:cubicBezTo>
                    <a:cubicBezTo>
                      <a:pt x="14388" y="1893"/>
                      <a:pt x="14062" y="1859"/>
                      <a:pt x="13753" y="1859"/>
                    </a:cubicBezTo>
                    <a:cubicBezTo>
                      <a:pt x="13297" y="1859"/>
                      <a:pt x="12878" y="1933"/>
                      <a:pt x="12429" y="2245"/>
                    </a:cubicBezTo>
                    <a:cubicBezTo>
                      <a:pt x="12017" y="2520"/>
                      <a:pt x="11733" y="2814"/>
                      <a:pt x="11319" y="2814"/>
                    </a:cubicBezTo>
                    <a:cubicBezTo>
                      <a:pt x="11292" y="2814"/>
                      <a:pt x="11265" y="2812"/>
                      <a:pt x="11237" y="2810"/>
                    </a:cubicBezTo>
                    <a:cubicBezTo>
                      <a:pt x="10926" y="2810"/>
                      <a:pt x="10543" y="2747"/>
                      <a:pt x="10205" y="2747"/>
                    </a:cubicBezTo>
                    <a:cubicBezTo>
                      <a:pt x="10064" y="2747"/>
                      <a:pt x="9931" y="2758"/>
                      <a:pt x="9814" y="2789"/>
                    </a:cubicBezTo>
                    <a:cubicBezTo>
                      <a:pt x="9479" y="2893"/>
                      <a:pt x="9102" y="3270"/>
                      <a:pt x="8830" y="3437"/>
                    </a:cubicBezTo>
                    <a:cubicBezTo>
                      <a:pt x="8453" y="3694"/>
                      <a:pt x="8305" y="3744"/>
                      <a:pt x="8008" y="3744"/>
                    </a:cubicBezTo>
                    <a:cubicBezTo>
                      <a:pt x="7893" y="3744"/>
                      <a:pt x="7756" y="3736"/>
                      <a:pt x="7575" y="3730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7"/>
                      <a:pt x="4929" y="4790"/>
                      <a:pt x="4758" y="4790"/>
                    </a:cubicBezTo>
                    <a:cubicBezTo>
                      <a:pt x="4476" y="4790"/>
                      <a:pt x="4134" y="4727"/>
                      <a:pt x="3806" y="4727"/>
                    </a:cubicBezTo>
                    <a:cubicBezTo>
                      <a:pt x="3550" y="4727"/>
                      <a:pt x="3302" y="4765"/>
                      <a:pt x="3097" y="4902"/>
                    </a:cubicBezTo>
                    <a:cubicBezTo>
                      <a:pt x="2763" y="5153"/>
                      <a:pt x="2198" y="5634"/>
                      <a:pt x="1884" y="5634"/>
                    </a:cubicBezTo>
                    <a:cubicBezTo>
                      <a:pt x="1361" y="5634"/>
                      <a:pt x="838" y="5614"/>
                      <a:pt x="315" y="5614"/>
                    </a:cubicBezTo>
                    <a:cubicBezTo>
                      <a:pt x="1" y="5614"/>
                      <a:pt x="1" y="6095"/>
                      <a:pt x="315" y="6095"/>
                    </a:cubicBezTo>
                    <a:cubicBezTo>
                      <a:pt x="672" y="6105"/>
                      <a:pt x="1049" y="6155"/>
                      <a:pt x="1414" y="6155"/>
                    </a:cubicBezTo>
                    <a:cubicBezTo>
                      <a:pt x="1798" y="6155"/>
                      <a:pt x="2169" y="6100"/>
                      <a:pt x="2491" y="5886"/>
                    </a:cubicBezTo>
                    <a:cubicBezTo>
                      <a:pt x="2825" y="5634"/>
                      <a:pt x="3390" y="5153"/>
                      <a:pt x="3704" y="5153"/>
                    </a:cubicBezTo>
                    <a:cubicBezTo>
                      <a:pt x="4227" y="5153"/>
                      <a:pt x="4750" y="5174"/>
                      <a:pt x="5273" y="5174"/>
                    </a:cubicBezTo>
                    <a:cubicBezTo>
                      <a:pt x="5587" y="5174"/>
                      <a:pt x="6069" y="4672"/>
                      <a:pt x="6320" y="4525"/>
                    </a:cubicBezTo>
                    <a:cubicBezTo>
                      <a:pt x="6697" y="4269"/>
                      <a:pt x="6835" y="4219"/>
                      <a:pt x="7133" y="4219"/>
                    </a:cubicBezTo>
                    <a:cubicBezTo>
                      <a:pt x="7249" y="4219"/>
                      <a:pt x="7388" y="4227"/>
                      <a:pt x="7575" y="4233"/>
                    </a:cubicBezTo>
                    <a:cubicBezTo>
                      <a:pt x="7605" y="4233"/>
                      <a:pt x="7635" y="4233"/>
                      <a:pt x="7664" y="4233"/>
                    </a:cubicBezTo>
                    <a:cubicBezTo>
                      <a:pt x="8684" y="4233"/>
                      <a:pt x="9065" y="3880"/>
                      <a:pt x="9939" y="3270"/>
                    </a:cubicBezTo>
                    <a:cubicBezTo>
                      <a:pt x="9989" y="3239"/>
                      <a:pt x="10108" y="3228"/>
                      <a:pt x="10262" y="3228"/>
                    </a:cubicBezTo>
                    <a:cubicBezTo>
                      <a:pt x="10631" y="3228"/>
                      <a:pt x="11195" y="3291"/>
                      <a:pt x="11446" y="3291"/>
                    </a:cubicBezTo>
                    <a:cubicBezTo>
                      <a:pt x="11781" y="3291"/>
                      <a:pt x="11969" y="3103"/>
                      <a:pt x="12241" y="2914"/>
                    </a:cubicBezTo>
                    <a:cubicBezTo>
                      <a:pt x="12687" y="2651"/>
                      <a:pt x="12956" y="2348"/>
                      <a:pt x="13409" y="2348"/>
                    </a:cubicBezTo>
                    <a:cubicBezTo>
                      <a:pt x="13424" y="2348"/>
                      <a:pt x="13439" y="2349"/>
                      <a:pt x="13455" y="2349"/>
                    </a:cubicBezTo>
                    <a:cubicBezTo>
                      <a:pt x="13750" y="2349"/>
                      <a:pt x="14139" y="2412"/>
                      <a:pt x="14475" y="2412"/>
                    </a:cubicBezTo>
                    <a:cubicBezTo>
                      <a:pt x="14615" y="2412"/>
                      <a:pt x="14746" y="2401"/>
                      <a:pt x="14856" y="2370"/>
                    </a:cubicBezTo>
                    <a:cubicBezTo>
                      <a:pt x="15254" y="2266"/>
                      <a:pt x="15693" y="1826"/>
                      <a:pt x="16049" y="1596"/>
                    </a:cubicBezTo>
                    <a:cubicBezTo>
                      <a:pt x="16262" y="1442"/>
                      <a:pt x="16482" y="1409"/>
                      <a:pt x="16727" y="1409"/>
                    </a:cubicBezTo>
                    <a:cubicBezTo>
                      <a:pt x="16915" y="1409"/>
                      <a:pt x="17119" y="1429"/>
                      <a:pt x="17346" y="1429"/>
                    </a:cubicBezTo>
                    <a:cubicBezTo>
                      <a:pt x="17366" y="1429"/>
                      <a:pt x="17386" y="1429"/>
                      <a:pt x="17405" y="1429"/>
                    </a:cubicBezTo>
                    <a:cubicBezTo>
                      <a:pt x="18308" y="1429"/>
                      <a:pt x="18785" y="957"/>
                      <a:pt x="19522" y="445"/>
                    </a:cubicBezTo>
                    <a:cubicBezTo>
                      <a:pt x="19729" y="308"/>
                      <a:pt x="19610" y="0"/>
                      <a:pt x="19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5" name="Google Shape;655;p34"/>
              <p:cNvSpPr/>
              <p:nvPr/>
            </p:nvSpPr>
            <p:spPr>
              <a:xfrm>
                <a:off x="-2657725" y="5959500"/>
                <a:ext cx="493650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6143" extrusionOk="0">
                    <a:moveTo>
                      <a:pt x="19423" y="0"/>
                    </a:moveTo>
                    <a:cubicBezTo>
                      <a:pt x="19382" y="0"/>
                      <a:pt x="19337" y="15"/>
                      <a:pt x="19292" y="48"/>
                    </a:cubicBezTo>
                    <a:cubicBezTo>
                      <a:pt x="18915" y="299"/>
                      <a:pt x="18539" y="530"/>
                      <a:pt x="18162" y="802"/>
                    </a:cubicBezTo>
                    <a:cubicBezTo>
                      <a:pt x="17957" y="927"/>
                      <a:pt x="17758" y="959"/>
                      <a:pt x="17532" y="959"/>
                    </a:cubicBezTo>
                    <a:cubicBezTo>
                      <a:pt x="17342" y="959"/>
                      <a:pt x="17134" y="937"/>
                      <a:pt x="16886" y="927"/>
                    </a:cubicBezTo>
                    <a:cubicBezTo>
                      <a:pt x="16737" y="927"/>
                      <a:pt x="16601" y="911"/>
                      <a:pt x="16469" y="911"/>
                    </a:cubicBezTo>
                    <a:cubicBezTo>
                      <a:pt x="16305" y="911"/>
                      <a:pt x="16149" y="936"/>
                      <a:pt x="15986" y="1053"/>
                    </a:cubicBezTo>
                    <a:cubicBezTo>
                      <a:pt x="15735" y="1241"/>
                      <a:pt x="14982" y="1890"/>
                      <a:pt x="14752" y="1890"/>
                    </a:cubicBezTo>
                    <a:cubicBezTo>
                      <a:pt x="14406" y="1882"/>
                      <a:pt x="14094" y="1855"/>
                      <a:pt x="13799" y="1855"/>
                    </a:cubicBezTo>
                    <a:cubicBezTo>
                      <a:pt x="13325" y="1855"/>
                      <a:pt x="12893" y="1923"/>
                      <a:pt x="12429" y="2245"/>
                    </a:cubicBezTo>
                    <a:cubicBezTo>
                      <a:pt x="12004" y="2509"/>
                      <a:pt x="11716" y="2811"/>
                      <a:pt x="11280" y="2811"/>
                    </a:cubicBezTo>
                    <a:cubicBezTo>
                      <a:pt x="11266" y="2811"/>
                      <a:pt x="11251" y="2811"/>
                      <a:pt x="11237" y="2810"/>
                    </a:cubicBezTo>
                    <a:cubicBezTo>
                      <a:pt x="10941" y="2810"/>
                      <a:pt x="10552" y="2748"/>
                      <a:pt x="10209" y="2748"/>
                    </a:cubicBezTo>
                    <a:cubicBezTo>
                      <a:pt x="10066" y="2748"/>
                      <a:pt x="9931" y="2759"/>
                      <a:pt x="9814" y="2789"/>
                    </a:cubicBezTo>
                    <a:cubicBezTo>
                      <a:pt x="9479" y="2894"/>
                      <a:pt x="9102" y="3250"/>
                      <a:pt x="8830" y="3438"/>
                    </a:cubicBezTo>
                    <a:cubicBezTo>
                      <a:pt x="8434" y="3692"/>
                      <a:pt x="8290" y="3741"/>
                      <a:pt x="7961" y="3741"/>
                    </a:cubicBezTo>
                    <a:cubicBezTo>
                      <a:pt x="7856" y="3741"/>
                      <a:pt x="7732" y="3736"/>
                      <a:pt x="7575" y="3731"/>
                    </a:cubicBezTo>
                    <a:cubicBezTo>
                      <a:pt x="7544" y="3730"/>
                      <a:pt x="7514" y="3730"/>
                      <a:pt x="7484" y="3730"/>
                    </a:cubicBezTo>
                    <a:cubicBezTo>
                      <a:pt x="6446" y="3730"/>
                      <a:pt x="6085" y="4083"/>
                      <a:pt x="5190" y="4693"/>
                    </a:cubicBezTo>
                    <a:cubicBezTo>
                      <a:pt x="5078" y="4768"/>
                      <a:pt x="4929" y="4791"/>
                      <a:pt x="4758" y="4791"/>
                    </a:cubicBezTo>
                    <a:cubicBezTo>
                      <a:pt x="4476" y="4791"/>
                      <a:pt x="4134" y="4727"/>
                      <a:pt x="3806" y="4727"/>
                    </a:cubicBezTo>
                    <a:cubicBezTo>
                      <a:pt x="3550" y="4727"/>
                      <a:pt x="3302" y="4766"/>
                      <a:pt x="3097" y="4903"/>
                    </a:cubicBezTo>
                    <a:cubicBezTo>
                      <a:pt x="2762" y="5133"/>
                      <a:pt x="2218" y="5635"/>
                      <a:pt x="1905" y="5635"/>
                    </a:cubicBezTo>
                    <a:cubicBezTo>
                      <a:pt x="1381" y="5635"/>
                      <a:pt x="858" y="5614"/>
                      <a:pt x="335" y="5614"/>
                    </a:cubicBezTo>
                    <a:cubicBezTo>
                      <a:pt x="1" y="5614"/>
                      <a:pt x="1" y="6074"/>
                      <a:pt x="335" y="6074"/>
                    </a:cubicBezTo>
                    <a:cubicBezTo>
                      <a:pt x="674" y="6094"/>
                      <a:pt x="1037" y="6143"/>
                      <a:pt x="1392" y="6143"/>
                    </a:cubicBezTo>
                    <a:cubicBezTo>
                      <a:pt x="1782" y="6143"/>
                      <a:pt x="2162" y="6084"/>
                      <a:pt x="2490" y="5865"/>
                    </a:cubicBezTo>
                    <a:cubicBezTo>
                      <a:pt x="2825" y="5635"/>
                      <a:pt x="3390" y="5133"/>
                      <a:pt x="3704" y="5133"/>
                    </a:cubicBezTo>
                    <a:cubicBezTo>
                      <a:pt x="4227" y="5133"/>
                      <a:pt x="4750" y="5175"/>
                      <a:pt x="5273" y="5175"/>
                    </a:cubicBezTo>
                    <a:cubicBezTo>
                      <a:pt x="5587" y="5175"/>
                      <a:pt x="6089" y="4672"/>
                      <a:pt x="6319" y="4505"/>
                    </a:cubicBezTo>
                    <a:cubicBezTo>
                      <a:pt x="6687" y="4270"/>
                      <a:pt x="6828" y="4210"/>
                      <a:pt x="7111" y="4210"/>
                    </a:cubicBezTo>
                    <a:cubicBezTo>
                      <a:pt x="7231" y="4210"/>
                      <a:pt x="7376" y="4221"/>
                      <a:pt x="7575" y="4233"/>
                    </a:cubicBezTo>
                    <a:cubicBezTo>
                      <a:pt x="7604" y="4234"/>
                      <a:pt x="7632" y="4234"/>
                      <a:pt x="7660" y="4234"/>
                    </a:cubicBezTo>
                    <a:cubicBezTo>
                      <a:pt x="8683" y="4234"/>
                      <a:pt x="9063" y="3861"/>
                      <a:pt x="9939" y="3250"/>
                    </a:cubicBezTo>
                    <a:cubicBezTo>
                      <a:pt x="9983" y="3222"/>
                      <a:pt x="10084" y="3212"/>
                      <a:pt x="10215" y="3212"/>
                    </a:cubicBezTo>
                    <a:cubicBezTo>
                      <a:pt x="10581" y="3212"/>
                      <a:pt x="11184" y="3291"/>
                      <a:pt x="11446" y="3291"/>
                    </a:cubicBezTo>
                    <a:cubicBezTo>
                      <a:pt x="11781" y="3291"/>
                      <a:pt x="11969" y="3103"/>
                      <a:pt x="12262" y="2915"/>
                    </a:cubicBezTo>
                    <a:cubicBezTo>
                      <a:pt x="12674" y="2640"/>
                      <a:pt x="12958" y="2346"/>
                      <a:pt x="13372" y="2346"/>
                    </a:cubicBezTo>
                    <a:cubicBezTo>
                      <a:pt x="13399" y="2346"/>
                      <a:pt x="13426" y="2347"/>
                      <a:pt x="13454" y="2350"/>
                    </a:cubicBezTo>
                    <a:cubicBezTo>
                      <a:pt x="13750" y="2350"/>
                      <a:pt x="14139" y="2412"/>
                      <a:pt x="14482" y="2412"/>
                    </a:cubicBezTo>
                    <a:cubicBezTo>
                      <a:pt x="14625" y="2412"/>
                      <a:pt x="14760" y="2402"/>
                      <a:pt x="14877" y="2371"/>
                    </a:cubicBezTo>
                    <a:cubicBezTo>
                      <a:pt x="15254" y="2266"/>
                      <a:pt x="15714" y="1827"/>
                      <a:pt x="16049" y="1576"/>
                    </a:cubicBezTo>
                    <a:cubicBezTo>
                      <a:pt x="16266" y="1439"/>
                      <a:pt x="16476" y="1408"/>
                      <a:pt x="16708" y="1408"/>
                    </a:cubicBezTo>
                    <a:cubicBezTo>
                      <a:pt x="16901" y="1408"/>
                      <a:pt x="17108" y="1429"/>
                      <a:pt x="17346" y="1429"/>
                    </a:cubicBezTo>
                    <a:cubicBezTo>
                      <a:pt x="17365" y="1430"/>
                      <a:pt x="17384" y="1430"/>
                      <a:pt x="17403" y="1430"/>
                    </a:cubicBezTo>
                    <a:cubicBezTo>
                      <a:pt x="18307" y="1430"/>
                      <a:pt x="18784" y="937"/>
                      <a:pt x="19522" y="425"/>
                    </a:cubicBezTo>
                    <a:cubicBezTo>
                      <a:pt x="19746" y="305"/>
                      <a:pt x="19616" y="0"/>
                      <a:pt x="19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6" name="Google Shape;656;p34"/>
              <p:cNvSpPr/>
              <p:nvPr/>
            </p:nvSpPr>
            <p:spPr>
              <a:xfrm>
                <a:off x="-2643075" y="6050225"/>
                <a:ext cx="493325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19733" h="6147" extrusionOk="0">
                    <a:moveTo>
                      <a:pt x="19398" y="0"/>
                    </a:moveTo>
                    <a:cubicBezTo>
                      <a:pt x="19358" y="0"/>
                      <a:pt x="19315" y="12"/>
                      <a:pt x="19271" y="39"/>
                    </a:cubicBezTo>
                    <a:cubicBezTo>
                      <a:pt x="18915" y="311"/>
                      <a:pt x="18518" y="541"/>
                      <a:pt x="18162" y="813"/>
                    </a:cubicBezTo>
                    <a:cubicBezTo>
                      <a:pt x="17957" y="939"/>
                      <a:pt x="17758" y="971"/>
                      <a:pt x="17528" y="971"/>
                    </a:cubicBezTo>
                    <a:cubicBezTo>
                      <a:pt x="17336" y="971"/>
                      <a:pt x="17122" y="948"/>
                      <a:pt x="16865" y="939"/>
                    </a:cubicBezTo>
                    <a:cubicBezTo>
                      <a:pt x="16716" y="939"/>
                      <a:pt x="16584" y="922"/>
                      <a:pt x="16457" y="922"/>
                    </a:cubicBezTo>
                    <a:cubicBezTo>
                      <a:pt x="16299" y="922"/>
                      <a:pt x="16149" y="948"/>
                      <a:pt x="15986" y="1064"/>
                    </a:cubicBezTo>
                    <a:cubicBezTo>
                      <a:pt x="15714" y="1253"/>
                      <a:pt x="14961" y="1901"/>
                      <a:pt x="14752" y="1901"/>
                    </a:cubicBezTo>
                    <a:cubicBezTo>
                      <a:pt x="14373" y="1893"/>
                      <a:pt x="14041" y="1859"/>
                      <a:pt x="13728" y="1859"/>
                    </a:cubicBezTo>
                    <a:cubicBezTo>
                      <a:pt x="13280" y="1859"/>
                      <a:pt x="12873" y="1928"/>
                      <a:pt x="12429" y="2236"/>
                    </a:cubicBezTo>
                    <a:cubicBezTo>
                      <a:pt x="11983" y="2520"/>
                      <a:pt x="11714" y="2823"/>
                      <a:pt x="11261" y="2823"/>
                    </a:cubicBezTo>
                    <a:cubicBezTo>
                      <a:pt x="11246" y="2823"/>
                      <a:pt x="11231" y="2823"/>
                      <a:pt x="11215" y="2822"/>
                    </a:cubicBezTo>
                    <a:cubicBezTo>
                      <a:pt x="10923" y="2822"/>
                      <a:pt x="10548" y="2750"/>
                      <a:pt x="10213" y="2750"/>
                    </a:cubicBezTo>
                    <a:cubicBezTo>
                      <a:pt x="10069" y="2750"/>
                      <a:pt x="9933" y="2763"/>
                      <a:pt x="9814" y="2801"/>
                    </a:cubicBezTo>
                    <a:cubicBezTo>
                      <a:pt x="9479" y="2906"/>
                      <a:pt x="9102" y="3261"/>
                      <a:pt x="8809" y="3450"/>
                    </a:cubicBezTo>
                    <a:cubicBezTo>
                      <a:pt x="8441" y="3685"/>
                      <a:pt x="8301" y="3745"/>
                      <a:pt x="8017" y="3745"/>
                    </a:cubicBezTo>
                    <a:cubicBezTo>
                      <a:pt x="7898" y="3745"/>
                      <a:pt x="7752" y="3734"/>
                      <a:pt x="7554" y="3722"/>
                    </a:cubicBezTo>
                    <a:cubicBezTo>
                      <a:pt x="7525" y="3721"/>
                      <a:pt x="7497" y="3721"/>
                      <a:pt x="7469" y="3721"/>
                    </a:cubicBezTo>
                    <a:cubicBezTo>
                      <a:pt x="6446" y="3721"/>
                      <a:pt x="6065" y="4094"/>
                      <a:pt x="5189" y="4705"/>
                    </a:cubicBezTo>
                    <a:cubicBezTo>
                      <a:pt x="5075" y="4773"/>
                      <a:pt x="4928" y="4794"/>
                      <a:pt x="4760" y="4794"/>
                    </a:cubicBezTo>
                    <a:cubicBezTo>
                      <a:pt x="4481" y="4794"/>
                      <a:pt x="4147" y="4735"/>
                      <a:pt x="3824" y="4735"/>
                    </a:cubicBezTo>
                    <a:cubicBezTo>
                      <a:pt x="3562" y="4735"/>
                      <a:pt x="3308" y="4773"/>
                      <a:pt x="3097" y="4914"/>
                    </a:cubicBezTo>
                    <a:cubicBezTo>
                      <a:pt x="2741" y="5144"/>
                      <a:pt x="2197" y="5647"/>
                      <a:pt x="1884" y="5647"/>
                    </a:cubicBezTo>
                    <a:cubicBezTo>
                      <a:pt x="1360" y="5647"/>
                      <a:pt x="837" y="5626"/>
                      <a:pt x="314" y="5626"/>
                    </a:cubicBezTo>
                    <a:cubicBezTo>
                      <a:pt x="0" y="5626"/>
                      <a:pt x="0" y="6086"/>
                      <a:pt x="314" y="6086"/>
                    </a:cubicBezTo>
                    <a:cubicBezTo>
                      <a:pt x="672" y="6096"/>
                      <a:pt x="1049" y="6146"/>
                      <a:pt x="1414" y="6146"/>
                    </a:cubicBezTo>
                    <a:cubicBezTo>
                      <a:pt x="1798" y="6146"/>
                      <a:pt x="2169" y="6091"/>
                      <a:pt x="2490" y="5877"/>
                    </a:cubicBezTo>
                    <a:cubicBezTo>
                      <a:pt x="2825" y="5647"/>
                      <a:pt x="3369" y="5144"/>
                      <a:pt x="3683" y="5144"/>
                    </a:cubicBezTo>
                    <a:cubicBezTo>
                      <a:pt x="4206" y="5144"/>
                      <a:pt x="4729" y="5165"/>
                      <a:pt x="5252" y="5165"/>
                    </a:cubicBezTo>
                    <a:cubicBezTo>
                      <a:pt x="5566" y="5165"/>
                      <a:pt x="6068" y="4663"/>
                      <a:pt x="6298" y="4517"/>
                    </a:cubicBezTo>
                    <a:cubicBezTo>
                      <a:pt x="6695" y="4263"/>
                      <a:pt x="6839" y="4214"/>
                      <a:pt x="7167" y="4214"/>
                    </a:cubicBezTo>
                    <a:cubicBezTo>
                      <a:pt x="7272" y="4214"/>
                      <a:pt x="7397" y="4219"/>
                      <a:pt x="7554" y="4224"/>
                    </a:cubicBezTo>
                    <a:cubicBezTo>
                      <a:pt x="7585" y="4224"/>
                      <a:pt x="7615" y="4225"/>
                      <a:pt x="7645" y="4225"/>
                    </a:cubicBezTo>
                    <a:cubicBezTo>
                      <a:pt x="8683" y="4225"/>
                      <a:pt x="9044" y="3872"/>
                      <a:pt x="9939" y="3261"/>
                    </a:cubicBezTo>
                    <a:cubicBezTo>
                      <a:pt x="9988" y="3231"/>
                      <a:pt x="10108" y="3220"/>
                      <a:pt x="10261" y="3220"/>
                    </a:cubicBezTo>
                    <a:cubicBezTo>
                      <a:pt x="10629" y="3220"/>
                      <a:pt x="11188" y="3282"/>
                      <a:pt x="11425" y="3282"/>
                    </a:cubicBezTo>
                    <a:cubicBezTo>
                      <a:pt x="11780" y="3282"/>
                      <a:pt x="11948" y="3115"/>
                      <a:pt x="12241" y="2927"/>
                    </a:cubicBezTo>
                    <a:cubicBezTo>
                      <a:pt x="12666" y="2643"/>
                      <a:pt x="12954" y="2340"/>
                      <a:pt x="13409" y="2340"/>
                    </a:cubicBezTo>
                    <a:cubicBezTo>
                      <a:pt x="13424" y="2340"/>
                      <a:pt x="13439" y="2340"/>
                      <a:pt x="13454" y="2341"/>
                    </a:cubicBezTo>
                    <a:cubicBezTo>
                      <a:pt x="13763" y="2341"/>
                      <a:pt x="14162" y="2420"/>
                      <a:pt x="14510" y="2420"/>
                    </a:cubicBezTo>
                    <a:cubicBezTo>
                      <a:pt x="14634" y="2420"/>
                      <a:pt x="14752" y="2410"/>
                      <a:pt x="14856" y="2383"/>
                    </a:cubicBezTo>
                    <a:cubicBezTo>
                      <a:pt x="15254" y="2278"/>
                      <a:pt x="15693" y="1818"/>
                      <a:pt x="16028" y="1587"/>
                    </a:cubicBezTo>
                    <a:cubicBezTo>
                      <a:pt x="16245" y="1450"/>
                      <a:pt x="16462" y="1419"/>
                      <a:pt x="16699" y="1419"/>
                    </a:cubicBezTo>
                    <a:cubicBezTo>
                      <a:pt x="16896" y="1419"/>
                      <a:pt x="17108" y="1441"/>
                      <a:pt x="17346" y="1441"/>
                    </a:cubicBezTo>
                    <a:cubicBezTo>
                      <a:pt x="17365" y="1441"/>
                      <a:pt x="17384" y="1442"/>
                      <a:pt x="17403" y="1442"/>
                    </a:cubicBezTo>
                    <a:cubicBezTo>
                      <a:pt x="18306" y="1442"/>
                      <a:pt x="18764" y="949"/>
                      <a:pt x="19522" y="437"/>
                    </a:cubicBezTo>
                    <a:cubicBezTo>
                      <a:pt x="19733" y="314"/>
                      <a:pt x="19605" y="0"/>
                      <a:pt x="19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-2633650" y="6142575"/>
                <a:ext cx="493125" cy="153575"/>
              </a:xfrm>
              <a:custGeom>
                <a:avLst/>
                <a:gdLst/>
                <a:ahLst/>
                <a:cxnLst/>
                <a:rect l="l" t="t" r="r" b="b"/>
                <a:pathLst>
                  <a:path w="19725" h="6143" extrusionOk="0">
                    <a:moveTo>
                      <a:pt x="19402" y="1"/>
                    </a:moveTo>
                    <a:cubicBezTo>
                      <a:pt x="19360" y="1"/>
                      <a:pt x="19315" y="15"/>
                      <a:pt x="19271" y="49"/>
                    </a:cubicBezTo>
                    <a:cubicBezTo>
                      <a:pt x="18894" y="300"/>
                      <a:pt x="18517" y="530"/>
                      <a:pt x="18141" y="802"/>
                    </a:cubicBezTo>
                    <a:cubicBezTo>
                      <a:pt x="17965" y="922"/>
                      <a:pt x="17779" y="951"/>
                      <a:pt x="17562" y="951"/>
                    </a:cubicBezTo>
                    <a:cubicBezTo>
                      <a:pt x="17366" y="951"/>
                      <a:pt x="17144" y="927"/>
                      <a:pt x="16885" y="927"/>
                    </a:cubicBezTo>
                    <a:cubicBezTo>
                      <a:pt x="16737" y="927"/>
                      <a:pt x="16600" y="911"/>
                      <a:pt x="16471" y="911"/>
                    </a:cubicBezTo>
                    <a:cubicBezTo>
                      <a:pt x="16309" y="911"/>
                      <a:pt x="16158" y="937"/>
                      <a:pt x="16007" y="1053"/>
                    </a:cubicBezTo>
                    <a:cubicBezTo>
                      <a:pt x="15735" y="1241"/>
                      <a:pt x="14981" y="1890"/>
                      <a:pt x="14772" y="1890"/>
                    </a:cubicBezTo>
                    <a:cubicBezTo>
                      <a:pt x="14418" y="1882"/>
                      <a:pt x="14105" y="1855"/>
                      <a:pt x="13810" y="1855"/>
                    </a:cubicBezTo>
                    <a:cubicBezTo>
                      <a:pt x="13338" y="1855"/>
                      <a:pt x="12913" y="1923"/>
                      <a:pt x="12450" y="2246"/>
                    </a:cubicBezTo>
                    <a:cubicBezTo>
                      <a:pt x="12004" y="2509"/>
                      <a:pt x="11735" y="2811"/>
                      <a:pt x="11281" y="2811"/>
                    </a:cubicBezTo>
                    <a:cubicBezTo>
                      <a:pt x="11266" y="2811"/>
                      <a:pt x="11251" y="2811"/>
                      <a:pt x="11236" y="2810"/>
                    </a:cubicBezTo>
                    <a:cubicBezTo>
                      <a:pt x="10941" y="2810"/>
                      <a:pt x="10551" y="2748"/>
                      <a:pt x="10216" y="2748"/>
                    </a:cubicBezTo>
                    <a:cubicBezTo>
                      <a:pt x="10076" y="2748"/>
                      <a:pt x="9945" y="2759"/>
                      <a:pt x="9834" y="2790"/>
                    </a:cubicBezTo>
                    <a:cubicBezTo>
                      <a:pt x="9478" y="2894"/>
                      <a:pt x="9123" y="3250"/>
                      <a:pt x="8830" y="3438"/>
                    </a:cubicBezTo>
                    <a:cubicBezTo>
                      <a:pt x="8434" y="3692"/>
                      <a:pt x="8289" y="3741"/>
                      <a:pt x="7961" y="3741"/>
                    </a:cubicBezTo>
                    <a:cubicBezTo>
                      <a:pt x="7856" y="3741"/>
                      <a:pt x="7732" y="3736"/>
                      <a:pt x="7574" y="3731"/>
                    </a:cubicBezTo>
                    <a:cubicBezTo>
                      <a:pt x="7544" y="3731"/>
                      <a:pt x="7514" y="3730"/>
                      <a:pt x="7485" y="3730"/>
                    </a:cubicBezTo>
                    <a:cubicBezTo>
                      <a:pt x="6465" y="3730"/>
                      <a:pt x="6083" y="4083"/>
                      <a:pt x="5168" y="4694"/>
                    </a:cubicBezTo>
                    <a:cubicBezTo>
                      <a:pt x="5057" y="4768"/>
                      <a:pt x="4908" y="4791"/>
                      <a:pt x="4737" y="4791"/>
                    </a:cubicBezTo>
                    <a:cubicBezTo>
                      <a:pt x="4454" y="4791"/>
                      <a:pt x="4113" y="4728"/>
                      <a:pt x="3784" y="4728"/>
                    </a:cubicBezTo>
                    <a:cubicBezTo>
                      <a:pt x="3528" y="4728"/>
                      <a:pt x="3281" y="4766"/>
                      <a:pt x="3076" y="4903"/>
                    </a:cubicBezTo>
                    <a:cubicBezTo>
                      <a:pt x="2741" y="5133"/>
                      <a:pt x="2197" y="5635"/>
                      <a:pt x="1883" y="5635"/>
                    </a:cubicBezTo>
                    <a:cubicBezTo>
                      <a:pt x="1360" y="5635"/>
                      <a:pt x="837" y="5614"/>
                      <a:pt x="314" y="5614"/>
                    </a:cubicBezTo>
                    <a:cubicBezTo>
                      <a:pt x="0" y="5614"/>
                      <a:pt x="0" y="6075"/>
                      <a:pt x="314" y="6075"/>
                    </a:cubicBezTo>
                    <a:cubicBezTo>
                      <a:pt x="663" y="6095"/>
                      <a:pt x="1026" y="6143"/>
                      <a:pt x="1378" y="6143"/>
                    </a:cubicBezTo>
                    <a:cubicBezTo>
                      <a:pt x="1766" y="6143"/>
                      <a:pt x="2140" y="6084"/>
                      <a:pt x="2469" y="5865"/>
                    </a:cubicBezTo>
                    <a:cubicBezTo>
                      <a:pt x="2804" y="5635"/>
                      <a:pt x="3369" y="5133"/>
                      <a:pt x="3683" y="5133"/>
                    </a:cubicBezTo>
                    <a:cubicBezTo>
                      <a:pt x="4206" y="5133"/>
                      <a:pt x="4729" y="5175"/>
                      <a:pt x="5252" y="5175"/>
                    </a:cubicBezTo>
                    <a:cubicBezTo>
                      <a:pt x="5566" y="5175"/>
                      <a:pt x="6068" y="4673"/>
                      <a:pt x="6298" y="4505"/>
                    </a:cubicBezTo>
                    <a:cubicBezTo>
                      <a:pt x="6666" y="4270"/>
                      <a:pt x="6806" y="4210"/>
                      <a:pt x="7090" y="4210"/>
                    </a:cubicBezTo>
                    <a:cubicBezTo>
                      <a:pt x="7210" y="4210"/>
                      <a:pt x="7355" y="4221"/>
                      <a:pt x="7553" y="4233"/>
                    </a:cubicBezTo>
                    <a:cubicBezTo>
                      <a:pt x="7582" y="4234"/>
                      <a:pt x="7610" y="4234"/>
                      <a:pt x="7638" y="4234"/>
                    </a:cubicBezTo>
                    <a:cubicBezTo>
                      <a:pt x="8662" y="4234"/>
                      <a:pt x="9042" y="3861"/>
                      <a:pt x="9939" y="3250"/>
                    </a:cubicBezTo>
                    <a:cubicBezTo>
                      <a:pt x="9977" y="3222"/>
                      <a:pt x="10074" y="3212"/>
                      <a:pt x="10202" y="3212"/>
                    </a:cubicBezTo>
                    <a:cubicBezTo>
                      <a:pt x="10559" y="3212"/>
                      <a:pt x="11162" y="3292"/>
                      <a:pt x="11424" y="3292"/>
                    </a:cubicBezTo>
                    <a:cubicBezTo>
                      <a:pt x="11759" y="3292"/>
                      <a:pt x="11947" y="3103"/>
                      <a:pt x="12240" y="2915"/>
                    </a:cubicBezTo>
                    <a:cubicBezTo>
                      <a:pt x="12653" y="2640"/>
                      <a:pt x="12937" y="2346"/>
                      <a:pt x="13351" y="2346"/>
                    </a:cubicBezTo>
                    <a:cubicBezTo>
                      <a:pt x="13378" y="2346"/>
                      <a:pt x="13405" y="2348"/>
                      <a:pt x="13433" y="2350"/>
                    </a:cubicBezTo>
                    <a:cubicBezTo>
                      <a:pt x="13728" y="2350"/>
                      <a:pt x="14118" y="2413"/>
                      <a:pt x="14461" y="2413"/>
                    </a:cubicBezTo>
                    <a:cubicBezTo>
                      <a:pt x="14604" y="2413"/>
                      <a:pt x="14739" y="2402"/>
                      <a:pt x="14856" y="2371"/>
                    </a:cubicBezTo>
                    <a:cubicBezTo>
                      <a:pt x="15232" y="2266"/>
                      <a:pt x="15693" y="1827"/>
                      <a:pt x="16028" y="1576"/>
                    </a:cubicBezTo>
                    <a:cubicBezTo>
                      <a:pt x="16244" y="1439"/>
                      <a:pt x="16455" y="1408"/>
                      <a:pt x="16687" y="1408"/>
                    </a:cubicBezTo>
                    <a:cubicBezTo>
                      <a:pt x="16880" y="1408"/>
                      <a:pt x="17087" y="1430"/>
                      <a:pt x="17325" y="1430"/>
                    </a:cubicBezTo>
                    <a:cubicBezTo>
                      <a:pt x="17344" y="1430"/>
                      <a:pt x="17363" y="1430"/>
                      <a:pt x="17381" y="1430"/>
                    </a:cubicBezTo>
                    <a:cubicBezTo>
                      <a:pt x="18286" y="1430"/>
                      <a:pt x="18763" y="938"/>
                      <a:pt x="19501" y="425"/>
                    </a:cubicBezTo>
                    <a:cubicBezTo>
                      <a:pt x="19724" y="305"/>
                      <a:pt x="19595" y="1"/>
                      <a:pt x="19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8" name="Google Shape;658;p34"/>
              <p:cNvSpPr/>
              <p:nvPr/>
            </p:nvSpPr>
            <p:spPr>
              <a:xfrm>
                <a:off x="-2624775" y="6233300"/>
                <a:ext cx="4948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19793" h="6176" extrusionOk="0">
                    <a:moveTo>
                      <a:pt x="19454" y="0"/>
                    </a:moveTo>
                    <a:cubicBezTo>
                      <a:pt x="19416" y="0"/>
                      <a:pt x="19375" y="12"/>
                      <a:pt x="19334" y="39"/>
                    </a:cubicBezTo>
                    <a:cubicBezTo>
                      <a:pt x="18958" y="311"/>
                      <a:pt x="18581" y="542"/>
                      <a:pt x="18204" y="814"/>
                    </a:cubicBezTo>
                    <a:cubicBezTo>
                      <a:pt x="17987" y="950"/>
                      <a:pt x="17777" y="982"/>
                      <a:pt x="17545" y="982"/>
                    </a:cubicBezTo>
                    <a:cubicBezTo>
                      <a:pt x="17352" y="982"/>
                      <a:pt x="17145" y="960"/>
                      <a:pt x="16907" y="960"/>
                    </a:cubicBezTo>
                    <a:cubicBezTo>
                      <a:pt x="16749" y="960"/>
                      <a:pt x="16611" y="943"/>
                      <a:pt x="16482" y="943"/>
                    </a:cubicBezTo>
                    <a:cubicBezTo>
                      <a:pt x="16320" y="943"/>
                      <a:pt x="16170" y="969"/>
                      <a:pt x="16007" y="1086"/>
                    </a:cubicBezTo>
                    <a:cubicBezTo>
                      <a:pt x="15756" y="1274"/>
                      <a:pt x="14982" y="1922"/>
                      <a:pt x="14773" y="1922"/>
                    </a:cubicBezTo>
                    <a:cubicBezTo>
                      <a:pt x="14427" y="1914"/>
                      <a:pt x="14115" y="1888"/>
                      <a:pt x="13820" y="1888"/>
                    </a:cubicBezTo>
                    <a:cubicBezTo>
                      <a:pt x="13346" y="1888"/>
                      <a:pt x="12914" y="1956"/>
                      <a:pt x="12450" y="2278"/>
                    </a:cubicBezTo>
                    <a:cubicBezTo>
                      <a:pt x="12025" y="2542"/>
                      <a:pt x="11737" y="2844"/>
                      <a:pt x="11301" y="2844"/>
                    </a:cubicBezTo>
                    <a:cubicBezTo>
                      <a:pt x="11287" y="2844"/>
                      <a:pt x="11272" y="2844"/>
                      <a:pt x="11258" y="2843"/>
                    </a:cubicBezTo>
                    <a:cubicBezTo>
                      <a:pt x="10962" y="2843"/>
                      <a:pt x="10573" y="2781"/>
                      <a:pt x="10230" y="2781"/>
                    </a:cubicBezTo>
                    <a:cubicBezTo>
                      <a:pt x="10087" y="2781"/>
                      <a:pt x="9952" y="2791"/>
                      <a:pt x="9835" y="2822"/>
                    </a:cubicBezTo>
                    <a:cubicBezTo>
                      <a:pt x="9500" y="2927"/>
                      <a:pt x="9123" y="3283"/>
                      <a:pt x="8851" y="3471"/>
                    </a:cubicBezTo>
                    <a:cubicBezTo>
                      <a:pt x="8455" y="3724"/>
                      <a:pt x="8311" y="3774"/>
                      <a:pt x="7983" y="3774"/>
                    </a:cubicBezTo>
                    <a:cubicBezTo>
                      <a:pt x="7877" y="3774"/>
                      <a:pt x="7753" y="3769"/>
                      <a:pt x="7596" y="3764"/>
                    </a:cubicBezTo>
                    <a:cubicBezTo>
                      <a:pt x="7540" y="3762"/>
                      <a:pt x="7486" y="3761"/>
                      <a:pt x="7434" y="3761"/>
                    </a:cubicBezTo>
                    <a:cubicBezTo>
                      <a:pt x="6450" y="3761"/>
                      <a:pt x="6084" y="4130"/>
                      <a:pt x="5190" y="4726"/>
                    </a:cubicBezTo>
                    <a:cubicBezTo>
                      <a:pt x="5073" y="4801"/>
                      <a:pt x="4921" y="4824"/>
                      <a:pt x="4750" y="4824"/>
                    </a:cubicBezTo>
                    <a:cubicBezTo>
                      <a:pt x="4466" y="4824"/>
                      <a:pt x="4127" y="4760"/>
                      <a:pt x="3801" y="4760"/>
                    </a:cubicBezTo>
                    <a:cubicBezTo>
                      <a:pt x="3548" y="4760"/>
                      <a:pt x="3303" y="4799"/>
                      <a:pt x="3097" y="4935"/>
                    </a:cubicBezTo>
                    <a:cubicBezTo>
                      <a:pt x="2742" y="5166"/>
                      <a:pt x="2198" y="5668"/>
                      <a:pt x="1884" y="5668"/>
                    </a:cubicBezTo>
                    <a:cubicBezTo>
                      <a:pt x="1361" y="5668"/>
                      <a:pt x="838" y="5647"/>
                      <a:pt x="315" y="5647"/>
                    </a:cubicBezTo>
                    <a:cubicBezTo>
                      <a:pt x="1" y="5647"/>
                      <a:pt x="1" y="6107"/>
                      <a:pt x="315" y="6107"/>
                    </a:cubicBezTo>
                    <a:cubicBezTo>
                      <a:pt x="663" y="6127"/>
                      <a:pt x="1031" y="6176"/>
                      <a:pt x="1389" y="6176"/>
                    </a:cubicBezTo>
                    <a:cubicBezTo>
                      <a:pt x="1782" y="6176"/>
                      <a:pt x="2162" y="6117"/>
                      <a:pt x="2491" y="5898"/>
                    </a:cubicBezTo>
                    <a:cubicBezTo>
                      <a:pt x="2825" y="5668"/>
                      <a:pt x="3369" y="5166"/>
                      <a:pt x="3683" y="5166"/>
                    </a:cubicBezTo>
                    <a:cubicBezTo>
                      <a:pt x="4206" y="5166"/>
                      <a:pt x="4729" y="5187"/>
                      <a:pt x="5253" y="5187"/>
                    </a:cubicBezTo>
                    <a:cubicBezTo>
                      <a:pt x="5566" y="5187"/>
                      <a:pt x="6069" y="4705"/>
                      <a:pt x="6299" y="4538"/>
                    </a:cubicBezTo>
                    <a:cubicBezTo>
                      <a:pt x="6695" y="4284"/>
                      <a:pt x="6839" y="4235"/>
                      <a:pt x="7168" y="4235"/>
                    </a:cubicBezTo>
                    <a:cubicBezTo>
                      <a:pt x="7273" y="4235"/>
                      <a:pt x="7397" y="4240"/>
                      <a:pt x="7554" y="4245"/>
                    </a:cubicBezTo>
                    <a:cubicBezTo>
                      <a:pt x="7610" y="4247"/>
                      <a:pt x="7664" y="4248"/>
                      <a:pt x="7717" y="4248"/>
                    </a:cubicBezTo>
                    <a:cubicBezTo>
                      <a:pt x="8700" y="4248"/>
                      <a:pt x="9065" y="3879"/>
                      <a:pt x="9939" y="3283"/>
                    </a:cubicBezTo>
                    <a:cubicBezTo>
                      <a:pt x="10016" y="3234"/>
                      <a:pt x="10179" y="3217"/>
                      <a:pt x="10373" y="3217"/>
                    </a:cubicBezTo>
                    <a:cubicBezTo>
                      <a:pt x="10762" y="3217"/>
                      <a:pt x="11279" y="3283"/>
                      <a:pt x="11488" y="3283"/>
                    </a:cubicBezTo>
                    <a:cubicBezTo>
                      <a:pt x="11823" y="3283"/>
                      <a:pt x="12011" y="3115"/>
                      <a:pt x="12304" y="2927"/>
                    </a:cubicBezTo>
                    <a:cubicBezTo>
                      <a:pt x="12729" y="2643"/>
                      <a:pt x="13017" y="2340"/>
                      <a:pt x="13453" y="2340"/>
                    </a:cubicBezTo>
                    <a:cubicBezTo>
                      <a:pt x="13467" y="2340"/>
                      <a:pt x="13482" y="2340"/>
                      <a:pt x="13496" y="2341"/>
                    </a:cubicBezTo>
                    <a:cubicBezTo>
                      <a:pt x="13805" y="2341"/>
                      <a:pt x="14215" y="2420"/>
                      <a:pt x="14569" y="2420"/>
                    </a:cubicBezTo>
                    <a:cubicBezTo>
                      <a:pt x="14696" y="2420"/>
                      <a:pt x="14815" y="2410"/>
                      <a:pt x="14919" y="2383"/>
                    </a:cubicBezTo>
                    <a:cubicBezTo>
                      <a:pt x="15296" y="2278"/>
                      <a:pt x="15756" y="1818"/>
                      <a:pt x="16091" y="1588"/>
                    </a:cubicBezTo>
                    <a:cubicBezTo>
                      <a:pt x="16308" y="1451"/>
                      <a:pt x="16518" y="1420"/>
                      <a:pt x="16750" y="1420"/>
                    </a:cubicBezTo>
                    <a:cubicBezTo>
                      <a:pt x="16943" y="1420"/>
                      <a:pt x="17150" y="1441"/>
                      <a:pt x="17388" y="1441"/>
                    </a:cubicBezTo>
                    <a:cubicBezTo>
                      <a:pt x="17407" y="1442"/>
                      <a:pt x="17426" y="1442"/>
                      <a:pt x="17445" y="1442"/>
                    </a:cubicBezTo>
                    <a:cubicBezTo>
                      <a:pt x="18349" y="1442"/>
                      <a:pt x="18826" y="949"/>
                      <a:pt x="19564" y="437"/>
                    </a:cubicBezTo>
                    <a:cubicBezTo>
                      <a:pt x="19792" y="314"/>
                      <a:pt x="19653" y="0"/>
                      <a:pt x="19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9" name="Google Shape;659;p34"/>
              <p:cNvSpPr/>
              <p:nvPr/>
            </p:nvSpPr>
            <p:spPr>
              <a:xfrm>
                <a:off x="-1753825" y="6143775"/>
                <a:ext cx="2720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9459" extrusionOk="0">
                    <a:moveTo>
                      <a:pt x="10881" y="1"/>
                    </a:moveTo>
                    <a:cubicBezTo>
                      <a:pt x="8244" y="419"/>
                      <a:pt x="3871" y="1214"/>
                      <a:pt x="2009" y="2218"/>
                    </a:cubicBezTo>
                    <a:lnTo>
                      <a:pt x="1" y="9458"/>
                    </a:lnTo>
                    <a:cubicBezTo>
                      <a:pt x="1779" y="8203"/>
                      <a:pt x="6612" y="5022"/>
                      <a:pt x="10630" y="4206"/>
                    </a:cubicBezTo>
                    <a:cubicBezTo>
                      <a:pt x="10797" y="2825"/>
                      <a:pt x="10881" y="1402"/>
                      <a:pt x="10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0" name="Google Shape;660;p34"/>
              <p:cNvSpPr/>
              <p:nvPr/>
            </p:nvSpPr>
            <p:spPr>
              <a:xfrm>
                <a:off x="-1694200" y="5953900"/>
                <a:ext cx="206650" cy="209250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8370" extrusionOk="0">
                    <a:moveTo>
                      <a:pt x="7743" y="0"/>
                    </a:moveTo>
                    <a:cubicBezTo>
                      <a:pt x="5859" y="126"/>
                      <a:pt x="3265" y="398"/>
                      <a:pt x="2030" y="921"/>
                    </a:cubicBezTo>
                    <a:lnTo>
                      <a:pt x="1" y="8370"/>
                    </a:lnTo>
                    <a:cubicBezTo>
                      <a:pt x="1382" y="7324"/>
                      <a:pt x="4960" y="4792"/>
                      <a:pt x="8266" y="3662"/>
                    </a:cubicBezTo>
                    <a:cubicBezTo>
                      <a:pt x="8140" y="2407"/>
                      <a:pt x="7952" y="1172"/>
                      <a:pt x="7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-1620950" y="5699150"/>
                <a:ext cx="89975" cy="196700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7868" extrusionOk="0">
                    <a:moveTo>
                      <a:pt x="2134" y="1"/>
                    </a:moveTo>
                    <a:lnTo>
                      <a:pt x="0" y="7868"/>
                    </a:lnTo>
                    <a:cubicBezTo>
                      <a:pt x="837" y="6989"/>
                      <a:pt x="2197" y="5692"/>
                      <a:pt x="3599" y="4729"/>
                    </a:cubicBezTo>
                    <a:cubicBezTo>
                      <a:pt x="3013" y="2511"/>
                      <a:pt x="2448" y="796"/>
                      <a:pt x="2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2" name="Google Shape;662;p34"/>
              <p:cNvSpPr/>
              <p:nvPr/>
            </p:nvSpPr>
            <p:spPr>
              <a:xfrm>
                <a:off x="-1643450" y="5816850"/>
                <a:ext cx="1428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6383" extrusionOk="0">
                    <a:moveTo>
                      <a:pt x="4499" y="0"/>
                    </a:moveTo>
                    <a:cubicBezTo>
                      <a:pt x="3097" y="984"/>
                      <a:pt x="1737" y="2281"/>
                      <a:pt x="900" y="3160"/>
                    </a:cubicBezTo>
                    <a:lnTo>
                      <a:pt x="0" y="6382"/>
                    </a:lnTo>
                    <a:cubicBezTo>
                      <a:pt x="1235" y="5859"/>
                      <a:pt x="3829" y="5587"/>
                      <a:pt x="5713" y="5461"/>
                    </a:cubicBezTo>
                    <a:cubicBezTo>
                      <a:pt x="5378" y="3453"/>
                      <a:pt x="4917" y="1591"/>
                      <a:pt x="44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3" name="Google Shape;663;p34"/>
              <p:cNvSpPr/>
              <p:nvPr/>
            </p:nvSpPr>
            <p:spPr>
              <a:xfrm>
                <a:off x="-1704125" y="6044925"/>
                <a:ext cx="2218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6173" extrusionOk="0">
                    <a:moveTo>
                      <a:pt x="8642" y="0"/>
                    </a:moveTo>
                    <a:cubicBezTo>
                      <a:pt x="5357" y="1130"/>
                      <a:pt x="1779" y="3662"/>
                      <a:pt x="377" y="4708"/>
                    </a:cubicBezTo>
                    <a:lnTo>
                      <a:pt x="0" y="6172"/>
                    </a:lnTo>
                    <a:cubicBezTo>
                      <a:pt x="1862" y="5168"/>
                      <a:pt x="6236" y="4373"/>
                      <a:pt x="8872" y="3955"/>
                    </a:cubicBezTo>
                    <a:cubicBezTo>
                      <a:pt x="8872" y="2636"/>
                      <a:pt x="8788" y="1297"/>
                      <a:pt x="8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-1776850" y="6248925"/>
                <a:ext cx="289300" cy="216575"/>
              </a:xfrm>
              <a:custGeom>
                <a:avLst/>
                <a:gdLst/>
                <a:ahLst/>
                <a:cxnLst/>
                <a:rect l="l" t="t" r="r" b="b"/>
                <a:pathLst>
                  <a:path w="11572" h="8663" extrusionOk="0">
                    <a:moveTo>
                      <a:pt x="11572" y="0"/>
                    </a:moveTo>
                    <a:lnTo>
                      <a:pt x="11572" y="0"/>
                    </a:lnTo>
                    <a:cubicBezTo>
                      <a:pt x="7575" y="795"/>
                      <a:pt x="2742" y="3997"/>
                      <a:pt x="942" y="5252"/>
                    </a:cubicBezTo>
                    <a:lnTo>
                      <a:pt x="1" y="8663"/>
                    </a:lnTo>
                    <a:cubicBezTo>
                      <a:pt x="3746" y="5524"/>
                      <a:pt x="10944" y="3034"/>
                      <a:pt x="11090" y="2427"/>
                    </a:cubicBezTo>
                    <a:cubicBezTo>
                      <a:pt x="11300" y="1653"/>
                      <a:pt x="11446" y="837"/>
                      <a:pt x="11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5" name="Google Shape;665;p34"/>
              <p:cNvSpPr/>
              <p:nvPr/>
            </p:nvSpPr>
            <p:spPr>
              <a:xfrm>
                <a:off x="-1837525" y="5666350"/>
                <a:ext cx="277800" cy="93462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37385" extrusionOk="0">
                    <a:moveTo>
                      <a:pt x="10576" y="1"/>
                    </a:moveTo>
                    <a:cubicBezTo>
                      <a:pt x="10363" y="1"/>
                      <a:pt x="10163" y="141"/>
                      <a:pt x="10128" y="371"/>
                    </a:cubicBezTo>
                    <a:lnTo>
                      <a:pt x="1" y="37385"/>
                    </a:lnTo>
                    <a:lnTo>
                      <a:pt x="963" y="37385"/>
                    </a:lnTo>
                    <a:lnTo>
                      <a:pt x="2428" y="31966"/>
                    </a:lnTo>
                    <a:lnTo>
                      <a:pt x="3369" y="28555"/>
                    </a:lnTo>
                    <a:lnTo>
                      <a:pt x="5357" y="21315"/>
                    </a:lnTo>
                    <a:lnTo>
                      <a:pt x="5755" y="19872"/>
                    </a:lnTo>
                    <a:lnTo>
                      <a:pt x="7805" y="12423"/>
                    </a:lnTo>
                    <a:lnTo>
                      <a:pt x="8684" y="9201"/>
                    </a:lnTo>
                    <a:lnTo>
                      <a:pt x="10839" y="1333"/>
                    </a:lnTo>
                    <a:lnTo>
                      <a:pt x="11048" y="601"/>
                    </a:lnTo>
                    <a:cubicBezTo>
                      <a:pt x="11111" y="329"/>
                      <a:pt x="10965" y="78"/>
                      <a:pt x="10693" y="15"/>
                    </a:cubicBezTo>
                    <a:cubicBezTo>
                      <a:pt x="10654" y="6"/>
                      <a:pt x="10615" y="1"/>
                      <a:pt x="10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-2041525" y="6599900"/>
                <a:ext cx="3630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1215" extrusionOk="0">
                    <a:moveTo>
                      <a:pt x="565" y="1"/>
                    </a:moveTo>
                    <a:cubicBezTo>
                      <a:pt x="273" y="1"/>
                      <a:pt x="1" y="273"/>
                      <a:pt x="1" y="608"/>
                    </a:cubicBezTo>
                    <a:cubicBezTo>
                      <a:pt x="1" y="922"/>
                      <a:pt x="273" y="1215"/>
                      <a:pt x="607" y="1215"/>
                    </a:cubicBezTo>
                    <a:lnTo>
                      <a:pt x="13915" y="1215"/>
                    </a:lnTo>
                    <a:cubicBezTo>
                      <a:pt x="14229" y="1215"/>
                      <a:pt x="14522" y="943"/>
                      <a:pt x="14522" y="608"/>
                    </a:cubicBezTo>
                    <a:cubicBezTo>
                      <a:pt x="14522" y="294"/>
                      <a:pt x="14250" y="1"/>
                      <a:pt x="1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7" name="Google Shape;667;p34"/>
              <p:cNvSpPr/>
              <p:nvPr/>
            </p:nvSpPr>
            <p:spPr>
              <a:xfrm>
                <a:off x="-2148225" y="6694075"/>
                <a:ext cx="563900" cy="368275"/>
              </a:xfrm>
              <a:custGeom>
                <a:avLst/>
                <a:gdLst/>
                <a:ahLst/>
                <a:cxnLst/>
                <a:rect l="l" t="t" r="r" b="b"/>
                <a:pathLst>
                  <a:path w="22556" h="14731" extrusionOk="0">
                    <a:moveTo>
                      <a:pt x="6633" y="0"/>
                    </a:moveTo>
                    <a:cubicBezTo>
                      <a:pt x="6633" y="0"/>
                      <a:pt x="2113" y="1256"/>
                      <a:pt x="732" y="4080"/>
                    </a:cubicBezTo>
                    <a:cubicBezTo>
                      <a:pt x="670" y="4248"/>
                      <a:pt x="586" y="4415"/>
                      <a:pt x="523" y="4603"/>
                    </a:cubicBezTo>
                    <a:cubicBezTo>
                      <a:pt x="0" y="6277"/>
                      <a:pt x="272" y="9102"/>
                      <a:pt x="2616" y="11697"/>
                    </a:cubicBezTo>
                    <a:cubicBezTo>
                      <a:pt x="3599" y="12764"/>
                      <a:pt x="4896" y="13789"/>
                      <a:pt x="6654" y="14710"/>
                    </a:cubicBezTo>
                    <a:lnTo>
                      <a:pt x="16090" y="14730"/>
                    </a:lnTo>
                    <a:cubicBezTo>
                      <a:pt x="21175" y="12115"/>
                      <a:pt x="22556" y="8432"/>
                      <a:pt x="22430" y="5880"/>
                    </a:cubicBezTo>
                    <a:cubicBezTo>
                      <a:pt x="22388" y="5147"/>
                      <a:pt x="22242" y="4562"/>
                      <a:pt x="22012" y="4080"/>
                    </a:cubicBezTo>
                    <a:cubicBezTo>
                      <a:pt x="20694" y="1444"/>
                      <a:pt x="16676" y="168"/>
                      <a:pt x="16174" y="21"/>
                    </a:cubicBezTo>
                    <a:cubicBezTo>
                      <a:pt x="16153" y="21"/>
                      <a:pt x="16111" y="0"/>
                      <a:pt x="16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8" name="Google Shape;668;p34"/>
              <p:cNvSpPr/>
              <p:nvPr/>
            </p:nvSpPr>
            <p:spPr>
              <a:xfrm>
                <a:off x="-2004900" y="6629200"/>
                <a:ext cx="2814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2596" extrusionOk="0">
                    <a:moveTo>
                      <a:pt x="0" y="1"/>
                    </a:moveTo>
                    <a:lnTo>
                      <a:pt x="900" y="2595"/>
                    </a:lnTo>
                    <a:lnTo>
                      <a:pt x="10378" y="2595"/>
                    </a:lnTo>
                    <a:lnTo>
                      <a:pt x="112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29781" y="3036015"/>
            <a:ext cx="7130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18" y="234089"/>
            <a:ext cx="1438482" cy="7498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47" name="20 seconds please(Countdown V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72"/>
                </p14:media>
              </p:ext>
            </p:extLst>
          </p:nvPr>
        </p:nvPicPr>
        <p:blipFill rotWithShape="1">
          <a:blip r:embed="rId7"/>
          <a:srcRect l="14884" t="8062" r="13953" b="12558"/>
          <a:stretch>
            <a:fillRect/>
          </a:stretch>
        </p:blipFill>
        <p:spPr>
          <a:xfrm>
            <a:off x="6230593" y="3118722"/>
            <a:ext cx="1520687" cy="1272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615459" y="1386749"/>
            <a:ext cx="807134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__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nother Day of Sun Instrumental Karaoke (from La La Land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72575" y="3933730"/>
            <a:ext cx="457200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defTabSz="685800">
              <a:buClrTx/>
              <a:defRPr/>
            </a:pPr>
            <a:fld id="{1E1C493A-0CF3-469E-9EED-C437746E351A}" type="datetime1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685800">
                <a:buClrTx/>
                <a:defRPr/>
              </a:pPr>
              <a:t>8/24/2022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r" defTabSz="685800">
              <a:buClrTx/>
              <a:defRPr/>
            </a:pPr>
            <a:fld id="{3A2B02C5-FA21-4275-B6FB-F0A45DC76571}" type="slidenum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r" defTabSz="685800">
                <a:buClrTx/>
                <a:defRPr/>
              </a:pPr>
              <a:t>5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0">
        <p:circle/>
        <p:sndAc>
          <p:stSnd>
            <p:snd r:embed="rId6" name="camera.wav"/>
          </p:stSnd>
        </p:sndAc>
      </p:transition>
    </mc:Choice>
    <mc:Fallback>
      <p:transition spd="slow" advClick="0" advTm="20000">
        <p:circl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3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audio>
              <p:cMediaNode vol="80000" numSld="1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1" grpId="0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18" y="234089"/>
            <a:ext cx="1438482" cy="7498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20 seconds please(Countdown V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72"/>
                </p14:media>
              </p:ext>
            </p:extLst>
          </p:nvPr>
        </p:nvPicPr>
        <p:blipFill rotWithShape="1">
          <a:blip r:embed="rId7"/>
          <a:srcRect l="14884" t="8062" r="13953" b="12558"/>
          <a:stretch>
            <a:fillRect/>
          </a:stretch>
        </p:blipFill>
        <p:spPr>
          <a:xfrm>
            <a:off x="6230593" y="3118722"/>
            <a:ext cx="1520687" cy="1272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615459" y="1386749"/>
            <a:ext cx="807134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__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Another Day of Sun Instrumental Karaoke (from La La Land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72575" y="3933730"/>
            <a:ext cx="457200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defTabSz="685800">
              <a:buClrTx/>
              <a:defRPr/>
            </a:pPr>
            <a:fld id="{1E1C493A-0CF3-469E-9EED-C437746E351A}" type="datetime1">
              <a:rPr lang="en-US" sz="36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685800">
                <a:buClrTx/>
                <a:defRPr/>
              </a:pPr>
              <a:t>8/24/2022</a:t>
            </a:fld>
            <a:endParaRPr lang="en-US" sz="36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r" defTabSz="685800">
              <a:buClrTx/>
              <a:defRPr/>
            </a:pPr>
            <a:fld id="{3A2B02C5-FA21-4275-B6FB-F0A45DC76571}" type="slidenum">
              <a:rPr lang="en-US" sz="36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r" defTabSz="685800">
                <a:buClrTx/>
                <a:defRPr/>
              </a:pPr>
              <a:t>6</a:t>
            </a:fld>
            <a:endParaRPr lang="en-US" sz="36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00611"/>
      </p:ext>
    </p:extLst>
  </p:cSld>
  <p:clrMapOvr>
    <a:masterClrMapping/>
  </p:clrMapOvr>
  <p:transition spd="slow" advClick="0" advTm="20000">
    <p:randomBar dir="vert"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3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audio>
              <p:cMediaNode vol="80000" numSld="1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1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18" y="234089"/>
            <a:ext cx="1438482" cy="7498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20 seconds please(Countdown V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72"/>
                </p14:media>
              </p:ext>
            </p:extLst>
          </p:nvPr>
        </p:nvPicPr>
        <p:blipFill rotWithShape="1">
          <a:blip r:embed="rId7"/>
          <a:srcRect l="14884" t="8062" r="13953" b="12558"/>
          <a:stretch>
            <a:fillRect/>
          </a:stretch>
        </p:blipFill>
        <p:spPr>
          <a:xfrm>
            <a:off x="6944271" y="3754825"/>
            <a:ext cx="1520687" cy="1272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615459" y="1386749"/>
            <a:ext cx="807134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__ __.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nother Day of Sun Instrumental Karaoke (from La La Land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72575" y="3933730"/>
            <a:ext cx="457200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defTabSz="685800">
              <a:buClrTx/>
              <a:defRPr/>
            </a:pPr>
            <a:fld id="{1E1C493A-0CF3-469E-9EED-C437746E351A}" type="datetime1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685800">
                <a:buClrTx/>
                <a:defRPr/>
              </a:pPr>
              <a:t>8/24/2022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r" defTabSz="685800">
              <a:buClrTx/>
              <a:defRPr/>
            </a:pPr>
            <a:fld id="{3A2B02C5-FA21-4275-B6FB-F0A45DC76571}" type="slidenum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r" defTabSz="685800">
                <a:buClrTx/>
                <a:defRPr/>
              </a:pPr>
              <a:t>7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00138"/>
      </p:ext>
    </p:extLst>
  </p:cSld>
  <p:clrMapOvr>
    <a:masterClrMapping/>
  </p:clrMapOvr>
  <p:transition spd="slow" advClick="0" advTm="20000">
    <p:comb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3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audio>
              <p:cMediaNode vol="80000" numSld="1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1" grpId="0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18" y="234089"/>
            <a:ext cx="1438482" cy="7498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20 seconds please(Countdown V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72"/>
                </p14:media>
              </p:ext>
            </p:extLst>
          </p:nvPr>
        </p:nvPicPr>
        <p:blipFill rotWithShape="1">
          <a:blip r:embed="rId7"/>
          <a:srcRect l="14884" t="8062" r="13953" b="12558"/>
          <a:stretch>
            <a:fillRect/>
          </a:stretch>
        </p:blipFill>
        <p:spPr>
          <a:xfrm>
            <a:off x="6230593" y="3118722"/>
            <a:ext cx="1520687" cy="1272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615459" y="1386749"/>
            <a:ext cx="807134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__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Another Day of Sun Instrumental Karaoke (from La La Land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72575" y="3933730"/>
            <a:ext cx="457200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defTabSz="685800">
              <a:buClrTx/>
              <a:defRPr/>
            </a:pPr>
            <a:fld id="{1E1C493A-0CF3-469E-9EED-C437746E351A}" type="datetime1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685800">
                <a:buClrTx/>
                <a:defRPr/>
              </a:pPr>
              <a:t>8/24/2022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r" defTabSz="685800">
              <a:buClrTx/>
              <a:defRPr/>
            </a:pPr>
            <a:fld id="{3A2B02C5-FA21-4275-B6FB-F0A45DC76571}" type="slidenum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r" defTabSz="685800">
                <a:buClrTx/>
                <a:defRPr/>
              </a:pPr>
              <a:t>8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3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  <p:sndAc>
          <p:stSnd>
            <p:snd r:embed="rId6" name="camera.wav"/>
          </p:stSnd>
        </p:sndAc>
      </p:transition>
    </mc:Choice>
    <mc:Fallback>
      <p:transition spd="slow" advClick="0" advTm="2000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3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audio>
              <p:cMediaNode vol="80000" numSld="10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1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18" y="234089"/>
            <a:ext cx="1438482" cy="7498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20 seconds please(Countdown V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072"/>
                </p14:media>
              </p:ext>
            </p:extLst>
          </p:nvPr>
        </p:nvPicPr>
        <p:blipFill rotWithShape="1">
          <a:blip r:embed="rId7"/>
          <a:srcRect l="14884" t="8062" r="13953" b="12558"/>
          <a:stretch>
            <a:fillRect/>
          </a:stretch>
        </p:blipFill>
        <p:spPr>
          <a:xfrm>
            <a:off x="6553978" y="3695073"/>
            <a:ext cx="1520687" cy="1272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615459" y="1386749"/>
            <a:ext cx="807134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,__ __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Another Day of Sun Instrumental Karaoke (from La La Land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72575" y="3933730"/>
            <a:ext cx="457200" cy="457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defTabSz="685800">
              <a:buClrTx/>
              <a:defRPr/>
            </a:pPr>
            <a:fld id="{1E1C493A-0CF3-469E-9EED-C437746E351A}" type="datetime1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defTabSz="685800">
                <a:buClrTx/>
                <a:defRPr/>
              </a:pPr>
              <a:t>8/24/2022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r" defTabSz="685800">
              <a:buClrTx/>
              <a:defRPr/>
            </a:pPr>
            <a:fld id="{3A2B02C5-FA21-4275-B6FB-F0A45DC76571}" type="slidenum">
              <a:rPr lang="en-US" sz="3200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algn="r" defTabSz="685800">
                <a:buClrTx/>
                <a:defRPr/>
              </a:pPr>
              <a:t>9</a:t>
            </a:fld>
            <a:endParaRPr lang="en-US" sz="3200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5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shred/>
        <p:sndAc>
          <p:stSnd>
            <p:snd r:embed="rId6" name="camera.wav"/>
          </p:stSnd>
        </p:sndAc>
      </p:transition>
    </mc:Choice>
    <mc:Fallback>
      <p:transition spd="slow" advClick="0" advTm="2000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audio>
              <p:cMediaNode vol="80000" numSld="10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71" grpId="0"/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5087145"/>
</p:tagLst>
</file>

<file path=ppt/theme/theme1.xml><?xml version="1.0" encoding="utf-8"?>
<a:theme xmlns:a="http://schemas.openxmlformats.org/drawingml/2006/main" name="Types of Drama Workshop by Slidesgo">
  <a:themeElements>
    <a:clrScheme name="Simple Light">
      <a:dk1>
        <a:srgbClr val="000000"/>
      </a:dk1>
      <a:lt1>
        <a:srgbClr val="7A1324"/>
      </a:lt1>
      <a:dk2>
        <a:srgbClr val="CC2342"/>
      </a:dk2>
      <a:lt2>
        <a:srgbClr val="DF7174"/>
      </a:lt2>
      <a:accent1>
        <a:srgbClr val="F4B241"/>
      </a:accent1>
      <a:accent2>
        <a:srgbClr val="F7D08D"/>
      </a:accent2>
      <a:accent3>
        <a:srgbClr val="F9EDD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935</Words>
  <Application>Microsoft Office PowerPoint</Application>
  <PresentationFormat>On-screen Show (16:9)</PresentationFormat>
  <Paragraphs>112</Paragraphs>
  <Slides>23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Bebas Neue</vt:lpstr>
      <vt:lpstr>Berkshire Swash</vt:lpstr>
      <vt:lpstr>Calibri</vt:lpstr>
      <vt:lpstr>Montserrat</vt:lpstr>
      <vt:lpstr>Times New Roman</vt:lpstr>
      <vt:lpstr>Wingdings</vt:lpstr>
      <vt:lpstr>Types of Drama Workshop by Slidesgo</vt:lpstr>
      <vt:lpstr>Chuyên đề:  SÂN KHẤU HÓA TÁC PHẨM                VĂN HỌC (TIẾP) Tiết 4:   NGÔN NGỮ VÀ HÌNH THỨC       CỦA KỊCH BẢN SÂN KHẤU</vt:lpstr>
      <vt:lpstr>Khởi động </vt:lpstr>
      <vt:lpstr>KHỞI ĐỘNG</vt:lpstr>
      <vt:lpstr>CÁCH TRẢ LỜI </vt:lpstr>
      <vt:lpstr>Câu 1</vt:lpstr>
      <vt:lpstr>Câu 2</vt:lpstr>
      <vt:lpstr>Câu 3</vt:lpstr>
      <vt:lpstr>Câu 4</vt:lpstr>
      <vt:lpstr>Câu 5</vt:lpstr>
      <vt:lpstr>Đáp án</vt:lpstr>
      <vt:lpstr>HÌNH THÀNH KIẾN THỨC </vt:lpstr>
      <vt:lpstr>PowerPoint Presentation</vt:lpstr>
      <vt:lpstr>PHIẾU HỌC TẬP SỐ 1</vt:lpstr>
      <vt:lpstr>Đặc điểm hình thức và ngôn ngữ KBVH</vt:lpstr>
      <vt:lpstr>LUYỆN TẬP </vt:lpstr>
      <vt:lpstr>PowerPoint Presentation</vt:lpstr>
      <vt:lpstr>Phiếu học tập số 2 </vt:lpstr>
      <vt:lpstr>PowerPoint Presentation</vt:lpstr>
      <vt:lpstr>VẬN DỤNG, LIÊN HỆ</vt:lpstr>
      <vt:lpstr>PowerPoint Presentation</vt:lpstr>
      <vt:lpstr>Bài học thu nhận</vt:lpstr>
      <vt:lpstr>“Với nghệ thuật, không thể đạt được điều gì đúng mà thiếu đi lòng nhiệt huyết” Nothing right can be accomplished in art without enthusiasm. Robert Schumann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đề:  SÂN KHẤU HÓA TÁC PHẨM                VĂN HỌC (TIẾP)   NGÔN NGỮ VÀ HÌNH THỨC       CỦA KỊCH BẢN SÂN KHẤU</dc:title>
  <cp:lastModifiedBy>Asus</cp:lastModifiedBy>
  <cp:revision>21</cp:revision>
  <dcterms:modified xsi:type="dcterms:W3CDTF">2022-08-24T16:15:05Z</dcterms:modified>
</cp:coreProperties>
</file>