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256" r:id="rId2"/>
    <p:sldId id="257" r:id="rId3"/>
    <p:sldId id="271" r:id="rId4"/>
    <p:sldId id="269" r:id="rId5"/>
    <p:sldId id="270" r:id="rId6"/>
    <p:sldId id="275" r:id="rId7"/>
    <p:sldId id="258" r:id="rId8"/>
    <p:sldId id="259" r:id="rId9"/>
    <p:sldId id="276" r:id="rId10"/>
    <p:sldId id="260" r:id="rId11"/>
    <p:sldId id="272" r:id="rId12"/>
    <p:sldId id="261" r:id="rId13"/>
    <p:sldId id="262" r:id="rId14"/>
    <p:sldId id="273" r:id="rId15"/>
    <p:sldId id="264" r:id="rId16"/>
    <p:sldId id="265" r:id="rId17"/>
    <p:sldId id="266" r:id="rId18"/>
    <p:sldId id="274" r:id="rId19"/>
    <p:sldId id="277" r:id="rId20"/>
    <p:sldId id="27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10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3D8F1-2331-4A70-A014-0BD1AF40F82D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3AB19-49FE-4D39-9D70-A9AFFE54E68D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1-Nhóm 1</a:t>
          </a:r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</a:p>
      </dgm:t>
    </dgm:pt>
    <dgm:pt modelId="{F2920AE1-AC93-4C95-BA09-A1140507E824}" type="parTrans" cxnId="{F682F944-3833-4EBD-A25D-689EF63F9A7A}">
      <dgm:prSet/>
      <dgm:spPr/>
      <dgm:t>
        <a:bodyPr/>
        <a:lstStyle/>
        <a:p>
          <a:endParaRPr lang="en-US"/>
        </a:p>
      </dgm:t>
    </dgm:pt>
    <dgm:pt modelId="{5F96118B-12FB-45A1-BE74-E6C7E170FE47}" type="sibTrans" cxnId="{F682F944-3833-4EBD-A25D-689EF63F9A7A}">
      <dgm:prSet/>
      <dgm:spPr/>
      <dgm:t>
        <a:bodyPr/>
        <a:lstStyle/>
        <a:p>
          <a:endParaRPr lang="en-US"/>
        </a:p>
      </dgm:t>
    </dgm:pt>
    <dgm:pt modelId="{DC0D3554-7569-4B68-A5B6-99D669BC35EA}">
      <dgm:prSet phldrT="[Text]" custT="1"/>
      <dgm:spPr/>
      <dgm:t>
        <a:bodyPr/>
        <a:lstStyle/>
        <a:p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: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6681FE-05CC-4266-9104-871890179538}" type="parTrans" cxnId="{46BA8679-10A3-4CFC-AD69-D653FC6330B8}">
      <dgm:prSet/>
      <dgm:spPr/>
      <dgm:t>
        <a:bodyPr/>
        <a:lstStyle/>
        <a:p>
          <a:endParaRPr lang="en-US"/>
        </a:p>
      </dgm:t>
    </dgm:pt>
    <dgm:pt modelId="{3993FFC9-9A71-4EFA-B376-B86D25401E08}" type="sibTrans" cxnId="{46BA8679-10A3-4CFC-AD69-D653FC6330B8}">
      <dgm:prSet/>
      <dgm:spPr/>
      <dgm:t>
        <a:bodyPr/>
        <a:lstStyle/>
        <a:p>
          <a:endParaRPr lang="en-US"/>
        </a:p>
      </dgm:t>
    </dgm:pt>
    <dgm:pt modelId="{B7901E8A-48CC-4BED-B618-D0C693243886}">
      <dgm:prSet phldrT="[Text]" custT="1"/>
      <dgm:spPr/>
      <dgm:t>
        <a:bodyPr/>
        <a:lstStyle/>
        <a:p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tòa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Loa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40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400" i="1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6022E4-B143-4E55-98AF-61DFBDB9DA25}" type="parTrans" cxnId="{977FE404-39DB-482D-81C2-6D3CF406EA63}">
      <dgm:prSet/>
      <dgm:spPr/>
      <dgm:t>
        <a:bodyPr/>
        <a:lstStyle/>
        <a:p>
          <a:endParaRPr lang="en-US"/>
        </a:p>
      </dgm:t>
    </dgm:pt>
    <dgm:pt modelId="{DBDAA219-0C04-4CCC-AB8E-01C587F7BFFA}" type="sibTrans" cxnId="{977FE404-39DB-482D-81C2-6D3CF406EA63}">
      <dgm:prSet/>
      <dgm:spPr/>
      <dgm:t>
        <a:bodyPr/>
        <a:lstStyle/>
        <a:p>
          <a:endParaRPr lang="en-US"/>
        </a:p>
      </dgm:t>
    </dgm:pt>
    <dgm:pt modelId="{9CFA9FDD-B8CC-4815-8A40-CCED3FB4C413}">
      <dgm:prSet phldrT="[Text]" custT="1"/>
      <dgm:spPr/>
      <dgm:t>
        <a:bodyPr/>
        <a:lstStyle/>
        <a:p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2 – </a:t>
          </a:r>
          <a:r>
            <a:rPr lang="en-US" sz="24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gm:t>
    </dgm:pt>
    <dgm:pt modelId="{573F787D-6715-42D8-B902-3C66C107366D}" type="parTrans" cxnId="{1B6E1AEE-7405-4B27-B978-EC61C93CBC2D}">
      <dgm:prSet/>
      <dgm:spPr/>
      <dgm:t>
        <a:bodyPr/>
        <a:lstStyle/>
        <a:p>
          <a:endParaRPr lang="en-US"/>
        </a:p>
      </dgm:t>
    </dgm:pt>
    <dgm:pt modelId="{A83B9CE2-2164-4AC6-8CEA-1983C7DCD977}" type="sibTrans" cxnId="{1B6E1AEE-7405-4B27-B978-EC61C93CBC2D}">
      <dgm:prSet/>
      <dgm:spPr/>
      <dgm:t>
        <a:bodyPr/>
        <a:lstStyle/>
        <a:p>
          <a:endParaRPr lang="en-US"/>
        </a:p>
      </dgm:t>
    </dgm:pt>
    <dgm:pt modelId="{3CC9D843-8E35-4A06-AD9E-9B6A7E58B101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nhắc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</dgm:t>
    </dgm:pt>
    <dgm:pt modelId="{10D9C1EE-B074-42B1-8017-9D0856B071F5}" type="parTrans" cxnId="{5259D80A-A03F-419A-A269-2B12C16C44F0}">
      <dgm:prSet/>
      <dgm:spPr/>
      <dgm:t>
        <a:bodyPr/>
        <a:lstStyle/>
        <a:p>
          <a:endParaRPr lang="en-US"/>
        </a:p>
      </dgm:t>
    </dgm:pt>
    <dgm:pt modelId="{7C0E23CC-3D20-483D-8B23-83CE86679F65}" type="sibTrans" cxnId="{5259D80A-A03F-419A-A269-2B12C16C44F0}">
      <dgm:prSet/>
      <dgm:spPr/>
      <dgm:t>
        <a:bodyPr/>
        <a:lstStyle/>
        <a:p>
          <a:endParaRPr lang="en-US"/>
        </a:p>
      </dgm:t>
    </dgm:pt>
    <dgm:pt modelId="{B7E8A58F-958D-4AC4-A522-576352DB69E8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lõi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hoang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2CA6FCA9-5539-40A7-AC5C-2450FE4F7CE8}" type="parTrans" cxnId="{3FB2F955-AB13-4C8D-B731-4D05ADA12C71}">
      <dgm:prSet/>
      <dgm:spPr/>
      <dgm:t>
        <a:bodyPr/>
        <a:lstStyle/>
        <a:p>
          <a:endParaRPr lang="en-US"/>
        </a:p>
      </dgm:t>
    </dgm:pt>
    <dgm:pt modelId="{3D7EDF91-7018-42B5-B344-887171A68BB7}" type="sibTrans" cxnId="{3FB2F955-AB13-4C8D-B731-4D05ADA12C71}">
      <dgm:prSet/>
      <dgm:spPr/>
      <dgm:t>
        <a:bodyPr/>
        <a:lstStyle/>
        <a:p>
          <a:endParaRPr lang="en-US"/>
        </a:p>
      </dgm:t>
    </dgm:pt>
    <dgm:pt modelId="{2B255899-7A33-4330-890A-9C336BB56E02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+ 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: 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gáy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</a:p>
      </dgm:t>
    </dgm:pt>
    <dgm:pt modelId="{42DE9E73-5EB3-4E90-9444-C96343D5335D}" type="parTrans" cxnId="{2834706F-4DC3-4681-9581-5ED2C0E71F55}">
      <dgm:prSet/>
      <dgm:spPr/>
      <dgm:t>
        <a:bodyPr/>
        <a:lstStyle/>
        <a:p>
          <a:endParaRPr lang="en-US"/>
        </a:p>
      </dgm:t>
    </dgm:pt>
    <dgm:pt modelId="{36CE7B55-CA97-474E-88AF-719DDA42B0F2}" type="sibTrans" cxnId="{2834706F-4DC3-4681-9581-5ED2C0E71F55}">
      <dgm:prSet/>
      <dgm:spPr/>
      <dgm:t>
        <a:bodyPr/>
        <a:lstStyle/>
        <a:p>
          <a:endParaRPr lang="en-US"/>
        </a:p>
      </dgm:t>
    </dgm:pt>
    <dgm:pt modelId="{148E3325-6C20-4312-94DF-CFD2CF6A27BB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Chi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lông</a:t>
          </a:r>
          <a:r>
            <a:rPr lang="en-US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ngỗng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Mị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Loa</a:t>
          </a:r>
        </a:p>
      </dgm:t>
    </dgm:pt>
    <dgm:pt modelId="{8BBC31B0-CE71-40C7-9571-7EDD2B4D34CE}" type="parTrans" cxnId="{CFA8EF17-0A8A-435F-981A-904426EC767A}">
      <dgm:prSet/>
      <dgm:spPr/>
      <dgm:t>
        <a:bodyPr/>
        <a:lstStyle/>
        <a:p>
          <a:endParaRPr lang="en-US"/>
        </a:p>
      </dgm:t>
    </dgm:pt>
    <dgm:pt modelId="{CC724F99-F1E1-4963-ACC2-3598C3B6C917}" type="sibTrans" cxnId="{CFA8EF17-0A8A-435F-981A-904426EC767A}">
      <dgm:prSet/>
      <dgm:spPr/>
      <dgm:t>
        <a:bodyPr/>
        <a:lstStyle/>
        <a:p>
          <a:endParaRPr lang="en-US"/>
        </a:p>
      </dgm:t>
    </dgm:pt>
    <dgm:pt modelId="{B8C54000-91EB-4AAC-8FA4-A375F502FDB3}" type="pres">
      <dgm:prSet presAssocID="{B593D8F1-2331-4A70-A014-0BD1AF40F8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DA4E9AB-06E2-4157-85D9-C9A7BE5562FA}" type="pres">
      <dgm:prSet presAssocID="{0F33AB19-49FE-4D39-9D70-A9AFFE54E68D}" presName="composite" presStyleCnt="0"/>
      <dgm:spPr/>
    </dgm:pt>
    <dgm:pt modelId="{1CB6BC44-941D-4C32-A37C-9651D9BA047E}" type="pres">
      <dgm:prSet presAssocID="{0F33AB19-49FE-4D39-9D70-A9AFFE54E68D}" presName="parTx" presStyleLbl="alignNode1" presStyleIdx="0" presStyleCnt="2" custScaleX="87843" custScaleY="89250" custLinFactNeighborX="-74" custLinFactNeighborY="-323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E8F834-FAF7-46EA-97FF-570061048AD0}" type="pres">
      <dgm:prSet presAssocID="{0F33AB19-49FE-4D39-9D70-A9AFFE54E68D}" presName="desTx" presStyleLbl="alignAccFollowNode1" presStyleIdx="0" presStyleCnt="2" custScaleX="86528" custLinFactNeighborX="-187" custLinFactNeighborY="19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76DB68-BB26-491D-9F6F-030AF8B8CAA3}" type="pres">
      <dgm:prSet presAssocID="{5F96118B-12FB-45A1-BE74-E6C7E170FE47}" presName="space" presStyleCnt="0"/>
      <dgm:spPr/>
    </dgm:pt>
    <dgm:pt modelId="{27EA1702-BFDC-4917-B12A-5B2FBCD1E02E}" type="pres">
      <dgm:prSet presAssocID="{9CFA9FDD-B8CC-4815-8A40-CCED3FB4C413}" presName="composite" presStyleCnt="0"/>
      <dgm:spPr/>
    </dgm:pt>
    <dgm:pt modelId="{02CCE3E7-97E6-4F4C-A60D-3D27E1AC6768}" type="pres">
      <dgm:prSet presAssocID="{9CFA9FDD-B8CC-4815-8A40-CCED3FB4C413}" presName="parTx" presStyleLbl="alignNode1" presStyleIdx="1" presStyleCnt="2" custScaleX="120462" custLinFactNeighborX="2427" custLinFactNeighborY="-116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1F65F-E3AB-4933-85DF-2F877717E818}" type="pres">
      <dgm:prSet presAssocID="{9CFA9FDD-B8CC-4815-8A40-CCED3FB4C413}" presName="desTx" presStyleLbl="alignAccFollowNode1" presStyleIdx="1" presStyleCnt="2" custScaleX="1184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D07C21-FF92-4530-AF8D-E37F6785DCF0}" type="presOf" srcId="{B7E8A58F-958D-4AC4-A522-576352DB69E8}" destId="{2771F65F-E3AB-4933-85DF-2F877717E818}" srcOrd="0" destOrd="1" presId="urn:microsoft.com/office/officeart/2005/8/layout/hList1"/>
    <dgm:cxn modelId="{33931077-82CA-4543-A2B1-587FE41134B9}" type="presOf" srcId="{2B255899-7A33-4330-890A-9C336BB56E02}" destId="{2771F65F-E3AB-4933-85DF-2F877717E818}" srcOrd="0" destOrd="2" presId="urn:microsoft.com/office/officeart/2005/8/layout/hList1"/>
    <dgm:cxn modelId="{977FE404-39DB-482D-81C2-6D3CF406EA63}" srcId="{0F33AB19-49FE-4D39-9D70-A9AFFE54E68D}" destId="{B7901E8A-48CC-4BED-B618-D0C693243886}" srcOrd="1" destOrd="0" parTransId="{F76022E4-B143-4E55-98AF-61DFBDB9DA25}" sibTransId="{DBDAA219-0C04-4CCC-AB8E-01C587F7BFFA}"/>
    <dgm:cxn modelId="{5259D80A-A03F-419A-A269-2B12C16C44F0}" srcId="{9CFA9FDD-B8CC-4815-8A40-CCED3FB4C413}" destId="{3CC9D843-8E35-4A06-AD9E-9B6A7E58B101}" srcOrd="0" destOrd="0" parTransId="{10D9C1EE-B074-42B1-8017-9D0856B071F5}" sibTransId="{7C0E23CC-3D20-483D-8B23-83CE86679F65}"/>
    <dgm:cxn modelId="{3FB2F955-AB13-4C8D-B731-4D05ADA12C71}" srcId="{9CFA9FDD-B8CC-4815-8A40-CCED3FB4C413}" destId="{B7E8A58F-958D-4AC4-A522-576352DB69E8}" srcOrd="1" destOrd="0" parTransId="{2CA6FCA9-5539-40A7-AC5C-2450FE4F7CE8}" sibTransId="{3D7EDF91-7018-42B5-B344-887171A68BB7}"/>
    <dgm:cxn modelId="{F682F944-3833-4EBD-A25D-689EF63F9A7A}" srcId="{B593D8F1-2331-4A70-A014-0BD1AF40F82D}" destId="{0F33AB19-49FE-4D39-9D70-A9AFFE54E68D}" srcOrd="0" destOrd="0" parTransId="{F2920AE1-AC93-4C95-BA09-A1140507E824}" sibTransId="{5F96118B-12FB-45A1-BE74-E6C7E170FE47}"/>
    <dgm:cxn modelId="{A3BE5076-6E7D-4679-B977-E3E6C139ACFF}" type="presOf" srcId="{DC0D3554-7569-4B68-A5B6-99D669BC35EA}" destId="{01E8F834-FAF7-46EA-97FF-570061048AD0}" srcOrd="0" destOrd="0" presId="urn:microsoft.com/office/officeart/2005/8/layout/hList1"/>
    <dgm:cxn modelId="{F4485B3C-15EB-4B43-84DC-E3B1FEF187C8}" type="presOf" srcId="{3CC9D843-8E35-4A06-AD9E-9B6A7E58B101}" destId="{2771F65F-E3AB-4933-85DF-2F877717E818}" srcOrd="0" destOrd="0" presId="urn:microsoft.com/office/officeart/2005/8/layout/hList1"/>
    <dgm:cxn modelId="{1B6E1AEE-7405-4B27-B978-EC61C93CBC2D}" srcId="{B593D8F1-2331-4A70-A014-0BD1AF40F82D}" destId="{9CFA9FDD-B8CC-4815-8A40-CCED3FB4C413}" srcOrd="1" destOrd="0" parTransId="{573F787D-6715-42D8-B902-3C66C107366D}" sibTransId="{A83B9CE2-2164-4AC6-8CEA-1983C7DCD977}"/>
    <dgm:cxn modelId="{CFA8EF17-0A8A-435F-981A-904426EC767A}" srcId="{9CFA9FDD-B8CC-4815-8A40-CCED3FB4C413}" destId="{148E3325-6C20-4312-94DF-CFD2CF6A27BB}" srcOrd="3" destOrd="0" parTransId="{8BBC31B0-CE71-40C7-9571-7EDD2B4D34CE}" sibTransId="{CC724F99-F1E1-4963-ACC2-3598C3B6C917}"/>
    <dgm:cxn modelId="{923D11A6-C16E-412D-A5D0-4FB3269A67F9}" type="presOf" srcId="{148E3325-6C20-4312-94DF-CFD2CF6A27BB}" destId="{2771F65F-E3AB-4933-85DF-2F877717E818}" srcOrd="0" destOrd="3" presId="urn:microsoft.com/office/officeart/2005/8/layout/hList1"/>
    <dgm:cxn modelId="{4932DCA2-D1B8-4E3F-9D3C-B716C39EA4ED}" type="presOf" srcId="{B7901E8A-48CC-4BED-B618-D0C693243886}" destId="{01E8F834-FAF7-46EA-97FF-570061048AD0}" srcOrd="0" destOrd="1" presId="urn:microsoft.com/office/officeart/2005/8/layout/hList1"/>
    <dgm:cxn modelId="{CDFBFCDD-E093-48ED-92E2-0A538BDA4725}" type="presOf" srcId="{0F33AB19-49FE-4D39-9D70-A9AFFE54E68D}" destId="{1CB6BC44-941D-4C32-A37C-9651D9BA047E}" srcOrd="0" destOrd="0" presId="urn:microsoft.com/office/officeart/2005/8/layout/hList1"/>
    <dgm:cxn modelId="{BC7761DB-0403-4829-AAC8-99B0B8B009A5}" type="presOf" srcId="{9CFA9FDD-B8CC-4815-8A40-CCED3FB4C413}" destId="{02CCE3E7-97E6-4F4C-A60D-3D27E1AC6768}" srcOrd="0" destOrd="0" presId="urn:microsoft.com/office/officeart/2005/8/layout/hList1"/>
    <dgm:cxn modelId="{2834706F-4DC3-4681-9581-5ED2C0E71F55}" srcId="{9CFA9FDD-B8CC-4815-8A40-CCED3FB4C413}" destId="{2B255899-7A33-4330-890A-9C336BB56E02}" srcOrd="2" destOrd="0" parTransId="{42DE9E73-5EB3-4E90-9444-C96343D5335D}" sibTransId="{36CE7B55-CA97-474E-88AF-719DDA42B0F2}"/>
    <dgm:cxn modelId="{46BA8679-10A3-4CFC-AD69-D653FC6330B8}" srcId="{0F33AB19-49FE-4D39-9D70-A9AFFE54E68D}" destId="{DC0D3554-7569-4B68-A5B6-99D669BC35EA}" srcOrd="0" destOrd="0" parTransId="{EE6681FE-05CC-4266-9104-871890179538}" sibTransId="{3993FFC9-9A71-4EFA-B376-B86D25401E08}"/>
    <dgm:cxn modelId="{FBBF84D7-B87C-49A3-9D96-DA90258A28E4}" type="presOf" srcId="{B593D8F1-2331-4A70-A014-0BD1AF40F82D}" destId="{B8C54000-91EB-4AAC-8FA4-A375F502FDB3}" srcOrd="0" destOrd="0" presId="urn:microsoft.com/office/officeart/2005/8/layout/hList1"/>
    <dgm:cxn modelId="{619E2D58-D33F-4E96-8F00-8AC230F607BB}" type="presParOf" srcId="{B8C54000-91EB-4AAC-8FA4-A375F502FDB3}" destId="{0DA4E9AB-06E2-4157-85D9-C9A7BE5562FA}" srcOrd="0" destOrd="0" presId="urn:microsoft.com/office/officeart/2005/8/layout/hList1"/>
    <dgm:cxn modelId="{2E802B5F-9A42-4B1C-9564-8F54ADC40F1A}" type="presParOf" srcId="{0DA4E9AB-06E2-4157-85D9-C9A7BE5562FA}" destId="{1CB6BC44-941D-4C32-A37C-9651D9BA047E}" srcOrd="0" destOrd="0" presId="urn:microsoft.com/office/officeart/2005/8/layout/hList1"/>
    <dgm:cxn modelId="{BBDA57F1-98B8-407B-816E-2A5AAC2A501A}" type="presParOf" srcId="{0DA4E9AB-06E2-4157-85D9-C9A7BE5562FA}" destId="{01E8F834-FAF7-46EA-97FF-570061048AD0}" srcOrd="1" destOrd="0" presId="urn:microsoft.com/office/officeart/2005/8/layout/hList1"/>
    <dgm:cxn modelId="{878238D1-D40A-4CE0-B743-2C6D97CF4120}" type="presParOf" srcId="{B8C54000-91EB-4AAC-8FA4-A375F502FDB3}" destId="{6876DB68-BB26-491D-9F6F-030AF8B8CAA3}" srcOrd="1" destOrd="0" presId="urn:microsoft.com/office/officeart/2005/8/layout/hList1"/>
    <dgm:cxn modelId="{83DA906A-961E-49B9-98FD-44085C29213A}" type="presParOf" srcId="{B8C54000-91EB-4AAC-8FA4-A375F502FDB3}" destId="{27EA1702-BFDC-4917-B12A-5B2FBCD1E02E}" srcOrd="2" destOrd="0" presId="urn:microsoft.com/office/officeart/2005/8/layout/hList1"/>
    <dgm:cxn modelId="{593D930D-B50A-4BDD-9819-ECAC2C136E01}" type="presParOf" srcId="{27EA1702-BFDC-4917-B12A-5B2FBCD1E02E}" destId="{02CCE3E7-97E6-4F4C-A60D-3D27E1AC6768}" srcOrd="0" destOrd="0" presId="urn:microsoft.com/office/officeart/2005/8/layout/hList1"/>
    <dgm:cxn modelId="{CB0A1EF5-09D5-4F1D-97C8-67149B7942D8}" type="presParOf" srcId="{27EA1702-BFDC-4917-B12A-5B2FBCD1E02E}" destId="{2771F65F-E3AB-4933-85DF-2F877717E81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F11384-AEDD-409C-97E0-185EB13789B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8FE778-8DF9-4395-86F5-89D435D878A3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3-Nhóm 3</a:t>
          </a:r>
          <a:r>
            <a:rPr lang="en-US" sz="2300" dirty="0"/>
            <a:t>	</a:t>
          </a:r>
        </a:p>
      </dgm:t>
    </dgm:pt>
    <dgm:pt modelId="{B7C78518-587B-4D66-BFA7-B5F02418D47B}" type="parTrans" cxnId="{AEFFDC23-BACA-46A1-9632-A74703B4DC35}">
      <dgm:prSet/>
      <dgm:spPr/>
      <dgm:t>
        <a:bodyPr/>
        <a:lstStyle/>
        <a:p>
          <a:endParaRPr lang="en-US"/>
        </a:p>
      </dgm:t>
    </dgm:pt>
    <dgm:pt modelId="{917E1C76-5F5F-4F8D-8BB9-23523AEED983}" type="sibTrans" cxnId="{AEFFDC23-BACA-46A1-9632-A74703B4DC35}">
      <dgm:prSet/>
      <dgm:spPr/>
      <dgm:t>
        <a:bodyPr/>
        <a:lstStyle/>
        <a:p>
          <a:endParaRPr lang="en-US"/>
        </a:p>
      </dgm:t>
    </dgm:pt>
    <dgm:pt modelId="{F0A9D75D-2434-446D-9D31-08B45104044E}">
      <dgm:prSet phldrT="[Text]" custT="1"/>
      <dgm:spPr/>
      <dgm:t>
        <a:bodyPr/>
        <a:lstStyle/>
        <a:p>
          <a:r>
            <a:rPr lang="en-US" sz="2400" b="0" dirty="0"/>
            <a:t>-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Loa,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khảo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Loa,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..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sưu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b="0" i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400" b="0" dirty="0"/>
            <a:t>.</a:t>
          </a:r>
        </a:p>
      </dgm:t>
    </dgm:pt>
    <dgm:pt modelId="{8D0CBDB7-66C7-4434-A76F-D22E134BF94D}" type="parTrans" cxnId="{B9E183AD-9081-43A3-881E-10D12E3A71C3}">
      <dgm:prSet/>
      <dgm:spPr/>
      <dgm:t>
        <a:bodyPr/>
        <a:lstStyle/>
        <a:p>
          <a:endParaRPr lang="en-US"/>
        </a:p>
      </dgm:t>
    </dgm:pt>
    <dgm:pt modelId="{FD460ECD-C94F-48B8-B2EE-2A9A61A1438C}" type="sibTrans" cxnId="{B9E183AD-9081-43A3-881E-10D12E3A71C3}">
      <dgm:prSet/>
      <dgm:spPr/>
      <dgm:t>
        <a:bodyPr/>
        <a:lstStyle/>
        <a:p>
          <a:endParaRPr lang="en-US"/>
        </a:p>
      </dgm:t>
    </dgm:pt>
    <dgm:pt modelId="{F993F06B-B9EB-4C81-B8EA-EAF9647EE478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4-Nhóm 4</a:t>
          </a:r>
        </a:p>
      </dgm:t>
    </dgm:pt>
    <dgm:pt modelId="{9B09CE27-3DB9-42C8-B17B-43CA22F5A79E}" type="parTrans" cxnId="{81CA5EFD-F727-4F7D-B988-B7AE2927DC8D}">
      <dgm:prSet/>
      <dgm:spPr/>
      <dgm:t>
        <a:bodyPr/>
        <a:lstStyle/>
        <a:p>
          <a:endParaRPr lang="en-US"/>
        </a:p>
      </dgm:t>
    </dgm:pt>
    <dgm:pt modelId="{C81AA98D-2313-4AD5-A8B7-B7520578AE96}" type="sibTrans" cxnId="{81CA5EFD-F727-4F7D-B988-B7AE2927DC8D}">
      <dgm:prSet/>
      <dgm:spPr/>
      <dgm:t>
        <a:bodyPr/>
        <a:lstStyle/>
        <a:p>
          <a:endParaRPr lang="en-US"/>
        </a:p>
      </dgm:t>
    </dgm:pt>
    <dgm:pt modelId="{5CAE1E44-3E6E-48D0-BC54-8498B3F63E6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: ?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dirty="0"/>
        </a:p>
      </dgm:t>
    </dgm:pt>
    <dgm:pt modelId="{C50D1574-79A3-4561-ADD1-93FB4E76E466}" type="parTrans" cxnId="{1973D80E-FED3-4E3E-BCCF-56C236D69465}">
      <dgm:prSet/>
      <dgm:spPr/>
      <dgm:t>
        <a:bodyPr/>
        <a:lstStyle/>
        <a:p>
          <a:endParaRPr lang="en-US"/>
        </a:p>
      </dgm:t>
    </dgm:pt>
    <dgm:pt modelId="{CDFCB20B-B41C-4A46-834A-E61A562D1448}" type="sibTrans" cxnId="{1973D80E-FED3-4E3E-BCCF-56C236D69465}">
      <dgm:prSet/>
      <dgm:spPr/>
      <dgm:t>
        <a:bodyPr/>
        <a:lstStyle/>
        <a:p>
          <a:endParaRPr lang="en-US"/>
        </a:p>
      </dgm:t>
    </dgm:pt>
    <dgm:pt modelId="{C5C1F5D2-E79B-4C6E-85DF-F69EA1E98196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: ?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Loa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qaun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?</a:t>
          </a:r>
        </a:p>
      </dgm:t>
    </dgm:pt>
    <dgm:pt modelId="{30EBFC5B-FDD0-4B53-A8C0-97D184EC5C02}" type="parTrans" cxnId="{48A8371F-FBC4-417B-A9C6-2CC61157628F}">
      <dgm:prSet/>
      <dgm:spPr/>
      <dgm:t>
        <a:bodyPr/>
        <a:lstStyle/>
        <a:p>
          <a:endParaRPr lang="en-US"/>
        </a:p>
      </dgm:t>
    </dgm:pt>
    <dgm:pt modelId="{5EF54FB1-DD86-4E97-BA75-35E89EBAAC16}" type="sibTrans" cxnId="{48A8371F-FBC4-417B-A9C6-2CC61157628F}">
      <dgm:prSet/>
      <dgm:spPr/>
      <dgm:t>
        <a:bodyPr/>
        <a:lstStyle/>
        <a:p>
          <a:endParaRPr lang="en-US"/>
        </a:p>
      </dgm:t>
    </dgm:pt>
    <dgm:pt modelId="{92AE8C04-99C8-47FD-8DE4-0A6F68322398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Rùa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F4269587-32E5-4017-B862-9C7D05DF4239}" type="parTrans" cxnId="{9F555FF7-5B53-4D9A-86EA-6613D7F07228}">
      <dgm:prSet/>
      <dgm:spPr/>
      <dgm:t>
        <a:bodyPr/>
        <a:lstStyle/>
        <a:p>
          <a:endParaRPr lang="en-US"/>
        </a:p>
      </dgm:t>
    </dgm:pt>
    <dgm:pt modelId="{C3F19615-0C32-44A1-8945-AF04CD1B17C9}" type="sibTrans" cxnId="{9F555FF7-5B53-4D9A-86EA-6613D7F07228}">
      <dgm:prSet/>
      <dgm:spPr/>
      <dgm:t>
        <a:bodyPr/>
        <a:lstStyle/>
        <a:p>
          <a:endParaRPr lang="en-US"/>
        </a:p>
      </dgm:t>
    </dgm:pt>
    <dgm:pt modelId="{C3922B4B-D47A-466F-B2DF-43AFBE8C20AE}">
      <dgm:prSet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Loa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gm:t>
    </dgm:pt>
    <dgm:pt modelId="{9BCECAAA-BB16-4779-94C3-4CD81D6163CD}" type="parTrans" cxnId="{B6E895E3-366B-4F7C-AE7A-89ECEFD8D724}">
      <dgm:prSet/>
      <dgm:spPr/>
      <dgm:t>
        <a:bodyPr/>
        <a:lstStyle/>
        <a:p>
          <a:endParaRPr lang="en-US"/>
        </a:p>
      </dgm:t>
    </dgm:pt>
    <dgm:pt modelId="{1B492D55-BC4F-4F57-9173-431B81DB65E8}" type="sibTrans" cxnId="{B6E895E3-366B-4F7C-AE7A-89ECEFD8D724}">
      <dgm:prSet/>
      <dgm:spPr/>
      <dgm:t>
        <a:bodyPr/>
        <a:lstStyle/>
        <a:p>
          <a:endParaRPr lang="en-US"/>
        </a:p>
      </dgm:t>
    </dgm:pt>
    <dgm:pt modelId="{984FD4FE-6A14-459B-98C1-C0319D4C622F}" type="pres">
      <dgm:prSet presAssocID="{4AF11384-AEDD-409C-97E0-185EB13789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69EA6AC-0EE8-4BE0-8413-02857ED80438}" type="pres">
      <dgm:prSet presAssocID="{408FE778-8DF9-4395-86F5-89D435D878A3}" presName="composite" presStyleCnt="0"/>
      <dgm:spPr/>
    </dgm:pt>
    <dgm:pt modelId="{9994ECCC-ADA4-446E-B3D0-05137B802F8E}" type="pres">
      <dgm:prSet presAssocID="{408FE778-8DF9-4395-86F5-89D435D878A3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9694A-0625-442E-8553-5801C96FB494}" type="pres">
      <dgm:prSet presAssocID="{408FE778-8DF9-4395-86F5-89D435D878A3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1D004-2E26-47E5-899A-C833E7DBDE06}" type="pres">
      <dgm:prSet presAssocID="{917E1C76-5F5F-4F8D-8BB9-23523AEED983}" presName="space" presStyleCnt="0"/>
      <dgm:spPr/>
    </dgm:pt>
    <dgm:pt modelId="{C550945C-3CED-4C32-9708-89E566BDE13F}" type="pres">
      <dgm:prSet presAssocID="{F993F06B-B9EB-4C81-B8EA-EAF9647EE478}" presName="composite" presStyleCnt="0"/>
      <dgm:spPr/>
    </dgm:pt>
    <dgm:pt modelId="{524D6B89-9769-4A58-ADB2-A9ACED67F868}" type="pres">
      <dgm:prSet presAssocID="{F993F06B-B9EB-4C81-B8EA-EAF9647EE478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839AEE-9BF2-4603-A460-D96E73A927D7}" type="pres">
      <dgm:prSet presAssocID="{F993F06B-B9EB-4C81-B8EA-EAF9647EE478}" presName="desTx" presStyleLbl="alignAccFollowNode1" presStyleIdx="1" presStyleCnt="2" custLinFactNeighborX="1" custLinFactNeighborY="8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1892D5-3701-4FBD-BD44-C84222AB3343}" type="presOf" srcId="{5CAE1E44-3E6E-48D0-BC54-8498B3F63E65}" destId="{A9839AEE-9BF2-4603-A460-D96E73A927D7}" srcOrd="0" destOrd="0" presId="urn:microsoft.com/office/officeart/2005/8/layout/hList1"/>
    <dgm:cxn modelId="{56BCC8F5-CD80-4B27-91FC-024CD596B1B4}" type="presOf" srcId="{92AE8C04-99C8-47FD-8DE4-0A6F68322398}" destId="{A9839AEE-9BF2-4603-A460-D96E73A927D7}" srcOrd="0" destOrd="2" presId="urn:microsoft.com/office/officeart/2005/8/layout/hList1"/>
    <dgm:cxn modelId="{81CA5EFD-F727-4F7D-B988-B7AE2927DC8D}" srcId="{4AF11384-AEDD-409C-97E0-185EB13789B3}" destId="{F993F06B-B9EB-4C81-B8EA-EAF9647EE478}" srcOrd="1" destOrd="0" parTransId="{9B09CE27-3DB9-42C8-B17B-43CA22F5A79E}" sibTransId="{C81AA98D-2313-4AD5-A8B7-B7520578AE96}"/>
    <dgm:cxn modelId="{B6E895E3-366B-4F7C-AE7A-89ECEFD8D724}" srcId="{F993F06B-B9EB-4C81-B8EA-EAF9647EE478}" destId="{C3922B4B-D47A-466F-B2DF-43AFBE8C20AE}" srcOrd="3" destOrd="0" parTransId="{9BCECAAA-BB16-4779-94C3-4CD81D6163CD}" sibTransId="{1B492D55-BC4F-4F57-9173-431B81DB65E8}"/>
    <dgm:cxn modelId="{522A92FA-2DD3-4555-8548-46A8354B4FCE}" type="presOf" srcId="{F993F06B-B9EB-4C81-B8EA-EAF9647EE478}" destId="{524D6B89-9769-4A58-ADB2-A9ACED67F868}" srcOrd="0" destOrd="0" presId="urn:microsoft.com/office/officeart/2005/8/layout/hList1"/>
    <dgm:cxn modelId="{B9E183AD-9081-43A3-881E-10D12E3A71C3}" srcId="{408FE778-8DF9-4395-86F5-89D435D878A3}" destId="{F0A9D75D-2434-446D-9D31-08B45104044E}" srcOrd="0" destOrd="0" parTransId="{8D0CBDB7-66C7-4434-A76F-D22E134BF94D}" sibTransId="{FD460ECD-C94F-48B8-B2EE-2A9A61A1438C}"/>
    <dgm:cxn modelId="{9DBE27A5-7BA8-4CDB-9F25-83D46EDD883F}" type="presOf" srcId="{C5C1F5D2-E79B-4C6E-85DF-F69EA1E98196}" destId="{A9839AEE-9BF2-4603-A460-D96E73A927D7}" srcOrd="0" destOrd="1" presId="urn:microsoft.com/office/officeart/2005/8/layout/hList1"/>
    <dgm:cxn modelId="{9F555FF7-5B53-4D9A-86EA-6613D7F07228}" srcId="{F993F06B-B9EB-4C81-B8EA-EAF9647EE478}" destId="{92AE8C04-99C8-47FD-8DE4-0A6F68322398}" srcOrd="2" destOrd="0" parTransId="{F4269587-32E5-4017-B862-9C7D05DF4239}" sibTransId="{C3F19615-0C32-44A1-8945-AF04CD1B17C9}"/>
    <dgm:cxn modelId="{1973D80E-FED3-4E3E-BCCF-56C236D69465}" srcId="{F993F06B-B9EB-4C81-B8EA-EAF9647EE478}" destId="{5CAE1E44-3E6E-48D0-BC54-8498B3F63E65}" srcOrd="0" destOrd="0" parTransId="{C50D1574-79A3-4561-ADD1-93FB4E76E466}" sibTransId="{CDFCB20B-B41C-4A46-834A-E61A562D1448}"/>
    <dgm:cxn modelId="{48A8371F-FBC4-417B-A9C6-2CC61157628F}" srcId="{F993F06B-B9EB-4C81-B8EA-EAF9647EE478}" destId="{C5C1F5D2-E79B-4C6E-85DF-F69EA1E98196}" srcOrd="1" destOrd="0" parTransId="{30EBFC5B-FDD0-4B53-A8C0-97D184EC5C02}" sibTransId="{5EF54FB1-DD86-4E97-BA75-35E89EBAAC16}"/>
    <dgm:cxn modelId="{AEFFDC23-BACA-46A1-9632-A74703B4DC35}" srcId="{4AF11384-AEDD-409C-97E0-185EB13789B3}" destId="{408FE778-8DF9-4395-86F5-89D435D878A3}" srcOrd="0" destOrd="0" parTransId="{B7C78518-587B-4D66-BFA7-B5F02418D47B}" sibTransId="{917E1C76-5F5F-4F8D-8BB9-23523AEED983}"/>
    <dgm:cxn modelId="{C269691C-FBCC-449C-A630-A58518294E13}" type="presOf" srcId="{F0A9D75D-2434-446D-9D31-08B45104044E}" destId="{0909694A-0625-442E-8553-5801C96FB494}" srcOrd="0" destOrd="0" presId="urn:microsoft.com/office/officeart/2005/8/layout/hList1"/>
    <dgm:cxn modelId="{40B6BBFD-F4CC-4497-9B33-955358571B15}" type="presOf" srcId="{408FE778-8DF9-4395-86F5-89D435D878A3}" destId="{9994ECCC-ADA4-446E-B3D0-05137B802F8E}" srcOrd="0" destOrd="0" presId="urn:microsoft.com/office/officeart/2005/8/layout/hList1"/>
    <dgm:cxn modelId="{9EE95658-9E6A-4BB2-A08B-1B9EEA39EE05}" type="presOf" srcId="{4AF11384-AEDD-409C-97E0-185EB13789B3}" destId="{984FD4FE-6A14-459B-98C1-C0319D4C622F}" srcOrd="0" destOrd="0" presId="urn:microsoft.com/office/officeart/2005/8/layout/hList1"/>
    <dgm:cxn modelId="{B2213DAB-5020-4773-ACF8-EA6D1C201D14}" type="presOf" srcId="{C3922B4B-D47A-466F-B2DF-43AFBE8C20AE}" destId="{A9839AEE-9BF2-4603-A460-D96E73A927D7}" srcOrd="0" destOrd="3" presId="urn:microsoft.com/office/officeart/2005/8/layout/hList1"/>
    <dgm:cxn modelId="{308D6E9F-9F5F-4959-AE28-3312C2C65DA0}" type="presParOf" srcId="{984FD4FE-6A14-459B-98C1-C0319D4C622F}" destId="{269EA6AC-0EE8-4BE0-8413-02857ED80438}" srcOrd="0" destOrd="0" presId="urn:microsoft.com/office/officeart/2005/8/layout/hList1"/>
    <dgm:cxn modelId="{FBFF72CD-BE6B-40E1-9004-83CE05DA27A8}" type="presParOf" srcId="{269EA6AC-0EE8-4BE0-8413-02857ED80438}" destId="{9994ECCC-ADA4-446E-B3D0-05137B802F8E}" srcOrd="0" destOrd="0" presId="urn:microsoft.com/office/officeart/2005/8/layout/hList1"/>
    <dgm:cxn modelId="{9F9BC3FB-77F0-4C2B-8B8A-5A5A222AB5C5}" type="presParOf" srcId="{269EA6AC-0EE8-4BE0-8413-02857ED80438}" destId="{0909694A-0625-442E-8553-5801C96FB494}" srcOrd="1" destOrd="0" presId="urn:microsoft.com/office/officeart/2005/8/layout/hList1"/>
    <dgm:cxn modelId="{BA13C95D-BCEB-4182-A6C2-F6D44CD8FF62}" type="presParOf" srcId="{984FD4FE-6A14-459B-98C1-C0319D4C622F}" destId="{34F1D004-2E26-47E5-899A-C833E7DBDE06}" srcOrd="1" destOrd="0" presId="urn:microsoft.com/office/officeart/2005/8/layout/hList1"/>
    <dgm:cxn modelId="{A21A216A-4848-4F96-8F18-A591AFE869FB}" type="presParOf" srcId="{984FD4FE-6A14-459B-98C1-C0319D4C622F}" destId="{C550945C-3CED-4C32-9708-89E566BDE13F}" srcOrd="2" destOrd="0" presId="urn:microsoft.com/office/officeart/2005/8/layout/hList1"/>
    <dgm:cxn modelId="{6F2E3712-2DE5-4905-AF79-2B8A411D895F}" type="presParOf" srcId="{C550945C-3CED-4C32-9708-89E566BDE13F}" destId="{524D6B89-9769-4A58-ADB2-A9ACED67F868}" srcOrd="0" destOrd="0" presId="urn:microsoft.com/office/officeart/2005/8/layout/hList1"/>
    <dgm:cxn modelId="{7DF029F3-D275-415B-A036-5B49E3A97248}" type="presParOf" srcId="{C550945C-3CED-4C32-9708-89E566BDE13F}" destId="{A9839AEE-9BF2-4603-A460-D96E73A927D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B6BC44-941D-4C32-A37C-9651D9BA047E}">
      <dsp:nvSpPr>
        <dsp:cNvPr id="0" name=""/>
        <dsp:cNvSpPr/>
      </dsp:nvSpPr>
      <dsp:spPr>
        <a:xfrm>
          <a:off x="0" y="0"/>
          <a:ext cx="4607575" cy="5911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1-Nhóm 1</a:t>
          </a: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	</a:t>
          </a:r>
        </a:p>
      </dsp:txBody>
      <dsp:txXfrm>
        <a:off x="0" y="0"/>
        <a:ext cx="4607575" cy="591192"/>
      </dsp:txXfrm>
    </dsp:sp>
    <dsp:sp modelId="{01E8F834-FAF7-46EA-97FF-570061048AD0}">
      <dsp:nvSpPr>
        <dsp:cNvPr id="0" name=""/>
        <dsp:cNvSpPr/>
      </dsp:nvSpPr>
      <dsp:spPr>
        <a:xfrm>
          <a:off x="26304" y="860866"/>
          <a:ext cx="4538600" cy="48116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: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Nam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tòa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Loa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mật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thiết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en-US" sz="24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4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304" y="860866"/>
        <a:ext cx="4538600" cy="4811652"/>
      </dsp:txXfrm>
    </dsp:sp>
    <dsp:sp modelId="{02CCE3E7-97E6-4F4C-A60D-3D27E1AC6768}">
      <dsp:nvSpPr>
        <dsp:cNvPr id="0" name=""/>
        <dsp:cNvSpPr/>
      </dsp:nvSpPr>
      <dsp:spPr>
        <a:xfrm>
          <a:off x="5345160" y="81278"/>
          <a:ext cx="6318519" cy="6624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 – </a:t>
          </a:r>
          <a:r>
            <a:rPr lang="en-US" sz="24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Nhóm</a:t>
          </a:r>
          <a:r>
            <a: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2</a:t>
          </a:r>
        </a:p>
      </dsp:txBody>
      <dsp:txXfrm>
        <a:off x="5345160" y="81278"/>
        <a:ext cx="6318519" cy="662400"/>
      </dsp:txXfrm>
    </dsp:sp>
    <dsp:sp modelId="{2771F65F-E3AB-4933-85DF-2F877717E818}">
      <dsp:nvSpPr>
        <dsp:cNvPr id="0" name=""/>
        <dsp:cNvSpPr/>
      </dsp:nvSpPr>
      <dsp:spPr>
        <a:xfrm>
          <a:off x="5395986" y="820974"/>
          <a:ext cx="6213614" cy="481165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Đặc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trưng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được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nhắc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tới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cốt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lõi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yếu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tố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hoang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kì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ảo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Chi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tiêu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truyền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thuyết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trọng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Thủy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: 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tinh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gáy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cản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vua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ăn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.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Chi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tiết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chiếc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áo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lông</a:t>
          </a:r>
          <a:r>
            <a:rPr lang="en-US" sz="230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ngỗng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Mị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Châu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tục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3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Loa</a:t>
          </a:r>
        </a:p>
      </dsp:txBody>
      <dsp:txXfrm>
        <a:off x="5395986" y="820974"/>
        <a:ext cx="6213614" cy="48116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4ECCC-ADA4-446E-B3D0-05137B802F8E}">
      <dsp:nvSpPr>
        <dsp:cNvPr id="0" name=""/>
        <dsp:cNvSpPr/>
      </dsp:nvSpPr>
      <dsp:spPr>
        <a:xfrm>
          <a:off x="56" y="54988"/>
          <a:ext cx="5374302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3-Nhóm 3</a:t>
          </a:r>
          <a:r>
            <a:rPr lang="en-US" sz="2300" kern="1200" dirty="0"/>
            <a:t>	</a:t>
          </a:r>
        </a:p>
      </dsp:txBody>
      <dsp:txXfrm>
        <a:off x="56" y="54988"/>
        <a:ext cx="5374302" cy="720000"/>
      </dsp:txXfrm>
    </dsp:sp>
    <dsp:sp modelId="{0909694A-0625-442E-8553-5801C96FB494}">
      <dsp:nvSpPr>
        <dsp:cNvPr id="0" name=""/>
        <dsp:cNvSpPr/>
      </dsp:nvSpPr>
      <dsp:spPr>
        <a:xfrm>
          <a:off x="56" y="774988"/>
          <a:ext cx="5374302" cy="47951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kern="1200" dirty="0"/>
            <a:t>-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thực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địa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Loa,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khảo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sát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bằng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cách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Loa,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văn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hóa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gian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..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sưu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tầm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tìm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</a:t>
          </a:r>
          <a:r>
            <a:rPr lang="en-US" sz="2800" b="0" i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i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liệu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quan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đề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tài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2400" b="0" kern="1200" dirty="0"/>
            <a:t>.</a:t>
          </a:r>
        </a:p>
      </dsp:txBody>
      <dsp:txXfrm>
        <a:off x="56" y="774988"/>
        <a:ext cx="5374302" cy="4795171"/>
      </dsp:txXfrm>
    </dsp:sp>
    <dsp:sp modelId="{524D6B89-9769-4A58-ADB2-A9ACED67F868}">
      <dsp:nvSpPr>
        <dsp:cNvPr id="0" name=""/>
        <dsp:cNvSpPr/>
      </dsp:nvSpPr>
      <dsp:spPr>
        <a:xfrm>
          <a:off x="6126761" y="54988"/>
          <a:ext cx="5374302" cy="720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4-Nhóm 4</a:t>
          </a:r>
        </a:p>
      </dsp:txBody>
      <dsp:txXfrm>
        <a:off x="6126761" y="54988"/>
        <a:ext cx="5374302" cy="720000"/>
      </dsp:txXfrm>
    </dsp:sp>
    <dsp:sp modelId="{A9839AEE-9BF2-4603-A460-D96E73A927D7}">
      <dsp:nvSpPr>
        <dsp:cNvPr id="0" name=""/>
        <dsp:cNvSpPr/>
      </dsp:nvSpPr>
      <dsp:spPr>
        <a:xfrm>
          <a:off x="6126814" y="816322"/>
          <a:ext cx="5374302" cy="4795171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77800" bIns="200025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: ?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Vì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Xóm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endParaRPr lang="en-US" sz="25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+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Phỏng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vấn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nghiên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cứu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?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Người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Loa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ngan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liên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qaun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việc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xưa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hay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không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?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Tại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sao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dân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Vương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xây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dựa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chuyện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Rùa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Thông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điệp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biểu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tượng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trắng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Cổ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Loa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5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gì</a:t>
          </a:r>
          <a:r>
            <a:rPr lang="en-US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?</a:t>
          </a:r>
        </a:p>
      </dsp:txBody>
      <dsp:txXfrm>
        <a:off x="6126814" y="816322"/>
        <a:ext cx="5374302" cy="4795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17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7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9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29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90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18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7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8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0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439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F9A7B-83C0-4A13-9E97-8C3B210915B2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B5DA15-22F3-4C02-AE33-A0BAF77602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30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20BF9A7B-83C0-4A13-9E97-8C3B210915B2}" type="datetimeFigureOut">
              <a:rPr lang="en-US" smtClean="0"/>
              <a:pPr/>
              <a:t>8/29/2022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  <a:latin typeface="Times New Roman" panose="02020603050405020304" pitchFamily="18" charset="0"/>
              </a:defRPr>
            </a:lvl1pPr>
          </a:lstStyle>
          <a:p>
            <a:fld id="{49B5DA15-22F3-4C02-AE33-A0BAF776024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10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Times New Roman" panose="02020603050405020304" pitchFamily="18" charset="0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Truy&#7873;n%20thuy&#7871;t%20An%20D&#432;&#417;ng%20V&#432;&#417;ng%20x&#226;y%20th&#224;nh%20C&#7893;%20Loa.webm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719A63-331C-01B5-1330-A1BDDA3267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088640"/>
            <a:ext cx="10058400" cy="125679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94EC703-59BB-63BB-D070-E462A299EF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40" y="3088640"/>
            <a:ext cx="10881360" cy="16557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TẬP NGHIÊN CỨU VÀ VIẾT BÁO CÁO VỀ MỘT VẤN ĐỀ VĂN HỌC DÂN GIAN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AA8D35B-6BC7-6A33-01A4-37B003B3D9B3}"/>
              </a:ext>
            </a:extLst>
          </p:cNvPr>
          <p:cNvSpPr txBox="1"/>
          <p:nvPr/>
        </p:nvSpPr>
        <p:spPr>
          <a:xfrm>
            <a:off x="2306320" y="1439823"/>
            <a:ext cx="75793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</a:rPr>
              <a:t>CHUYÊN ĐỀ 1</a:t>
            </a:r>
          </a:p>
        </p:txBody>
      </p:sp>
    </p:spTree>
    <p:extLst>
      <p:ext uri="{BB962C8B-B14F-4D97-AF65-F5344CB8AC3E}">
        <p14:creationId xmlns:p14="http://schemas.microsoft.com/office/powerpoint/2010/main" val="19905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C29FA-5CA5-FED8-5324-0A1235E85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2801"/>
            <a:ext cx="10515600" cy="609599"/>
          </a:xfrm>
        </p:spPr>
        <p:txBody>
          <a:bodyPr>
            <a:normAutofit fontScale="90000"/>
          </a:bodyPr>
          <a:lstStyle/>
          <a:p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2.Tiến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như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thế</a:t>
            </a:r>
            <a:r>
              <a:rPr lang="en-US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0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?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sz="54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="" xmlns:a16="http://schemas.microsoft.com/office/drawing/2014/main" id="{3438C166-9D5A-45BD-2106-70F2A0C8481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4208575"/>
              </p:ext>
            </p:extLst>
          </p:nvPr>
        </p:nvGraphicFramePr>
        <p:xfrm>
          <a:off x="406400" y="934720"/>
          <a:ext cx="11673840" cy="5489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401">
                  <a:extLst>
                    <a:ext uri="{9D8B030D-6E8A-4147-A177-3AD203B41FA5}">
                      <a16:colId xmlns="" xmlns:a16="http://schemas.microsoft.com/office/drawing/2014/main" val="1896957199"/>
                    </a:ext>
                  </a:extLst>
                </a:gridCol>
                <a:gridCol w="2934881">
                  <a:extLst>
                    <a:ext uri="{9D8B030D-6E8A-4147-A177-3AD203B41FA5}">
                      <a16:colId xmlns="" xmlns:a16="http://schemas.microsoft.com/office/drawing/2014/main" val="512207222"/>
                    </a:ext>
                  </a:extLst>
                </a:gridCol>
                <a:gridCol w="2934881">
                  <a:extLst>
                    <a:ext uri="{9D8B030D-6E8A-4147-A177-3AD203B41FA5}">
                      <a16:colId xmlns="" xmlns:a16="http://schemas.microsoft.com/office/drawing/2014/main" val="4156936395"/>
                    </a:ext>
                  </a:extLst>
                </a:gridCol>
                <a:gridCol w="2899677">
                  <a:extLst>
                    <a:ext uri="{9D8B030D-6E8A-4147-A177-3AD203B41FA5}">
                      <a16:colId xmlns="" xmlns:a16="http://schemas.microsoft.com/office/drawing/2014/main" val="3006902724"/>
                    </a:ext>
                  </a:extLst>
                </a:gridCol>
              </a:tblGrid>
              <a:tr h="433816"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</a:rPr>
                        <a:t>PHIẾU HỌC TẬP SỐ 1(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</a:rPr>
                        <a:t>làm</a:t>
                      </a:r>
                      <a:r>
                        <a:rPr lang="en-US" sz="2400" dirty="0">
                          <a:latin typeface="Times New Roman" panose="02020603050405020304" pitchFamily="18" charset="0"/>
                        </a:rPr>
                        <a:t> ở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87465" marR="87465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extLst>
                  <a:ext uri="{0D108BD9-81ED-4DB2-BD59-A6C34878D82A}">
                    <a16:rowId xmlns="" xmlns:a16="http://schemas.microsoft.com/office/drawing/2014/main" val="1432986210"/>
                  </a:ext>
                </a:extLst>
              </a:tr>
              <a:tr h="2169079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</a:rPr>
                        <a:t>tìm</a:t>
                      </a:r>
                      <a:r>
                        <a:rPr lang="en-US" sz="2400" b="1" dirty="0"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Times New Roman" panose="02020603050405020304" pitchFamily="18" charset="0"/>
                        </a:rPr>
                        <a:t>hiểu</a:t>
                      </a:r>
                      <a:endParaRPr lang="en-US" sz="2400" b="1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latin typeface="+mj-lt"/>
                        </a:rPr>
                        <a:t>Hình thành ý tưởng, xác định đề tài,và câu hỏi nghiên cứu về văn học dân gian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Tìm kiếm,  thu thập, đánh giá, lựa chọn các nguồn tài liệu phù hợp về vấn đề VHDG</a:t>
                      </a:r>
                      <a:r>
                        <a:rPr lang="pt-BR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>
                  <a:txBody>
                    <a:bodyPr/>
                    <a:lstStyle/>
                    <a:p>
                      <a:r>
                        <a:rPr lang="pt-BR" sz="24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Nghiên cứu sâu tài liệu</a:t>
                      </a:r>
                      <a:r>
                        <a:rPr lang="pt-BR" sz="24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. </a:t>
                      </a:r>
                      <a:endParaRPr lang="en-US" sz="2400" i="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extLst>
                  <a:ext uri="{0D108BD9-81ED-4DB2-BD59-A6C34878D82A}">
                    <a16:rowId xmlns="" xmlns:a16="http://schemas.microsoft.com/office/drawing/2014/main" val="1153377941"/>
                  </a:ext>
                </a:extLst>
              </a:tr>
              <a:tr h="2863185">
                <a:tc>
                  <a:txBody>
                    <a:bodyPr/>
                    <a:lstStyle/>
                    <a:p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Câu hỏi gợi ý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>
                  <a:txBody>
                    <a:bodyPr/>
                    <a:lstStyle/>
                    <a:p>
                      <a:r>
                        <a:rPr lang="pt-BR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 Ý tưởng nghiên cứu hình thành từ đâu?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r>
                        <a:rPr lang="pt-BR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 Cách xác định đề tài </a:t>
                      </a:r>
                      <a:r>
                        <a:rPr lang="pt-BR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Câu hỏi nghiên cứu </a:t>
                      </a:r>
                      <a:r>
                        <a:rPr lang="pt-BR" sz="24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?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  <a:p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Người nghiên cứu thường sử dụng những cách nào để</a:t>
                      </a:r>
                      <a:r>
                        <a:rPr lang="pt-BR" sz="2400" b="1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tìm kiếm, thu thập,  lựa chọn các nguồn tài liệu phù hợp về vấn đề VHDG?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tc>
                  <a:txBody>
                    <a:bodyPr/>
                    <a:lstStyle/>
                    <a:p>
                      <a:r>
                        <a:rPr lang="pt-BR" sz="24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- </a:t>
                      </a:r>
                      <a:r>
                        <a:rPr lang="pt-BR" sz="2400" i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Trình bày những thao tác dùng để nghiên cứu sâu tài liệu đã thu thập được?</a:t>
                      </a:r>
                      <a:endParaRPr lang="en-US" sz="2400" dirty="0">
                        <a:latin typeface="Times New Roman" panose="02020603050405020304" pitchFamily="18" charset="0"/>
                      </a:endParaRPr>
                    </a:p>
                  </a:txBody>
                  <a:tcPr marL="87465" marR="87465"/>
                </a:tc>
                <a:extLst>
                  <a:ext uri="{0D108BD9-81ED-4DB2-BD59-A6C34878D82A}">
                    <a16:rowId xmlns="" xmlns:a16="http://schemas.microsoft.com/office/drawing/2014/main" val="1761392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9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building&#10;&#10;Description automatically generated with low confidence">
            <a:extLst>
              <a:ext uri="{FF2B5EF4-FFF2-40B4-BE49-F238E27FC236}">
                <a16:creationId xmlns="" xmlns:a16="http://schemas.microsoft.com/office/drawing/2014/main" id="{C6A85D14-78BC-06E3-33F3-4C8532554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" y="152400"/>
            <a:ext cx="9987280" cy="4734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DAC44EB-E5B1-10D6-4342-5D93567CF775}"/>
              </a:ext>
            </a:extLst>
          </p:cNvPr>
          <p:cNvSpPr txBox="1"/>
          <p:nvPr/>
        </p:nvSpPr>
        <p:spPr>
          <a:xfrm>
            <a:off x="1717040" y="5415280"/>
            <a:ext cx="8341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Video: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Huyền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bí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chém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yêu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tinh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gà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xây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thành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  <a:hlinkClick r:id="rId3" action="ppaction://hlinkfile"/>
              </a:rPr>
              <a:t> </a:t>
            </a:r>
            <a:r>
              <a:rPr lang="en-US" sz="2800" b="1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hlinkClick r:id="rId3" action="ppaction://hlinkfile"/>
              </a:rPr>
              <a:t>Cổ</a:t>
            </a:r>
            <a:r>
              <a:rPr lang="en-US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hlinkClick r:id="rId3" action="ppaction://hlinkfile"/>
              </a:rPr>
              <a:t> Loa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756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EFB5F5E-E62A-B970-9957-B3E6BCA82E20}"/>
              </a:ext>
            </a:extLst>
          </p:cNvPr>
          <p:cNvSpPr/>
          <p:nvPr/>
        </p:nvSpPr>
        <p:spPr>
          <a:xfrm>
            <a:off x="761999" y="2433320"/>
            <a:ext cx="2316481" cy="313436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 định đề tài nghiên cứu được thực hiện trong video? Tại sao người nghiên cứu lại lựa chọn đề tài đó?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AFBA948-2978-35C8-2945-6D40FBB700E7}"/>
              </a:ext>
            </a:extLst>
          </p:cNvPr>
          <p:cNvSpPr/>
          <p:nvPr/>
        </p:nvSpPr>
        <p:spPr>
          <a:xfrm>
            <a:off x="3769360" y="2438400"/>
            <a:ext cx="2072640" cy="304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 trưng nào của tác phẩm truyền thuyết DG tìm hiểu  được nghiên cứu ở đó 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F1EF574-9078-32DD-79B5-FC40C48878A2}"/>
              </a:ext>
            </a:extLst>
          </p:cNvPr>
          <p:cNvSpPr/>
          <p:nvPr/>
        </p:nvSpPr>
        <p:spPr>
          <a:xfrm>
            <a:off x="9347200" y="2428240"/>
            <a:ext cx="2407920" cy="305308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 lại những câu hỏi mà người nghiên cứu đặt ra trong quá trình thu thập thông tin.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2921902-8C20-A0F6-F19A-6954CD6D42D5}"/>
              </a:ext>
            </a:extLst>
          </p:cNvPr>
          <p:cNvSpPr/>
          <p:nvPr/>
        </p:nvSpPr>
        <p:spPr>
          <a:xfrm>
            <a:off x="6644640" y="2433320"/>
            <a:ext cx="1899920" cy="3048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 nghiên cứu đã làm cách nào để thu thập thông tin cho đề tài nghiên cứu?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D949F0-FFB4-050B-30E0-5BA3DC85B069}"/>
              </a:ext>
            </a:extLst>
          </p:cNvPr>
          <p:cNvSpPr/>
          <p:nvPr/>
        </p:nvSpPr>
        <p:spPr>
          <a:xfrm>
            <a:off x="3454400" y="579120"/>
            <a:ext cx="4998720" cy="7010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393A63B-E0E5-7F85-35B1-910516ED925D}"/>
              </a:ext>
            </a:extLst>
          </p:cNvPr>
          <p:cNvSpPr txBox="1"/>
          <p:nvPr/>
        </p:nvSpPr>
        <p:spPr>
          <a:xfrm>
            <a:off x="1066800" y="191008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AA59865-2642-8560-5163-7941D1B40174}"/>
              </a:ext>
            </a:extLst>
          </p:cNvPr>
          <p:cNvSpPr txBox="1"/>
          <p:nvPr/>
        </p:nvSpPr>
        <p:spPr>
          <a:xfrm>
            <a:off x="3855720" y="191008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1079B15-D3C0-BDB9-F827-2D19442AC588}"/>
              </a:ext>
            </a:extLst>
          </p:cNvPr>
          <p:cNvSpPr txBox="1"/>
          <p:nvPr/>
        </p:nvSpPr>
        <p:spPr>
          <a:xfrm>
            <a:off x="6751320" y="191008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911AAA9-60C9-DEAC-149E-0AAF83A455A0}"/>
              </a:ext>
            </a:extLst>
          </p:cNvPr>
          <p:cNvSpPr txBox="1"/>
          <p:nvPr/>
        </p:nvSpPr>
        <p:spPr>
          <a:xfrm>
            <a:off x="9159240" y="1910080"/>
            <a:ext cx="215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4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="" xmlns:a16="http://schemas.microsoft.com/office/drawing/2014/main" id="{55B7BCFF-ABD1-244D-8981-F198632DCFE3}"/>
              </a:ext>
            </a:extLst>
          </p:cNvPr>
          <p:cNvCxnSpPr>
            <a:cxnSpLocks/>
            <a:stCxn id="2" idx="2"/>
            <a:endCxn id="3" idx="0"/>
          </p:cNvCxnSpPr>
          <p:nvPr/>
        </p:nvCxnSpPr>
        <p:spPr>
          <a:xfrm rot="5400000">
            <a:off x="3614420" y="-429260"/>
            <a:ext cx="629920" cy="404876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="" xmlns:a16="http://schemas.microsoft.com/office/drawing/2014/main" id="{DA9F8F00-A5AC-0B4A-264E-92124E4C9151}"/>
              </a:ext>
            </a:extLst>
          </p:cNvPr>
          <p:cNvCxnSpPr>
            <a:stCxn id="2" idx="2"/>
            <a:endCxn id="9" idx="0"/>
          </p:cNvCxnSpPr>
          <p:nvPr/>
        </p:nvCxnSpPr>
        <p:spPr>
          <a:xfrm rot="5400000">
            <a:off x="5008880" y="965200"/>
            <a:ext cx="629920" cy="125984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="" xmlns:a16="http://schemas.microsoft.com/office/drawing/2014/main" id="{129B1EE9-A936-683D-9A5F-C6E1EF8FBCD7}"/>
              </a:ext>
            </a:extLst>
          </p:cNvPr>
          <p:cNvCxnSpPr>
            <a:cxnSpLocks/>
            <a:stCxn id="2" idx="2"/>
            <a:endCxn id="10" idx="0"/>
          </p:cNvCxnSpPr>
          <p:nvPr/>
        </p:nvCxnSpPr>
        <p:spPr>
          <a:xfrm rot="16200000" flipH="1">
            <a:off x="6456680" y="777240"/>
            <a:ext cx="629920" cy="16357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="" xmlns:a16="http://schemas.microsoft.com/office/drawing/2014/main" id="{4F7785AF-6B84-3A08-AF75-CA75FE62632D}"/>
              </a:ext>
            </a:extLst>
          </p:cNvPr>
          <p:cNvCxnSpPr>
            <a:cxnSpLocks/>
            <a:stCxn id="2" idx="2"/>
            <a:endCxn id="11" idx="0"/>
          </p:cNvCxnSpPr>
          <p:nvPr/>
        </p:nvCxnSpPr>
        <p:spPr>
          <a:xfrm rot="16200000" flipH="1">
            <a:off x="7781290" y="-547370"/>
            <a:ext cx="629920" cy="428498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 animBg="1"/>
      <p:bldP spid="3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="" xmlns:a16="http://schemas.microsoft.com/office/drawing/2014/main" id="{03E150EB-50BB-BFF3-42E9-23868854E3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0693405"/>
              </p:ext>
            </p:extLst>
          </p:nvPr>
        </p:nvGraphicFramePr>
        <p:xfrm>
          <a:off x="0" y="193040"/>
          <a:ext cx="11663680" cy="579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66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>
            <a:extLst>
              <a:ext uri="{FF2B5EF4-FFF2-40B4-BE49-F238E27FC236}">
                <a16:creationId xmlns="" xmlns:a16="http://schemas.microsoft.com/office/drawing/2014/main" id="{E4B1695F-0802-80B6-1C93-CCEE85F5F5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485713"/>
              </p:ext>
            </p:extLst>
          </p:nvPr>
        </p:nvGraphicFramePr>
        <p:xfrm>
          <a:off x="467360" y="243841"/>
          <a:ext cx="11501120" cy="5625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7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9D6A6F2-B124-9912-4E6B-F3C79992F705}"/>
              </a:ext>
            </a:extLst>
          </p:cNvPr>
          <p:cNvSpPr txBox="1"/>
          <p:nvPr/>
        </p:nvSpPr>
        <p:spPr>
          <a:xfrm>
            <a:off x="1910080" y="2233147"/>
            <a:ext cx="2606040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</a:rPr>
              <a:t>tưởng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BD2327F-851F-05E6-ABFD-A3899D1FF4E1}"/>
              </a:ext>
            </a:extLst>
          </p:cNvPr>
          <p:cNvSpPr txBox="1"/>
          <p:nvPr/>
        </p:nvSpPr>
        <p:spPr>
          <a:xfrm>
            <a:off x="2021840" y="3842385"/>
            <a:ext cx="2275839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tài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4CBE2DCD-C74B-685D-CDD5-70EA3513740A}"/>
              </a:ext>
            </a:extLst>
          </p:cNvPr>
          <p:cNvSpPr txBox="1"/>
          <p:nvPr/>
        </p:nvSpPr>
        <p:spPr>
          <a:xfrm>
            <a:off x="1927860" y="5044005"/>
            <a:ext cx="257048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</a:rPr>
              <a:t>Xác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</a:rPr>
              <a:t>âu</a:t>
            </a:r>
            <a:r>
              <a:rPr lang="en-US" sz="2400" dirty="0" smtClean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117C7BC-73FD-D639-82EF-9DC70178AC6D}"/>
              </a:ext>
            </a:extLst>
          </p:cNvPr>
          <p:cNvSpPr/>
          <p:nvPr/>
        </p:nvSpPr>
        <p:spPr>
          <a:xfrm>
            <a:off x="4978401" y="1751181"/>
            <a:ext cx="6649720" cy="1168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tưởng  thường bắt nguồn từ những băn khoăn thắc mắc chưa thể lí giải </a:t>
            </a:r>
            <a:r>
              <a:rPr lang="pt-BR" sz="2400" dirty="0" smtClean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thường hiện diện dưới dạng các câu hỏi hoặc nêu vấn đề.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AE3C44A-5A22-F9C5-38CA-43B9818477E3}"/>
              </a:ext>
            </a:extLst>
          </p:cNvPr>
          <p:cNvSpPr/>
          <p:nvPr/>
        </p:nvSpPr>
        <p:spPr>
          <a:xfrm>
            <a:off x="4978401" y="2985796"/>
            <a:ext cx="6687819" cy="158620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ần tìm hiểu </a:t>
            </a:r>
            <a:r>
              <a:rPr lang="pt-BR" sz="24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 đã có những ai, những </a:t>
            </a:r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 </a:t>
            </a:r>
            <a:r>
              <a:rPr lang="pt-BR" sz="24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 nào đề cập đến vấn đề mà mình muốn giải quyết : Sử dụng Internet, đến thư viện tra cứu, trao đổi với những người có hiểu biết, tham gia các câu lạc bộ ...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7B7593D-83A4-0358-3D1E-9448E3FB4BE8}"/>
              </a:ext>
            </a:extLst>
          </p:cNvPr>
          <p:cNvSpPr/>
          <p:nvPr/>
        </p:nvSpPr>
        <p:spPr>
          <a:xfrm>
            <a:off x="4978401" y="4730621"/>
            <a:ext cx="5760720" cy="14182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4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pt-BR" sz="24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 </a:t>
            </a:r>
            <a:r>
              <a:rPr lang="pt-BR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hỏi nghiên </a:t>
            </a:r>
            <a:r>
              <a:rPr lang="pt-BR" sz="2400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cứu là những câu hỏi mà người nghiên cứu muốn đặt ra và trả lời, đó là những khía cạnh nhỏ muốn giải quyết ở đề tài đã chọn.</a:t>
            </a:r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7EE4EFB-7FA2-1323-E760-31E67CF39D34}"/>
              </a:ext>
            </a:extLst>
          </p:cNvPr>
          <p:cNvSpPr txBox="1"/>
          <p:nvPr/>
        </p:nvSpPr>
        <p:spPr>
          <a:xfrm>
            <a:off x="4516120" y="223126"/>
            <a:ext cx="3159760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Connector 3">
            <a:extLst>
              <a:ext uri="{FF2B5EF4-FFF2-40B4-BE49-F238E27FC236}">
                <a16:creationId xmlns="" xmlns:a16="http://schemas.microsoft.com/office/drawing/2014/main" id="{DAD160C5-A587-876F-40A0-037E8F2882C4}"/>
              </a:ext>
            </a:extLst>
          </p:cNvPr>
          <p:cNvSpPr/>
          <p:nvPr/>
        </p:nvSpPr>
        <p:spPr>
          <a:xfrm>
            <a:off x="121919" y="599245"/>
            <a:ext cx="1818640" cy="116822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7537C1-CA22-CD5F-7A45-0B61B65E95BD}"/>
              </a:ext>
            </a:extLst>
          </p:cNvPr>
          <p:cNvSpPr txBox="1"/>
          <p:nvPr/>
        </p:nvSpPr>
        <p:spPr>
          <a:xfrm>
            <a:off x="1696720" y="822962"/>
            <a:ext cx="9265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thành ý tưởng, xác định đề tài và câu hỏi nghiên cứu về văn học dân gian</a:t>
            </a:r>
            <a:r>
              <a:rPr lang="pt-BR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dirty="0"/>
          </a:p>
        </p:txBody>
      </p:sp>
      <p:cxnSp>
        <p:nvCxnSpPr>
          <p:cNvPr id="8" name="Connector: Elbow 7">
            <a:extLst>
              <a:ext uri="{FF2B5EF4-FFF2-40B4-BE49-F238E27FC236}">
                <a16:creationId xmlns="" xmlns:a16="http://schemas.microsoft.com/office/drawing/2014/main" id="{36BEC9FD-FDE6-1151-9A07-3870243E9AE3}"/>
              </a:ext>
            </a:extLst>
          </p:cNvPr>
          <p:cNvCxnSpPr>
            <a:stCxn id="4" idx="4"/>
          </p:cNvCxnSpPr>
          <p:nvPr/>
        </p:nvCxnSpPr>
        <p:spPr>
          <a:xfrm rot="16200000" flipH="1">
            <a:off x="1160592" y="1638111"/>
            <a:ext cx="731895" cy="990601"/>
          </a:xfrm>
          <a:prstGeom prst="bentConnector2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="" xmlns:a16="http://schemas.microsoft.com/office/drawing/2014/main" id="{9CF46D0C-E647-CBC3-D9F7-B4320E3D5BEC}"/>
              </a:ext>
            </a:extLst>
          </p:cNvPr>
          <p:cNvCxnSpPr>
            <a:cxnSpLocks/>
            <a:stCxn id="4" idx="4"/>
            <a:endCxn id="15" idx="1"/>
          </p:cNvCxnSpPr>
          <p:nvPr/>
        </p:nvCxnSpPr>
        <p:spPr>
          <a:xfrm rot="16200000" flipH="1">
            <a:off x="373663" y="2425040"/>
            <a:ext cx="2305753" cy="99060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="" xmlns:a16="http://schemas.microsoft.com/office/drawing/2014/main" id="{5CB49804-7A0E-B1DA-7223-ABD5924DAC34}"/>
              </a:ext>
            </a:extLst>
          </p:cNvPr>
          <p:cNvCxnSpPr>
            <a:stCxn id="4" idx="4"/>
            <a:endCxn id="18" idx="1"/>
          </p:cNvCxnSpPr>
          <p:nvPr/>
        </p:nvCxnSpPr>
        <p:spPr>
          <a:xfrm rot="16200000" flipH="1">
            <a:off x="-366470" y="3165173"/>
            <a:ext cx="3692039" cy="89662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855DC85B-7121-9CD2-FD7F-C79044ED3E5A}"/>
              </a:ext>
            </a:extLst>
          </p:cNvPr>
          <p:cNvCxnSpPr>
            <a:stCxn id="10" idx="3"/>
            <a:endCxn id="19" idx="1"/>
          </p:cNvCxnSpPr>
          <p:nvPr/>
        </p:nvCxnSpPr>
        <p:spPr>
          <a:xfrm flipV="1">
            <a:off x="4516120" y="2335291"/>
            <a:ext cx="462281" cy="1286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26D930E4-5165-3294-3A7E-D6FE0B463F4B}"/>
              </a:ext>
            </a:extLst>
          </p:cNvPr>
          <p:cNvCxnSpPr>
            <a:endCxn id="20" idx="1"/>
          </p:cNvCxnSpPr>
          <p:nvPr/>
        </p:nvCxnSpPr>
        <p:spPr>
          <a:xfrm flipV="1">
            <a:off x="4389120" y="3778898"/>
            <a:ext cx="589281" cy="2943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34C122A6-A878-7808-B0F3-039BD2572DE2}"/>
              </a:ext>
            </a:extLst>
          </p:cNvPr>
          <p:cNvCxnSpPr>
            <a:stCxn id="18" idx="3"/>
            <a:endCxn id="21" idx="1"/>
          </p:cNvCxnSpPr>
          <p:nvPr/>
        </p:nvCxnSpPr>
        <p:spPr>
          <a:xfrm flipV="1">
            <a:off x="4498340" y="5439747"/>
            <a:ext cx="480061" cy="19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78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3" grpId="0" animBg="1"/>
      <p:bldP spid="4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FF7CBD-8EAA-EE5A-0533-7FA33C277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3160" y="619125"/>
            <a:ext cx="9504680" cy="752475"/>
          </a:xfrm>
        </p:spPr>
        <p:txBody>
          <a:bodyPr>
            <a:noAutofit/>
          </a:bodyPr>
          <a:lstStyle/>
          <a:p>
            <a:r>
              <a:rPr lang="pt-BR" sz="2800" b="1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 kiếm,  thu thập, đánh giá, lựa chọn các nguồn tài liệu phù hợp về vấn đề VHDG</a:t>
            </a:r>
            <a:endParaRPr lang="en-US" sz="28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AE89298-7169-2D77-DA19-F2EAF11E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0" y="298133"/>
            <a:ext cx="2159000" cy="1642428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4233EB2-E09B-DF84-D076-699E3AC2784A}"/>
              </a:ext>
            </a:extLst>
          </p:cNvPr>
          <p:cNvSpPr/>
          <p:nvPr/>
        </p:nvSpPr>
        <p:spPr>
          <a:xfrm>
            <a:off x="2519680" y="1849120"/>
            <a:ext cx="8788400" cy="122967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Internet(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kiếm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khóa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chỉ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cậy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chọn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7403526-6725-311C-BCF5-3572DB3CF569}"/>
              </a:ext>
            </a:extLst>
          </p:cNvPr>
          <p:cNvSpPr/>
          <p:nvPr/>
        </p:nvSpPr>
        <p:spPr>
          <a:xfrm>
            <a:off x="2519680" y="3312161"/>
            <a:ext cx="8696960" cy="17884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(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tỉnh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quận,huyện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/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thị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xã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thậm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thư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cưú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(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,…)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AE56A19D-027C-9905-9744-49D551DF588E}"/>
              </a:ext>
            </a:extLst>
          </p:cNvPr>
          <p:cNvSpPr/>
          <p:nvPr/>
        </p:nvSpPr>
        <p:spPr>
          <a:xfrm>
            <a:off x="2519680" y="5506721"/>
            <a:ext cx="8788400" cy="966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phỏng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CE65F4-4DD9-6E77-4871-B5C88324E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768600" cy="1325563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</a:rPr>
              <a:t>Bước</a:t>
            </a:r>
            <a:r>
              <a:rPr lang="en-US" sz="3600" dirty="0">
                <a:latin typeface="Times New Roman" panose="02020603050405020304" pitchFamily="18" charset="0"/>
              </a:rPr>
              <a:t>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8FF62B5-FF74-188D-60D4-1193FCEEE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6800" y="659766"/>
            <a:ext cx="4475480" cy="630554"/>
          </a:xfrm>
        </p:spPr>
        <p:txBody>
          <a:bodyPr>
            <a:normAutofit/>
          </a:bodyPr>
          <a:lstStyle/>
          <a:p>
            <a:r>
              <a:rPr lang="en-US" sz="3200" b="1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endParaRPr lang="en-US" sz="3200" b="1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890989E-1CA9-927F-0BDF-2DAAFFDC2D2F}"/>
              </a:ext>
            </a:extLst>
          </p:cNvPr>
          <p:cNvSpPr/>
          <p:nvPr/>
        </p:nvSpPr>
        <p:spPr>
          <a:xfrm>
            <a:off x="1209040" y="2327990"/>
            <a:ext cx="1971040" cy="626268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</a:rPr>
              <a:t>ĐỌC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74B9B9CC-A0B8-7636-A6A3-BABFE01E77D5}"/>
              </a:ext>
            </a:extLst>
          </p:cNvPr>
          <p:cNvSpPr/>
          <p:nvPr/>
        </p:nvSpPr>
        <p:spPr>
          <a:xfrm>
            <a:off x="977900" y="3591560"/>
            <a:ext cx="2336800" cy="57634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</a:rPr>
              <a:t>GHI CHÉP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DCF4CD72-BDE5-B99A-5035-93BAFF6886AD}"/>
              </a:ext>
            </a:extLst>
          </p:cNvPr>
          <p:cNvSpPr/>
          <p:nvPr/>
        </p:nvSpPr>
        <p:spPr>
          <a:xfrm>
            <a:off x="960120" y="5135839"/>
            <a:ext cx="2489200" cy="79256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</a:rPr>
              <a:t>TRA CỨU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72E97C0-330C-0F88-3A88-A5D5C0992144}"/>
              </a:ext>
            </a:extLst>
          </p:cNvPr>
          <p:cNvSpPr/>
          <p:nvPr/>
        </p:nvSpPr>
        <p:spPr>
          <a:xfrm>
            <a:off x="4564380" y="1869440"/>
            <a:ext cx="6852920" cy="10848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hợp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tổng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sâu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liên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…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EBA3155-BEC2-925D-F8EE-91C628B57CDD}"/>
              </a:ext>
            </a:extLst>
          </p:cNvPr>
          <p:cNvSpPr/>
          <p:nvPr/>
        </p:nvSpPr>
        <p:spPr>
          <a:xfrm>
            <a:off x="4564380" y="3041780"/>
            <a:ext cx="6852920" cy="16421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lưu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tin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cần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;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nảy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sinh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lúc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đọc.Có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sổ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kí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giấy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nhớ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…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ghi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chép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4C8D059-6BAB-186E-9C97-5B7D4A4CA4F2}"/>
              </a:ext>
            </a:extLst>
          </p:cNvPr>
          <p:cNvSpPr/>
          <p:nvPr/>
        </p:nvSpPr>
        <p:spPr>
          <a:xfrm>
            <a:off x="4564380" y="4925298"/>
            <a:ext cx="6855460" cy="1168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tin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liêu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nguồn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liệu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khác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(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sách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công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Internet..)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AF05EEB0-E88E-AEC8-2FC9-D4CAE7D40D6A}"/>
              </a:ext>
            </a:extLst>
          </p:cNvPr>
          <p:cNvCxnSpPr>
            <a:stCxn id="4" idx="4"/>
          </p:cNvCxnSpPr>
          <p:nvPr/>
        </p:nvCxnSpPr>
        <p:spPr>
          <a:xfrm>
            <a:off x="2222500" y="1690688"/>
            <a:ext cx="2540" cy="6599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row: Right 19">
            <a:extLst>
              <a:ext uri="{FF2B5EF4-FFF2-40B4-BE49-F238E27FC236}">
                <a16:creationId xmlns="" xmlns:a16="http://schemas.microsoft.com/office/drawing/2014/main" id="{73B21AD4-1307-4E16-42B4-1A039164E904}"/>
              </a:ext>
            </a:extLst>
          </p:cNvPr>
          <p:cNvSpPr/>
          <p:nvPr/>
        </p:nvSpPr>
        <p:spPr>
          <a:xfrm>
            <a:off x="3180080" y="2398808"/>
            <a:ext cx="1384300" cy="51399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="" xmlns:a16="http://schemas.microsoft.com/office/drawing/2014/main" id="{5F4A135B-4B5F-50E4-2EAA-0BEFB85B5E26}"/>
              </a:ext>
            </a:extLst>
          </p:cNvPr>
          <p:cNvSpPr/>
          <p:nvPr/>
        </p:nvSpPr>
        <p:spPr>
          <a:xfrm>
            <a:off x="3314700" y="3637416"/>
            <a:ext cx="1249680" cy="513993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Arrow: Right 21">
            <a:extLst>
              <a:ext uri="{FF2B5EF4-FFF2-40B4-BE49-F238E27FC236}">
                <a16:creationId xmlns="" xmlns:a16="http://schemas.microsoft.com/office/drawing/2014/main" id="{800CA04E-4CA4-30A4-98D0-AEFB49C7B4A1}"/>
              </a:ext>
            </a:extLst>
          </p:cNvPr>
          <p:cNvSpPr/>
          <p:nvPr/>
        </p:nvSpPr>
        <p:spPr>
          <a:xfrm>
            <a:off x="3467100" y="5344160"/>
            <a:ext cx="1097280" cy="48463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  <p:bldP spid="5" grpId="0" animBg="1"/>
      <p:bldP spid="6" grpId="0" animBg="1"/>
      <p:bldP spid="8" grpId="0" animBg="1"/>
      <p:bldP spid="2" grpId="0" animBg="1"/>
      <p:bldP spid="7" grpId="0" animBg="1"/>
      <p:bldP spid="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3A7FBEE-52AC-5207-D809-1A8A9BF18B22}"/>
              </a:ext>
            </a:extLst>
          </p:cNvPr>
          <p:cNvSpPr txBox="1"/>
          <p:nvPr/>
        </p:nvSpPr>
        <p:spPr>
          <a:xfrm>
            <a:off x="3566160" y="365760"/>
            <a:ext cx="549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-VẬN DỤNG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="" xmlns:a16="http://schemas.microsoft.com/office/drawing/2014/main" id="{CB4690FC-209F-07D7-1643-F664628A7D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105741"/>
              </p:ext>
            </p:extLst>
          </p:nvPr>
        </p:nvGraphicFramePr>
        <p:xfrm>
          <a:off x="203200" y="888980"/>
          <a:ext cx="11826240" cy="38801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87046">
                  <a:extLst>
                    <a:ext uri="{9D8B030D-6E8A-4147-A177-3AD203B41FA5}">
                      <a16:colId xmlns="" xmlns:a16="http://schemas.microsoft.com/office/drawing/2014/main" val="77354556"/>
                    </a:ext>
                  </a:extLst>
                </a:gridCol>
                <a:gridCol w="3046398">
                  <a:extLst>
                    <a:ext uri="{9D8B030D-6E8A-4147-A177-3AD203B41FA5}">
                      <a16:colId xmlns="" xmlns:a16="http://schemas.microsoft.com/office/drawing/2014/main" val="2425999520"/>
                    </a:ext>
                  </a:extLst>
                </a:gridCol>
                <a:gridCol w="3046398">
                  <a:extLst>
                    <a:ext uri="{9D8B030D-6E8A-4147-A177-3AD203B41FA5}">
                      <a16:colId xmlns="" xmlns:a16="http://schemas.microsoft.com/office/drawing/2014/main" val="2401756401"/>
                    </a:ext>
                  </a:extLst>
                </a:gridCol>
                <a:gridCol w="3046398">
                  <a:extLst>
                    <a:ext uri="{9D8B030D-6E8A-4147-A177-3AD203B41FA5}">
                      <a16:colId xmlns="" xmlns:a16="http://schemas.microsoft.com/office/drawing/2014/main" val="3393554150"/>
                    </a:ext>
                  </a:extLst>
                </a:gridCol>
              </a:tblGrid>
              <a:tr h="397906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b="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60150788"/>
                  </a:ext>
                </a:extLst>
              </a:tr>
              <a:tr h="3120733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típ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Nam (</a:t>
                      </a:r>
                      <a:r>
                        <a:rPr lang="en-US" sz="2400" b="1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200" dirty="0" err="1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 [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(Internet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 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45965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58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="" xmlns:a16="http://schemas.microsoft.com/office/drawing/2014/main" id="{732C8760-12F0-7197-D349-CC66439F9C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047935"/>
              </p:ext>
            </p:extLst>
          </p:nvPr>
        </p:nvGraphicFramePr>
        <p:xfrm>
          <a:off x="213360" y="745030"/>
          <a:ext cx="11958320" cy="1027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8000">
                  <a:extLst>
                    <a:ext uri="{9D8B030D-6E8A-4147-A177-3AD203B41FA5}">
                      <a16:colId xmlns="" xmlns:a16="http://schemas.microsoft.com/office/drawing/2014/main" val="3180790505"/>
                    </a:ext>
                  </a:extLst>
                </a:gridCol>
                <a:gridCol w="2529840">
                  <a:extLst>
                    <a:ext uri="{9D8B030D-6E8A-4147-A177-3AD203B41FA5}">
                      <a16:colId xmlns="" xmlns:a16="http://schemas.microsoft.com/office/drawing/2014/main" val="2714687430"/>
                    </a:ext>
                  </a:extLst>
                </a:gridCol>
                <a:gridCol w="2722880">
                  <a:extLst>
                    <a:ext uri="{9D8B030D-6E8A-4147-A177-3AD203B41FA5}">
                      <a16:colId xmlns="" xmlns:a16="http://schemas.microsoft.com/office/drawing/2014/main" val="2249368442"/>
                    </a:ext>
                  </a:extLst>
                </a:gridCol>
                <a:gridCol w="4927600">
                  <a:extLst>
                    <a:ext uri="{9D8B030D-6E8A-4147-A177-3AD203B41FA5}">
                      <a16:colId xmlns="" xmlns:a16="http://schemas.microsoft.com/office/drawing/2014/main" val="2834638266"/>
                    </a:ext>
                  </a:extLst>
                </a:gridCol>
              </a:tblGrid>
              <a:tr h="28250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09" marR="3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09" marR="3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09" marR="3300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009" marR="33009" marT="0" marB="0"/>
                </a:tc>
                <a:extLst>
                  <a:ext uri="{0D108BD9-81ED-4DB2-BD59-A6C34878D82A}">
                    <a16:rowId xmlns="" xmlns:a16="http://schemas.microsoft.com/office/drawing/2014/main" val="299235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52A19E9-BAE2-89BA-9098-4176630919C6}"/>
              </a:ext>
            </a:extLst>
          </p:cNvPr>
          <p:cNvSpPr txBox="1"/>
          <p:nvPr/>
        </p:nvSpPr>
        <p:spPr>
          <a:xfrm>
            <a:off x="3149600" y="64084"/>
            <a:ext cx="566928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TRẢ LỜI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3F1FF7DB-C4EB-4A44-D66B-EFD85FE928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63940"/>
              </p:ext>
            </p:extLst>
          </p:nvPr>
        </p:nvGraphicFramePr>
        <p:xfrm>
          <a:off x="223520" y="1724772"/>
          <a:ext cx="11938000" cy="5224668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757680">
                  <a:extLst>
                    <a:ext uri="{9D8B030D-6E8A-4147-A177-3AD203B41FA5}">
                      <a16:colId xmlns="" xmlns:a16="http://schemas.microsoft.com/office/drawing/2014/main" val="1742756045"/>
                    </a:ext>
                  </a:extLst>
                </a:gridCol>
                <a:gridCol w="2570480">
                  <a:extLst>
                    <a:ext uri="{9D8B030D-6E8A-4147-A177-3AD203B41FA5}">
                      <a16:colId xmlns="" xmlns:a16="http://schemas.microsoft.com/office/drawing/2014/main" val="3338717380"/>
                    </a:ext>
                  </a:extLst>
                </a:gridCol>
                <a:gridCol w="2702560">
                  <a:extLst>
                    <a:ext uri="{9D8B030D-6E8A-4147-A177-3AD203B41FA5}">
                      <a16:colId xmlns="" xmlns:a16="http://schemas.microsoft.com/office/drawing/2014/main" val="3277663787"/>
                    </a:ext>
                  </a:extLst>
                </a:gridCol>
                <a:gridCol w="4907280">
                  <a:extLst>
                    <a:ext uri="{9D8B030D-6E8A-4147-A177-3AD203B41FA5}">
                      <a16:colId xmlns="" xmlns:a16="http://schemas.microsoft.com/office/drawing/2014/main" val="691666903"/>
                    </a:ext>
                  </a:extLst>
                </a:gridCol>
              </a:tblGrid>
              <a:tr h="5224668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54" marR="280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000" b="0" i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i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(</a:t>
                      </a:r>
                      <a:r>
                        <a:rPr lang="en-US" sz="2000" b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:+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  <a:endParaRPr lang="en-US" sz="20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054" marR="280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(1997),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NXB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THPT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  <a:p>
                      <a:pPr marL="0" indent="0"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Tx/>
                        <a:buNone/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……..</a:t>
                      </a:r>
                    </a:p>
                  </a:txBody>
                  <a:tcPr marL="28054" marR="280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i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000" b="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than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VN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 Ý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nỗi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XHPK.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XHPK .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Phán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phụ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nữ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XHPK.</a:t>
                      </a:r>
                    </a:p>
                    <a:p>
                      <a:pPr>
                        <a:lnSpc>
                          <a:spcPct val="13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Ngợi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XHPK..</a:t>
                      </a:r>
                    </a:p>
                  </a:txBody>
                  <a:tcPr marL="28054" marR="28054" marT="0" marB="0"/>
                </a:tc>
                <a:extLst>
                  <a:ext uri="{0D108BD9-81ED-4DB2-BD59-A6C34878D82A}">
                    <a16:rowId xmlns="" xmlns:a16="http://schemas.microsoft.com/office/drawing/2014/main" val="2503304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3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CF0F919-6B18-F311-9C54-0549BD7AA637}"/>
              </a:ext>
            </a:extLst>
          </p:cNvPr>
          <p:cNvSpPr txBox="1"/>
          <p:nvPr/>
        </p:nvSpPr>
        <p:spPr>
          <a:xfrm>
            <a:off x="2510349" y="630554"/>
            <a:ext cx="7070531" cy="70788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</a:rPr>
              <a:t>HOẠT ĐỘNG KHỞI ĐỘNG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C65A25E-9389-0AD5-E3E1-FAC57E4B20C6}"/>
              </a:ext>
            </a:extLst>
          </p:cNvPr>
          <p:cNvGrpSpPr/>
          <p:nvPr/>
        </p:nvGrpSpPr>
        <p:grpSpPr>
          <a:xfrm>
            <a:off x="1727200" y="2165965"/>
            <a:ext cx="9143999" cy="3320435"/>
            <a:chOff x="4033457" y="2479673"/>
            <a:chExt cx="7738313" cy="252606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771D49D3-B368-7FC0-5E3E-594E161A693A}"/>
                </a:ext>
              </a:extLst>
            </p:cNvPr>
            <p:cNvSpPr/>
            <p:nvPr/>
          </p:nvSpPr>
          <p:spPr>
            <a:xfrm>
              <a:off x="4033457" y="2479673"/>
              <a:ext cx="3190250" cy="216601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016763A5-96AD-5BC7-2B81-0BA201DFB09F}"/>
                </a:ext>
              </a:extLst>
            </p:cNvPr>
            <p:cNvSpPr/>
            <p:nvPr/>
          </p:nvSpPr>
          <p:spPr>
            <a:xfrm>
              <a:off x="4191667" y="2654423"/>
              <a:ext cx="3411046" cy="2235379"/>
            </a:xfrm>
            <a:custGeom>
              <a:avLst/>
              <a:gdLst>
                <a:gd name="connsiteX0" fmla="*/ 0 w 3411046"/>
                <a:gd name="connsiteY0" fmla="*/ 216601 h 2166014"/>
                <a:gd name="connsiteX1" fmla="*/ 216601 w 3411046"/>
                <a:gd name="connsiteY1" fmla="*/ 0 h 2166014"/>
                <a:gd name="connsiteX2" fmla="*/ 3194445 w 3411046"/>
                <a:gd name="connsiteY2" fmla="*/ 0 h 2166014"/>
                <a:gd name="connsiteX3" fmla="*/ 3411046 w 3411046"/>
                <a:gd name="connsiteY3" fmla="*/ 216601 h 2166014"/>
                <a:gd name="connsiteX4" fmla="*/ 3411046 w 3411046"/>
                <a:gd name="connsiteY4" fmla="*/ 1949413 h 2166014"/>
                <a:gd name="connsiteX5" fmla="*/ 3194445 w 3411046"/>
                <a:gd name="connsiteY5" fmla="*/ 2166014 h 2166014"/>
                <a:gd name="connsiteX6" fmla="*/ 216601 w 3411046"/>
                <a:gd name="connsiteY6" fmla="*/ 2166014 h 2166014"/>
                <a:gd name="connsiteX7" fmla="*/ 0 w 3411046"/>
                <a:gd name="connsiteY7" fmla="*/ 1949413 h 2166014"/>
                <a:gd name="connsiteX8" fmla="*/ 0 w 3411046"/>
                <a:gd name="connsiteY8" fmla="*/ 216601 h 216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1046" h="2166014">
                  <a:moveTo>
                    <a:pt x="0" y="216601"/>
                  </a:moveTo>
                  <a:cubicBezTo>
                    <a:pt x="0" y="96976"/>
                    <a:pt x="96976" y="0"/>
                    <a:pt x="216601" y="0"/>
                  </a:cubicBezTo>
                  <a:lnTo>
                    <a:pt x="3194445" y="0"/>
                  </a:lnTo>
                  <a:cubicBezTo>
                    <a:pt x="3314070" y="0"/>
                    <a:pt x="3411046" y="96976"/>
                    <a:pt x="3411046" y="216601"/>
                  </a:cubicBezTo>
                  <a:lnTo>
                    <a:pt x="3411046" y="1949413"/>
                  </a:lnTo>
                  <a:cubicBezTo>
                    <a:pt x="3411046" y="2069038"/>
                    <a:pt x="3314070" y="2166014"/>
                    <a:pt x="3194445" y="2166014"/>
                  </a:cubicBezTo>
                  <a:lnTo>
                    <a:pt x="216601" y="2166014"/>
                  </a:lnTo>
                  <a:cubicBezTo>
                    <a:pt x="96976" y="2166014"/>
                    <a:pt x="0" y="2069038"/>
                    <a:pt x="0" y="1949413"/>
                  </a:cubicBezTo>
                  <a:lnTo>
                    <a:pt x="0" y="21660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260" tIns="147260" rIns="147260" bIns="14726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video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="" xmlns:a16="http://schemas.microsoft.com/office/drawing/2014/main" id="{CB81E5BA-A654-F8CC-3430-6571EFCD8C78}"/>
                </a:ext>
              </a:extLst>
            </p:cNvPr>
            <p:cNvSpPr/>
            <p:nvPr/>
          </p:nvSpPr>
          <p:spPr>
            <a:xfrm>
              <a:off x="7758367" y="2479673"/>
              <a:ext cx="3634398" cy="216601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9FD67B2A-6B4E-E467-841B-5E54E7FFC962}"/>
                </a:ext>
              </a:extLst>
            </p:cNvPr>
            <p:cNvSpPr/>
            <p:nvPr/>
          </p:nvSpPr>
          <p:spPr>
            <a:xfrm>
              <a:off x="7925573" y="2654423"/>
              <a:ext cx="3846197" cy="2351319"/>
            </a:xfrm>
            <a:custGeom>
              <a:avLst/>
              <a:gdLst>
                <a:gd name="connsiteX0" fmla="*/ 0 w 3411046"/>
                <a:gd name="connsiteY0" fmla="*/ 216601 h 2166014"/>
                <a:gd name="connsiteX1" fmla="*/ 216601 w 3411046"/>
                <a:gd name="connsiteY1" fmla="*/ 0 h 2166014"/>
                <a:gd name="connsiteX2" fmla="*/ 3194445 w 3411046"/>
                <a:gd name="connsiteY2" fmla="*/ 0 h 2166014"/>
                <a:gd name="connsiteX3" fmla="*/ 3411046 w 3411046"/>
                <a:gd name="connsiteY3" fmla="*/ 216601 h 2166014"/>
                <a:gd name="connsiteX4" fmla="*/ 3411046 w 3411046"/>
                <a:gd name="connsiteY4" fmla="*/ 1949413 h 2166014"/>
                <a:gd name="connsiteX5" fmla="*/ 3194445 w 3411046"/>
                <a:gd name="connsiteY5" fmla="*/ 2166014 h 2166014"/>
                <a:gd name="connsiteX6" fmla="*/ 216601 w 3411046"/>
                <a:gd name="connsiteY6" fmla="*/ 2166014 h 2166014"/>
                <a:gd name="connsiteX7" fmla="*/ 0 w 3411046"/>
                <a:gd name="connsiteY7" fmla="*/ 1949413 h 2166014"/>
                <a:gd name="connsiteX8" fmla="*/ 0 w 3411046"/>
                <a:gd name="connsiteY8" fmla="*/ 216601 h 216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1046" h="2166014">
                  <a:moveTo>
                    <a:pt x="0" y="216601"/>
                  </a:moveTo>
                  <a:cubicBezTo>
                    <a:pt x="0" y="96976"/>
                    <a:pt x="96976" y="0"/>
                    <a:pt x="216601" y="0"/>
                  </a:cubicBezTo>
                  <a:lnTo>
                    <a:pt x="3194445" y="0"/>
                  </a:lnTo>
                  <a:cubicBezTo>
                    <a:pt x="3314070" y="0"/>
                    <a:pt x="3411046" y="96976"/>
                    <a:pt x="3411046" y="216601"/>
                  </a:cubicBezTo>
                  <a:lnTo>
                    <a:pt x="3411046" y="1949413"/>
                  </a:lnTo>
                  <a:cubicBezTo>
                    <a:pt x="3411046" y="2069038"/>
                    <a:pt x="3314070" y="2166014"/>
                    <a:pt x="3194445" y="2166014"/>
                  </a:cubicBezTo>
                  <a:lnTo>
                    <a:pt x="216601" y="2166014"/>
                  </a:lnTo>
                  <a:cubicBezTo>
                    <a:pt x="96976" y="2166014"/>
                    <a:pt x="0" y="2069038"/>
                    <a:pt x="0" y="1949413"/>
                  </a:cubicBezTo>
                  <a:lnTo>
                    <a:pt x="0" y="21660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260" tIns="147260" rIns="147260" bIns="14726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6671389" y="2615260"/>
            <a:ext cx="4012162" cy="24991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VHDG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VHDG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2391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A53BA03-FA0F-AE94-DA29-622B3319DB8D}"/>
              </a:ext>
            </a:extLst>
          </p:cNvPr>
          <p:cNvSpPr txBox="1"/>
          <p:nvPr/>
        </p:nvSpPr>
        <p:spPr>
          <a:xfrm>
            <a:off x="3830320" y="487680"/>
            <a:ext cx="428752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TÒI, MỞ RỘNG</a:t>
            </a:r>
            <a:endParaRPr lang="en-US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5C0EA527-84B8-650E-8788-9C1CE3FA4E66}"/>
              </a:ext>
            </a:extLst>
          </p:cNvPr>
          <p:cNvSpPr/>
          <p:nvPr/>
        </p:nvSpPr>
        <p:spPr>
          <a:xfrm>
            <a:off x="2042160" y="1645920"/>
            <a:ext cx="10007600" cy="2672080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Tập viết tiêu đề cho đề tài vừa lựa chọn :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típ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than "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"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ca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than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Nam (</a:t>
            </a:r>
            <a:r>
              <a:rPr lang="en-US" sz="28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26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70AC67-5DA8-2EED-88DB-2A10FD8FF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B0FD20-5BA4-E531-D42A-7C5580658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ỐNG CƠM - Hòa tấu nhạc Dân tộc Hay nhất">
            <a:hlinkClick r:id="" action="ppaction://media"/>
            <a:extLst>
              <a:ext uri="{FF2B5EF4-FFF2-40B4-BE49-F238E27FC236}">
                <a16:creationId xmlns="" xmlns:a16="http://schemas.microsoft.com/office/drawing/2014/main" id="{049F05C6-D5F3-A449-6AE2-694382A18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20" y="356129"/>
            <a:ext cx="11501120" cy="551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357D866-7194-1204-70C3-0EFA26986141}"/>
              </a:ext>
            </a:extLst>
          </p:cNvPr>
          <p:cNvGrpSpPr/>
          <p:nvPr/>
        </p:nvGrpSpPr>
        <p:grpSpPr>
          <a:xfrm>
            <a:off x="650240" y="518160"/>
            <a:ext cx="10850880" cy="5323840"/>
            <a:chOff x="4033457" y="2479673"/>
            <a:chExt cx="7738313" cy="252606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1A03DA74-492F-2173-9F5C-D89B4474DC58}"/>
                </a:ext>
              </a:extLst>
            </p:cNvPr>
            <p:cNvSpPr/>
            <p:nvPr/>
          </p:nvSpPr>
          <p:spPr>
            <a:xfrm>
              <a:off x="4033457" y="2479673"/>
              <a:ext cx="3190250" cy="216601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776177BB-285E-F59D-4A76-89FA729A7D0B}"/>
                </a:ext>
              </a:extLst>
            </p:cNvPr>
            <p:cNvSpPr/>
            <p:nvPr/>
          </p:nvSpPr>
          <p:spPr>
            <a:xfrm>
              <a:off x="4191667" y="2654423"/>
              <a:ext cx="3411046" cy="2235379"/>
            </a:xfrm>
            <a:custGeom>
              <a:avLst/>
              <a:gdLst>
                <a:gd name="connsiteX0" fmla="*/ 0 w 3411046"/>
                <a:gd name="connsiteY0" fmla="*/ 216601 h 2166014"/>
                <a:gd name="connsiteX1" fmla="*/ 216601 w 3411046"/>
                <a:gd name="connsiteY1" fmla="*/ 0 h 2166014"/>
                <a:gd name="connsiteX2" fmla="*/ 3194445 w 3411046"/>
                <a:gd name="connsiteY2" fmla="*/ 0 h 2166014"/>
                <a:gd name="connsiteX3" fmla="*/ 3411046 w 3411046"/>
                <a:gd name="connsiteY3" fmla="*/ 216601 h 2166014"/>
                <a:gd name="connsiteX4" fmla="*/ 3411046 w 3411046"/>
                <a:gd name="connsiteY4" fmla="*/ 1949413 h 2166014"/>
                <a:gd name="connsiteX5" fmla="*/ 3194445 w 3411046"/>
                <a:gd name="connsiteY5" fmla="*/ 2166014 h 2166014"/>
                <a:gd name="connsiteX6" fmla="*/ 216601 w 3411046"/>
                <a:gd name="connsiteY6" fmla="*/ 2166014 h 2166014"/>
                <a:gd name="connsiteX7" fmla="*/ 0 w 3411046"/>
                <a:gd name="connsiteY7" fmla="*/ 1949413 h 2166014"/>
                <a:gd name="connsiteX8" fmla="*/ 0 w 3411046"/>
                <a:gd name="connsiteY8" fmla="*/ 216601 h 216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1046" h="2166014">
                  <a:moveTo>
                    <a:pt x="0" y="216601"/>
                  </a:moveTo>
                  <a:cubicBezTo>
                    <a:pt x="0" y="96976"/>
                    <a:pt x="96976" y="0"/>
                    <a:pt x="216601" y="0"/>
                  </a:cubicBezTo>
                  <a:lnTo>
                    <a:pt x="3194445" y="0"/>
                  </a:lnTo>
                  <a:cubicBezTo>
                    <a:pt x="3314070" y="0"/>
                    <a:pt x="3411046" y="96976"/>
                    <a:pt x="3411046" y="216601"/>
                  </a:cubicBezTo>
                  <a:lnTo>
                    <a:pt x="3411046" y="1949413"/>
                  </a:lnTo>
                  <a:cubicBezTo>
                    <a:pt x="3411046" y="2069038"/>
                    <a:pt x="3314070" y="2166014"/>
                    <a:pt x="3194445" y="2166014"/>
                  </a:cubicBezTo>
                  <a:lnTo>
                    <a:pt x="216601" y="2166014"/>
                  </a:lnTo>
                  <a:cubicBezTo>
                    <a:pt x="96976" y="2166014"/>
                    <a:pt x="0" y="2069038"/>
                    <a:pt x="0" y="1949413"/>
                  </a:cubicBezTo>
                  <a:lnTo>
                    <a:pt x="0" y="21660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260" tIns="147260" rIns="147260" bIns="14726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0884F4BB-C820-A342-F622-C3681716349D}"/>
                </a:ext>
              </a:extLst>
            </p:cNvPr>
            <p:cNvSpPr/>
            <p:nvPr/>
          </p:nvSpPr>
          <p:spPr>
            <a:xfrm>
              <a:off x="7758367" y="2479673"/>
              <a:ext cx="3634398" cy="2166014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E99CAFCB-E08C-06BE-CF08-FFB267027B87}"/>
                </a:ext>
              </a:extLst>
            </p:cNvPr>
            <p:cNvSpPr/>
            <p:nvPr/>
          </p:nvSpPr>
          <p:spPr>
            <a:xfrm>
              <a:off x="7925573" y="2654423"/>
              <a:ext cx="3846197" cy="2351319"/>
            </a:xfrm>
            <a:custGeom>
              <a:avLst/>
              <a:gdLst>
                <a:gd name="connsiteX0" fmla="*/ 0 w 3411046"/>
                <a:gd name="connsiteY0" fmla="*/ 216601 h 2166014"/>
                <a:gd name="connsiteX1" fmla="*/ 216601 w 3411046"/>
                <a:gd name="connsiteY1" fmla="*/ 0 h 2166014"/>
                <a:gd name="connsiteX2" fmla="*/ 3194445 w 3411046"/>
                <a:gd name="connsiteY2" fmla="*/ 0 h 2166014"/>
                <a:gd name="connsiteX3" fmla="*/ 3411046 w 3411046"/>
                <a:gd name="connsiteY3" fmla="*/ 216601 h 2166014"/>
                <a:gd name="connsiteX4" fmla="*/ 3411046 w 3411046"/>
                <a:gd name="connsiteY4" fmla="*/ 1949413 h 2166014"/>
                <a:gd name="connsiteX5" fmla="*/ 3194445 w 3411046"/>
                <a:gd name="connsiteY5" fmla="*/ 2166014 h 2166014"/>
                <a:gd name="connsiteX6" fmla="*/ 216601 w 3411046"/>
                <a:gd name="connsiteY6" fmla="*/ 2166014 h 2166014"/>
                <a:gd name="connsiteX7" fmla="*/ 0 w 3411046"/>
                <a:gd name="connsiteY7" fmla="*/ 1949413 h 2166014"/>
                <a:gd name="connsiteX8" fmla="*/ 0 w 3411046"/>
                <a:gd name="connsiteY8" fmla="*/ 216601 h 216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1046" h="2166014">
                  <a:moveTo>
                    <a:pt x="0" y="216601"/>
                  </a:moveTo>
                  <a:cubicBezTo>
                    <a:pt x="0" y="96976"/>
                    <a:pt x="96976" y="0"/>
                    <a:pt x="216601" y="0"/>
                  </a:cubicBezTo>
                  <a:lnTo>
                    <a:pt x="3194445" y="0"/>
                  </a:lnTo>
                  <a:cubicBezTo>
                    <a:pt x="3314070" y="0"/>
                    <a:pt x="3411046" y="96976"/>
                    <a:pt x="3411046" y="216601"/>
                  </a:cubicBezTo>
                  <a:lnTo>
                    <a:pt x="3411046" y="1949413"/>
                  </a:lnTo>
                  <a:cubicBezTo>
                    <a:pt x="3411046" y="2069038"/>
                    <a:pt x="3314070" y="2166014"/>
                    <a:pt x="3194445" y="2166014"/>
                  </a:cubicBezTo>
                  <a:lnTo>
                    <a:pt x="216601" y="2166014"/>
                  </a:lnTo>
                  <a:cubicBezTo>
                    <a:pt x="96976" y="2166014"/>
                    <a:pt x="0" y="2069038"/>
                    <a:pt x="0" y="1949413"/>
                  </a:cubicBezTo>
                  <a:lnTo>
                    <a:pt x="0" y="216601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7260" tIns="147260" rIns="147260" bIns="14726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A8D29D1-1D8F-DA5A-7795-539509A1B94E}"/>
              </a:ext>
            </a:extLst>
          </p:cNvPr>
          <p:cNvSpPr txBox="1"/>
          <p:nvPr/>
        </p:nvSpPr>
        <p:spPr>
          <a:xfrm>
            <a:off x="983991" y="2563336"/>
            <a:ext cx="47830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0" i="0" dirty="0">
                <a:solidFill>
                  <a:srgbClr val="3F3F3F"/>
                </a:solidFill>
                <a:effectLst/>
                <a:latin typeface="+mj-lt"/>
              </a:rPr>
              <a:t>Trống cơm khéo vỗ nên vông,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3F3F3F"/>
                </a:solidFill>
                <a:effectLst/>
                <a:latin typeface="+mj-lt"/>
              </a:rPr>
              <a:t>Một bầy con nhít lội sông đi tìm,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3F3F3F"/>
                </a:solidFill>
                <a:effectLst/>
                <a:latin typeface="+mj-lt"/>
              </a:rPr>
              <a:t>Thương ai con mắt lim dim,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3F3F3F"/>
                </a:solidFill>
                <a:effectLst/>
                <a:latin typeface="+mj-lt"/>
              </a:rPr>
              <a:t>Một bầy con nhện đi tìm giăng tơ.</a:t>
            </a:r>
            <a:r>
              <a:rPr lang="vi-VN" sz="2400" dirty="0">
                <a:latin typeface="+mj-lt"/>
              </a:rPr>
              <a:t/>
            </a:r>
            <a:br>
              <a:rPr lang="vi-VN" sz="2400" dirty="0">
                <a:latin typeface="+mj-lt"/>
              </a:rPr>
            </a:br>
            <a:r>
              <a:rPr lang="vi-VN" sz="2400" b="0" i="0" dirty="0">
                <a:solidFill>
                  <a:srgbClr val="3F3F3F"/>
                </a:solidFill>
                <a:effectLst/>
                <a:latin typeface="+mj-lt"/>
              </a:rPr>
              <a:t>Thương ai duyên nợ tang bồng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F3C2B96-FE2B-95DD-A666-CF24841596DD}"/>
              </a:ext>
            </a:extLst>
          </p:cNvPr>
          <p:cNvSpPr txBox="1"/>
          <p:nvPr/>
        </p:nvSpPr>
        <p:spPr>
          <a:xfrm>
            <a:off x="6317368" y="1717040"/>
            <a:ext cx="522439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Tình bằng có cái trống cơm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Khen ai khéo vỗ ô mấy bông mà nên bông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Ô mấy bông mà nên bông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(Ô mấy bông mà nên bông... Ô mấy bông mà nên bông)</a:t>
            </a:r>
          </a:p>
          <a:p>
            <a:pPr algn="l"/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Một bầy tang tình con xít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Một bầy tang tình con xít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Ô mấy lội (lội) lội (lội) lội lội... sông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Ô mấy đi tìm... Em nhớ thương ai?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Đôi con mắt... Ô mấy lim dim(Ha ha ha)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Đôi con mắt ...Ô mấy lim dim(Hi hi hi)</a:t>
            </a:r>
          </a:p>
          <a:p>
            <a:pPr algn="l"/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Ô...(Áh...)</a:t>
            </a:r>
            <a:b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</a:br>
            <a:r>
              <a:rPr lang="vi-VN" sz="2000" b="0" i="0" dirty="0">
                <a:solidFill>
                  <a:srgbClr val="202124"/>
                </a:solidFill>
                <a:effectLst/>
                <a:latin typeface="+mj-lt"/>
              </a:rPr>
              <a:t>Ô mấy gi</a:t>
            </a:r>
            <a:r>
              <a:rPr lang="en-US" sz="2000" dirty="0" err="1">
                <a:solidFill>
                  <a:srgbClr val="202124"/>
                </a:solidFill>
                <a:latin typeface="Times New Roman" panose="02020603050405020304" pitchFamily="18" charset="0"/>
              </a:rPr>
              <a:t>ăng</a:t>
            </a:r>
            <a:r>
              <a:rPr lang="en-US" sz="2000" dirty="0">
                <a:solidFill>
                  <a:srgbClr val="202124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202124"/>
                </a:solidFill>
                <a:latin typeface="Times New Roman" panose="02020603050405020304" pitchFamily="18" charset="0"/>
              </a:rPr>
              <a:t>tơ</a:t>
            </a:r>
            <a:r>
              <a:rPr lang="en-US" sz="2000" dirty="0">
                <a:solidFill>
                  <a:srgbClr val="202124"/>
                </a:solidFill>
                <a:latin typeface="Times New Roman" panose="02020603050405020304" pitchFamily="18" charset="0"/>
              </a:rPr>
              <a:t>……….</a:t>
            </a:r>
            <a:endParaRPr lang="vi-VN" sz="2000" b="0" i="0" dirty="0">
              <a:solidFill>
                <a:srgbClr val="202124"/>
              </a:solidFill>
              <a:effectLst/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6B4C3E-D0DF-C93A-3658-FDD10E011755}"/>
              </a:ext>
            </a:extLst>
          </p:cNvPr>
          <p:cNvSpPr txBox="1"/>
          <p:nvPr/>
        </p:nvSpPr>
        <p:spPr>
          <a:xfrm>
            <a:off x="1422400" y="1717040"/>
            <a:ext cx="3701298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D74EA38-DD65-6271-C6BA-D16F479E92FE}"/>
              </a:ext>
            </a:extLst>
          </p:cNvPr>
          <p:cNvSpPr txBox="1"/>
          <p:nvPr/>
        </p:nvSpPr>
        <p:spPr>
          <a:xfrm>
            <a:off x="7223760" y="1188720"/>
            <a:ext cx="3362960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0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E60B419-6943-C478-1A8C-D052C49A9732}"/>
              </a:ext>
            </a:extLst>
          </p:cNvPr>
          <p:cNvSpPr/>
          <p:nvPr/>
        </p:nvSpPr>
        <p:spPr>
          <a:xfrm>
            <a:off x="0" y="0"/>
            <a:ext cx="17373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6D6A836-AA74-30E7-4ABB-CA2280A8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0"/>
            <a:ext cx="1859280" cy="2492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peech Bubble: Oval 3">
            <a:extLst>
              <a:ext uri="{FF2B5EF4-FFF2-40B4-BE49-F238E27FC236}">
                <a16:creationId xmlns="" xmlns:a16="http://schemas.microsoft.com/office/drawing/2014/main" id="{8192461C-5152-C6C0-CEE7-633613D03CB4}"/>
              </a:ext>
            </a:extLst>
          </p:cNvPr>
          <p:cNvSpPr/>
          <p:nvPr/>
        </p:nvSpPr>
        <p:spPr>
          <a:xfrm>
            <a:off x="3779520" y="714199"/>
            <a:ext cx="7325360" cy="177800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VHDG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1F5D8E84-168F-0329-1DA8-CF71F1ACABFB}"/>
              </a:ext>
            </a:extLst>
          </p:cNvPr>
          <p:cNvSpPr/>
          <p:nvPr/>
        </p:nvSpPr>
        <p:spPr>
          <a:xfrm>
            <a:off x="3444240" y="3388360"/>
            <a:ext cx="8199120" cy="191516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13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A1F1339-B908-BF85-E02B-82419A124B76}"/>
              </a:ext>
            </a:extLst>
          </p:cNvPr>
          <p:cNvSpPr txBox="1"/>
          <p:nvPr/>
        </p:nvSpPr>
        <p:spPr>
          <a:xfrm>
            <a:off x="2235200" y="718185"/>
            <a:ext cx="7721600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062396B-AC5D-A926-C777-872C496BDB80}"/>
              </a:ext>
            </a:extLst>
          </p:cNvPr>
          <p:cNvSpPr txBox="1">
            <a:spLocks/>
          </p:cNvSpPr>
          <p:nvPr/>
        </p:nvSpPr>
        <p:spPr>
          <a:xfrm>
            <a:off x="741680" y="1825625"/>
            <a:ext cx="10612120" cy="101490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solidFill>
                  <a:schemeClr val="tx1"/>
                </a:solidFill>
                <a:ea typeface="MS Mincho" panose="02020609040205080304" pitchFamily="49" charset="-128"/>
              </a:rPr>
              <a:t>I.Yêu cầu và cách thức nghiên cứu một vấn đề văn học dân gian:</a:t>
            </a:r>
          </a:p>
          <a:p>
            <a:r>
              <a:rPr lang="en-US" sz="2800" b="1">
                <a:solidFill>
                  <a:schemeClr val="tx1"/>
                </a:solidFill>
                <a:ea typeface="MS Mincho" panose="02020609040205080304" pitchFamily="49" charset="-128"/>
              </a:rPr>
              <a:t>1. Thế nào là nghiên cứu một vấn đề văn học dân gian ?</a:t>
            </a:r>
            <a:endParaRPr lang="en-US" sz="2800">
              <a:solidFill>
                <a:schemeClr val="tx1"/>
              </a:solidFill>
              <a:ea typeface="Calibri" panose="020F0502020204030204" pitchFamily="34" charset="0"/>
            </a:endParaRPr>
          </a:p>
          <a:p>
            <a:endParaRPr lang="en-US" sz="1800" b="1">
              <a:solidFill>
                <a:srgbClr val="0070C0"/>
              </a:solidFill>
              <a:ea typeface="MS Mincho" panose="02020609040205080304" pitchFamily="49" charset="-128"/>
            </a:endParaRPr>
          </a:p>
          <a:p>
            <a:endParaRPr lang="en-US" sz="1800"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peech Bubble: Oval 3">
            <a:extLst>
              <a:ext uri="{FF2B5EF4-FFF2-40B4-BE49-F238E27FC236}">
                <a16:creationId xmlns="" xmlns:a16="http://schemas.microsoft.com/office/drawing/2014/main" id="{CE43AEF4-13A6-4701-6398-7295D9055AC0}"/>
              </a:ext>
            </a:extLst>
          </p:cNvPr>
          <p:cNvSpPr/>
          <p:nvPr/>
        </p:nvSpPr>
        <p:spPr>
          <a:xfrm>
            <a:off x="4003040" y="2943958"/>
            <a:ext cx="6736080" cy="2948842"/>
          </a:xfrm>
          <a:prstGeom prst="wedgeEllipse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 nào là nghiên cứu một vấn đề VHDG? Mục đích nghiên cứu và cách thức tiến hành?</a:t>
            </a:r>
            <a:endParaRPr lang="en-US" sz="32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52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463DEEC7-E4E1-DB91-B35A-727407F9D195}"/>
              </a:ext>
            </a:extLst>
          </p:cNvPr>
          <p:cNvSpPr/>
          <p:nvPr/>
        </p:nvSpPr>
        <p:spPr>
          <a:xfrm>
            <a:off x="203200" y="2471012"/>
            <a:ext cx="3992880" cy="1794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NGHIÊN CỨU MỘT VẤN ĐỀ VĂN HỌC DÂN GIAN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C5333949-EFE8-DEA0-9811-D9B8DDB985B3}"/>
              </a:ext>
            </a:extLst>
          </p:cNvPr>
          <p:cNvSpPr/>
          <p:nvPr/>
        </p:nvSpPr>
        <p:spPr>
          <a:xfrm>
            <a:off x="5094514" y="122236"/>
            <a:ext cx="4862286" cy="20985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oạt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thập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xử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lí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tin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nhằm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tỏ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vấn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hay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rõ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băn</a:t>
            </a:r>
            <a:r>
              <a:rPr lang="en-US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khoăn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mắc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dung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nào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VNDG.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A4F3943E-59EE-474D-423C-C7E089BD3BF7}"/>
              </a:ext>
            </a:extLst>
          </p:cNvPr>
          <p:cNvSpPr/>
          <p:nvPr/>
        </p:nvSpPr>
        <p:spPr>
          <a:xfrm>
            <a:off x="4566920" y="3581090"/>
            <a:ext cx="3154680" cy="6299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</a:rPr>
              <a:t>Mục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đích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C88CC77-4B74-51A9-EBB2-0040FE4E6C86}"/>
              </a:ext>
            </a:extLst>
          </p:cNvPr>
          <p:cNvSpPr/>
          <p:nvPr/>
        </p:nvSpPr>
        <p:spPr>
          <a:xfrm>
            <a:off x="8117842" y="2523130"/>
            <a:ext cx="3870958" cy="11904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ea typeface="MS Mincho" panose="02020609040205080304" pitchFamily="49" charset="-128"/>
              </a:rPr>
              <a:t>p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nêu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giải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vấn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chưa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ea typeface="MS Mincho" panose="02020609040205080304" pitchFamily="49" charset="-128"/>
              </a:rPr>
              <a:t>VHDG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71A97D2E-87A5-571B-F612-345919BD8090}"/>
              </a:ext>
            </a:extLst>
          </p:cNvPr>
          <p:cNvSpPr/>
          <p:nvPr/>
        </p:nvSpPr>
        <p:spPr>
          <a:xfrm>
            <a:off x="8199122" y="3909271"/>
            <a:ext cx="3870958" cy="10732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ở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vốn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học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huy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sắc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hóa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dân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tộc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0EAD9EEF-9DAF-6208-9B52-5D3D96079BE7}"/>
              </a:ext>
            </a:extLst>
          </p:cNvPr>
          <p:cNvSpPr/>
          <p:nvPr/>
        </p:nvSpPr>
        <p:spPr>
          <a:xfrm>
            <a:off x="8292012" y="5124994"/>
            <a:ext cx="3899987" cy="11731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ình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thao</a:t>
            </a:r>
            <a:r>
              <a:rPr lang="en-US" sz="2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hoạt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đông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nghiên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dirty="0" err="1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cứu</a:t>
            </a:r>
            <a:r>
              <a:rPr lang="en-US" sz="2400" dirty="0" smtClean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VHDG.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="" xmlns:a16="http://schemas.microsoft.com/office/drawing/2014/main" id="{5F9E86B8-B4F1-4415-6996-3EF79835FE4A}"/>
              </a:ext>
            </a:extLst>
          </p:cNvPr>
          <p:cNvCxnSpPr>
            <a:cxnSpLocks/>
            <a:stCxn id="10" idx="3"/>
            <a:endCxn id="11" idx="1"/>
          </p:cNvCxnSpPr>
          <p:nvPr/>
        </p:nvCxnSpPr>
        <p:spPr>
          <a:xfrm flipV="1">
            <a:off x="7721600" y="3118357"/>
            <a:ext cx="396242" cy="777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="" xmlns:a16="http://schemas.microsoft.com/office/drawing/2014/main" id="{33ACCBA4-ACF6-955A-AA71-0AAA0AC478DC}"/>
              </a:ext>
            </a:extLst>
          </p:cNvPr>
          <p:cNvCxnSpPr>
            <a:cxnSpLocks/>
            <a:stCxn id="10" idx="3"/>
            <a:endCxn id="12" idx="1"/>
          </p:cNvCxnSpPr>
          <p:nvPr/>
        </p:nvCxnSpPr>
        <p:spPr>
          <a:xfrm>
            <a:off x="7721600" y="3896050"/>
            <a:ext cx="477522" cy="5498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="" xmlns:a16="http://schemas.microsoft.com/office/drawing/2014/main" id="{43A7C313-33E2-7185-27A3-1F6919B46D3C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7721600" y="3896050"/>
            <a:ext cx="570412" cy="18155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="" xmlns:a16="http://schemas.microsoft.com/office/drawing/2014/main" id="{A14DB426-029F-D27A-2752-9D9BEDFE3634}"/>
              </a:ext>
            </a:extLst>
          </p:cNvPr>
          <p:cNvCxnSpPr>
            <a:stCxn id="8" idx="6"/>
            <a:endCxn id="9" idx="1"/>
          </p:cNvCxnSpPr>
          <p:nvPr/>
        </p:nvCxnSpPr>
        <p:spPr>
          <a:xfrm flipV="1">
            <a:off x="4196080" y="1171500"/>
            <a:ext cx="898434" cy="219653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="" xmlns:a16="http://schemas.microsoft.com/office/drawing/2014/main" id="{05FB10B4-9AFA-B02F-8D70-C69AC1F1230C}"/>
              </a:ext>
            </a:extLst>
          </p:cNvPr>
          <p:cNvCxnSpPr>
            <a:cxnSpLocks/>
            <a:endCxn id="10" idx="1"/>
          </p:cNvCxnSpPr>
          <p:nvPr/>
        </p:nvCxnSpPr>
        <p:spPr>
          <a:xfrm rot="16200000" flipH="1">
            <a:off x="4120287" y="3449417"/>
            <a:ext cx="522426" cy="3708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etter&#10;&#10;Description automatically generated with medium confidence">
            <a:extLst>
              <a:ext uri="{FF2B5EF4-FFF2-40B4-BE49-F238E27FC236}">
                <a16:creationId xmlns="" xmlns:a16="http://schemas.microsoft.com/office/drawing/2014/main" id="{E33B842D-4EF9-DC57-05A2-A43E587C0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" y="122237"/>
            <a:ext cx="2356485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576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01EE1E-B3B9-EB64-6FC3-A52B7F408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904240"/>
            <a:ext cx="10383520" cy="609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CÔNG TRÌNH NGHIÊN CỨU VỀ VĂN HỌC DÂN GIAN</a:t>
            </a:r>
          </a:p>
        </p:txBody>
      </p:sp>
      <p:pic>
        <p:nvPicPr>
          <p:cNvPr id="5" name="Picture 4" descr="Letter&#10;&#10;Description automatically generated with medium confidence">
            <a:extLst>
              <a:ext uri="{FF2B5EF4-FFF2-40B4-BE49-F238E27FC236}">
                <a16:creationId xmlns="" xmlns:a16="http://schemas.microsoft.com/office/drawing/2014/main" id="{4CF2A38E-EA2B-4D67-C1C4-3EF5E85B9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17" y="2083117"/>
            <a:ext cx="3337243" cy="4226560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="" xmlns:a16="http://schemas.microsoft.com/office/drawing/2014/main" id="{891CE6AF-DA29-7C68-8B49-221516C7B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040" y="2166937"/>
            <a:ext cx="2844800" cy="4142740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="" xmlns:a16="http://schemas.microsoft.com/office/drawing/2014/main" id="{300E635A-A5F9-F373-89F0-757D419F9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320" y="2095500"/>
            <a:ext cx="3129280" cy="41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7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C49937-40C9-0A73-9A61-BD75BFFC682D}"/>
              </a:ext>
            </a:extLst>
          </p:cNvPr>
          <p:cNvSpPr txBox="1">
            <a:spLocks/>
          </p:cNvSpPr>
          <p:nvPr/>
        </p:nvSpPr>
        <p:spPr>
          <a:xfrm>
            <a:off x="1137920" y="508000"/>
            <a:ext cx="10383520" cy="609600"/>
          </a:xfrm>
          <a:prstGeom prst="rect">
            <a:avLst/>
          </a:prstGeom>
          <a:ln w="15875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CÔNG TRÌNH NGHIÊN CỨU VỀ VĂN HỌC DÂN GIAN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="" xmlns:a16="http://schemas.microsoft.com/office/drawing/2014/main" id="{A7DA0E2B-74CD-552F-AA22-C2091C503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" y="1811020"/>
            <a:ext cx="3322320" cy="453898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="" xmlns:a16="http://schemas.microsoft.com/office/drawing/2014/main" id="{27F4425A-1127-E2F5-7F1B-E04C94B38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60" y="1717040"/>
            <a:ext cx="2987039" cy="453898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="" xmlns:a16="http://schemas.microsoft.com/office/drawing/2014/main" id="{1C36A2A7-8978-8067-DB93-C58EEB2893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60" y="1717040"/>
            <a:ext cx="3261360" cy="46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531</TotalTime>
  <Words>1583</Words>
  <Application>Microsoft Office PowerPoint</Application>
  <PresentationFormat>Custom</PresentationFormat>
  <Paragraphs>118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Retrospect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CÔNG TRÌNH NGHIÊN CỨU VỀ VĂN HỌC DÂN GIAN</vt:lpstr>
      <vt:lpstr>PowerPoint Presentation</vt:lpstr>
      <vt:lpstr>2.Tiến hành hoạt động nghiên cứu văn học dân gian như thế nào?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kiếm,  thu thập, đánh giá, lựa chọn các nguồn tài liệu phù hợp về vấn đề VHDG</vt:lpstr>
      <vt:lpstr>Bước 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CHUYÊN ĐỀ 1</dc:title>
  <dc:creator>A V</dc:creator>
  <cp:lastModifiedBy>Admin</cp:lastModifiedBy>
  <cp:revision>23</cp:revision>
  <dcterms:created xsi:type="dcterms:W3CDTF">2022-08-26T16:14:24Z</dcterms:created>
  <dcterms:modified xsi:type="dcterms:W3CDTF">2022-08-29T06:51:48Z</dcterms:modified>
</cp:coreProperties>
</file>