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5"/>
  </p:notesMasterIdLst>
  <p:sldIdLst>
    <p:sldId id="257" r:id="rId2"/>
    <p:sldId id="258" r:id="rId3"/>
    <p:sldId id="259" r:id="rId4"/>
    <p:sldId id="260" r:id="rId5"/>
    <p:sldId id="262" r:id="rId6"/>
    <p:sldId id="261" r:id="rId7"/>
    <p:sldId id="263" r:id="rId8"/>
    <p:sldId id="265" r:id="rId9"/>
    <p:sldId id="266" r:id="rId10"/>
    <p:sldId id="267" r:id="rId11"/>
    <p:sldId id="270" r:id="rId12"/>
    <p:sldId id="271" r:id="rId13"/>
    <p:sldId id="272" r:id="rId14"/>
    <p:sldId id="274" r:id="rId15"/>
    <p:sldId id="264" r:id="rId16"/>
    <p:sldId id="273" r:id="rId17"/>
    <p:sldId id="275" r:id="rId18"/>
    <p:sldId id="276" r:id="rId19"/>
    <p:sldId id="277" r:id="rId20"/>
    <p:sldId id="278" r:id="rId21"/>
    <p:sldId id="279" r:id="rId22"/>
    <p:sldId id="280" r:id="rId23"/>
    <p:sldId id="28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9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6AA7E8-EC05-4668-8901-219882FBF514}" type="datetimeFigureOut">
              <a:rPr lang="en-US" smtClean="0"/>
              <a:t>8/29/2022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F4E0FC-77FC-4D25-9C1F-8C95C687FE39}" type="slidenum">
              <a:rPr lang="en-US" smtClean="0"/>
              <a:t>‹#›</a:t>
            </a:fld>
            <a:endParaRPr lang="en-US"/>
          </a:p>
        </p:txBody>
      </p:sp>
    </p:spTree>
    <p:extLst>
      <p:ext uri="{BB962C8B-B14F-4D97-AF65-F5344CB8AC3E}">
        <p14:creationId xmlns:p14="http://schemas.microsoft.com/office/powerpoint/2010/main" val="2456581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464" y="99645"/>
            <a:ext cx="8695267" cy="2036885"/>
          </a:xfrm>
        </p:spPr>
        <p:txBody>
          <a:bodyPr>
            <a:normAutofit fontScale="90000"/>
          </a:bodyPr>
          <a:lstStyle/>
          <a:p>
            <a:r>
              <a:rPr lang="en-US" sz="2500" b="1" dirty="0" err="1" smtClean="0">
                <a:solidFill>
                  <a:schemeClr val="tx1"/>
                </a:solidFill>
                <a:latin typeface="Times New Roman" panose="02020603050405020304" pitchFamily="18" charset="0"/>
                <a:cs typeface="Times New Roman" panose="02020603050405020304" pitchFamily="18" charset="0"/>
              </a:rPr>
              <a:t>Chuyên</a:t>
            </a:r>
            <a:r>
              <a:rPr lang="en-US" sz="2500" b="1" dirty="0" smtClean="0">
                <a:solidFill>
                  <a:schemeClr val="tx1"/>
                </a:solidFill>
                <a:latin typeface="Times New Roman" panose="02020603050405020304" pitchFamily="18" charset="0"/>
                <a:cs typeface="Times New Roman" panose="02020603050405020304" pitchFamily="18" charset="0"/>
              </a:rPr>
              <a:t> </a:t>
            </a:r>
            <a:r>
              <a:rPr lang="en-US" sz="2500" b="1" dirty="0" err="1" smtClean="0">
                <a:solidFill>
                  <a:schemeClr val="tx1"/>
                </a:solidFill>
                <a:latin typeface="Times New Roman" panose="02020603050405020304" pitchFamily="18" charset="0"/>
                <a:cs typeface="Times New Roman" panose="02020603050405020304" pitchFamily="18" charset="0"/>
              </a:rPr>
              <a:t>đề</a:t>
            </a:r>
            <a:r>
              <a:rPr lang="en-US" sz="2500" b="1" dirty="0" smtClean="0">
                <a:solidFill>
                  <a:schemeClr val="tx1"/>
                </a:solidFill>
                <a:latin typeface="Times New Roman" panose="02020603050405020304" pitchFamily="18" charset="0"/>
                <a:cs typeface="Times New Roman" panose="02020603050405020304" pitchFamily="18" charset="0"/>
              </a:rPr>
              <a:t> </a:t>
            </a:r>
            <a:r>
              <a:rPr lang="en-US" sz="2500" b="1" dirty="0" smtClean="0">
                <a:solidFill>
                  <a:schemeClr val="tx1"/>
                </a:solidFill>
                <a:latin typeface="Times New Roman" panose="02020603050405020304" pitchFamily="18" charset="0"/>
                <a:cs typeface="Times New Roman" panose="02020603050405020304" pitchFamily="18" charset="0"/>
              </a:rPr>
              <a:t>1</a:t>
            </a:r>
            <a:r>
              <a:rPr lang="en-US" sz="2500" b="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Tập</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nghiên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cứu</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và</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viết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báo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một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vấn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đề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văn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học</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dân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gian</a:t>
            </a:r>
            <a:r>
              <a:rPr lang="en-US" sz="2500" b="1" i="1" dirty="0">
                <a:solidFill>
                  <a:schemeClr val="tx1"/>
                </a:solidFill>
                <a:latin typeface="Times New Roman" panose="02020603050405020304" pitchFamily="18" charset="0"/>
                <a:cs typeface="Times New Roman" panose="02020603050405020304" pitchFamily="18" charset="0"/>
              </a:rPr>
              <a:t> </a:t>
            </a:r>
            <a:r>
              <a:rPr lang="en-US" sz="2500" b="1" i="1" dirty="0" smtClean="0">
                <a:solidFill>
                  <a:schemeClr val="tx1"/>
                </a:solidFill>
                <a:latin typeface="Times New Roman" panose="02020603050405020304" pitchFamily="18" charset="0"/>
                <a:cs typeface="Times New Roman" panose="02020603050405020304" pitchFamily="18" charset="0"/>
              </a:rPr>
              <a:t>(</a:t>
            </a:r>
            <a:r>
              <a:rPr lang="en-US" sz="2200" b="1" i="1" dirty="0">
                <a:solidFill>
                  <a:srgbClr val="00B0F0"/>
                </a:solidFill>
                <a:latin typeface="Times New Roman" panose="02020603050405020304" pitchFamily="18" charset="0"/>
                <a:cs typeface="Times New Roman" panose="02020603050405020304" pitchFamily="18" charset="0"/>
              </a:rPr>
              <a:t>GV </a:t>
            </a:r>
            <a:r>
              <a:rPr lang="en-US" sz="2200" b="1" i="1" dirty="0" err="1">
                <a:solidFill>
                  <a:srgbClr val="00B0F0"/>
                </a:solidFill>
                <a:latin typeface="Times New Roman" panose="02020603050405020304" pitchFamily="18" charset="0"/>
                <a:cs typeface="Times New Roman" panose="02020603050405020304" pitchFamily="18" charset="0"/>
              </a:rPr>
              <a:t>Nguyễn</a:t>
            </a:r>
            <a:r>
              <a:rPr lang="en-US" sz="2200" b="1" i="1" dirty="0">
                <a:solidFill>
                  <a:srgbClr val="00B0F0"/>
                </a:solidFill>
                <a:latin typeface="Times New Roman" panose="02020603050405020304" pitchFamily="18" charset="0"/>
                <a:cs typeface="Times New Roman" panose="02020603050405020304" pitchFamily="18" charset="0"/>
              </a:rPr>
              <a:t> </a:t>
            </a:r>
            <a:r>
              <a:rPr lang="en-US" sz="2200" b="1" i="1" dirty="0" err="1">
                <a:solidFill>
                  <a:srgbClr val="00B0F0"/>
                </a:solidFill>
                <a:latin typeface="Times New Roman" panose="02020603050405020304" pitchFamily="18" charset="0"/>
                <a:cs typeface="Times New Roman" panose="02020603050405020304" pitchFamily="18" charset="0"/>
              </a:rPr>
              <a:t>Thị</a:t>
            </a:r>
            <a:r>
              <a:rPr lang="en-US" sz="2200" b="1" i="1" dirty="0">
                <a:solidFill>
                  <a:srgbClr val="00B0F0"/>
                </a:solidFill>
                <a:latin typeface="Times New Roman" panose="02020603050405020304" pitchFamily="18" charset="0"/>
                <a:cs typeface="Times New Roman" panose="02020603050405020304" pitchFamily="18" charset="0"/>
              </a:rPr>
              <a:t> </a:t>
            </a:r>
            <a:r>
              <a:rPr lang="en-US" sz="2200" b="1" i="1" dirty="0" err="1">
                <a:solidFill>
                  <a:srgbClr val="00B0F0"/>
                </a:solidFill>
                <a:latin typeface="Times New Roman" panose="02020603050405020304" pitchFamily="18" charset="0"/>
                <a:cs typeface="Times New Roman" panose="02020603050405020304" pitchFamily="18" charset="0"/>
              </a:rPr>
              <a:t>Hảo</a:t>
            </a:r>
            <a:r>
              <a:rPr lang="en-US" sz="2200" b="1" i="1" dirty="0">
                <a:solidFill>
                  <a:srgbClr val="00B0F0"/>
                </a:solidFill>
                <a:latin typeface="Times New Roman" panose="02020603050405020304" pitchFamily="18" charset="0"/>
                <a:cs typeface="Times New Roman" panose="02020603050405020304" pitchFamily="18" charset="0"/>
              </a:rPr>
              <a:t> –THPT </a:t>
            </a:r>
            <a:r>
              <a:rPr lang="en-US" sz="2200" b="1" i="1" dirty="0" err="1">
                <a:solidFill>
                  <a:srgbClr val="00B0F0"/>
                </a:solidFill>
                <a:latin typeface="Times New Roman" panose="02020603050405020304" pitchFamily="18" charset="0"/>
                <a:cs typeface="Times New Roman" panose="02020603050405020304" pitchFamily="18" charset="0"/>
              </a:rPr>
              <a:t>Quỳnh</a:t>
            </a:r>
            <a:r>
              <a:rPr lang="en-US" sz="2200" b="1" i="1" dirty="0">
                <a:solidFill>
                  <a:srgbClr val="00B0F0"/>
                </a:solidFill>
                <a:latin typeface="Times New Roman" panose="02020603050405020304" pitchFamily="18" charset="0"/>
                <a:cs typeface="Times New Roman" panose="02020603050405020304" pitchFamily="18" charset="0"/>
              </a:rPr>
              <a:t> </a:t>
            </a:r>
            <a:r>
              <a:rPr lang="en-US" sz="2200" b="1" i="1" dirty="0" err="1">
                <a:solidFill>
                  <a:srgbClr val="00B0F0"/>
                </a:solidFill>
                <a:latin typeface="Times New Roman" panose="02020603050405020304" pitchFamily="18" charset="0"/>
                <a:cs typeface="Times New Roman" panose="02020603050405020304" pitchFamily="18" charset="0"/>
              </a:rPr>
              <a:t>Thọ</a:t>
            </a:r>
            <a:r>
              <a:rPr lang="en-US" sz="2200" b="1" i="1" dirty="0">
                <a:solidFill>
                  <a:srgbClr val="00B0F0"/>
                </a:solidFill>
                <a:latin typeface="Times New Roman" panose="02020603050405020304" pitchFamily="18" charset="0"/>
                <a:cs typeface="Times New Roman" panose="02020603050405020304" pitchFamily="18" charset="0"/>
              </a:rPr>
              <a:t> - </a:t>
            </a:r>
            <a:r>
              <a:rPr lang="en-US" sz="2200" b="1" i="1" dirty="0" err="1">
                <a:solidFill>
                  <a:srgbClr val="00B0F0"/>
                </a:solidFill>
                <a:latin typeface="Times New Roman" panose="02020603050405020304" pitchFamily="18" charset="0"/>
                <a:cs typeface="Times New Roman" panose="02020603050405020304" pitchFamily="18" charset="0"/>
              </a:rPr>
              <a:t>Thái</a:t>
            </a:r>
            <a:r>
              <a:rPr lang="en-US" sz="2200" b="1" i="1" dirty="0">
                <a:solidFill>
                  <a:srgbClr val="00B0F0"/>
                </a:solidFill>
                <a:latin typeface="Times New Roman" panose="02020603050405020304" pitchFamily="18" charset="0"/>
                <a:cs typeface="Times New Roman" panose="02020603050405020304" pitchFamily="18" charset="0"/>
              </a:rPr>
              <a:t> </a:t>
            </a:r>
            <a:r>
              <a:rPr lang="en-US" sz="2200" b="1" i="1" dirty="0" err="1" smtClean="0">
                <a:solidFill>
                  <a:srgbClr val="00B0F0"/>
                </a:solidFill>
                <a:latin typeface="Times New Roman" panose="02020603050405020304" pitchFamily="18" charset="0"/>
                <a:cs typeface="Times New Roman" panose="02020603050405020304" pitchFamily="18" charset="0"/>
              </a:rPr>
              <a:t>Bình</a:t>
            </a:r>
            <a:r>
              <a:rPr lang="en-US" sz="2200" b="1" i="1" dirty="0" smtClean="0">
                <a:solidFill>
                  <a:srgbClr val="00B0F0"/>
                </a:solidFill>
                <a:latin typeface="Times New Roman" panose="02020603050405020304" pitchFamily="18" charset="0"/>
                <a:cs typeface="Times New Roman" panose="02020603050405020304" pitchFamily="18" charset="0"/>
              </a:rPr>
              <a:t>)</a:t>
            </a:r>
            <a:r>
              <a:rPr lang="en-US" sz="2200" b="1" i="1" dirty="0" smtClean="0">
                <a:solidFill>
                  <a:schemeClr val="tx1"/>
                </a:solidFill>
                <a:latin typeface="Times New Roman" panose="02020603050405020304" pitchFamily="18" charset="0"/>
                <a:cs typeface="Times New Roman" panose="02020603050405020304" pitchFamily="18" charset="0"/>
              </a:rPr>
              <a:t/>
            </a:r>
            <a:br>
              <a:rPr lang="en-US" sz="2200" b="1" i="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500" b="1" u="sng" dirty="0" err="1" smtClean="0">
                <a:solidFill>
                  <a:srgbClr val="FF0000"/>
                </a:solidFill>
                <a:latin typeface="Times New Roman" panose="02020603050405020304" pitchFamily="18" charset="0"/>
                <a:cs typeface="Times New Roman" panose="02020603050405020304" pitchFamily="18" charset="0"/>
              </a:rPr>
              <a:t>Tiết</a:t>
            </a:r>
            <a:r>
              <a:rPr lang="en-US" sz="2500" b="1" u="sng" dirty="0" smtClean="0">
                <a:solidFill>
                  <a:srgbClr val="FF0000"/>
                </a:solidFill>
                <a:latin typeface="Times New Roman" panose="02020603050405020304" pitchFamily="18" charset="0"/>
                <a:cs typeface="Times New Roman" panose="02020603050405020304" pitchFamily="18" charset="0"/>
              </a:rPr>
              <a:t> 3:</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Một</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số</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phương</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pháp</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nghiên</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cứu</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văn</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học</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dân</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gian</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r>
              <a:rPr lang="en-US" sz="25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I.Yêu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cầu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cách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thức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1.Thế </a:t>
            </a:r>
            <a:r>
              <a:rPr lang="en-US" sz="2200" b="1" dirty="0" err="1" smtClean="0">
                <a:solidFill>
                  <a:schemeClr val="tx1"/>
                </a:solidFill>
                <a:latin typeface="Times New Roman" panose="02020603050405020304" pitchFamily="18" charset="0"/>
                <a:cs typeface="Times New Roman" panose="02020603050405020304" pitchFamily="18" charset="0"/>
              </a:rPr>
              <a:t>nào</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là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2.Tiến </a:t>
            </a:r>
            <a:r>
              <a:rPr lang="en-US" sz="2200" b="1" dirty="0" err="1" smtClean="0">
                <a:solidFill>
                  <a:schemeClr val="tx1"/>
                </a:solidFill>
                <a:latin typeface="Times New Roman" panose="02020603050405020304" pitchFamily="18" charset="0"/>
                <a:cs typeface="Times New Roman" panose="02020603050405020304" pitchFamily="18" charset="0"/>
              </a:rPr>
              <a:t>hành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hoạt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động</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endParaRPr lang="en-US" sz="2500" b="1" dirty="0">
              <a:solidFill>
                <a:schemeClr val="tx1"/>
              </a:solidFill>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1160585" y="2116549"/>
            <a:ext cx="8080130" cy="54512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smtClean="0">
                <a:solidFill>
                  <a:srgbClr val="FF0000"/>
                </a:solidFill>
                <a:latin typeface="Times New Roman" panose="02020603050405020304" pitchFamily="18" charset="0"/>
                <a:cs typeface="Times New Roman" panose="02020603050405020304" pitchFamily="18" charset="0"/>
              </a:rPr>
              <a:t> 3.Một </a:t>
            </a:r>
            <a:r>
              <a:rPr lang="en-US" sz="2000" b="1" dirty="0" err="1" smtClean="0">
                <a:solidFill>
                  <a:srgbClr val="FF0000"/>
                </a:solidFill>
                <a:latin typeface="Times New Roman" panose="02020603050405020304" pitchFamily="18" charset="0"/>
                <a:cs typeface="Times New Roman" panose="02020603050405020304" pitchFamily="18" charset="0"/>
              </a:rPr>
              <a:t>số</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pháp</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nghiên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cứu</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văn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học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dân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gian</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375183" y="2320069"/>
            <a:ext cx="8076548" cy="58908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smtClean="0">
                <a:solidFill>
                  <a:schemeClr val="tx1"/>
                </a:solidFill>
                <a:latin typeface="Times New Roman" panose="02020603050405020304" pitchFamily="18" charset="0"/>
                <a:cs typeface="Times New Roman" panose="02020603050405020304" pitchFamily="18" charset="0"/>
              </a:rPr>
              <a:t>*</a:t>
            </a:r>
            <a:r>
              <a:rPr lang="en-US" sz="2200" dirty="0" err="1">
                <a:solidFill>
                  <a:schemeClr val="tx1"/>
                </a:solidFill>
                <a:latin typeface="Times New Roman" panose="02020603050405020304" pitchFamily="18" charset="0"/>
                <a:cs typeface="Times New Roman" panose="02020603050405020304" pitchFamily="18" charset="0"/>
              </a:rPr>
              <a:t>K</a:t>
            </a:r>
            <a:r>
              <a:rPr lang="en-US" sz="2200" dirty="0" err="1" smtClean="0">
                <a:solidFill>
                  <a:schemeClr val="tx1"/>
                </a:solidFill>
                <a:latin typeface="Times New Roman" panose="02020603050405020304" pitchFamily="18" charset="0"/>
                <a:cs typeface="Times New Roman" panose="02020603050405020304" pitchFamily="18" charset="0"/>
              </a:rPr>
              <a:t>hái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niệm</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phương</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pháp</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nghiên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cứu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văn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học</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dân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gian</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1773767" y="2786424"/>
            <a:ext cx="8076548" cy="8147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b="1" i="1" dirty="0" smtClean="0">
                <a:solidFill>
                  <a:srgbClr val="FF0000"/>
                </a:solidFill>
                <a:latin typeface="Times New Roman" panose="02020603050405020304" pitchFamily="18" charset="0"/>
                <a:cs typeface="Times New Roman" panose="02020603050405020304" pitchFamily="18" charset="0"/>
              </a:rPr>
              <a:t>-</a:t>
            </a:r>
            <a:r>
              <a:rPr lang="en-US" sz="2200" b="1" i="1" dirty="0" err="1" smtClean="0">
                <a:solidFill>
                  <a:srgbClr val="FF0000"/>
                </a:solidFill>
                <a:latin typeface="Times New Roman" panose="02020603050405020304" pitchFamily="18" charset="0"/>
                <a:cs typeface="Times New Roman" panose="02020603050405020304" pitchFamily="18" charset="0"/>
              </a:rPr>
              <a:t>Là</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cách</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thức</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tiến</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hành</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hoạt</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động</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nghiên</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cứu</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văn</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học</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dân</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gian</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nhằm</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đạt</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được</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mục</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tiêu</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đã</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đề</a:t>
            </a:r>
            <a:r>
              <a:rPr lang="en-US" sz="2200" b="1" i="1" dirty="0" smtClean="0">
                <a:solidFill>
                  <a:srgbClr val="FF0000"/>
                </a:solidFill>
                <a:latin typeface="Times New Roman" panose="02020603050405020304" pitchFamily="18" charset="0"/>
                <a:cs typeface="Times New Roman" panose="02020603050405020304" pitchFamily="18" charset="0"/>
              </a:rPr>
              <a:t> </a:t>
            </a:r>
            <a:r>
              <a:rPr lang="en-US" sz="2200" b="1" i="1" dirty="0" err="1" smtClean="0">
                <a:solidFill>
                  <a:srgbClr val="FF0000"/>
                </a:solidFill>
                <a:latin typeface="Times New Roman" panose="02020603050405020304" pitchFamily="18" charset="0"/>
                <a:cs typeface="Times New Roman" panose="02020603050405020304" pitchFamily="18" charset="0"/>
              </a:rPr>
              <a:t>ra</a:t>
            </a:r>
            <a:r>
              <a:rPr lang="en-US" sz="2200" b="1" i="1" dirty="0" smtClean="0">
                <a:solidFill>
                  <a:srgbClr val="FF0000"/>
                </a:solidFill>
                <a:latin typeface="Times New Roman" panose="02020603050405020304" pitchFamily="18" charset="0"/>
                <a:cs typeface="Times New Roman" panose="02020603050405020304" pitchFamily="18" charset="0"/>
              </a:rPr>
              <a:t> </a:t>
            </a:r>
            <a:endParaRPr lang="en-US" sz="2200" b="1" i="1" dirty="0">
              <a:solidFill>
                <a:srgbClr val="FF0000"/>
              </a:solidFill>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1375183" y="3302976"/>
            <a:ext cx="8346830" cy="58908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500" dirty="0" smtClean="0">
                <a:solidFill>
                  <a:schemeClr val="tx1"/>
                </a:solidFill>
                <a:latin typeface="Times New Roman" panose="02020603050405020304" pitchFamily="18" charset="0"/>
                <a:cs typeface="Times New Roman" panose="02020603050405020304" pitchFamily="18" charset="0"/>
              </a:rPr>
              <a:t>*</a:t>
            </a:r>
            <a:r>
              <a:rPr lang="en-US" sz="2200" dirty="0" err="1" smtClean="0">
                <a:solidFill>
                  <a:schemeClr val="tx1"/>
                </a:solidFill>
                <a:latin typeface="Times New Roman" panose="02020603050405020304" pitchFamily="18" charset="0"/>
                <a:cs typeface="Times New Roman" panose="02020603050405020304" pitchFamily="18" charset="0"/>
              </a:rPr>
              <a:t>Một</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số</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phương</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pháp</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nghiên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cứu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văn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học</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dân</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gian</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1981037" y="3799741"/>
            <a:ext cx="4908387" cy="58908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500" dirty="0" smtClean="0">
                <a:solidFill>
                  <a:srgbClr val="FF0000"/>
                </a:solidFill>
                <a:latin typeface="Times New Roman" panose="02020603050405020304" pitchFamily="18" charset="0"/>
                <a:cs typeface="Times New Roman" panose="02020603050405020304" pitchFamily="18" charset="0"/>
              </a:rPr>
              <a:t>1.phương </a:t>
            </a:r>
            <a:r>
              <a:rPr lang="en-US" sz="2500" dirty="0" err="1" smtClean="0">
                <a:solidFill>
                  <a:srgbClr val="FF0000"/>
                </a:solidFill>
                <a:latin typeface="Times New Roman" panose="02020603050405020304" pitchFamily="18" charset="0"/>
                <a:cs typeface="Times New Roman" panose="02020603050405020304" pitchFamily="18" charset="0"/>
              </a:rPr>
              <a:t>pháp</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phân</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tích</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văn</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bản</a:t>
            </a:r>
            <a:endParaRPr lang="en-US" sz="2500" dirty="0">
              <a:solidFill>
                <a:srgbClr val="FF0000"/>
              </a:solidFill>
              <a:latin typeface="Times New Roman" panose="02020603050405020304" pitchFamily="18" charset="0"/>
              <a:cs typeface="Times New Roman" panose="02020603050405020304" pitchFamily="18" charset="0"/>
            </a:endParaRPr>
          </a:p>
        </p:txBody>
      </p:sp>
      <p:sp>
        <p:nvSpPr>
          <p:cNvPr id="9" name="Title 1"/>
          <p:cNvSpPr txBox="1">
            <a:spLocks/>
          </p:cNvSpPr>
          <p:nvPr/>
        </p:nvSpPr>
        <p:spPr>
          <a:xfrm>
            <a:off x="2109340" y="4233501"/>
            <a:ext cx="4908387" cy="58908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500" dirty="0">
                <a:solidFill>
                  <a:srgbClr val="FF0000"/>
                </a:solidFill>
                <a:latin typeface="Times New Roman" panose="02020603050405020304" pitchFamily="18" charset="0"/>
                <a:cs typeface="Times New Roman" panose="02020603050405020304" pitchFamily="18" charset="0"/>
              </a:rPr>
              <a:t>2</a:t>
            </a:r>
            <a:r>
              <a:rPr lang="en-US" sz="2500" dirty="0" smtClean="0">
                <a:solidFill>
                  <a:srgbClr val="FF0000"/>
                </a:solidFill>
                <a:latin typeface="Times New Roman" panose="02020603050405020304" pitchFamily="18" charset="0"/>
                <a:cs typeface="Times New Roman" panose="02020603050405020304" pitchFamily="18" charset="0"/>
              </a:rPr>
              <a:t>.phương </a:t>
            </a:r>
            <a:r>
              <a:rPr lang="en-US" sz="2500" dirty="0" err="1" smtClean="0">
                <a:solidFill>
                  <a:srgbClr val="FF0000"/>
                </a:solidFill>
                <a:latin typeface="Times New Roman" panose="02020603050405020304" pitchFamily="18" charset="0"/>
                <a:cs typeface="Times New Roman" panose="02020603050405020304" pitchFamily="18" charset="0"/>
              </a:rPr>
              <a:t>pháp</a:t>
            </a:r>
            <a:r>
              <a:rPr lang="en-US" sz="2500" dirty="0" smtClean="0">
                <a:solidFill>
                  <a:srgbClr val="FF0000"/>
                </a:solidFill>
                <a:latin typeface="Times New Roman" panose="02020603050405020304" pitchFamily="18" charset="0"/>
                <a:cs typeface="Times New Roman" panose="02020603050405020304" pitchFamily="18" charset="0"/>
              </a:rPr>
              <a:t> so </a:t>
            </a:r>
            <a:r>
              <a:rPr lang="en-US" sz="2500" dirty="0" err="1" smtClean="0">
                <a:solidFill>
                  <a:srgbClr val="FF0000"/>
                </a:solidFill>
                <a:latin typeface="Times New Roman" panose="02020603050405020304" pitchFamily="18" charset="0"/>
                <a:cs typeface="Times New Roman" panose="02020603050405020304" pitchFamily="18" charset="0"/>
              </a:rPr>
              <a:t>sánh</a:t>
            </a:r>
            <a:endParaRPr lang="en-US" sz="2500" dirty="0">
              <a:solidFill>
                <a:srgbClr val="FF0000"/>
              </a:solidFill>
              <a:latin typeface="Times New Roman" panose="02020603050405020304" pitchFamily="18" charset="0"/>
              <a:cs typeface="Times New Roman" panose="02020603050405020304" pitchFamily="18" charset="0"/>
            </a:endParaRPr>
          </a:p>
        </p:txBody>
      </p:sp>
      <p:sp>
        <p:nvSpPr>
          <p:cNvPr id="10" name="Title 1"/>
          <p:cNvSpPr txBox="1">
            <a:spLocks/>
          </p:cNvSpPr>
          <p:nvPr/>
        </p:nvSpPr>
        <p:spPr>
          <a:xfrm>
            <a:off x="2109339" y="4693624"/>
            <a:ext cx="4908387" cy="58908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500" dirty="0" smtClean="0">
                <a:solidFill>
                  <a:srgbClr val="FF0000"/>
                </a:solidFill>
                <a:latin typeface="Times New Roman" panose="02020603050405020304" pitchFamily="18" charset="0"/>
                <a:cs typeface="Times New Roman" panose="02020603050405020304" pitchFamily="18" charset="0"/>
              </a:rPr>
              <a:t>  3.phương </a:t>
            </a:r>
            <a:r>
              <a:rPr lang="en-US" sz="2500" dirty="0" err="1" smtClean="0">
                <a:solidFill>
                  <a:srgbClr val="FF0000"/>
                </a:solidFill>
                <a:latin typeface="Times New Roman" panose="02020603050405020304" pitchFamily="18" charset="0"/>
                <a:cs typeface="Times New Roman" panose="02020603050405020304" pitchFamily="18" charset="0"/>
              </a:rPr>
              <a:t>pháp</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quan</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sát</a:t>
            </a:r>
            <a:endParaRPr lang="en-US" sz="2500" dirty="0">
              <a:solidFill>
                <a:srgbClr val="FF0000"/>
              </a:solidFill>
              <a:latin typeface="Times New Roman" panose="02020603050405020304" pitchFamily="18" charset="0"/>
              <a:cs typeface="Times New Roman" panose="02020603050405020304" pitchFamily="18" charset="0"/>
            </a:endParaRPr>
          </a:p>
        </p:txBody>
      </p:sp>
      <p:sp>
        <p:nvSpPr>
          <p:cNvPr id="11" name="Title 1"/>
          <p:cNvSpPr txBox="1">
            <a:spLocks/>
          </p:cNvSpPr>
          <p:nvPr/>
        </p:nvSpPr>
        <p:spPr>
          <a:xfrm>
            <a:off x="2417070" y="5153747"/>
            <a:ext cx="4908387" cy="58908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500" dirty="0" smtClean="0">
                <a:solidFill>
                  <a:srgbClr val="FF0000"/>
                </a:solidFill>
                <a:latin typeface="Times New Roman" panose="02020603050405020304" pitchFamily="18" charset="0"/>
                <a:cs typeface="Times New Roman" panose="02020603050405020304" pitchFamily="18" charset="0"/>
              </a:rPr>
              <a:t>4.phương </a:t>
            </a:r>
            <a:r>
              <a:rPr lang="en-US" sz="2500" dirty="0" err="1" smtClean="0">
                <a:solidFill>
                  <a:srgbClr val="FF0000"/>
                </a:solidFill>
                <a:latin typeface="Times New Roman" panose="02020603050405020304" pitchFamily="18" charset="0"/>
                <a:cs typeface="Times New Roman" panose="02020603050405020304" pitchFamily="18" charset="0"/>
              </a:rPr>
              <a:t>pháp</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thực</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địa</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điền</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dã</a:t>
            </a:r>
            <a:endParaRPr lang="en-US" sz="2500" dirty="0">
              <a:solidFill>
                <a:srgbClr val="FF0000"/>
              </a:solidFill>
              <a:latin typeface="Times New Roman" panose="02020603050405020304" pitchFamily="18" charset="0"/>
              <a:cs typeface="Times New Roman" panose="02020603050405020304" pitchFamily="18" charset="0"/>
            </a:endParaRPr>
          </a:p>
        </p:txBody>
      </p:sp>
      <p:sp>
        <p:nvSpPr>
          <p:cNvPr id="12" name="Title 1"/>
          <p:cNvSpPr txBox="1">
            <a:spLocks/>
          </p:cNvSpPr>
          <p:nvPr/>
        </p:nvSpPr>
        <p:spPr>
          <a:xfrm>
            <a:off x="2507923" y="5670299"/>
            <a:ext cx="5627891" cy="58908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500" dirty="0" smtClean="0">
                <a:solidFill>
                  <a:srgbClr val="FF0000"/>
                </a:solidFill>
                <a:latin typeface="Times New Roman" panose="02020603050405020304" pitchFamily="18" charset="0"/>
                <a:cs typeface="Times New Roman" panose="02020603050405020304" pitchFamily="18" charset="0"/>
              </a:rPr>
              <a:t> 5.phương </a:t>
            </a:r>
            <a:r>
              <a:rPr lang="en-US" sz="2500" dirty="0" err="1" smtClean="0">
                <a:solidFill>
                  <a:srgbClr val="FF0000"/>
                </a:solidFill>
                <a:latin typeface="Times New Roman" panose="02020603050405020304" pitchFamily="18" charset="0"/>
                <a:cs typeface="Times New Roman" panose="02020603050405020304" pitchFamily="18" charset="0"/>
              </a:rPr>
              <a:t>pháp</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sưu</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tầm</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văn</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học</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dân</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gian</a:t>
            </a:r>
            <a:endParaRPr lang="en-US" sz="2500" dirty="0">
              <a:solidFill>
                <a:srgbClr val="FF0000"/>
              </a:solidFill>
              <a:latin typeface="Times New Roman" panose="02020603050405020304" pitchFamily="18" charset="0"/>
              <a:cs typeface="Times New Roman" panose="02020603050405020304" pitchFamily="18" charset="0"/>
            </a:endParaRPr>
          </a:p>
        </p:txBody>
      </p:sp>
      <p:sp>
        <p:nvSpPr>
          <p:cNvPr id="13" name="Title 1"/>
          <p:cNvSpPr txBox="1">
            <a:spLocks/>
          </p:cNvSpPr>
          <p:nvPr/>
        </p:nvSpPr>
        <p:spPr>
          <a:xfrm>
            <a:off x="2649903" y="6134799"/>
            <a:ext cx="4908387" cy="58908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500" dirty="0" smtClean="0">
                <a:solidFill>
                  <a:srgbClr val="FF0000"/>
                </a:solidFill>
                <a:latin typeface="Times New Roman" panose="02020603050405020304" pitchFamily="18" charset="0"/>
                <a:cs typeface="Times New Roman" panose="02020603050405020304" pitchFamily="18" charset="0"/>
              </a:rPr>
              <a:t> 6.phương </a:t>
            </a:r>
            <a:r>
              <a:rPr lang="en-US" sz="2500" dirty="0" err="1" smtClean="0">
                <a:solidFill>
                  <a:srgbClr val="FF0000"/>
                </a:solidFill>
                <a:latin typeface="Times New Roman" panose="02020603050405020304" pitchFamily="18" charset="0"/>
                <a:cs typeface="Times New Roman" panose="02020603050405020304" pitchFamily="18" charset="0"/>
              </a:rPr>
              <a:t>pháp</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khảo</a:t>
            </a:r>
            <a:r>
              <a:rPr lang="en-US" sz="2500" dirty="0" smtClean="0">
                <a:solidFill>
                  <a:srgbClr val="FF0000"/>
                </a:solidFill>
                <a:latin typeface="Times New Roman" panose="02020603050405020304" pitchFamily="18" charset="0"/>
                <a:cs typeface="Times New Roman" panose="02020603050405020304" pitchFamily="18" charset="0"/>
              </a:rPr>
              <a:t> </a:t>
            </a:r>
            <a:r>
              <a:rPr lang="en-US" sz="2500" dirty="0" err="1" smtClean="0">
                <a:solidFill>
                  <a:srgbClr val="FF0000"/>
                </a:solidFill>
                <a:latin typeface="Times New Roman" panose="02020603050405020304" pitchFamily="18" charset="0"/>
                <a:cs typeface="Times New Roman" panose="02020603050405020304" pitchFamily="18" charset="0"/>
              </a:rPr>
              <a:t>sát</a:t>
            </a:r>
            <a:endParaRPr lang="en-US" sz="25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749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ircle(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ircle(in)">
                                      <p:cBhvr>
                                        <p:cTn id="32" dur="2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ircle(in)">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circle(in)">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circle(in)">
                                      <p:cBhvr>
                                        <p:cTn id="47" dur="2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circle(in)">
                                      <p:cBhvr>
                                        <p:cTn id="5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17518" y="282701"/>
            <a:ext cx="8710320" cy="567728"/>
          </a:xfrm>
          <a:prstGeom prst="rect">
            <a:avLst/>
          </a:prstGeom>
          <a:noFill/>
          <a:ln>
            <a:noFill/>
          </a:ln>
        </p:spPr>
        <p:txBody>
          <a:bodyPr spcFirstLastPara="1" wrap="square" lIns="0" tIns="0" rIns="0" bIns="0" anchor="ctr" anchorCtr="0">
            <a:normAutofit fontScale="47500" lnSpcReduction="20000"/>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800"/>
              <a:buFont typeface="Archivo Black"/>
              <a:buNone/>
              <a:defRPr sz="6000" b="0" i="0" u="none" strike="noStrike" cap="none">
                <a:solidFill>
                  <a:schemeClr val="dk1"/>
                </a:solidFill>
                <a:latin typeface="Archivo Black"/>
                <a:ea typeface="Archivo Black"/>
                <a:cs typeface="Archivo Black"/>
                <a:sym typeface="Archivo Black"/>
              </a:defRPr>
            </a:lvl1pPr>
            <a:lvl2pPr marR="0" lvl="1"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2pPr>
            <a:lvl3pPr marR="0" lvl="2"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3pPr>
            <a:lvl4pPr marR="0" lvl="3"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4pPr>
            <a:lvl5pPr marR="0" lvl="4"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5pPr>
            <a:lvl6pPr marR="0" lvl="5"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6pPr>
            <a:lvl7pPr marR="0" lvl="6"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7pPr>
            <a:lvl8pPr marR="0" lvl="7"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8pPr>
            <a:lvl9pPr marR="0" lvl="8"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9pPr>
          </a:lstStyle>
          <a:p>
            <a:r>
              <a:rPr lang="en-US" sz="8000" dirty="0"/>
              <a:t>    </a:t>
            </a:r>
            <a:r>
              <a:rPr lang="en-US" sz="8000" dirty="0">
                <a:highlight>
                  <a:srgbClr val="FFFF00"/>
                </a:highlight>
              </a:rPr>
              <a:t> PHIẾU HỌC TẬP SỐ </a:t>
            </a:r>
            <a:r>
              <a:rPr lang="en-US" sz="8000" dirty="0" smtClean="0">
                <a:highlight>
                  <a:srgbClr val="FFFF00"/>
                </a:highlight>
              </a:rPr>
              <a:t>2 </a:t>
            </a:r>
            <a:r>
              <a:rPr lang="en-US" sz="8000" dirty="0">
                <a:highlight>
                  <a:srgbClr val="FFFF00"/>
                </a:highlight>
              </a:rPr>
              <a:t>- </a:t>
            </a:r>
            <a:r>
              <a:rPr lang="en-US" sz="8000" dirty="0" err="1">
                <a:highlight>
                  <a:srgbClr val="FFFF00"/>
                </a:highlight>
              </a:rPr>
              <a:t>Nhóm</a:t>
            </a:r>
            <a:r>
              <a:rPr lang="en-US" sz="8000" dirty="0">
                <a:highlight>
                  <a:srgbClr val="FFFF00"/>
                </a:highlight>
              </a:rPr>
              <a:t> </a:t>
            </a:r>
            <a:r>
              <a:rPr lang="en-US" sz="8000" dirty="0" smtClean="0">
                <a:highlight>
                  <a:srgbClr val="FFFF00"/>
                </a:highlight>
              </a:rPr>
              <a:t>2</a:t>
            </a:r>
            <a:r>
              <a:rPr lang="en-US" sz="8000" dirty="0">
                <a:highlight>
                  <a:srgbClr val="FFFF00"/>
                </a:highlight>
              </a:rPr>
              <a:t> </a:t>
            </a:r>
          </a:p>
        </p:txBody>
      </p:sp>
      <p:graphicFrame>
        <p:nvGraphicFramePr>
          <p:cNvPr id="10" name="Content Placeholder 3"/>
          <p:cNvGraphicFramePr>
            <a:graphicFrameLocks/>
          </p:cNvGraphicFramePr>
          <p:nvPr>
            <p:extLst>
              <p:ext uri="{D42A27DB-BD31-4B8C-83A1-F6EECF244321}">
                <p14:modId xmlns:p14="http://schemas.microsoft.com/office/powerpoint/2010/main" val="3822013983"/>
              </p:ext>
            </p:extLst>
          </p:nvPr>
        </p:nvGraphicFramePr>
        <p:xfrm>
          <a:off x="328946" y="1140300"/>
          <a:ext cx="9887415" cy="4328160"/>
        </p:xfrm>
        <a:graphic>
          <a:graphicData uri="http://schemas.openxmlformats.org/drawingml/2006/table">
            <a:tbl>
              <a:tblPr firstRow="1" firstCol="1" bandRow="1">
                <a:tableStyleId>{BC89EF96-8CEA-46FF-86C4-4CE0E7609802}</a:tableStyleId>
              </a:tblPr>
              <a:tblGrid>
                <a:gridCol w="2634062">
                  <a:extLst>
                    <a:ext uri="{9D8B030D-6E8A-4147-A177-3AD203B41FA5}">
                      <a16:colId xmlns:a16="http://schemas.microsoft.com/office/drawing/2014/main" val="2865124238"/>
                    </a:ext>
                  </a:extLst>
                </a:gridCol>
                <a:gridCol w="4833413">
                  <a:extLst>
                    <a:ext uri="{9D8B030D-6E8A-4147-A177-3AD203B41FA5}">
                      <a16:colId xmlns:a16="http://schemas.microsoft.com/office/drawing/2014/main" val="3728378363"/>
                    </a:ext>
                  </a:extLst>
                </a:gridCol>
                <a:gridCol w="2419940">
                  <a:extLst>
                    <a:ext uri="{9D8B030D-6E8A-4147-A177-3AD203B41FA5}">
                      <a16:colId xmlns:a16="http://schemas.microsoft.com/office/drawing/2014/main" val="3565432496"/>
                    </a:ext>
                  </a:extLst>
                </a:gridCol>
              </a:tblGrid>
              <a:tr h="213360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i="1" dirty="0" err="1" smtClean="0">
                          <a:effectLst/>
                          <a:latin typeface="Times New Roman" panose="02020603050405020304" pitchFamily="18" charset="0"/>
                          <a:ea typeface="+mn-ea"/>
                          <a:cs typeface="Times New Roman" panose="02020603050405020304" pitchFamily="18" charset="0"/>
                        </a:rPr>
                        <a:t>Nhiệm</a:t>
                      </a:r>
                      <a:r>
                        <a:rPr lang="en-US" sz="2800" i="1" baseline="0" dirty="0" smtClean="0">
                          <a:effectLst/>
                          <a:latin typeface="Times New Roman" panose="02020603050405020304" pitchFamily="18" charset="0"/>
                          <a:ea typeface="+mn-ea"/>
                          <a:cs typeface="Times New Roman" panose="02020603050405020304" pitchFamily="18" charset="0"/>
                        </a:rPr>
                        <a:t> </a:t>
                      </a:r>
                      <a:r>
                        <a:rPr lang="en-US" sz="2800" i="1" baseline="0" dirty="0" err="1" smtClean="0">
                          <a:effectLst/>
                          <a:latin typeface="Times New Roman" panose="02020603050405020304" pitchFamily="18" charset="0"/>
                          <a:ea typeface="+mn-ea"/>
                          <a:cs typeface="Times New Roman" panose="02020603050405020304" pitchFamily="18" charset="0"/>
                        </a:rPr>
                        <a:t>vụ</a:t>
                      </a:r>
                      <a:r>
                        <a:rPr lang="en-US" sz="2800" i="1" baseline="0" dirty="0" smtClean="0">
                          <a:effectLst/>
                          <a:latin typeface="Times New Roman" panose="02020603050405020304" pitchFamily="18" charset="0"/>
                          <a:ea typeface="+mn-ea"/>
                          <a:cs typeface="Times New Roman" panose="02020603050405020304" pitchFamily="18" charset="0"/>
                        </a:rPr>
                        <a:t> </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Đọc</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sách</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giáo</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khoa</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trang</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14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đoạn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phương</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pháp</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quan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sát</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khi</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quan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sát</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a:t>
                      </a:r>
                      <a:endParaRPr lang="en-US" sz="1800" b="1" kern="1200" dirty="0" smtClean="0">
                        <a:solidFill>
                          <a:srgbClr val="FF0000"/>
                        </a:solidFill>
                        <a:effectLst/>
                        <a:latin typeface="Times New Roman" panose="02020603050405020304" pitchFamily="18" charset="0"/>
                        <a:ea typeface="+mn-ea"/>
                        <a:cs typeface="Times New Roman" panose="02020603050405020304" pitchFamily="18" charset="0"/>
                      </a:endParaRPr>
                    </a:p>
                  </a:txBody>
                  <a:tcPr marL="67448" marR="67448" marT="0" marB="0"/>
                </a:tc>
                <a:tc>
                  <a:txBody>
                    <a:bodyPr/>
                    <a:lstStyle/>
                    <a:p>
                      <a:pPr algn="ctr">
                        <a:spcAft>
                          <a:spcPts val="0"/>
                        </a:spcAft>
                      </a:pPr>
                      <a:r>
                        <a:rPr lang="en-US" sz="2800" i="1" dirty="0" err="1">
                          <a:effectLst/>
                          <a:latin typeface="Times New Roman" panose="02020603050405020304" pitchFamily="18" charset="0"/>
                          <a:cs typeface="Times New Roman" panose="02020603050405020304" pitchFamily="18" charset="0"/>
                        </a:rPr>
                        <a:t>Nội</a:t>
                      </a:r>
                      <a:r>
                        <a:rPr lang="en-US" sz="2800" i="1" dirty="0">
                          <a:effectLst/>
                          <a:latin typeface="Times New Roman" panose="02020603050405020304" pitchFamily="18" charset="0"/>
                          <a:cs typeface="Times New Roman" panose="02020603050405020304" pitchFamily="18" charset="0"/>
                        </a:rPr>
                        <a:t> dung </a:t>
                      </a:r>
                      <a:r>
                        <a:rPr lang="en-US" sz="2800" i="1" dirty="0" err="1">
                          <a:effectLst/>
                          <a:latin typeface="Times New Roman" panose="02020603050405020304" pitchFamily="18" charset="0"/>
                          <a:cs typeface="Times New Roman" panose="02020603050405020304" pitchFamily="18" charset="0"/>
                        </a:rPr>
                        <a:t>câu</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trả</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lời</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của</a:t>
                      </a:r>
                      <a:r>
                        <a:rPr lang="en-US" sz="2800" i="1" dirty="0">
                          <a:effectLst/>
                          <a:latin typeface="Times New Roman" panose="02020603050405020304" pitchFamily="18" charset="0"/>
                          <a:cs typeface="Times New Roman" panose="02020603050405020304" pitchFamily="18" charset="0"/>
                        </a:rPr>
                        <a:t> </a:t>
                      </a:r>
                      <a:endParaRPr lang="en-US" sz="2800" i="1" dirty="0" smtClean="0">
                        <a:effectLst/>
                        <a:latin typeface="Times New Roman" panose="02020603050405020304" pitchFamily="18" charset="0"/>
                        <a:cs typeface="Times New Roman" panose="02020603050405020304" pitchFamily="18" charset="0"/>
                      </a:endParaRPr>
                    </a:p>
                    <a:p>
                      <a:pPr algn="ctr">
                        <a:spcAft>
                          <a:spcPts val="0"/>
                        </a:spcAft>
                      </a:pPr>
                      <a:r>
                        <a:rPr lang="en-US" sz="2800" i="1" dirty="0" err="1" smtClean="0">
                          <a:effectLst/>
                          <a:latin typeface="Times New Roman" panose="02020603050405020304" pitchFamily="18" charset="0"/>
                          <a:cs typeface="Times New Roman" panose="02020603050405020304" pitchFamily="18" charset="0"/>
                        </a:rPr>
                        <a:t>chúng</a:t>
                      </a:r>
                      <a:r>
                        <a:rPr lang="en-US" sz="2800" i="1" baseline="0" dirty="0" smtClean="0">
                          <a:effectLst/>
                          <a:latin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cs typeface="Times New Roman" panose="02020603050405020304" pitchFamily="18" charset="0"/>
                        </a:rPr>
                        <a:t>tôi</a:t>
                      </a:r>
                      <a:endParaRPr lang="en-US" sz="2800" i="1" dirty="0">
                        <a:effectLst/>
                        <a:latin typeface="Times New Roman" panose="02020603050405020304" pitchFamily="18" charset="0"/>
                        <a:cs typeface="Times New Roman" panose="02020603050405020304" pitchFamily="18" charset="0"/>
                      </a:endParaRPr>
                    </a:p>
                    <a:p>
                      <a:pPr indent="457200" algn="ctr">
                        <a:spcAft>
                          <a:spcPts val="0"/>
                        </a:spcAft>
                      </a:pP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khac</a:t>
                      </a: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3747685572"/>
                  </a:ext>
                </a:extLst>
              </a:tr>
              <a:tr h="2133600">
                <a:tc>
                  <a:txBody>
                    <a:bodyPr/>
                    <a:lstStyle/>
                    <a:p>
                      <a:pPr marL="285750" marR="0" indent="-285750" algn="l" defTabSz="457200" rtl="0" eaLnBrk="1" fontAlgn="auto" latinLnBrk="0" hangingPunct="1">
                        <a:lnSpc>
                          <a:spcPct val="100000"/>
                        </a:lnSpc>
                        <a:spcBef>
                          <a:spcPts val="0"/>
                        </a:spcBef>
                        <a:spcAft>
                          <a:spcPts val="0"/>
                        </a:spcAft>
                        <a:buClrTx/>
                        <a:buSzTx/>
                        <a:buFontTx/>
                        <a:buChar char="-"/>
                        <a:tabLst/>
                        <a:defRPr/>
                      </a:pPr>
                      <a:r>
                        <a:rPr lang="pt-BR" sz="1800" b="0" kern="1200" dirty="0" smtClean="0">
                          <a:solidFill>
                            <a:schemeClr val="tx1"/>
                          </a:solidFill>
                          <a:effectLst/>
                          <a:latin typeface="Times New Roman" panose="02020603050405020304" pitchFamily="18" charset="0"/>
                          <a:ea typeface="+mn-ea"/>
                          <a:cs typeface="Times New Roman" panose="02020603050405020304" pitchFamily="18" charset="0"/>
                        </a:rPr>
                        <a:t>Trình bày cách hiểu về phương pháp quan sát trong nghiên cứu văn học dân gian? Các phương tiện sử dụng trong phương pháp nghiên cứu này? </a:t>
                      </a:r>
                      <a:endParaRPr lang="en-US" sz="1800" b="0" kern="1200" dirty="0" smtClean="0">
                        <a:solidFill>
                          <a:schemeClr val="tx1"/>
                        </a:solidFill>
                        <a:effectLst/>
                        <a:latin typeface="Times New Roman" panose="02020603050405020304" pitchFamily="18" charset="0"/>
                        <a:ea typeface="+mn-ea"/>
                        <a:cs typeface="Times New Roman" panose="02020603050405020304" pitchFamily="18" charset="0"/>
                      </a:endParaRPr>
                    </a:p>
                    <a:p>
                      <a:pPr marL="285750" marR="0" indent="-285750" algn="l" defTabSz="457200" rtl="0" eaLnBrk="1" fontAlgn="auto" latinLnBrk="0" hangingPunct="1">
                        <a:lnSpc>
                          <a:spcPct val="100000"/>
                        </a:lnSpc>
                        <a:spcBef>
                          <a:spcPts val="0"/>
                        </a:spcBef>
                        <a:spcAft>
                          <a:spcPts val="0"/>
                        </a:spcAft>
                        <a:buClrTx/>
                        <a:buSzTx/>
                        <a:buFontTx/>
                        <a:buChar char="-"/>
                        <a:tabLst/>
                        <a:defRPr/>
                      </a:pPr>
                      <a:endParaRPr lang="en-US" sz="1800" b="0"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2958628246"/>
                  </a:ext>
                </a:extLst>
              </a:tr>
            </a:tbl>
          </a:graphicData>
        </a:graphic>
      </p:graphicFrame>
    </p:spTree>
    <p:extLst>
      <p:ext uri="{BB962C8B-B14F-4D97-AF65-F5344CB8AC3E}">
        <p14:creationId xmlns:p14="http://schemas.microsoft.com/office/powerpoint/2010/main" val="159751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17518" y="282701"/>
            <a:ext cx="8710320" cy="567728"/>
          </a:xfrm>
          <a:prstGeom prst="rect">
            <a:avLst/>
          </a:prstGeom>
          <a:noFill/>
          <a:ln>
            <a:noFill/>
          </a:ln>
        </p:spPr>
        <p:txBody>
          <a:bodyPr spcFirstLastPara="1" wrap="square" lIns="0" tIns="0" rIns="0" bIns="0" anchor="ctr" anchorCtr="0">
            <a:normAutofit fontScale="47500" lnSpcReduction="20000"/>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800"/>
              <a:buFont typeface="Archivo Black"/>
              <a:buNone/>
              <a:defRPr sz="6000" b="0" i="0" u="none" strike="noStrike" cap="none">
                <a:solidFill>
                  <a:schemeClr val="dk1"/>
                </a:solidFill>
                <a:latin typeface="Archivo Black"/>
                <a:ea typeface="Archivo Black"/>
                <a:cs typeface="Archivo Black"/>
                <a:sym typeface="Archivo Black"/>
              </a:defRPr>
            </a:lvl1pPr>
            <a:lvl2pPr marR="0" lvl="1"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2pPr>
            <a:lvl3pPr marR="0" lvl="2"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3pPr>
            <a:lvl4pPr marR="0" lvl="3"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4pPr>
            <a:lvl5pPr marR="0" lvl="4"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5pPr>
            <a:lvl6pPr marR="0" lvl="5"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6pPr>
            <a:lvl7pPr marR="0" lvl="6"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7pPr>
            <a:lvl8pPr marR="0" lvl="7"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8pPr>
            <a:lvl9pPr marR="0" lvl="8"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9pPr>
          </a:lstStyle>
          <a:p>
            <a:r>
              <a:rPr lang="en-US" sz="8000" dirty="0"/>
              <a:t>    </a:t>
            </a:r>
            <a:r>
              <a:rPr lang="en-US" sz="8000" dirty="0">
                <a:highlight>
                  <a:srgbClr val="FFFF00"/>
                </a:highlight>
              </a:rPr>
              <a:t> PHIẾU HỌC TẬP SỐ </a:t>
            </a:r>
            <a:r>
              <a:rPr lang="en-US" sz="8000" dirty="0" smtClean="0">
                <a:highlight>
                  <a:srgbClr val="FFFF00"/>
                </a:highlight>
              </a:rPr>
              <a:t>2 </a:t>
            </a:r>
            <a:r>
              <a:rPr lang="en-US" sz="8000" dirty="0">
                <a:highlight>
                  <a:srgbClr val="FFFF00"/>
                </a:highlight>
              </a:rPr>
              <a:t>- </a:t>
            </a:r>
            <a:r>
              <a:rPr lang="en-US" sz="8000" dirty="0" err="1">
                <a:highlight>
                  <a:srgbClr val="FFFF00"/>
                </a:highlight>
              </a:rPr>
              <a:t>Nhóm</a:t>
            </a:r>
            <a:r>
              <a:rPr lang="en-US" sz="8000" dirty="0">
                <a:highlight>
                  <a:srgbClr val="FFFF00"/>
                </a:highlight>
              </a:rPr>
              <a:t> </a:t>
            </a:r>
            <a:r>
              <a:rPr lang="en-US" sz="8000" dirty="0">
                <a:highlight>
                  <a:srgbClr val="FFFF00"/>
                </a:highlight>
              </a:rPr>
              <a:t>3</a:t>
            </a:r>
            <a:r>
              <a:rPr lang="en-US" sz="8000" dirty="0">
                <a:highlight>
                  <a:srgbClr val="FFFF00"/>
                </a:highlight>
              </a:rPr>
              <a:t> </a:t>
            </a:r>
          </a:p>
        </p:txBody>
      </p:sp>
      <p:graphicFrame>
        <p:nvGraphicFramePr>
          <p:cNvPr id="10" name="Content Placeholder 3"/>
          <p:cNvGraphicFramePr>
            <a:graphicFrameLocks/>
          </p:cNvGraphicFramePr>
          <p:nvPr>
            <p:extLst>
              <p:ext uri="{D42A27DB-BD31-4B8C-83A1-F6EECF244321}">
                <p14:modId xmlns:p14="http://schemas.microsoft.com/office/powerpoint/2010/main" val="2784939353"/>
              </p:ext>
            </p:extLst>
          </p:nvPr>
        </p:nvGraphicFramePr>
        <p:xfrm>
          <a:off x="328946" y="1140300"/>
          <a:ext cx="9887415" cy="4876800"/>
        </p:xfrm>
        <a:graphic>
          <a:graphicData uri="http://schemas.openxmlformats.org/drawingml/2006/table">
            <a:tbl>
              <a:tblPr firstRow="1" firstCol="1" bandRow="1">
                <a:tableStyleId>{BC89EF96-8CEA-46FF-86C4-4CE0E7609802}</a:tableStyleId>
              </a:tblPr>
              <a:tblGrid>
                <a:gridCol w="2634062">
                  <a:extLst>
                    <a:ext uri="{9D8B030D-6E8A-4147-A177-3AD203B41FA5}">
                      <a16:colId xmlns:a16="http://schemas.microsoft.com/office/drawing/2014/main" val="2865124238"/>
                    </a:ext>
                  </a:extLst>
                </a:gridCol>
                <a:gridCol w="4833413">
                  <a:extLst>
                    <a:ext uri="{9D8B030D-6E8A-4147-A177-3AD203B41FA5}">
                      <a16:colId xmlns:a16="http://schemas.microsoft.com/office/drawing/2014/main" val="3728378363"/>
                    </a:ext>
                  </a:extLst>
                </a:gridCol>
                <a:gridCol w="2419940">
                  <a:extLst>
                    <a:ext uri="{9D8B030D-6E8A-4147-A177-3AD203B41FA5}">
                      <a16:colId xmlns:a16="http://schemas.microsoft.com/office/drawing/2014/main" val="3565432496"/>
                    </a:ext>
                  </a:extLst>
                </a:gridCol>
              </a:tblGrid>
              <a:tr h="213360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i="1" dirty="0" err="1" smtClean="0">
                          <a:effectLst/>
                          <a:latin typeface="Times New Roman" panose="02020603050405020304" pitchFamily="18" charset="0"/>
                          <a:ea typeface="+mn-ea"/>
                          <a:cs typeface="Times New Roman" panose="02020603050405020304" pitchFamily="18" charset="0"/>
                        </a:rPr>
                        <a:t>Nhiệm</a:t>
                      </a:r>
                      <a:r>
                        <a:rPr lang="en-US" sz="2800" i="1" baseline="0" dirty="0" smtClean="0">
                          <a:effectLst/>
                          <a:latin typeface="Times New Roman" panose="02020603050405020304" pitchFamily="18" charset="0"/>
                          <a:ea typeface="+mn-ea"/>
                          <a:cs typeface="Times New Roman" panose="02020603050405020304" pitchFamily="18" charset="0"/>
                        </a:rPr>
                        <a:t> </a:t>
                      </a:r>
                      <a:r>
                        <a:rPr lang="en-US" sz="2800" i="1" baseline="0" dirty="0" err="1" smtClean="0">
                          <a:effectLst/>
                          <a:latin typeface="Times New Roman" panose="02020603050405020304" pitchFamily="18" charset="0"/>
                          <a:ea typeface="+mn-ea"/>
                          <a:cs typeface="Times New Roman" panose="02020603050405020304" pitchFamily="18" charset="0"/>
                        </a:rPr>
                        <a:t>vụ</a:t>
                      </a:r>
                      <a:r>
                        <a:rPr lang="en-US" sz="2800" i="1" baseline="0" dirty="0" smtClean="0">
                          <a:effectLst/>
                          <a:latin typeface="Times New Roman" panose="02020603050405020304" pitchFamily="18" charset="0"/>
                          <a:ea typeface="+mn-ea"/>
                          <a:cs typeface="Times New Roman" panose="02020603050405020304" pitchFamily="18" charset="0"/>
                        </a:rPr>
                        <a:t> </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Xem</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video </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Đền</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Cuông</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cội</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nguồn</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truyền</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thuyết</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An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Dương</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Vương</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a:t>
                      </a:r>
                    </a:p>
                  </a:txBody>
                  <a:tcPr marL="67448" marR="67448" marT="0" marB="0"/>
                </a:tc>
                <a:tc>
                  <a:txBody>
                    <a:bodyPr/>
                    <a:lstStyle/>
                    <a:p>
                      <a:pPr algn="ctr">
                        <a:spcAft>
                          <a:spcPts val="0"/>
                        </a:spcAft>
                      </a:pPr>
                      <a:r>
                        <a:rPr lang="en-US" sz="2800" i="1" dirty="0" err="1">
                          <a:effectLst/>
                          <a:latin typeface="Times New Roman" panose="02020603050405020304" pitchFamily="18" charset="0"/>
                          <a:cs typeface="Times New Roman" panose="02020603050405020304" pitchFamily="18" charset="0"/>
                        </a:rPr>
                        <a:t>Nội</a:t>
                      </a:r>
                      <a:r>
                        <a:rPr lang="en-US" sz="2800" i="1" dirty="0">
                          <a:effectLst/>
                          <a:latin typeface="Times New Roman" panose="02020603050405020304" pitchFamily="18" charset="0"/>
                          <a:cs typeface="Times New Roman" panose="02020603050405020304" pitchFamily="18" charset="0"/>
                        </a:rPr>
                        <a:t> dung </a:t>
                      </a:r>
                      <a:r>
                        <a:rPr lang="en-US" sz="2800" i="1" dirty="0" err="1">
                          <a:effectLst/>
                          <a:latin typeface="Times New Roman" panose="02020603050405020304" pitchFamily="18" charset="0"/>
                          <a:cs typeface="Times New Roman" panose="02020603050405020304" pitchFamily="18" charset="0"/>
                        </a:rPr>
                        <a:t>câu</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trả</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lời</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của</a:t>
                      </a:r>
                      <a:r>
                        <a:rPr lang="en-US" sz="2800" i="1" dirty="0">
                          <a:effectLst/>
                          <a:latin typeface="Times New Roman" panose="02020603050405020304" pitchFamily="18" charset="0"/>
                          <a:cs typeface="Times New Roman" panose="02020603050405020304" pitchFamily="18" charset="0"/>
                        </a:rPr>
                        <a:t> </a:t>
                      </a:r>
                      <a:endParaRPr lang="en-US" sz="2800" i="1" dirty="0" smtClean="0">
                        <a:effectLst/>
                        <a:latin typeface="Times New Roman" panose="02020603050405020304" pitchFamily="18" charset="0"/>
                        <a:cs typeface="Times New Roman" panose="02020603050405020304" pitchFamily="18" charset="0"/>
                      </a:endParaRPr>
                    </a:p>
                    <a:p>
                      <a:pPr algn="ctr">
                        <a:spcAft>
                          <a:spcPts val="0"/>
                        </a:spcAft>
                      </a:pPr>
                      <a:r>
                        <a:rPr lang="en-US" sz="2800" i="1" dirty="0" err="1" smtClean="0">
                          <a:effectLst/>
                          <a:latin typeface="Times New Roman" panose="02020603050405020304" pitchFamily="18" charset="0"/>
                          <a:cs typeface="Times New Roman" panose="02020603050405020304" pitchFamily="18" charset="0"/>
                        </a:rPr>
                        <a:t>chúng</a:t>
                      </a:r>
                      <a:r>
                        <a:rPr lang="en-US" sz="2800" i="1" baseline="0" dirty="0" smtClean="0">
                          <a:effectLst/>
                          <a:latin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cs typeface="Times New Roman" panose="02020603050405020304" pitchFamily="18" charset="0"/>
                        </a:rPr>
                        <a:t>tôi</a:t>
                      </a:r>
                      <a:endParaRPr lang="en-US" sz="2800" i="1" dirty="0">
                        <a:effectLst/>
                        <a:latin typeface="Times New Roman" panose="02020603050405020304" pitchFamily="18" charset="0"/>
                        <a:cs typeface="Times New Roman" panose="02020603050405020304" pitchFamily="18" charset="0"/>
                      </a:endParaRPr>
                    </a:p>
                    <a:p>
                      <a:pPr indent="457200" algn="ctr">
                        <a:spcAft>
                          <a:spcPts val="0"/>
                        </a:spcAft>
                      </a:pP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khac</a:t>
                      </a: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3747685572"/>
                  </a:ext>
                </a:extLst>
              </a:tr>
              <a:tr h="21336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Người</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nghiên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cứu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đã</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đi</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đến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địa</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phương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nào</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tìm</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hiểu</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về</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địa</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danh</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nào</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a:t>
                      </a:r>
                      <a:endParaRPr lang="en-US" sz="1800" b="0" kern="1200" dirty="0" smtClean="0">
                        <a:solidFill>
                          <a:schemeClr val="tx1"/>
                        </a:solidFill>
                        <a:effectLst/>
                        <a:latin typeface="Times New Roman" panose="02020603050405020304" pitchFamily="18" charset="0"/>
                        <a:ea typeface="+mn-ea"/>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Tiến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hành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phỏng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vấn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những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ai</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và</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thập</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được</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những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thông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tin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gìn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liên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quan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đến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việc</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nghiên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cứu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truyền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thuyết</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An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Dương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Vương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0"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2958628246"/>
                  </a:ext>
                </a:extLst>
              </a:tr>
            </a:tbl>
          </a:graphicData>
        </a:graphic>
      </p:graphicFrame>
    </p:spTree>
    <p:extLst>
      <p:ext uri="{BB962C8B-B14F-4D97-AF65-F5344CB8AC3E}">
        <p14:creationId xmlns:p14="http://schemas.microsoft.com/office/powerpoint/2010/main" val="1858920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17518" y="282701"/>
            <a:ext cx="8710320" cy="567728"/>
          </a:xfrm>
          <a:prstGeom prst="rect">
            <a:avLst/>
          </a:prstGeom>
          <a:noFill/>
          <a:ln>
            <a:noFill/>
          </a:ln>
        </p:spPr>
        <p:txBody>
          <a:bodyPr spcFirstLastPara="1" wrap="square" lIns="0" tIns="0" rIns="0" bIns="0" anchor="ctr" anchorCtr="0">
            <a:normAutofit fontScale="47500" lnSpcReduction="20000"/>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800"/>
              <a:buFont typeface="Archivo Black"/>
              <a:buNone/>
              <a:defRPr sz="6000" b="0" i="0" u="none" strike="noStrike" cap="none">
                <a:solidFill>
                  <a:schemeClr val="dk1"/>
                </a:solidFill>
                <a:latin typeface="Archivo Black"/>
                <a:ea typeface="Archivo Black"/>
                <a:cs typeface="Archivo Black"/>
                <a:sym typeface="Archivo Black"/>
              </a:defRPr>
            </a:lvl1pPr>
            <a:lvl2pPr marR="0" lvl="1"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2pPr>
            <a:lvl3pPr marR="0" lvl="2"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3pPr>
            <a:lvl4pPr marR="0" lvl="3"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4pPr>
            <a:lvl5pPr marR="0" lvl="4"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5pPr>
            <a:lvl6pPr marR="0" lvl="5"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6pPr>
            <a:lvl7pPr marR="0" lvl="6"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7pPr>
            <a:lvl8pPr marR="0" lvl="7"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8pPr>
            <a:lvl9pPr marR="0" lvl="8"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9pPr>
          </a:lstStyle>
          <a:p>
            <a:r>
              <a:rPr lang="en-US" sz="8000" dirty="0"/>
              <a:t>    </a:t>
            </a:r>
            <a:r>
              <a:rPr lang="en-US" sz="8000" dirty="0">
                <a:highlight>
                  <a:srgbClr val="FFFF00"/>
                </a:highlight>
              </a:rPr>
              <a:t> PHIẾU HỌC TẬP SỐ </a:t>
            </a:r>
            <a:r>
              <a:rPr lang="en-US" sz="8000" dirty="0" smtClean="0">
                <a:highlight>
                  <a:srgbClr val="FFFF00"/>
                </a:highlight>
              </a:rPr>
              <a:t>2 </a:t>
            </a:r>
            <a:r>
              <a:rPr lang="en-US" sz="8000" dirty="0">
                <a:highlight>
                  <a:srgbClr val="FFFF00"/>
                </a:highlight>
              </a:rPr>
              <a:t>- </a:t>
            </a:r>
            <a:r>
              <a:rPr lang="en-US" sz="8000" dirty="0" err="1">
                <a:highlight>
                  <a:srgbClr val="FFFF00"/>
                </a:highlight>
              </a:rPr>
              <a:t>Nhóm</a:t>
            </a:r>
            <a:r>
              <a:rPr lang="en-US" sz="8000" dirty="0">
                <a:highlight>
                  <a:srgbClr val="FFFF00"/>
                </a:highlight>
              </a:rPr>
              <a:t> </a:t>
            </a:r>
            <a:r>
              <a:rPr lang="en-US" sz="8000" dirty="0" smtClean="0">
                <a:highlight>
                  <a:srgbClr val="FFFF00"/>
                </a:highlight>
              </a:rPr>
              <a:t>4</a:t>
            </a:r>
            <a:r>
              <a:rPr lang="en-US" sz="8000" dirty="0">
                <a:highlight>
                  <a:srgbClr val="FFFF00"/>
                </a:highlight>
              </a:rPr>
              <a:t> </a:t>
            </a:r>
          </a:p>
        </p:txBody>
      </p:sp>
      <p:graphicFrame>
        <p:nvGraphicFramePr>
          <p:cNvPr id="10" name="Content Placeholder 3"/>
          <p:cNvGraphicFramePr>
            <a:graphicFrameLocks/>
          </p:cNvGraphicFramePr>
          <p:nvPr>
            <p:extLst>
              <p:ext uri="{D42A27DB-BD31-4B8C-83A1-F6EECF244321}">
                <p14:modId xmlns:p14="http://schemas.microsoft.com/office/powerpoint/2010/main" val="3607703899"/>
              </p:ext>
            </p:extLst>
          </p:nvPr>
        </p:nvGraphicFramePr>
        <p:xfrm>
          <a:off x="328946" y="1140300"/>
          <a:ext cx="9887415" cy="4267200"/>
        </p:xfrm>
        <a:graphic>
          <a:graphicData uri="http://schemas.openxmlformats.org/drawingml/2006/table">
            <a:tbl>
              <a:tblPr firstRow="1" firstCol="1" bandRow="1">
                <a:tableStyleId>{BC89EF96-8CEA-46FF-86C4-4CE0E7609802}</a:tableStyleId>
              </a:tblPr>
              <a:tblGrid>
                <a:gridCol w="2634062">
                  <a:extLst>
                    <a:ext uri="{9D8B030D-6E8A-4147-A177-3AD203B41FA5}">
                      <a16:colId xmlns:a16="http://schemas.microsoft.com/office/drawing/2014/main" val="2865124238"/>
                    </a:ext>
                  </a:extLst>
                </a:gridCol>
                <a:gridCol w="4833413">
                  <a:extLst>
                    <a:ext uri="{9D8B030D-6E8A-4147-A177-3AD203B41FA5}">
                      <a16:colId xmlns:a16="http://schemas.microsoft.com/office/drawing/2014/main" val="3728378363"/>
                    </a:ext>
                  </a:extLst>
                </a:gridCol>
                <a:gridCol w="2419940">
                  <a:extLst>
                    <a:ext uri="{9D8B030D-6E8A-4147-A177-3AD203B41FA5}">
                      <a16:colId xmlns:a16="http://schemas.microsoft.com/office/drawing/2014/main" val="3565432496"/>
                    </a:ext>
                  </a:extLst>
                </a:gridCol>
              </a:tblGrid>
              <a:tr h="213360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i="1" dirty="0" err="1" smtClean="0">
                          <a:effectLst/>
                          <a:latin typeface="Times New Roman" panose="02020603050405020304" pitchFamily="18" charset="0"/>
                          <a:ea typeface="+mn-ea"/>
                          <a:cs typeface="Times New Roman" panose="02020603050405020304" pitchFamily="18" charset="0"/>
                        </a:rPr>
                        <a:t>Nhiệm</a:t>
                      </a:r>
                      <a:r>
                        <a:rPr lang="en-US" sz="2800" i="1" baseline="0" dirty="0" smtClean="0">
                          <a:effectLst/>
                          <a:latin typeface="Times New Roman" panose="02020603050405020304" pitchFamily="18" charset="0"/>
                          <a:ea typeface="+mn-ea"/>
                          <a:cs typeface="Times New Roman" panose="02020603050405020304" pitchFamily="18" charset="0"/>
                        </a:rPr>
                        <a:t> </a:t>
                      </a:r>
                      <a:r>
                        <a:rPr lang="en-US" sz="2800" i="1" baseline="0" dirty="0" err="1" smtClean="0">
                          <a:effectLst/>
                          <a:latin typeface="Times New Roman" panose="02020603050405020304" pitchFamily="18" charset="0"/>
                          <a:ea typeface="+mn-ea"/>
                          <a:cs typeface="Times New Roman" panose="02020603050405020304" pitchFamily="18" charset="0"/>
                        </a:rPr>
                        <a:t>vụ</a:t>
                      </a:r>
                      <a:r>
                        <a:rPr lang="en-US" sz="2800" i="1" baseline="0" dirty="0" smtClean="0">
                          <a:effectLst/>
                          <a:latin typeface="Times New Roman" panose="02020603050405020304" pitchFamily="18" charset="0"/>
                          <a:ea typeface="+mn-ea"/>
                          <a:cs typeface="Times New Roman" panose="02020603050405020304" pitchFamily="18" charset="0"/>
                        </a:rPr>
                        <a:t> </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Đọc</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sách</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giáo</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khoa</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trang</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15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đoạn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phương</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pháp</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nghiên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cứu</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thực</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địa</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văn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học</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dân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gian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a:t>
                      </a:r>
                      <a:endParaRPr lang="en-US" sz="1800" b="1" kern="1200" dirty="0" smtClean="0">
                        <a:solidFill>
                          <a:srgbClr val="FF0000"/>
                        </a:solidFill>
                        <a:effectLst/>
                        <a:latin typeface="Times New Roman" panose="02020603050405020304" pitchFamily="18" charset="0"/>
                        <a:ea typeface="+mn-ea"/>
                        <a:cs typeface="Times New Roman" panose="02020603050405020304" pitchFamily="18" charset="0"/>
                      </a:endParaRPr>
                    </a:p>
                  </a:txBody>
                  <a:tcPr marL="67448" marR="67448" marT="0" marB="0"/>
                </a:tc>
                <a:tc>
                  <a:txBody>
                    <a:bodyPr/>
                    <a:lstStyle/>
                    <a:p>
                      <a:pPr algn="ctr">
                        <a:spcAft>
                          <a:spcPts val="0"/>
                        </a:spcAft>
                      </a:pPr>
                      <a:r>
                        <a:rPr lang="en-US" sz="2800" i="1" dirty="0" err="1">
                          <a:effectLst/>
                          <a:latin typeface="Times New Roman" panose="02020603050405020304" pitchFamily="18" charset="0"/>
                          <a:cs typeface="Times New Roman" panose="02020603050405020304" pitchFamily="18" charset="0"/>
                        </a:rPr>
                        <a:t>Nội</a:t>
                      </a:r>
                      <a:r>
                        <a:rPr lang="en-US" sz="2800" i="1" dirty="0">
                          <a:effectLst/>
                          <a:latin typeface="Times New Roman" panose="02020603050405020304" pitchFamily="18" charset="0"/>
                          <a:cs typeface="Times New Roman" panose="02020603050405020304" pitchFamily="18" charset="0"/>
                        </a:rPr>
                        <a:t> dung </a:t>
                      </a:r>
                      <a:r>
                        <a:rPr lang="en-US" sz="2800" i="1" dirty="0" err="1">
                          <a:effectLst/>
                          <a:latin typeface="Times New Roman" panose="02020603050405020304" pitchFamily="18" charset="0"/>
                          <a:cs typeface="Times New Roman" panose="02020603050405020304" pitchFamily="18" charset="0"/>
                        </a:rPr>
                        <a:t>câu</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trả</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lời</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của</a:t>
                      </a:r>
                      <a:r>
                        <a:rPr lang="en-US" sz="2800" i="1" dirty="0">
                          <a:effectLst/>
                          <a:latin typeface="Times New Roman" panose="02020603050405020304" pitchFamily="18" charset="0"/>
                          <a:cs typeface="Times New Roman" panose="02020603050405020304" pitchFamily="18" charset="0"/>
                        </a:rPr>
                        <a:t> </a:t>
                      </a:r>
                      <a:endParaRPr lang="en-US" sz="2800" i="1" dirty="0" smtClean="0">
                        <a:effectLst/>
                        <a:latin typeface="Times New Roman" panose="02020603050405020304" pitchFamily="18" charset="0"/>
                        <a:cs typeface="Times New Roman" panose="02020603050405020304" pitchFamily="18" charset="0"/>
                      </a:endParaRPr>
                    </a:p>
                    <a:p>
                      <a:pPr algn="ctr">
                        <a:spcAft>
                          <a:spcPts val="0"/>
                        </a:spcAft>
                      </a:pPr>
                      <a:r>
                        <a:rPr lang="en-US" sz="2800" i="1" dirty="0" err="1" smtClean="0">
                          <a:effectLst/>
                          <a:latin typeface="Times New Roman" panose="02020603050405020304" pitchFamily="18" charset="0"/>
                          <a:cs typeface="Times New Roman" panose="02020603050405020304" pitchFamily="18" charset="0"/>
                        </a:rPr>
                        <a:t>chúng</a:t>
                      </a:r>
                      <a:r>
                        <a:rPr lang="en-US" sz="2800" i="1" baseline="0" dirty="0" smtClean="0">
                          <a:effectLst/>
                          <a:latin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cs typeface="Times New Roman" panose="02020603050405020304" pitchFamily="18" charset="0"/>
                        </a:rPr>
                        <a:t>tôi</a:t>
                      </a:r>
                      <a:endParaRPr lang="en-US" sz="2800" i="1" dirty="0">
                        <a:effectLst/>
                        <a:latin typeface="Times New Roman" panose="02020603050405020304" pitchFamily="18" charset="0"/>
                        <a:cs typeface="Times New Roman" panose="02020603050405020304" pitchFamily="18" charset="0"/>
                      </a:endParaRPr>
                    </a:p>
                    <a:p>
                      <a:pPr indent="457200" algn="ctr">
                        <a:spcAft>
                          <a:spcPts val="0"/>
                        </a:spcAft>
                      </a:pP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khac</a:t>
                      </a: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3747685572"/>
                  </a:ext>
                </a:extLst>
              </a:tr>
              <a:tr h="21336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Trình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bày</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cách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cách</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hiểu</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thế</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nào</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về</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phương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pháp</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thực</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địa</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điền</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dã</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Những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hoạt</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động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đặc</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trưng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tiến</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hành</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trong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phương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pháp</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dirty="0" err="1" smtClean="0">
                          <a:solidFill>
                            <a:schemeClr val="tx1"/>
                          </a:solidFill>
                          <a:effectLst/>
                          <a:latin typeface="Times New Roman" panose="02020603050405020304" pitchFamily="18" charset="0"/>
                          <a:ea typeface="+mn-ea"/>
                          <a:cs typeface="Times New Roman" panose="02020603050405020304" pitchFamily="18" charset="0"/>
                        </a:rPr>
                        <a:t>này</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0"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2958628246"/>
                  </a:ext>
                </a:extLst>
              </a:tr>
            </a:tbl>
          </a:graphicData>
        </a:graphic>
      </p:graphicFrame>
    </p:spTree>
    <p:extLst>
      <p:ext uri="{BB962C8B-B14F-4D97-AF65-F5344CB8AC3E}">
        <p14:creationId xmlns:p14="http://schemas.microsoft.com/office/powerpoint/2010/main" val="1570125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56464" y="99645"/>
            <a:ext cx="8695267" cy="2036885"/>
          </a:xfrm>
        </p:spPr>
        <p:txBody>
          <a:bodyPr>
            <a:normAutofit fontScale="90000"/>
          </a:bodyPr>
          <a:lstStyle/>
          <a:p>
            <a:r>
              <a:rPr lang="en-US" sz="2500" b="1" dirty="0" err="1" smtClean="0">
                <a:solidFill>
                  <a:srgbClr val="FF0000"/>
                </a:solidFill>
                <a:latin typeface="Times New Roman" panose="02020603050405020304" pitchFamily="18" charset="0"/>
                <a:cs typeface="Times New Roman" panose="02020603050405020304" pitchFamily="18" charset="0"/>
              </a:rPr>
              <a:t>Chuyên</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đề</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smtClean="0">
                <a:solidFill>
                  <a:srgbClr val="FF0000"/>
                </a:solidFill>
                <a:latin typeface="Times New Roman" panose="02020603050405020304" pitchFamily="18" charset="0"/>
                <a:cs typeface="Times New Roman" panose="02020603050405020304" pitchFamily="18" charset="0"/>
              </a:rPr>
              <a:t>1</a:t>
            </a:r>
            <a:r>
              <a:rPr lang="en-US" sz="2500" b="1" dirty="0" smtClean="0">
                <a:solidFill>
                  <a:srgbClr val="FF0000"/>
                </a:solidFill>
                <a:latin typeface="Times New Roman" panose="02020603050405020304" pitchFamily="18" charset="0"/>
                <a:cs typeface="Times New Roman" panose="02020603050405020304" pitchFamily="18" charset="0"/>
              </a:rPr>
              <a:t>(</a:t>
            </a:r>
            <a:r>
              <a:rPr lang="en-US" sz="2500" b="1" dirty="0" err="1" smtClean="0">
                <a:solidFill>
                  <a:srgbClr val="FF0000"/>
                </a:solidFill>
                <a:latin typeface="Times New Roman" panose="02020603050405020304" pitchFamily="18" charset="0"/>
                <a:cs typeface="Times New Roman" panose="02020603050405020304" pitchFamily="18" charset="0"/>
              </a:rPr>
              <a:t>tiết</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a:solidFill>
                  <a:srgbClr val="FF0000"/>
                </a:solidFill>
                <a:latin typeface="Times New Roman" panose="02020603050405020304" pitchFamily="18" charset="0"/>
                <a:cs typeface="Times New Roman" panose="02020603050405020304" pitchFamily="18" charset="0"/>
              </a:rPr>
              <a:t>3</a:t>
            </a:r>
            <a:r>
              <a:rPr lang="en-US" sz="2500" b="1" dirty="0" smtClean="0">
                <a:solidFill>
                  <a:srgbClr val="FF0000"/>
                </a:solidFill>
                <a:latin typeface="Times New Roman" panose="02020603050405020304" pitchFamily="18" charset="0"/>
                <a:cs typeface="Times New Roman" panose="02020603050405020304" pitchFamily="18" charset="0"/>
              </a:rPr>
              <a:t>):</a:t>
            </a:r>
            <a:r>
              <a:rPr lang="en-US" sz="2500" b="1" dirty="0" smtClean="0">
                <a:solidFill>
                  <a:srgbClr val="FF0000"/>
                </a:solidFill>
                <a:latin typeface="Times New Roman" panose="02020603050405020304" pitchFamily="18" charset="0"/>
                <a:cs typeface="Times New Roman" panose="02020603050405020304" pitchFamily="18" charset="0"/>
              </a:rPr>
              <a:t/>
            </a:r>
            <a:br>
              <a:rPr lang="en-US" sz="2500" b="1" dirty="0" smtClean="0">
                <a:solidFill>
                  <a:srgbClr val="FF0000"/>
                </a:solidFill>
                <a:latin typeface="Times New Roman" panose="02020603050405020304" pitchFamily="18" charset="0"/>
                <a:cs typeface="Times New Roman" panose="02020603050405020304" pitchFamily="18" charset="0"/>
              </a:rPr>
            </a:br>
            <a:r>
              <a:rPr lang="en-US" sz="2500" b="1" dirty="0" smtClean="0">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Tập</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nghiên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cứu</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và</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viết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báo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một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vấn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đề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văn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học</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dân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gian</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r>
              <a:rPr lang="en-US" sz="25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I.Yêu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cầu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cách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thức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1.Thế </a:t>
            </a:r>
            <a:r>
              <a:rPr lang="en-US" sz="2200" b="1" dirty="0" err="1" smtClean="0">
                <a:solidFill>
                  <a:schemeClr val="tx1"/>
                </a:solidFill>
                <a:latin typeface="Times New Roman" panose="02020603050405020304" pitchFamily="18" charset="0"/>
                <a:cs typeface="Times New Roman" panose="02020603050405020304" pitchFamily="18" charset="0"/>
              </a:rPr>
              <a:t>nào</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là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2.Tiến </a:t>
            </a:r>
            <a:r>
              <a:rPr lang="en-US" sz="2200" b="1" dirty="0" err="1" smtClean="0">
                <a:solidFill>
                  <a:schemeClr val="tx1"/>
                </a:solidFill>
                <a:latin typeface="Times New Roman" panose="02020603050405020304" pitchFamily="18" charset="0"/>
                <a:cs typeface="Times New Roman" panose="02020603050405020304" pitchFamily="18" charset="0"/>
              </a:rPr>
              <a:t>hành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hoạt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động</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endParaRPr lang="en-US" sz="2500" b="1" dirty="0">
              <a:solidFill>
                <a:schemeClr val="tx1"/>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178170" y="1723292"/>
            <a:ext cx="8080130" cy="54512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smtClean="0">
                <a:solidFill>
                  <a:srgbClr val="FF0000"/>
                </a:solidFill>
                <a:latin typeface="Times New Roman" panose="02020603050405020304" pitchFamily="18" charset="0"/>
                <a:cs typeface="Times New Roman" panose="02020603050405020304" pitchFamily="18" charset="0"/>
              </a:rPr>
              <a:t> 3.Một </a:t>
            </a:r>
            <a:r>
              <a:rPr lang="en-US" sz="2000" b="1" dirty="0" err="1" smtClean="0">
                <a:solidFill>
                  <a:srgbClr val="FF0000"/>
                </a:solidFill>
                <a:latin typeface="Times New Roman" panose="02020603050405020304" pitchFamily="18" charset="0"/>
                <a:cs typeface="Times New Roman" panose="02020603050405020304" pitchFamily="18" charset="0"/>
              </a:rPr>
              <a:t>số</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pháp</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nghiên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cứu</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văn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học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dân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gian</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6" name="Google Shape;1041;p41"/>
          <p:cNvSpPr txBox="1">
            <a:spLocks/>
          </p:cNvSpPr>
          <p:nvPr/>
        </p:nvSpPr>
        <p:spPr>
          <a:xfrm>
            <a:off x="2056097" y="4073394"/>
            <a:ext cx="6650860" cy="2488224"/>
          </a:xfrm>
          <a:prstGeom prst="rect">
            <a:avLst/>
          </a:prstGeom>
          <a:solidFill>
            <a:schemeClr val="accent5">
              <a:lumMod val="40000"/>
              <a:lumOff val="60000"/>
            </a:schemeClr>
          </a:solidFill>
          <a:ln>
            <a:solidFill>
              <a:schemeClr val="accent3">
                <a:lumMod val="60000"/>
                <a:lumOff val="40000"/>
              </a:schemeClr>
            </a:solidFill>
          </a:ln>
        </p:spPr>
        <p:txBody>
          <a:bodyPr spcFirstLastPara="1" vert="horz" wrap="square" lIns="0" tIns="0" rIns="0" bIns="0"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000" dirty="0" smtClean="0">
                <a:solidFill>
                  <a:schemeClr val="tx1"/>
                </a:solidFill>
                <a:latin typeface="Times New Roman" panose="02020603050405020304" pitchFamily="18" charset="0"/>
                <a:cs typeface="Times New Roman" panose="02020603050405020304" pitchFamily="18" charset="0"/>
              </a:rPr>
              <a:t>-HS </a:t>
            </a:r>
            <a:r>
              <a:rPr lang="en-US" sz="2000" dirty="0" err="1" smtClean="0">
                <a:solidFill>
                  <a:schemeClr val="tx1"/>
                </a:solidFill>
                <a:latin typeface="Times New Roman" panose="02020603050405020304" pitchFamily="18" charset="0"/>
                <a:cs typeface="Times New Roman" panose="02020603050405020304" pitchFamily="18" charset="0"/>
              </a:rPr>
              <a:t>đọc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sách</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giáo</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khoa</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trang</a:t>
            </a:r>
            <a:r>
              <a:rPr lang="en-US" sz="2000" dirty="0" smtClean="0">
                <a:solidFill>
                  <a:schemeClr val="tx1"/>
                </a:solidFill>
                <a:latin typeface="Times New Roman" panose="02020603050405020304" pitchFamily="18" charset="0"/>
                <a:cs typeface="Times New Roman" panose="02020603050405020304" pitchFamily="18" charset="0"/>
              </a:rPr>
              <a:t> 16, 17,18 </a:t>
            </a:r>
          </a:p>
          <a:p>
            <a:r>
              <a:rPr lang="en-US" sz="2000" dirty="0" smtClean="0">
                <a:solidFill>
                  <a:schemeClr val="tx1"/>
                </a:solidFill>
                <a:latin typeface="Times New Roman" panose="02020603050405020304" pitchFamily="18" charset="0"/>
                <a:cs typeface="Times New Roman" panose="02020603050405020304" pitchFamily="18" charset="0"/>
              </a:rPr>
              <a:t>-</a:t>
            </a:r>
            <a:r>
              <a:rPr lang="en-US" sz="2000" dirty="0" err="1" smtClean="0">
                <a:solidFill>
                  <a:schemeClr val="tx1"/>
                </a:solidFill>
                <a:latin typeface="Times New Roman" panose="02020603050405020304" pitchFamily="18" charset="0"/>
                <a:cs typeface="Times New Roman" panose="02020603050405020304" pitchFamily="18" charset="0"/>
              </a:rPr>
              <a:t>Làm</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việc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theo</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cặp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trả</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lời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các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câu</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hỏi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trắc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nghiệm</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và</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câu</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hỏi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phát</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vấn</a:t>
            </a:r>
            <a:endParaRPr lang="en-US" sz="2000" dirty="0" smtClean="0">
              <a:solidFill>
                <a:schemeClr val="tx1"/>
              </a:solidFill>
              <a:latin typeface="Times New Roman" panose="02020603050405020304" pitchFamily="18" charset="0"/>
              <a:cs typeface="Times New Roman" panose="02020603050405020304" pitchFamily="18" charset="0"/>
            </a:endParaRPr>
          </a:p>
          <a:p>
            <a:r>
              <a:rPr lang="en-US" sz="2000" dirty="0" err="1" smtClean="0">
                <a:solidFill>
                  <a:schemeClr val="tx1"/>
                </a:solidFill>
                <a:latin typeface="Times New Roman" panose="02020603050405020304" pitchFamily="18" charset="0"/>
                <a:cs typeface="Times New Roman" panose="02020603050405020304" pitchFamily="18" charset="0"/>
              </a:rPr>
              <a:t>Thời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gian</a:t>
            </a:r>
            <a:r>
              <a:rPr lang="en-US" sz="2000" dirty="0" smtClean="0">
                <a:solidFill>
                  <a:schemeClr val="tx1"/>
                </a:solidFill>
                <a:latin typeface="Times New Roman" panose="02020603050405020304" pitchFamily="18" charset="0"/>
                <a:cs typeface="Times New Roman" panose="02020603050405020304" pitchFamily="18" charset="0"/>
              </a:rPr>
              <a:t>: 10 </a:t>
            </a:r>
            <a:r>
              <a:rPr lang="en-US" sz="2000" dirty="0" err="1" smtClean="0">
                <a:solidFill>
                  <a:schemeClr val="tx1"/>
                </a:solidFill>
                <a:latin typeface="Times New Roman" panose="02020603050405020304" pitchFamily="18" charset="0"/>
                <a:cs typeface="Times New Roman" panose="02020603050405020304" pitchFamily="18" charset="0"/>
              </a:rPr>
              <a:t>phút</a:t>
            </a:r>
            <a:r>
              <a:rPr lang="en-US" sz="2000" dirty="0" smtClean="0">
                <a:solidFill>
                  <a:schemeClr val="tx1"/>
                </a:solidFill>
                <a:latin typeface="Times New Roman" panose="02020603050405020304" pitchFamily="18" charset="0"/>
                <a:cs typeface="Times New Roman" panose="02020603050405020304" pitchFamily="18" charset="0"/>
              </a:rPr>
              <a:t> </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7" name="Rectangle 6"/>
          <p:cNvSpPr/>
          <p:nvPr/>
        </p:nvSpPr>
        <p:spPr>
          <a:xfrm>
            <a:off x="2056097" y="2066793"/>
            <a:ext cx="6096000" cy="707886"/>
          </a:xfrm>
          <a:prstGeom prst="rect">
            <a:avLst/>
          </a:prstGeom>
        </p:spPr>
        <p:txBody>
          <a:bodyPr>
            <a:spAutoFit/>
          </a:bodyPr>
          <a:lstStyle/>
          <a:p>
            <a:r>
              <a:rPr lang="en-US" sz="2000" b="1" dirty="0" smtClean="0">
                <a:latin typeface="Times New Roman" panose="02020603050405020304" pitchFamily="18" charset="0"/>
                <a:cs typeface="Times New Roman" panose="02020603050405020304" pitchFamily="18" charset="0"/>
              </a:rPr>
              <a:t>3.1.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phân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tích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văn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bản</a:t>
            </a:r>
            <a:endParaRPr lang="en-US" sz="2000" b="1"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3.2.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so </a:t>
            </a:r>
            <a:r>
              <a:rPr lang="en-US" sz="2000" b="1" dirty="0" err="1">
                <a:latin typeface="Times New Roman" panose="02020603050405020304" pitchFamily="18" charset="0"/>
                <a:cs typeface="Times New Roman" panose="02020603050405020304" pitchFamily="18" charset="0"/>
              </a:rPr>
              <a:t>sánh</a:t>
            </a:r>
            <a:endParaRPr lang="en-US" sz="2000" b="1" dirty="0">
              <a:latin typeface="Times New Roman" panose="02020603050405020304" pitchFamily="18" charset="0"/>
              <a:cs typeface="Times New Roman" panose="02020603050405020304" pitchFamily="18" charset="0"/>
            </a:endParaRPr>
          </a:p>
        </p:txBody>
      </p:sp>
      <p:sp>
        <p:nvSpPr>
          <p:cNvPr id="8" name="Google Shape;1040;p41"/>
          <p:cNvSpPr txBox="1">
            <a:spLocks/>
          </p:cNvSpPr>
          <p:nvPr/>
        </p:nvSpPr>
        <p:spPr>
          <a:xfrm>
            <a:off x="0" y="4516819"/>
            <a:ext cx="2056097" cy="572700"/>
          </a:xfrm>
          <a:prstGeom prst="rect">
            <a:avLst/>
          </a:prstGeom>
        </p:spPr>
        <p:style>
          <a:lnRef idx="3">
            <a:schemeClr val="lt1"/>
          </a:lnRef>
          <a:fillRef idx="1">
            <a:schemeClr val="accent5"/>
          </a:fillRef>
          <a:effectRef idx="1">
            <a:schemeClr val="accent5"/>
          </a:effectRef>
          <a:fontRef idx="minor">
            <a:schemeClr val="lt1"/>
          </a:fontRef>
        </p:style>
        <p:txBody>
          <a:bodyPr spcFirstLastPara="1" vert="horz" wrap="square" lIns="0" tIns="0" rIns="0" bIns="0" rtlCol="0" anchor="t" anchorCtr="0">
            <a:no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spcBef>
                <a:spcPts val="0"/>
              </a:spcBef>
            </a:pPr>
            <a:r>
              <a:rPr lang="en-US" sz="3200" dirty="0" err="1" smtClean="0"/>
              <a:t>Nhiệm</a:t>
            </a:r>
            <a:r>
              <a:rPr lang="en-US" sz="3200" dirty="0" smtClean="0"/>
              <a:t> </a:t>
            </a:r>
            <a:r>
              <a:rPr lang="en-US" sz="3200" dirty="0" err="1" smtClean="0"/>
              <a:t>vụ</a:t>
            </a:r>
            <a:endParaRPr lang="en-US" sz="3200" dirty="0" smtClean="0"/>
          </a:p>
          <a:p>
            <a:pPr algn="ctr">
              <a:spcBef>
                <a:spcPts val="0"/>
              </a:spcBef>
            </a:pPr>
            <a:endParaRPr lang="en-US" dirty="0"/>
          </a:p>
        </p:txBody>
      </p:sp>
      <p:sp>
        <p:nvSpPr>
          <p:cNvPr id="9" name="Rectangle 8"/>
          <p:cNvSpPr/>
          <p:nvPr/>
        </p:nvSpPr>
        <p:spPr>
          <a:xfrm>
            <a:off x="2056097" y="2619389"/>
            <a:ext cx="6096000" cy="707886"/>
          </a:xfrm>
          <a:prstGeom prst="rect">
            <a:avLst/>
          </a:prstGeom>
        </p:spPr>
        <p:txBody>
          <a:bodyPr>
            <a:spAutoFit/>
          </a:bodyPr>
          <a:lstStyle/>
          <a:p>
            <a:r>
              <a:rPr lang="en-US" sz="2000" b="1" dirty="0" smtClean="0">
                <a:latin typeface="Times New Roman" panose="02020603050405020304" pitchFamily="18" charset="0"/>
                <a:cs typeface="Times New Roman" panose="02020603050405020304" pitchFamily="18" charset="0"/>
              </a:rPr>
              <a:t>3.3.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quan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sát</a:t>
            </a:r>
            <a:endParaRPr lang="en-US" sz="2000" b="1"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3.4.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thực</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địa</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điền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dã</a:t>
            </a:r>
            <a:endParaRPr lang="en-US" sz="2000" b="1" dirty="0">
              <a:latin typeface="Times New Roman" panose="02020603050405020304" pitchFamily="18" charset="0"/>
              <a:cs typeface="Times New Roman" panose="02020603050405020304" pitchFamily="18" charset="0"/>
            </a:endParaRPr>
          </a:p>
        </p:txBody>
      </p:sp>
      <p:sp>
        <p:nvSpPr>
          <p:cNvPr id="10" name="Rectangle 9"/>
          <p:cNvSpPr/>
          <p:nvPr/>
        </p:nvSpPr>
        <p:spPr>
          <a:xfrm>
            <a:off x="2056097" y="3216039"/>
            <a:ext cx="6096000" cy="707886"/>
          </a:xfrm>
          <a:prstGeom prst="rect">
            <a:avLst/>
          </a:prstGeom>
        </p:spPr>
        <p:txBody>
          <a:bodyPr>
            <a:spAutoFit/>
          </a:bodyPr>
          <a:lstStyle/>
          <a:p>
            <a:r>
              <a:rPr lang="en-US" sz="2000" b="1" dirty="0" smtClean="0">
                <a:solidFill>
                  <a:srgbClr val="FF0000"/>
                </a:solidFill>
                <a:latin typeface="Times New Roman" panose="02020603050405020304" pitchFamily="18" charset="0"/>
                <a:cs typeface="Times New Roman" panose="02020603050405020304" pitchFamily="18" charset="0"/>
              </a:rPr>
              <a:t>3.5.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pháp</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sưu</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tầm</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văn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học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dân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gian</a:t>
            </a:r>
            <a:endParaRPr lang="en-US" sz="2000" b="1" dirty="0">
              <a:solidFill>
                <a:srgbClr val="FF0000"/>
              </a:solidFill>
              <a:latin typeface="Times New Roman" panose="02020603050405020304" pitchFamily="18" charset="0"/>
              <a:cs typeface="Times New Roman" panose="02020603050405020304" pitchFamily="18" charset="0"/>
            </a:endParaRPr>
          </a:p>
          <a:p>
            <a:r>
              <a:rPr lang="en-US" sz="2000" b="1" dirty="0" smtClean="0">
                <a:solidFill>
                  <a:srgbClr val="FF0000"/>
                </a:solidFill>
                <a:latin typeface="Times New Roman" panose="02020603050405020304" pitchFamily="18" charset="0"/>
                <a:cs typeface="Times New Roman" panose="02020603050405020304" pitchFamily="18" charset="0"/>
              </a:rPr>
              <a:t>3.6.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pháp</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khảo</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sát</a:t>
            </a:r>
            <a:endParaRPr lang="en-US"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740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 calcmode="lin" valueType="num">
                                      <p:cBhvr>
                                        <p:cTn id="14" dur="1000" fill="hold"/>
                                        <p:tgtEl>
                                          <p:spTgt spid="8"/>
                                        </p:tgtEl>
                                        <p:attrNameLst>
                                          <p:attrName>style.rotation</p:attrName>
                                        </p:attrNameLst>
                                      </p:cBhvr>
                                      <p:tavLst>
                                        <p:tav tm="0">
                                          <p:val>
                                            <p:fltVal val="90"/>
                                          </p:val>
                                        </p:tav>
                                        <p:tav tm="100000">
                                          <p:val>
                                            <p:fltVal val="0"/>
                                          </p:val>
                                        </p:tav>
                                      </p:tavLst>
                                    </p:anim>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31885" y="20422"/>
            <a:ext cx="4341517" cy="2980591"/>
          </a:xfrm>
          <a:noFill/>
        </p:spPr>
        <p:txBody>
          <a:bodyPr>
            <a:normAutofit lnSpcReduction="10000"/>
          </a:bodyPr>
          <a:lstStyle/>
          <a:p>
            <a:r>
              <a:rPr lang="en-US" b="1" dirty="0">
                <a:latin typeface="Times New Roman" panose="02020603050405020304" pitchFamily="18" charset="0"/>
                <a:cs typeface="Times New Roman" panose="02020603050405020304" pitchFamily="18" charset="0"/>
              </a:rPr>
              <a:t>Câu 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trang</a:t>
            </a:r>
            <a:r>
              <a:rPr lang="en-US" dirty="0">
                <a:latin typeface="Times New Roman" panose="02020603050405020304" pitchFamily="18" charset="0"/>
                <a:cs typeface="Times New Roman" panose="02020603050405020304" pitchFamily="18" charset="0"/>
              </a:rPr>
              <a:t> 16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sưu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tầm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Đẻ</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đẻ</a:t>
            </a:r>
            <a:r>
              <a:rPr lang="en-US" i="1" dirty="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nước</a:t>
            </a:r>
            <a:r>
              <a:rPr lang="en-US" i="1"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A.1</a:t>
            </a:r>
          </a:p>
          <a:p>
            <a:r>
              <a:rPr lang="en-US" dirty="0">
                <a:latin typeface="Times New Roman" panose="02020603050405020304" pitchFamily="18" charset="0"/>
                <a:cs typeface="Times New Roman" panose="02020603050405020304" pitchFamily="18" charset="0"/>
              </a:rPr>
              <a:t>B.2</a:t>
            </a:r>
          </a:p>
          <a:p>
            <a:r>
              <a:rPr lang="en-US" dirty="0">
                <a:latin typeface="Times New Roman" panose="02020603050405020304" pitchFamily="18" charset="0"/>
                <a:cs typeface="Times New Roman" panose="02020603050405020304" pitchFamily="18" charset="0"/>
              </a:rPr>
              <a:t>C.3</a:t>
            </a:r>
          </a:p>
          <a:p>
            <a:r>
              <a:rPr lang="en-US" dirty="0" smtClean="0">
                <a:latin typeface="Times New Roman" panose="02020603050405020304" pitchFamily="18" charset="0"/>
                <a:cs typeface="Times New Roman" panose="02020603050405020304" pitchFamily="18" charset="0"/>
              </a:rPr>
              <a:t>D.4</a:t>
            </a:r>
            <a:endParaRPr lang="en-US" sz="1600" b="1" dirty="0" smtClean="0">
              <a:latin typeface="Times New Roman" panose="02020603050405020304" pitchFamily="18" charset="0"/>
              <a:cs typeface="Times New Roman" panose="02020603050405020304" pitchFamily="18" charset="0"/>
            </a:endParaRPr>
          </a:p>
          <a:p>
            <a:r>
              <a:rPr lang="en-US" sz="1700" b="1" dirty="0" smtClean="0">
                <a:solidFill>
                  <a:srgbClr val="FF0000"/>
                </a:solidFill>
                <a:latin typeface="Times New Roman" panose="02020603050405020304" pitchFamily="18" charset="0"/>
                <a:cs typeface="Times New Roman" panose="02020603050405020304" pitchFamily="18" charset="0"/>
              </a:rPr>
              <a:t>Đáp </a:t>
            </a:r>
            <a:r>
              <a:rPr lang="en-US" sz="1700" b="1" dirty="0" err="1" smtClean="0">
                <a:solidFill>
                  <a:srgbClr val="FF0000"/>
                </a:solidFill>
                <a:latin typeface="Times New Roman" panose="02020603050405020304" pitchFamily="18" charset="0"/>
                <a:cs typeface="Times New Roman" panose="02020603050405020304" pitchFamily="18" charset="0"/>
              </a:rPr>
              <a:t>án</a:t>
            </a:r>
            <a:r>
              <a:rPr lang="en-US" sz="1700" b="1" dirty="0" smtClean="0">
                <a:solidFill>
                  <a:srgbClr val="FF0000"/>
                </a:solidFill>
                <a:latin typeface="Times New Roman" panose="02020603050405020304" pitchFamily="18" charset="0"/>
                <a:cs typeface="Times New Roman" panose="02020603050405020304" pitchFamily="18" charset="0"/>
              </a:rPr>
              <a:t>: D</a:t>
            </a:r>
            <a:endParaRPr lang="en-US" sz="1700" b="1" dirty="0">
              <a:solidFill>
                <a:srgbClr val="FF0000"/>
              </a:solidFill>
              <a:latin typeface="Times New Roman" panose="02020603050405020304" pitchFamily="18" charset="0"/>
              <a:cs typeface="Times New Roman" panose="02020603050405020304" pitchFamily="18" charset="0"/>
            </a:endParaRPr>
          </a:p>
        </p:txBody>
      </p:sp>
      <p:sp>
        <p:nvSpPr>
          <p:cNvPr id="7" name="Content Placeholder 3"/>
          <p:cNvSpPr txBox="1">
            <a:spLocks/>
          </p:cNvSpPr>
          <p:nvPr/>
        </p:nvSpPr>
        <p:spPr>
          <a:xfrm>
            <a:off x="5146430" y="87643"/>
            <a:ext cx="4533900" cy="2980591"/>
          </a:xfrm>
          <a:prstGeom prst="rect">
            <a:avLst/>
          </a:prstGeom>
          <a:noFill/>
          <a:ln>
            <a:noFill/>
          </a:ln>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b="1" dirty="0">
                <a:solidFill>
                  <a:schemeClr val="tx1"/>
                </a:solidFill>
                <a:latin typeface="Times New Roman" panose="02020603050405020304" pitchFamily="18" charset="0"/>
                <a:cs typeface="Times New Roman" panose="02020603050405020304" pitchFamily="18" charset="0"/>
              </a:rPr>
              <a:t>Câu 3:</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Hoạt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động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sưu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tầm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mà</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văn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học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dân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gian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hướng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tới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là</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ai</a:t>
            </a:r>
            <a:r>
              <a:rPr lang="en-US" dirty="0">
                <a:solidFill>
                  <a:schemeClr val="tx1"/>
                </a:solidFill>
                <a:latin typeface="Times New Roman" panose="02020603050405020304" pitchFamily="18" charset="0"/>
                <a:cs typeface="Times New Roman" panose="02020603050405020304" pitchFamily="18" charset="0"/>
              </a:rPr>
              <a:t>?</a:t>
            </a:r>
          </a:p>
          <a:p>
            <a:r>
              <a:rPr lang="en-US" dirty="0" err="1">
                <a:solidFill>
                  <a:schemeClr val="tx1"/>
                </a:solidFill>
                <a:latin typeface="Times New Roman" panose="02020603050405020304" pitchFamily="18" charset="0"/>
                <a:cs typeface="Times New Roman" panose="02020603050405020304" pitchFamily="18" charset="0"/>
              </a:rPr>
              <a:t>A.Người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làm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công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tác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nghiên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cứu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văn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học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dân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gian</a:t>
            </a:r>
            <a:endParaRPr lang="en-US" dirty="0">
              <a:solidFill>
                <a:schemeClr val="tx1"/>
              </a:solidFill>
              <a:latin typeface="Times New Roman" panose="02020603050405020304" pitchFamily="18" charset="0"/>
              <a:cs typeface="Times New Roman" panose="02020603050405020304" pitchFamily="18" charset="0"/>
            </a:endParaRPr>
          </a:p>
          <a:p>
            <a:r>
              <a:rPr lang="en-US" dirty="0" err="1">
                <a:solidFill>
                  <a:schemeClr val="tx1"/>
                </a:solidFill>
                <a:latin typeface="Times New Roman" panose="02020603050405020304" pitchFamily="18" charset="0"/>
                <a:cs typeface="Times New Roman" panose="02020603050405020304" pitchFamily="18" charset="0"/>
              </a:rPr>
              <a:t>B.Người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trong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vùng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khảo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sát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sưu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tầm</a:t>
            </a:r>
            <a:endParaRPr lang="en-US" dirty="0">
              <a:solidFill>
                <a:schemeClr val="tx1"/>
              </a:solidFill>
              <a:latin typeface="Times New Roman" panose="02020603050405020304" pitchFamily="18" charset="0"/>
              <a:cs typeface="Times New Roman" panose="02020603050405020304" pitchFamily="18" charset="0"/>
            </a:endParaRPr>
          </a:p>
          <a:p>
            <a:r>
              <a:rPr lang="en-US" dirty="0" err="1" smtClean="0">
                <a:solidFill>
                  <a:schemeClr val="tx1"/>
                </a:solidFill>
                <a:latin typeface="Times New Roman" panose="02020603050405020304" pitchFamily="18" charset="0"/>
                <a:cs typeface="Times New Roman" panose="02020603050405020304" pitchFamily="18" charset="0"/>
              </a:rPr>
              <a:t>C.Người</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làm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công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tác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quản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lí</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văn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hoá</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dân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gian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trong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vùng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khảo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sát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sưu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tầm</a:t>
            </a:r>
            <a:endParaRPr lang="en-US" dirty="0">
              <a:solidFill>
                <a:schemeClr val="tx1"/>
              </a:solidFill>
              <a:latin typeface="Times New Roman" panose="02020603050405020304" pitchFamily="18" charset="0"/>
              <a:cs typeface="Times New Roman" panose="02020603050405020304" pitchFamily="18" charset="0"/>
            </a:endParaRPr>
          </a:p>
          <a:p>
            <a:r>
              <a:rPr lang="en-US" dirty="0" err="1">
                <a:solidFill>
                  <a:schemeClr val="tx1"/>
                </a:solidFill>
                <a:latin typeface="Times New Roman" panose="02020603050405020304" pitchFamily="18" charset="0"/>
                <a:cs typeface="Times New Roman" panose="02020603050405020304" pitchFamily="18" charset="0"/>
              </a:rPr>
              <a:t>D.Tất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cả</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án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trên</a:t>
            </a:r>
            <a:endParaRPr lang="en-US" dirty="0">
              <a:solidFill>
                <a:schemeClr val="tx1"/>
              </a:solidFill>
              <a:latin typeface="Times New Roman" panose="02020603050405020304" pitchFamily="18" charset="0"/>
              <a:cs typeface="Times New Roman" panose="02020603050405020304" pitchFamily="18" charset="0"/>
            </a:endParaRPr>
          </a:p>
          <a:p>
            <a:endParaRPr lang="en-US" sz="1600" b="1" dirty="0" smtClean="0">
              <a:solidFill>
                <a:schemeClr val="tx1"/>
              </a:solidFill>
              <a:latin typeface="Times New Roman" panose="02020603050405020304" pitchFamily="18" charset="0"/>
              <a:cs typeface="Times New Roman" panose="02020603050405020304" pitchFamily="18" charset="0"/>
            </a:endParaRPr>
          </a:p>
          <a:p>
            <a:r>
              <a:rPr lang="en-US" sz="1900" b="1" dirty="0" smtClean="0">
                <a:solidFill>
                  <a:srgbClr val="FF0000"/>
                </a:solidFill>
                <a:latin typeface="Times New Roman" panose="02020603050405020304" pitchFamily="18" charset="0"/>
                <a:cs typeface="Times New Roman" panose="02020603050405020304" pitchFamily="18" charset="0"/>
              </a:rPr>
              <a:t>Đáp </a:t>
            </a:r>
            <a:r>
              <a:rPr lang="en-US" sz="1900" b="1" dirty="0" err="1" smtClean="0">
                <a:solidFill>
                  <a:srgbClr val="FF0000"/>
                </a:solidFill>
                <a:latin typeface="Times New Roman" panose="02020603050405020304" pitchFamily="18" charset="0"/>
                <a:cs typeface="Times New Roman" panose="02020603050405020304" pitchFamily="18" charset="0"/>
              </a:rPr>
              <a:t>án</a:t>
            </a:r>
            <a:r>
              <a:rPr lang="en-US" sz="1900" b="1" dirty="0" smtClean="0">
                <a:solidFill>
                  <a:srgbClr val="FF0000"/>
                </a:solidFill>
                <a:latin typeface="Times New Roman" panose="02020603050405020304" pitchFamily="18" charset="0"/>
                <a:cs typeface="Times New Roman" panose="02020603050405020304" pitchFamily="18" charset="0"/>
              </a:rPr>
              <a:t>: D</a:t>
            </a:r>
            <a:endParaRPr lang="en-US" sz="1900" b="1" dirty="0">
              <a:solidFill>
                <a:srgbClr val="FF0000"/>
              </a:solidFill>
              <a:latin typeface="Times New Roman" panose="02020603050405020304" pitchFamily="18" charset="0"/>
              <a:cs typeface="Times New Roman" panose="02020603050405020304" pitchFamily="18" charset="0"/>
            </a:endParaRPr>
          </a:p>
        </p:txBody>
      </p:sp>
      <p:sp>
        <p:nvSpPr>
          <p:cNvPr id="8" name="Content Placeholder 3"/>
          <p:cNvSpPr txBox="1">
            <a:spLocks/>
          </p:cNvSpPr>
          <p:nvPr/>
        </p:nvSpPr>
        <p:spPr>
          <a:xfrm>
            <a:off x="5146430" y="3297117"/>
            <a:ext cx="4341517" cy="3560883"/>
          </a:xfrm>
          <a:prstGeom prst="rect">
            <a:avLst/>
          </a:prstGeom>
          <a:no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b="1" dirty="0">
                <a:latin typeface="Times New Roman" panose="02020603050405020304" pitchFamily="18" charset="0"/>
                <a:cs typeface="Times New Roman" panose="02020603050405020304" pitchFamily="18" charset="0"/>
              </a:rPr>
              <a:t>Câu 4:</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sưu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tầm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chép</a:t>
            </a:r>
            <a:r>
              <a:rPr lang="en-US" dirty="0">
                <a:latin typeface="Times New Roman" panose="02020603050405020304" pitchFamily="18" charset="0"/>
                <a:cs typeface="Times New Roman" panose="02020603050405020304" pitchFamily="18" charset="0"/>
              </a:rPr>
              <a:t>. </a:t>
            </a:r>
          </a:p>
          <a:p>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sai</a:t>
            </a:r>
            <a:r>
              <a:rPr lang="en-US" dirty="0">
                <a:latin typeface="Times New Roman" panose="02020603050405020304" pitchFamily="18" charset="0"/>
                <a:cs typeface="Times New Roman" panose="02020603050405020304" pitchFamily="18" charset="0"/>
              </a:rPr>
              <a:t>?</a:t>
            </a:r>
          </a:p>
          <a:p>
            <a:r>
              <a:rPr lang="en-US" dirty="0" err="1">
                <a:latin typeface="Times New Roman" panose="02020603050405020304" pitchFamily="18" charset="0"/>
                <a:cs typeface="Times New Roman" panose="02020603050405020304" pitchFamily="18" charset="0"/>
              </a:rPr>
              <a:t>A.Đúng</a:t>
            </a:r>
            <a:endParaRPr lang="en-US"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B.Sai</a:t>
            </a:r>
            <a:endParaRPr lang="en-US" sz="1600" b="1" dirty="0">
              <a:latin typeface="Times New Roman" panose="02020603050405020304" pitchFamily="18" charset="0"/>
              <a:cs typeface="Times New Roman" panose="02020603050405020304" pitchFamily="18" charset="0"/>
            </a:endParaRPr>
          </a:p>
          <a:p>
            <a:r>
              <a:rPr lang="en-US" sz="1700" b="1" dirty="0" smtClean="0">
                <a:solidFill>
                  <a:srgbClr val="FF0000"/>
                </a:solidFill>
                <a:latin typeface="Times New Roman" panose="02020603050405020304" pitchFamily="18" charset="0"/>
                <a:cs typeface="Times New Roman" panose="02020603050405020304" pitchFamily="18" charset="0"/>
              </a:rPr>
              <a:t>Đáp </a:t>
            </a:r>
            <a:r>
              <a:rPr lang="en-US" sz="1700" b="1" dirty="0" err="1" smtClean="0">
                <a:solidFill>
                  <a:srgbClr val="FF0000"/>
                </a:solidFill>
                <a:latin typeface="Times New Roman" panose="02020603050405020304" pitchFamily="18" charset="0"/>
                <a:cs typeface="Times New Roman" panose="02020603050405020304" pitchFamily="18" charset="0"/>
              </a:rPr>
              <a:t>án</a:t>
            </a:r>
            <a:r>
              <a:rPr lang="en-US" sz="1700" b="1" dirty="0" smtClean="0">
                <a:solidFill>
                  <a:srgbClr val="FF0000"/>
                </a:solidFill>
                <a:latin typeface="Times New Roman" panose="02020603050405020304" pitchFamily="18" charset="0"/>
                <a:cs typeface="Times New Roman" panose="02020603050405020304" pitchFamily="18" charset="0"/>
              </a:rPr>
              <a:t>: A</a:t>
            </a:r>
            <a:endParaRPr lang="en-US" sz="1700"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sz="quarter" idx="4"/>
          </p:nvPr>
        </p:nvSpPr>
        <p:spPr>
          <a:xfrm>
            <a:off x="131884" y="3091774"/>
            <a:ext cx="4791808" cy="3874571"/>
          </a:xfrm>
          <a:noFill/>
        </p:spPr>
        <p:txBody>
          <a:bodyPr>
            <a:normAutofit fontScale="77500" lnSpcReduction="20000"/>
          </a:bodyPr>
          <a:lstStyle/>
          <a:p>
            <a:pPr>
              <a:lnSpc>
                <a:spcPct val="130000"/>
              </a:lnSpc>
              <a:spcBef>
                <a:spcPts val="300"/>
              </a:spcBef>
              <a:spcAft>
                <a:spcPts val="300"/>
              </a:spcAft>
            </a:pPr>
            <a:r>
              <a:rPr lang="en-US" sz="1900" b="1" dirty="0">
                <a:latin typeface="Times New Roman" panose="02020603050405020304" pitchFamily="18" charset="0"/>
                <a:ea typeface="Calibri" panose="020F0502020204030204" pitchFamily="34" charset="0"/>
              </a:rPr>
              <a:t>Câu 2:</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Hoạt</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động</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sưu</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tầm</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sau</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thực</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hiện</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với</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với</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văn</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bản</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sử</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thi</a:t>
            </a:r>
            <a:r>
              <a:rPr lang="en-US" sz="1900" dirty="0">
                <a:latin typeface="Times New Roman" panose="02020603050405020304" pitchFamily="18" charset="0"/>
                <a:ea typeface="Calibri" panose="020F0502020204030204" pitchFamily="34" charset="0"/>
              </a:rPr>
              <a:t> </a:t>
            </a:r>
            <a:r>
              <a:rPr lang="en-US" sz="1900" i="1" dirty="0">
                <a:latin typeface="Times New Roman" panose="02020603050405020304" pitchFamily="18" charset="0"/>
                <a:ea typeface="Calibri" panose="020F0502020204030204" pitchFamily="34" charset="0"/>
              </a:rPr>
              <a:t>“</a:t>
            </a:r>
            <a:r>
              <a:rPr lang="en-US" sz="1900" i="1" dirty="0" err="1">
                <a:latin typeface="Times New Roman" panose="02020603050405020304" pitchFamily="18" charset="0"/>
                <a:ea typeface="Calibri" panose="020F0502020204030204" pitchFamily="34" charset="0"/>
              </a:rPr>
              <a:t>Đẻ</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đất</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đẻ</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nước</a:t>
            </a:r>
            <a:r>
              <a:rPr lang="en-US" sz="1900" i="1" dirty="0">
                <a:latin typeface="Times New Roman" panose="02020603050405020304" pitchFamily="18" charset="0"/>
                <a:ea typeface="Calibri" panose="020F0502020204030204" pitchFamily="34" charset="0"/>
              </a:rPr>
              <a:t>”</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nào</a:t>
            </a:r>
            <a:r>
              <a:rPr lang="en-US" sz="1900" dirty="0">
                <a:latin typeface="Times New Roman" panose="02020603050405020304" pitchFamily="18" charset="0"/>
                <a:ea typeface="Calibri" panose="020F0502020204030204" pitchFamily="34" charset="0"/>
              </a:rPr>
              <a:t> </a:t>
            </a:r>
            <a:r>
              <a:rPr lang="en-US" sz="1900" i="1" dirty="0">
                <a:latin typeface="Times New Roman" panose="02020603050405020304" pitchFamily="18" charset="0"/>
                <a:ea typeface="Calibri" panose="020F0502020204030204" pitchFamily="34" charset="0"/>
              </a:rPr>
              <a:t>“Hai </a:t>
            </a:r>
            <a:r>
              <a:rPr lang="en-US" sz="1900" i="1" dirty="0" err="1">
                <a:latin typeface="Times New Roman" panose="02020603050405020304" pitchFamily="18" charset="0"/>
                <a:ea typeface="Calibri" panose="020F0502020204030204" pitchFamily="34" charset="0"/>
              </a:rPr>
              <a:t>bố</a:t>
            </a:r>
            <a:r>
              <a:rPr lang="en-US" sz="1900" i="1" dirty="0">
                <a:latin typeface="Times New Roman" panose="02020603050405020304" pitchFamily="18" charset="0"/>
                <a:ea typeface="Calibri" panose="020F0502020204030204" pitchFamily="34" charset="0"/>
              </a:rPr>
              <a:t> con </a:t>
            </a:r>
            <a:r>
              <a:rPr lang="en-US" sz="1900" i="1" dirty="0" err="1">
                <a:latin typeface="Times New Roman" panose="02020603050405020304" pitchFamily="18" charset="0"/>
                <a:ea typeface="Calibri" panose="020F0502020204030204" pitchFamily="34" charset="0"/>
              </a:rPr>
              <a:t>cứ</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dắt</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nhau</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đi</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hết</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mường</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này</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đến</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mường</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khác</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Sau</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mấy</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năm</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họ</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đã</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có</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được</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một</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tập</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giấy</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dày</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chừng</a:t>
            </a:r>
            <a:r>
              <a:rPr lang="en-US" sz="1900" i="1" dirty="0">
                <a:latin typeface="Times New Roman" panose="02020603050405020304" pitchFamily="18" charset="0"/>
                <a:ea typeface="Calibri" panose="020F0502020204030204" pitchFamily="34" charset="0"/>
              </a:rPr>
              <a:t> gang </a:t>
            </a:r>
            <a:r>
              <a:rPr lang="en-US" sz="1900" i="1" dirty="0" err="1">
                <a:latin typeface="Times New Roman" panose="02020603050405020304" pitchFamily="18" charset="0"/>
                <a:ea typeface="Calibri" panose="020F0502020204030204" pitchFamily="34" charset="0"/>
              </a:rPr>
              <a:t>tay</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khói</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bếp</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và</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bụi</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bặm</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bám</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vàng</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Tập</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giấy</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đã</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đi</a:t>
            </a:r>
            <a:r>
              <a:rPr lang="en-US" sz="1900" i="1" dirty="0">
                <a:latin typeface="Times New Roman" panose="02020603050405020304" pitchFamily="18" charset="0"/>
                <a:ea typeface="Calibri" panose="020F0502020204030204" pitchFamily="34" charset="0"/>
              </a:rPr>
              <a:t> qua </a:t>
            </a:r>
            <a:r>
              <a:rPr lang="en-US" sz="1900" i="1" dirty="0" err="1">
                <a:latin typeface="Times New Roman" panose="02020603050405020304" pitchFamily="18" charset="0"/>
                <a:ea typeface="Calibri" panose="020F0502020204030204" pitchFamily="34" charset="0"/>
              </a:rPr>
              <a:t>mường</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Khê</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mường</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Ống</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mường</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Lụt</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mường</a:t>
            </a:r>
            <a:r>
              <a:rPr lang="en-US" sz="1900" i="1" dirty="0">
                <a:latin typeface="Times New Roman" panose="02020603050405020304" pitchFamily="18" charset="0"/>
                <a:ea typeface="Calibri" panose="020F0502020204030204" pitchFamily="34" charset="0"/>
              </a:rPr>
              <a:t> </a:t>
            </a:r>
            <a:r>
              <a:rPr lang="en-US" sz="1900" i="1" dirty="0" err="1">
                <a:latin typeface="Times New Roman" panose="02020603050405020304" pitchFamily="18" charset="0"/>
                <a:ea typeface="Calibri" panose="020F0502020204030204" pitchFamily="34" charset="0"/>
              </a:rPr>
              <a:t>Lỗ</a:t>
            </a:r>
            <a:r>
              <a:rPr lang="en-US" sz="1900" i="1" dirty="0">
                <a:latin typeface="Times New Roman" panose="02020603050405020304" pitchFamily="18" charset="0"/>
                <a:ea typeface="Calibri" panose="020F0502020204030204" pitchFamily="34" charset="0"/>
              </a:rPr>
              <a:t>…” ?</a:t>
            </a:r>
            <a:endParaRPr lang="en-US" sz="1900" dirty="0">
              <a:latin typeface="Times New Roman" panose="02020603050405020304" pitchFamily="18" charset="0"/>
              <a:ea typeface="Calibri" panose="020F0502020204030204" pitchFamily="34" charset="0"/>
            </a:endParaRPr>
          </a:p>
          <a:p>
            <a:pPr>
              <a:lnSpc>
                <a:spcPct val="130000"/>
              </a:lnSpc>
              <a:spcBef>
                <a:spcPts val="300"/>
              </a:spcBef>
              <a:spcAft>
                <a:spcPts val="300"/>
              </a:spcAft>
            </a:pPr>
            <a:r>
              <a:rPr lang="en-US" sz="1900" dirty="0" err="1">
                <a:latin typeface="Times New Roman" panose="02020603050405020304" pitchFamily="18" charset="0"/>
                <a:ea typeface="Calibri" panose="020F0502020204030204" pitchFamily="34" charset="0"/>
              </a:rPr>
              <a:t>A.Văn</a:t>
            </a:r>
            <a:r>
              <a:rPr lang="en-US" sz="1900" dirty="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bản</a:t>
            </a:r>
            <a:r>
              <a:rPr lang="en-US" sz="1900" dirty="0" smtClean="0">
                <a:latin typeface="Times New Roman" panose="02020603050405020304" pitchFamily="18" charset="0"/>
                <a:ea typeface="Calibri" panose="020F0502020204030204" pitchFamily="34" charset="0"/>
              </a:rPr>
              <a:t> do </a:t>
            </a:r>
            <a:r>
              <a:rPr lang="en-US" sz="1900" dirty="0" err="1" smtClean="0">
                <a:latin typeface="Times New Roman" panose="02020603050405020304" pitchFamily="18" charset="0"/>
                <a:ea typeface="Calibri" panose="020F0502020204030204" pitchFamily="34" charset="0"/>
              </a:rPr>
              <a:t>bố</a:t>
            </a:r>
            <a:r>
              <a:rPr lang="en-US" sz="1900" dirty="0" smtClean="0">
                <a:latin typeface="Times New Roman" panose="02020603050405020304" pitchFamily="18" charset="0"/>
                <a:ea typeface="Calibri" panose="020F0502020204030204" pitchFamily="34" charset="0"/>
              </a:rPr>
              <a:t> con </a:t>
            </a:r>
            <a:r>
              <a:rPr lang="en-US" sz="1900" dirty="0" err="1" smtClean="0">
                <a:latin typeface="Times New Roman" panose="02020603050405020304" pitchFamily="18" charset="0"/>
                <a:ea typeface="Calibri" panose="020F0502020204030204" pitchFamily="34" charset="0"/>
              </a:rPr>
              <a:t>Vương</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Anh</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sưu</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tầm</a:t>
            </a:r>
            <a:endParaRPr lang="en-US" sz="1900" dirty="0">
              <a:latin typeface="Times New Roman" panose="02020603050405020304" pitchFamily="18" charset="0"/>
              <a:ea typeface="Calibri" panose="020F0502020204030204" pitchFamily="34" charset="0"/>
            </a:endParaRPr>
          </a:p>
          <a:p>
            <a:pPr>
              <a:lnSpc>
                <a:spcPct val="130000"/>
              </a:lnSpc>
              <a:spcBef>
                <a:spcPts val="300"/>
              </a:spcBef>
              <a:spcAft>
                <a:spcPts val="300"/>
              </a:spcAft>
            </a:pPr>
            <a:r>
              <a:rPr lang="en-US" sz="1900" dirty="0" err="1">
                <a:latin typeface="Times New Roman" panose="02020603050405020304" pitchFamily="18" charset="0"/>
                <a:ea typeface="Calibri" panose="020F0502020204030204" pitchFamily="34" charset="0"/>
              </a:rPr>
              <a:t>B.Văn</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bản</a:t>
            </a:r>
            <a:r>
              <a:rPr lang="en-US" sz="1900" dirty="0">
                <a:latin typeface="Times New Roman" panose="02020603050405020304" pitchFamily="18" charset="0"/>
                <a:ea typeface="Calibri" panose="020F0502020204030204" pitchFamily="34" charset="0"/>
              </a:rPr>
              <a:t> </a:t>
            </a:r>
            <a:r>
              <a:rPr lang="en-US" sz="1900" dirty="0" smtClean="0">
                <a:latin typeface="Times New Roman" panose="02020603050405020304" pitchFamily="18" charset="0"/>
                <a:ea typeface="Calibri" panose="020F0502020204030204" pitchFamily="34" charset="0"/>
              </a:rPr>
              <a:t>do </a:t>
            </a:r>
            <a:r>
              <a:rPr lang="en-US" sz="1900" dirty="0" err="1" smtClean="0">
                <a:latin typeface="Times New Roman" panose="02020603050405020304" pitchFamily="18" charset="0"/>
                <a:ea typeface="Calibri" panose="020F0502020204030204" pitchFamily="34" charset="0"/>
              </a:rPr>
              <a:t>Vương</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Anh</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Hoàng</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Anh</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Nhân</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sưu</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tầm</a:t>
            </a:r>
            <a:endParaRPr lang="en-US" sz="1900" dirty="0">
              <a:latin typeface="Times New Roman" panose="02020603050405020304" pitchFamily="18" charset="0"/>
              <a:ea typeface="Calibri" panose="020F0502020204030204" pitchFamily="34" charset="0"/>
            </a:endParaRPr>
          </a:p>
          <a:p>
            <a:pPr>
              <a:lnSpc>
                <a:spcPct val="130000"/>
              </a:lnSpc>
              <a:spcBef>
                <a:spcPts val="300"/>
              </a:spcBef>
              <a:spcAft>
                <a:spcPts val="300"/>
              </a:spcAft>
            </a:pPr>
            <a:r>
              <a:rPr lang="en-US" sz="1900" dirty="0" err="1">
                <a:latin typeface="Times New Roman" panose="02020603050405020304" pitchFamily="18" charset="0"/>
                <a:ea typeface="Calibri" panose="020F0502020204030204" pitchFamily="34" charset="0"/>
              </a:rPr>
              <a:t>C.Văn</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bản</a:t>
            </a:r>
            <a:r>
              <a:rPr lang="en-US" sz="1900" dirty="0">
                <a:latin typeface="Times New Roman" panose="02020603050405020304" pitchFamily="18" charset="0"/>
                <a:ea typeface="Calibri" panose="020F0502020204030204" pitchFamily="34" charset="0"/>
              </a:rPr>
              <a:t> </a:t>
            </a:r>
            <a:r>
              <a:rPr lang="en-US" sz="1900" dirty="0" smtClean="0">
                <a:latin typeface="Times New Roman" panose="02020603050405020304" pitchFamily="18" charset="0"/>
                <a:ea typeface="Calibri" panose="020F0502020204030204" pitchFamily="34" charset="0"/>
              </a:rPr>
              <a:t>do </a:t>
            </a:r>
            <a:r>
              <a:rPr lang="en-US" sz="1900" dirty="0" err="1" smtClean="0">
                <a:latin typeface="Times New Roman" panose="02020603050405020304" pitchFamily="18" charset="0"/>
                <a:ea typeface="Calibri" panose="020F0502020204030204" pitchFamily="34" charset="0"/>
              </a:rPr>
              <a:t>Bùi</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Văn</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Kín</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sưu</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tầm</a:t>
            </a:r>
            <a:endParaRPr lang="en-US" sz="1900" dirty="0">
              <a:latin typeface="Times New Roman" panose="02020603050405020304" pitchFamily="18" charset="0"/>
              <a:ea typeface="Calibri" panose="020F0502020204030204" pitchFamily="34" charset="0"/>
            </a:endParaRPr>
          </a:p>
          <a:p>
            <a:pPr>
              <a:lnSpc>
                <a:spcPct val="130000"/>
              </a:lnSpc>
              <a:spcBef>
                <a:spcPts val="300"/>
              </a:spcBef>
              <a:spcAft>
                <a:spcPts val="300"/>
              </a:spcAft>
            </a:pPr>
            <a:r>
              <a:rPr lang="en-US" sz="1900" dirty="0" err="1">
                <a:latin typeface="Times New Roman" panose="02020603050405020304" pitchFamily="18" charset="0"/>
                <a:ea typeface="Calibri" panose="020F0502020204030204" pitchFamily="34" charset="0"/>
              </a:rPr>
              <a:t>D.Văn</a:t>
            </a:r>
            <a:r>
              <a:rPr lang="en-US" sz="1900" dirty="0">
                <a:latin typeface="Times New Roman" panose="02020603050405020304" pitchFamily="18" charset="0"/>
                <a:ea typeface="Calibri" panose="020F0502020204030204" pitchFamily="34" charset="0"/>
              </a:rPr>
              <a:t> </a:t>
            </a:r>
            <a:r>
              <a:rPr lang="en-US" sz="1900" dirty="0" err="1">
                <a:latin typeface="Times New Roman" panose="02020603050405020304" pitchFamily="18" charset="0"/>
                <a:ea typeface="Calibri" panose="020F0502020204030204" pitchFamily="34" charset="0"/>
              </a:rPr>
              <a:t>bản</a:t>
            </a:r>
            <a:r>
              <a:rPr lang="en-US" sz="1900" dirty="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Vương</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Anh</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Hoàng</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Anh</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Nhân</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Đặng</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Văn</a:t>
            </a:r>
            <a:r>
              <a:rPr lang="en-US" sz="1900" dirty="0" smtClean="0">
                <a:latin typeface="Times New Roman" panose="02020603050405020304" pitchFamily="18" charset="0"/>
                <a:ea typeface="Calibri" panose="020F0502020204030204" pitchFamily="34" charset="0"/>
              </a:rPr>
              <a:t> Lung </a:t>
            </a:r>
            <a:r>
              <a:rPr lang="en-US" sz="1900" dirty="0" err="1" smtClean="0">
                <a:latin typeface="Times New Roman" panose="02020603050405020304" pitchFamily="18" charset="0"/>
                <a:ea typeface="Calibri" panose="020F0502020204030204" pitchFamily="34" charset="0"/>
              </a:rPr>
              <a:t>sưu</a:t>
            </a:r>
            <a:r>
              <a:rPr lang="en-US" sz="1900" dirty="0" smtClean="0">
                <a:latin typeface="Times New Roman" panose="02020603050405020304" pitchFamily="18" charset="0"/>
                <a:ea typeface="Calibri" panose="020F0502020204030204" pitchFamily="34" charset="0"/>
              </a:rPr>
              <a:t> </a:t>
            </a:r>
            <a:r>
              <a:rPr lang="en-US" sz="1900" dirty="0" err="1" smtClean="0">
                <a:latin typeface="Times New Roman" panose="02020603050405020304" pitchFamily="18" charset="0"/>
                <a:ea typeface="Calibri" panose="020F0502020204030204" pitchFamily="34" charset="0"/>
              </a:rPr>
              <a:t>tầm</a:t>
            </a:r>
            <a:endParaRPr lang="en-US" sz="1600" dirty="0" smtClean="0">
              <a:latin typeface="Times New Roman" panose="02020603050405020304" pitchFamily="18" charset="0"/>
              <a:cs typeface="Times New Roman" panose="02020603050405020304" pitchFamily="18" charset="0"/>
            </a:endParaRPr>
          </a:p>
          <a:p>
            <a:r>
              <a:rPr lang="en-US" sz="2300" b="1" dirty="0" smtClean="0">
                <a:solidFill>
                  <a:srgbClr val="FF0000"/>
                </a:solidFill>
                <a:latin typeface="Times New Roman" panose="02020603050405020304" pitchFamily="18" charset="0"/>
                <a:cs typeface="Times New Roman" panose="02020603050405020304" pitchFamily="18" charset="0"/>
              </a:rPr>
              <a:t>Đáp </a:t>
            </a:r>
            <a:r>
              <a:rPr lang="en-US" sz="2300" b="1" dirty="0" err="1" smtClean="0">
                <a:solidFill>
                  <a:srgbClr val="FF0000"/>
                </a:solidFill>
                <a:latin typeface="Times New Roman" panose="02020603050405020304" pitchFamily="18" charset="0"/>
                <a:cs typeface="Times New Roman" panose="02020603050405020304" pitchFamily="18" charset="0"/>
              </a:rPr>
              <a:t>án</a:t>
            </a:r>
            <a:r>
              <a:rPr lang="en-US" sz="2300" b="1" dirty="0" smtClean="0">
                <a:solidFill>
                  <a:srgbClr val="FF0000"/>
                </a:solidFill>
                <a:latin typeface="Times New Roman" panose="02020603050405020304" pitchFamily="18" charset="0"/>
                <a:cs typeface="Times New Roman" panose="02020603050405020304" pitchFamily="18" charset="0"/>
              </a:rPr>
              <a:t>: A</a:t>
            </a:r>
          </a:p>
          <a:p>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2982333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4">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4">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Effect transition="in" filter="wheel(1)">
                                      <p:cBhvr>
                                        <p:cTn id="39" dur="2000"/>
                                        <p:tgtEl>
                                          <p:spTgt spid="4">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6">
                                            <p:txEl>
                                              <p:pRg st="0" end="0"/>
                                            </p:txEl>
                                          </p:spTgt>
                                        </p:tgtEl>
                                        <p:attrNameLst>
                                          <p:attrName>style.visibility</p:attrName>
                                        </p:attrNameLst>
                                      </p:cBhvr>
                                      <p:to>
                                        <p:strVal val="visible"/>
                                      </p:to>
                                    </p:set>
                                    <p:anim calcmode="lin" valueType="num">
                                      <p:cBhvr>
                                        <p:cTn id="44"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45"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46"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47" dur="1000"/>
                                        <p:tgtEl>
                                          <p:spTgt spid="6">
                                            <p:txEl>
                                              <p:pRg st="0" end="0"/>
                                            </p:txEl>
                                          </p:spTgt>
                                        </p:tgtEl>
                                      </p:cBhvr>
                                    </p:animEffect>
                                  </p:childTnLst>
                                </p:cTn>
                              </p:par>
                              <p:par>
                                <p:cTn id="48" presetID="31" presetClass="entr" presetSubtype="0" fill="hold" nodeType="withEffect">
                                  <p:stCondLst>
                                    <p:cond delay="0"/>
                                  </p:stCondLst>
                                  <p:childTnLst>
                                    <p:set>
                                      <p:cBhvr>
                                        <p:cTn id="49" dur="1" fill="hold">
                                          <p:stCondLst>
                                            <p:cond delay="0"/>
                                          </p:stCondLst>
                                        </p:cTn>
                                        <p:tgtEl>
                                          <p:spTgt spid="6">
                                            <p:txEl>
                                              <p:pRg st="1" end="1"/>
                                            </p:txEl>
                                          </p:spTgt>
                                        </p:tgtEl>
                                        <p:attrNameLst>
                                          <p:attrName>style.visibility</p:attrName>
                                        </p:attrNameLst>
                                      </p:cBhvr>
                                      <p:to>
                                        <p:strVal val="visible"/>
                                      </p:to>
                                    </p:set>
                                    <p:anim calcmode="lin" valueType="num">
                                      <p:cBhvr>
                                        <p:cTn id="50"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51"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52"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53" dur="1000"/>
                                        <p:tgtEl>
                                          <p:spTgt spid="6">
                                            <p:txEl>
                                              <p:pRg st="1" end="1"/>
                                            </p:txEl>
                                          </p:spTgt>
                                        </p:tgtEl>
                                      </p:cBhvr>
                                    </p:animEffect>
                                  </p:childTnLst>
                                </p:cTn>
                              </p:par>
                              <p:par>
                                <p:cTn id="54" presetID="31" presetClass="entr" presetSubtype="0" fill="hold" nodeType="with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 calcmode="lin" valueType="num">
                                      <p:cBhvr>
                                        <p:cTn id="56"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57"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58"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59" dur="1000"/>
                                        <p:tgtEl>
                                          <p:spTgt spid="6">
                                            <p:txEl>
                                              <p:pRg st="2" end="2"/>
                                            </p:txEl>
                                          </p:spTgt>
                                        </p:tgtEl>
                                      </p:cBhvr>
                                    </p:animEffect>
                                  </p:childTnLst>
                                </p:cTn>
                              </p:par>
                              <p:par>
                                <p:cTn id="60" presetID="31" presetClass="entr" presetSubtype="0" fill="hold" nodeType="withEffect">
                                  <p:stCondLst>
                                    <p:cond delay="0"/>
                                  </p:stCondLst>
                                  <p:childTnLst>
                                    <p:set>
                                      <p:cBhvr>
                                        <p:cTn id="61" dur="1" fill="hold">
                                          <p:stCondLst>
                                            <p:cond delay="0"/>
                                          </p:stCondLst>
                                        </p:cTn>
                                        <p:tgtEl>
                                          <p:spTgt spid="6">
                                            <p:txEl>
                                              <p:pRg st="3" end="3"/>
                                            </p:txEl>
                                          </p:spTgt>
                                        </p:tgtEl>
                                        <p:attrNameLst>
                                          <p:attrName>style.visibility</p:attrName>
                                        </p:attrNameLst>
                                      </p:cBhvr>
                                      <p:to>
                                        <p:strVal val="visible"/>
                                      </p:to>
                                    </p:set>
                                    <p:anim calcmode="lin" valueType="num">
                                      <p:cBhvr>
                                        <p:cTn id="62"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63"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64"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65" dur="1000"/>
                                        <p:tgtEl>
                                          <p:spTgt spid="6">
                                            <p:txEl>
                                              <p:pRg st="3" end="3"/>
                                            </p:txEl>
                                          </p:spTgt>
                                        </p:tgtEl>
                                      </p:cBhvr>
                                    </p:animEffect>
                                  </p:childTnLst>
                                </p:cTn>
                              </p:par>
                              <p:par>
                                <p:cTn id="66" presetID="31" presetClass="entr" presetSubtype="0" fill="hold" nodeType="withEffect">
                                  <p:stCondLst>
                                    <p:cond delay="0"/>
                                  </p:stCondLst>
                                  <p:childTnLst>
                                    <p:set>
                                      <p:cBhvr>
                                        <p:cTn id="67" dur="1" fill="hold">
                                          <p:stCondLst>
                                            <p:cond delay="0"/>
                                          </p:stCondLst>
                                        </p:cTn>
                                        <p:tgtEl>
                                          <p:spTgt spid="6">
                                            <p:txEl>
                                              <p:pRg st="4" end="4"/>
                                            </p:txEl>
                                          </p:spTgt>
                                        </p:tgtEl>
                                        <p:attrNameLst>
                                          <p:attrName>style.visibility</p:attrName>
                                        </p:attrNameLst>
                                      </p:cBhvr>
                                      <p:to>
                                        <p:strVal val="visible"/>
                                      </p:to>
                                    </p:set>
                                    <p:anim calcmode="lin" valueType="num">
                                      <p:cBhvr>
                                        <p:cTn id="68"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69"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70"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71" dur="1000"/>
                                        <p:tgtEl>
                                          <p:spTgt spid="6">
                                            <p:txEl>
                                              <p:pRg st="4" end="4"/>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1" presetClass="entr" presetSubtype="1" fill="hold" nodeType="clickEffect">
                                  <p:stCondLst>
                                    <p:cond delay="0"/>
                                  </p:stCondLst>
                                  <p:childTnLst>
                                    <p:set>
                                      <p:cBhvr>
                                        <p:cTn id="75" dur="1" fill="hold">
                                          <p:stCondLst>
                                            <p:cond delay="0"/>
                                          </p:stCondLst>
                                        </p:cTn>
                                        <p:tgtEl>
                                          <p:spTgt spid="6">
                                            <p:txEl>
                                              <p:pRg st="5" end="5"/>
                                            </p:txEl>
                                          </p:spTgt>
                                        </p:tgtEl>
                                        <p:attrNameLst>
                                          <p:attrName>style.visibility</p:attrName>
                                        </p:attrNameLst>
                                      </p:cBhvr>
                                      <p:to>
                                        <p:strVal val="visible"/>
                                      </p:to>
                                    </p:set>
                                    <p:animEffect transition="in" filter="wheel(1)">
                                      <p:cBhvr>
                                        <p:cTn id="76" dur="2000"/>
                                        <p:tgtEl>
                                          <p:spTgt spid="6">
                                            <p:txEl>
                                              <p:pRg st="5" end="5"/>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nodeType="clickEffect">
                                  <p:stCondLst>
                                    <p:cond delay="0"/>
                                  </p:stCondLst>
                                  <p:childTnLst>
                                    <p:set>
                                      <p:cBhvr>
                                        <p:cTn id="80" dur="1" fill="hold">
                                          <p:stCondLst>
                                            <p:cond delay="0"/>
                                          </p:stCondLst>
                                        </p:cTn>
                                        <p:tgtEl>
                                          <p:spTgt spid="7">
                                            <p:txEl>
                                              <p:pRg st="0" end="0"/>
                                            </p:txEl>
                                          </p:spTgt>
                                        </p:tgtEl>
                                        <p:attrNameLst>
                                          <p:attrName>style.visibility</p:attrName>
                                        </p:attrNameLst>
                                      </p:cBhvr>
                                      <p:to>
                                        <p:strVal val="visible"/>
                                      </p:to>
                                    </p:set>
                                    <p:anim calcmode="lin" valueType="num">
                                      <p:cBhvr>
                                        <p:cTn id="81"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2"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83"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84" dur="1000"/>
                                        <p:tgtEl>
                                          <p:spTgt spid="7">
                                            <p:txEl>
                                              <p:pRg st="0" end="0"/>
                                            </p:txEl>
                                          </p:spTgt>
                                        </p:tgtEl>
                                      </p:cBhvr>
                                    </p:animEffect>
                                  </p:childTnLst>
                                </p:cTn>
                              </p:par>
                              <p:par>
                                <p:cTn id="85" presetID="31" presetClass="entr" presetSubtype="0" fill="hold" nodeType="withEffect">
                                  <p:stCondLst>
                                    <p:cond delay="0"/>
                                  </p:stCondLst>
                                  <p:childTnLst>
                                    <p:set>
                                      <p:cBhvr>
                                        <p:cTn id="86" dur="1" fill="hold">
                                          <p:stCondLst>
                                            <p:cond delay="0"/>
                                          </p:stCondLst>
                                        </p:cTn>
                                        <p:tgtEl>
                                          <p:spTgt spid="7">
                                            <p:txEl>
                                              <p:pRg st="1" end="1"/>
                                            </p:txEl>
                                          </p:spTgt>
                                        </p:tgtEl>
                                        <p:attrNameLst>
                                          <p:attrName>style.visibility</p:attrName>
                                        </p:attrNameLst>
                                      </p:cBhvr>
                                      <p:to>
                                        <p:strVal val="visible"/>
                                      </p:to>
                                    </p:set>
                                    <p:anim calcmode="lin" valueType="num">
                                      <p:cBhvr>
                                        <p:cTn id="87" dur="10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8" dur="1000" fill="hold"/>
                                        <p:tgtEl>
                                          <p:spTgt spid="7">
                                            <p:txEl>
                                              <p:pRg st="1" end="1"/>
                                            </p:txEl>
                                          </p:spTgt>
                                        </p:tgtEl>
                                        <p:attrNameLst>
                                          <p:attrName>ppt_h</p:attrName>
                                        </p:attrNameLst>
                                      </p:cBhvr>
                                      <p:tavLst>
                                        <p:tav tm="0">
                                          <p:val>
                                            <p:fltVal val="0"/>
                                          </p:val>
                                        </p:tav>
                                        <p:tav tm="100000">
                                          <p:val>
                                            <p:strVal val="#ppt_h"/>
                                          </p:val>
                                        </p:tav>
                                      </p:tavLst>
                                    </p:anim>
                                    <p:anim calcmode="lin" valueType="num">
                                      <p:cBhvr>
                                        <p:cTn id="89" dur="1000" fill="hold"/>
                                        <p:tgtEl>
                                          <p:spTgt spid="7">
                                            <p:txEl>
                                              <p:pRg st="1" end="1"/>
                                            </p:txEl>
                                          </p:spTgt>
                                        </p:tgtEl>
                                        <p:attrNameLst>
                                          <p:attrName>style.rotation</p:attrName>
                                        </p:attrNameLst>
                                      </p:cBhvr>
                                      <p:tavLst>
                                        <p:tav tm="0">
                                          <p:val>
                                            <p:fltVal val="90"/>
                                          </p:val>
                                        </p:tav>
                                        <p:tav tm="100000">
                                          <p:val>
                                            <p:fltVal val="0"/>
                                          </p:val>
                                        </p:tav>
                                      </p:tavLst>
                                    </p:anim>
                                    <p:animEffect transition="in" filter="fade">
                                      <p:cBhvr>
                                        <p:cTn id="90" dur="1000"/>
                                        <p:tgtEl>
                                          <p:spTgt spid="7">
                                            <p:txEl>
                                              <p:pRg st="1" end="1"/>
                                            </p:txEl>
                                          </p:spTgt>
                                        </p:tgtEl>
                                      </p:cBhvr>
                                    </p:animEffect>
                                  </p:childTnLst>
                                </p:cTn>
                              </p:par>
                              <p:par>
                                <p:cTn id="91" presetID="31" presetClass="entr" presetSubtype="0" fill="hold" nodeType="withEffect">
                                  <p:stCondLst>
                                    <p:cond delay="0"/>
                                  </p:stCondLst>
                                  <p:childTnLst>
                                    <p:set>
                                      <p:cBhvr>
                                        <p:cTn id="92" dur="1" fill="hold">
                                          <p:stCondLst>
                                            <p:cond delay="0"/>
                                          </p:stCondLst>
                                        </p:cTn>
                                        <p:tgtEl>
                                          <p:spTgt spid="7">
                                            <p:txEl>
                                              <p:pRg st="2" end="2"/>
                                            </p:txEl>
                                          </p:spTgt>
                                        </p:tgtEl>
                                        <p:attrNameLst>
                                          <p:attrName>style.visibility</p:attrName>
                                        </p:attrNameLst>
                                      </p:cBhvr>
                                      <p:to>
                                        <p:strVal val="visible"/>
                                      </p:to>
                                    </p:set>
                                    <p:anim calcmode="lin" valueType="num">
                                      <p:cBhvr>
                                        <p:cTn id="93" dur="1000" fill="hold"/>
                                        <p:tgtEl>
                                          <p:spTgt spid="7">
                                            <p:txEl>
                                              <p:pRg st="2" end="2"/>
                                            </p:txEl>
                                          </p:spTgt>
                                        </p:tgtEl>
                                        <p:attrNameLst>
                                          <p:attrName>ppt_w</p:attrName>
                                        </p:attrNameLst>
                                      </p:cBhvr>
                                      <p:tavLst>
                                        <p:tav tm="0">
                                          <p:val>
                                            <p:fltVal val="0"/>
                                          </p:val>
                                        </p:tav>
                                        <p:tav tm="100000">
                                          <p:val>
                                            <p:strVal val="#ppt_w"/>
                                          </p:val>
                                        </p:tav>
                                      </p:tavLst>
                                    </p:anim>
                                    <p:anim calcmode="lin" valueType="num">
                                      <p:cBhvr>
                                        <p:cTn id="94" dur="1000" fill="hold"/>
                                        <p:tgtEl>
                                          <p:spTgt spid="7">
                                            <p:txEl>
                                              <p:pRg st="2" end="2"/>
                                            </p:txEl>
                                          </p:spTgt>
                                        </p:tgtEl>
                                        <p:attrNameLst>
                                          <p:attrName>ppt_h</p:attrName>
                                        </p:attrNameLst>
                                      </p:cBhvr>
                                      <p:tavLst>
                                        <p:tav tm="0">
                                          <p:val>
                                            <p:fltVal val="0"/>
                                          </p:val>
                                        </p:tav>
                                        <p:tav tm="100000">
                                          <p:val>
                                            <p:strVal val="#ppt_h"/>
                                          </p:val>
                                        </p:tav>
                                      </p:tavLst>
                                    </p:anim>
                                    <p:anim calcmode="lin" valueType="num">
                                      <p:cBhvr>
                                        <p:cTn id="95" dur="1000" fill="hold"/>
                                        <p:tgtEl>
                                          <p:spTgt spid="7">
                                            <p:txEl>
                                              <p:pRg st="2" end="2"/>
                                            </p:txEl>
                                          </p:spTgt>
                                        </p:tgtEl>
                                        <p:attrNameLst>
                                          <p:attrName>style.rotation</p:attrName>
                                        </p:attrNameLst>
                                      </p:cBhvr>
                                      <p:tavLst>
                                        <p:tav tm="0">
                                          <p:val>
                                            <p:fltVal val="90"/>
                                          </p:val>
                                        </p:tav>
                                        <p:tav tm="100000">
                                          <p:val>
                                            <p:fltVal val="0"/>
                                          </p:val>
                                        </p:tav>
                                      </p:tavLst>
                                    </p:anim>
                                    <p:animEffect transition="in" filter="fade">
                                      <p:cBhvr>
                                        <p:cTn id="96" dur="1000"/>
                                        <p:tgtEl>
                                          <p:spTgt spid="7">
                                            <p:txEl>
                                              <p:pRg st="2" end="2"/>
                                            </p:txEl>
                                          </p:spTgt>
                                        </p:tgtEl>
                                      </p:cBhvr>
                                    </p:animEffect>
                                  </p:childTnLst>
                                </p:cTn>
                              </p:par>
                              <p:par>
                                <p:cTn id="97" presetID="31" presetClass="entr" presetSubtype="0" fill="hold" nodeType="withEffect">
                                  <p:stCondLst>
                                    <p:cond delay="0"/>
                                  </p:stCondLst>
                                  <p:childTnLst>
                                    <p:set>
                                      <p:cBhvr>
                                        <p:cTn id="98" dur="1" fill="hold">
                                          <p:stCondLst>
                                            <p:cond delay="0"/>
                                          </p:stCondLst>
                                        </p:cTn>
                                        <p:tgtEl>
                                          <p:spTgt spid="7">
                                            <p:txEl>
                                              <p:pRg st="3" end="3"/>
                                            </p:txEl>
                                          </p:spTgt>
                                        </p:tgtEl>
                                        <p:attrNameLst>
                                          <p:attrName>style.visibility</p:attrName>
                                        </p:attrNameLst>
                                      </p:cBhvr>
                                      <p:to>
                                        <p:strVal val="visible"/>
                                      </p:to>
                                    </p:set>
                                    <p:anim calcmode="lin" valueType="num">
                                      <p:cBhvr>
                                        <p:cTn id="99" dur="1000" fill="hold"/>
                                        <p:tgtEl>
                                          <p:spTgt spid="7">
                                            <p:txEl>
                                              <p:pRg st="3" end="3"/>
                                            </p:txEl>
                                          </p:spTgt>
                                        </p:tgtEl>
                                        <p:attrNameLst>
                                          <p:attrName>ppt_w</p:attrName>
                                        </p:attrNameLst>
                                      </p:cBhvr>
                                      <p:tavLst>
                                        <p:tav tm="0">
                                          <p:val>
                                            <p:fltVal val="0"/>
                                          </p:val>
                                        </p:tav>
                                        <p:tav tm="100000">
                                          <p:val>
                                            <p:strVal val="#ppt_w"/>
                                          </p:val>
                                        </p:tav>
                                      </p:tavLst>
                                    </p:anim>
                                    <p:anim calcmode="lin" valueType="num">
                                      <p:cBhvr>
                                        <p:cTn id="100" dur="1000" fill="hold"/>
                                        <p:tgtEl>
                                          <p:spTgt spid="7">
                                            <p:txEl>
                                              <p:pRg st="3" end="3"/>
                                            </p:txEl>
                                          </p:spTgt>
                                        </p:tgtEl>
                                        <p:attrNameLst>
                                          <p:attrName>ppt_h</p:attrName>
                                        </p:attrNameLst>
                                      </p:cBhvr>
                                      <p:tavLst>
                                        <p:tav tm="0">
                                          <p:val>
                                            <p:fltVal val="0"/>
                                          </p:val>
                                        </p:tav>
                                        <p:tav tm="100000">
                                          <p:val>
                                            <p:strVal val="#ppt_h"/>
                                          </p:val>
                                        </p:tav>
                                      </p:tavLst>
                                    </p:anim>
                                    <p:anim calcmode="lin" valueType="num">
                                      <p:cBhvr>
                                        <p:cTn id="101" dur="1000" fill="hold"/>
                                        <p:tgtEl>
                                          <p:spTgt spid="7">
                                            <p:txEl>
                                              <p:pRg st="3" end="3"/>
                                            </p:txEl>
                                          </p:spTgt>
                                        </p:tgtEl>
                                        <p:attrNameLst>
                                          <p:attrName>style.rotation</p:attrName>
                                        </p:attrNameLst>
                                      </p:cBhvr>
                                      <p:tavLst>
                                        <p:tav tm="0">
                                          <p:val>
                                            <p:fltVal val="90"/>
                                          </p:val>
                                        </p:tav>
                                        <p:tav tm="100000">
                                          <p:val>
                                            <p:fltVal val="0"/>
                                          </p:val>
                                        </p:tav>
                                      </p:tavLst>
                                    </p:anim>
                                    <p:animEffect transition="in" filter="fade">
                                      <p:cBhvr>
                                        <p:cTn id="102" dur="1000"/>
                                        <p:tgtEl>
                                          <p:spTgt spid="7">
                                            <p:txEl>
                                              <p:pRg st="3" end="3"/>
                                            </p:txEl>
                                          </p:spTgt>
                                        </p:tgtEl>
                                      </p:cBhvr>
                                    </p:animEffect>
                                  </p:childTnLst>
                                </p:cTn>
                              </p:par>
                              <p:par>
                                <p:cTn id="103" presetID="31" presetClass="entr" presetSubtype="0" fill="hold" nodeType="withEffect">
                                  <p:stCondLst>
                                    <p:cond delay="0"/>
                                  </p:stCondLst>
                                  <p:childTnLst>
                                    <p:set>
                                      <p:cBhvr>
                                        <p:cTn id="104" dur="1" fill="hold">
                                          <p:stCondLst>
                                            <p:cond delay="0"/>
                                          </p:stCondLst>
                                        </p:cTn>
                                        <p:tgtEl>
                                          <p:spTgt spid="7">
                                            <p:txEl>
                                              <p:pRg st="4" end="4"/>
                                            </p:txEl>
                                          </p:spTgt>
                                        </p:tgtEl>
                                        <p:attrNameLst>
                                          <p:attrName>style.visibility</p:attrName>
                                        </p:attrNameLst>
                                      </p:cBhvr>
                                      <p:to>
                                        <p:strVal val="visible"/>
                                      </p:to>
                                    </p:set>
                                    <p:anim calcmode="lin" valueType="num">
                                      <p:cBhvr>
                                        <p:cTn id="105" dur="1000" fill="hold"/>
                                        <p:tgtEl>
                                          <p:spTgt spid="7">
                                            <p:txEl>
                                              <p:pRg st="4" end="4"/>
                                            </p:txEl>
                                          </p:spTgt>
                                        </p:tgtEl>
                                        <p:attrNameLst>
                                          <p:attrName>ppt_w</p:attrName>
                                        </p:attrNameLst>
                                      </p:cBhvr>
                                      <p:tavLst>
                                        <p:tav tm="0">
                                          <p:val>
                                            <p:fltVal val="0"/>
                                          </p:val>
                                        </p:tav>
                                        <p:tav tm="100000">
                                          <p:val>
                                            <p:strVal val="#ppt_w"/>
                                          </p:val>
                                        </p:tav>
                                      </p:tavLst>
                                    </p:anim>
                                    <p:anim calcmode="lin" valueType="num">
                                      <p:cBhvr>
                                        <p:cTn id="106" dur="1000" fill="hold"/>
                                        <p:tgtEl>
                                          <p:spTgt spid="7">
                                            <p:txEl>
                                              <p:pRg st="4" end="4"/>
                                            </p:txEl>
                                          </p:spTgt>
                                        </p:tgtEl>
                                        <p:attrNameLst>
                                          <p:attrName>ppt_h</p:attrName>
                                        </p:attrNameLst>
                                      </p:cBhvr>
                                      <p:tavLst>
                                        <p:tav tm="0">
                                          <p:val>
                                            <p:fltVal val="0"/>
                                          </p:val>
                                        </p:tav>
                                        <p:tav tm="100000">
                                          <p:val>
                                            <p:strVal val="#ppt_h"/>
                                          </p:val>
                                        </p:tav>
                                      </p:tavLst>
                                    </p:anim>
                                    <p:anim calcmode="lin" valueType="num">
                                      <p:cBhvr>
                                        <p:cTn id="107" dur="1000" fill="hold"/>
                                        <p:tgtEl>
                                          <p:spTgt spid="7">
                                            <p:txEl>
                                              <p:pRg st="4" end="4"/>
                                            </p:txEl>
                                          </p:spTgt>
                                        </p:tgtEl>
                                        <p:attrNameLst>
                                          <p:attrName>style.rotation</p:attrName>
                                        </p:attrNameLst>
                                      </p:cBhvr>
                                      <p:tavLst>
                                        <p:tav tm="0">
                                          <p:val>
                                            <p:fltVal val="90"/>
                                          </p:val>
                                        </p:tav>
                                        <p:tav tm="100000">
                                          <p:val>
                                            <p:fltVal val="0"/>
                                          </p:val>
                                        </p:tav>
                                      </p:tavLst>
                                    </p:anim>
                                    <p:animEffect transition="in" filter="fade">
                                      <p:cBhvr>
                                        <p:cTn id="108" dur="1000"/>
                                        <p:tgtEl>
                                          <p:spTgt spid="7">
                                            <p:txEl>
                                              <p:pRg st="4" end="4"/>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21" presetClass="entr" presetSubtype="1" fill="hold" nodeType="clickEffect">
                                  <p:stCondLst>
                                    <p:cond delay="0"/>
                                  </p:stCondLst>
                                  <p:childTnLst>
                                    <p:set>
                                      <p:cBhvr>
                                        <p:cTn id="112" dur="1" fill="hold">
                                          <p:stCondLst>
                                            <p:cond delay="0"/>
                                          </p:stCondLst>
                                        </p:cTn>
                                        <p:tgtEl>
                                          <p:spTgt spid="7">
                                            <p:txEl>
                                              <p:pRg st="6" end="6"/>
                                            </p:txEl>
                                          </p:spTgt>
                                        </p:tgtEl>
                                        <p:attrNameLst>
                                          <p:attrName>style.visibility</p:attrName>
                                        </p:attrNameLst>
                                      </p:cBhvr>
                                      <p:to>
                                        <p:strVal val="visible"/>
                                      </p:to>
                                    </p:set>
                                    <p:animEffect transition="in" filter="wheel(1)">
                                      <p:cBhvr>
                                        <p:cTn id="113" dur="2000"/>
                                        <p:tgtEl>
                                          <p:spTgt spid="7">
                                            <p:txEl>
                                              <p:pRg st="6" end="6"/>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31" presetClass="entr" presetSubtype="0" fill="hold" nodeType="clickEffect">
                                  <p:stCondLst>
                                    <p:cond delay="0"/>
                                  </p:stCondLst>
                                  <p:childTnLst>
                                    <p:set>
                                      <p:cBhvr>
                                        <p:cTn id="117" dur="1" fill="hold">
                                          <p:stCondLst>
                                            <p:cond delay="0"/>
                                          </p:stCondLst>
                                        </p:cTn>
                                        <p:tgtEl>
                                          <p:spTgt spid="8">
                                            <p:txEl>
                                              <p:pRg st="0" end="0"/>
                                            </p:txEl>
                                          </p:spTgt>
                                        </p:tgtEl>
                                        <p:attrNameLst>
                                          <p:attrName>style.visibility</p:attrName>
                                        </p:attrNameLst>
                                      </p:cBhvr>
                                      <p:to>
                                        <p:strVal val="visible"/>
                                      </p:to>
                                    </p:set>
                                    <p:anim calcmode="lin" valueType="num">
                                      <p:cBhvr>
                                        <p:cTn id="118"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19"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120" dur="1000" fill="hold"/>
                                        <p:tgtEl>
                                          <p:spTgt spid="8">
                                            <p:txEl>
                                              <p:pRg st="0" end="0"/>
                                            </p:txEl>
                                          </p:spTgt>
                                        </p:tgtEl>
                                        <p:attrNameLst>
                                          <p:attrName>style.rotation</p:attrName>
                                        </p:attrNameLst>
                                      </p:cBhvr>
                                      <p:tavLst>
                                        <p:tav tm="0">
                                          <p:val>
                                            <p:fltVal val="90"/>
                                          </p:val>
                                        </p:tav>
                                        <p:tav tm="100000">
                                          <p:val>
                                            <p:fltVal val="0"/>
                                          </p:val>
                                        </p:tav>
                                      </p:tavLst>
                                    </p:anim>
                                    <p:animEffect transition="in" filter="fade">
                                      <p:cBhvr>
                                        <p:cTn id="121" dur="1000"/>
                                        <p:tgtEl>
                                          <p:spTgt spid="8">
                                            <p:txEl>
                                              <p:pRg st="0" end="0"/>
                                            </p:txEl>
                                          </p:spTgt>
                                        </p:tgtEl>
                                      </p:cBhvr>
                                    </p:animEffect>
                                  </p:childTnLst>
                                </p:cTn>
                              </p:par>
                              <p:par>
                                <p:cTn id="122" presetID="31" presetClass="entr" presetSubtype="0" fill="hold" nodeType="withEffect">
                                  <p:stCondLst>
                                    <p:cond delay="0"/>
                                  </p:stCondLst>
                                  <p:childTnLst>
                                    <p:set>
                                      <p:cBhvr>
                                        <p:cTn id="123" dur="1" fill="hold">
                                          <p:stCondLst>
                                            <p:cond delay="0"/>
                                          </p:stCondLst>
                                        </p:cTn>
                                        <p:tgtEl>
                                          <p:spTgt spid="8">
                                            <p:txEl>
                                              <p:pRg st="1" end="1"/>
                                            </p:txEl>
                                          </p:spTgt>
                                        </p:tgtEl>
                                        <p:attrNameLst>
                                          <p:attrName>style.visibility</p:attrName>
                                        </p:attrNameLst>
                                      </p:cBhvr>
                                      <p:to>
                                        <p:strVal val="visible"/>
                                      </p:to>
                                    </p:set>
                                    <p:anim calcmode="lin" valueType="num">
                                      <p:cBhvr>
                                        <p:cTn id="124" dur="10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25" dur="1000" fill="hold"/>
                                        <p:tgtEl>
                                          <p:spTgt spid="8">
                                            <p:txEl>
                                              <p:pRg st="1" end="1"/>
                                            </p:txEl>
                                          </p:spTgt>
                                        </p:tgtEl>
                                        <p:attrNameLst>
                                          <p:attrName>ppt_h</p:attrName>
                                        </p:attrNameLst>
                                      </p:cBhvr>
                                      <p:tavLst>
                                        <p:tav tm="0">
                                          <p:val>
                                            <p:fltVal val="0"/>
                                          </p:val>
                                        </p:tav>
                                        <p:tav tm="100000">
                                          <p:val>
                                            <p:strVal val="#ppt_h"/>
                                          </p:val>
                                        </p:tav>
                                      </p:tavLst>
                                    </p:anim>
                                    <p:anim calcmode="lin" valueType="num">
                                      <p:cBhvr>
                                        <p:cTn id="126" dur="1000" fill="hold"/>
                                        <p:tgtEl>
                                          <p:spTgt spid="8">
                                            <p:txEl>
                                              <p:pRg st="1" end="1"/>
                                            </p:txEl>
                                          </p:spTgt>
                                        </p:tgtEl>
                                        <p:attrNameLst>
                                          <p:attrName>style.rotation</p:attrName>
                                        </p:attrNameLst>
                                      </p:cBhvr>
                                      <p:tavLst>
                                        <p:tav tm="0">
                                          <p:val>
                                            <p:fltVal val="90"/>
                                          </p:val>
                                        </p:tav>
                                        <p:tav tm="100000">
                                          <p:val>
                                            <p:fltVal val="0"/>
                                          </p:val>
                                        </p:tav>
                                      </p:tavLst>
                                    </p:anim>
                                    <p:animEffect transition="in" filter="fade">
                                      <p:cBhvr>
                                        <p:cTn id="127" dur="1000"/>
                                        <p:tgtEl>
                                          <p:spTgt spid="8">
                                            <p:txEl>
                                              <p:pRg st="1" end="1"/>
                                            </p:txEl>
                                          </p:spTgt>
                                        </p:tgtEl>
                                      </p:cBhvr>
                                    </p:animEffect>
                                  </p:childTnLst>
                                </p:cTn>
                              </p:par>
                              <p:par>
                                <p:cTn id="128" presetID="31" presetClass="entr" presetSubtype="0" fill="hold" nodeType="withEffect">
                                  <p:stCondLst>
                                    <p:cond delay="0"/>
                                  </p:stCondLst>
                                  <p:childTnLst>
                                    <p:set>
                                      <p:cBhvr>
                                        <p:cTn id="129" dur="1" fill="hold">
                                          <p:stCondLst>
                                            <p:cond delay="0"/>
                                          </p:stCondLst>
                                        </p:cTn>
                                        <p:tgtEl>
                                          <p:spTgt spid="8">
                                            <p:txEl>
                                              <p:pRg st="2" end="2"/>
                                            </p:txEl>
                                          </p:spTgt>
                                        </p:tgtEl>
                                        <p:attrNameLst>
                                          <p:attrName>style.visibility</p:attrName>
                                        </p:attrNameLst>
                                      </p:cBhvr>
                                      <p:to>
                                        <p:strVal val="visible"/>
                                      </p:to>
                                    </p:set>
                                    <p:anim calcmode="lin" valueType="num">
                                      <p:cBhvr>
                                        <p:cTn id="130" dur="1000" fill="hold"/>
                                        <p:tgtEl>
                                          <p:spTgt spid="8">
                                            <p:txEl>
                                              <p:pRg st="2" end="2"/>
                                            </p:txEl>
                                          </p:spTgt>
                                        </p:tgtEl>
                                        <p:attrNameLst>
                                          <p:attrName>ppt_w</p:attrName>
                                        </p:attrNameLst>
                                      </p:cBhvr>
                                      <p:tavLst>
                                        <p:tav tm="0">
                                          <p:val>
                                            <p:fltVal val="0"/>
                                          </p:val>
                                        </p:tav>
                                        <p:tav tm="100000">
                                          <p:val>
                                            <p:strVal val="#ppt_w"/>
                                          </p:val>
                                        </p:tav>
                                      </p:tavLst>
                                    </p:anim>
                                    <p:anim calcmode="lin" valueType="num">
                                      <p:cBhvr>
                                        <p:cTn id="131" dur="1000" fill="hold"/>
                                        <p:tgtEl>
                                          <p:spTgt spid="8">
                                            <p:txEl>
                                              <p:pRg st="2" end="2"/>
                                            </p:txEl>
                                          </p:spTgt>
                                        </p:tgtEl>
                                        <p:attrNameLst>
                                          <p:attrName>ppt_h</p:attrName>
                                        </p:attrNameLst>
                                      </p:cBhvr>
                                      <p:tavLst>
                                        <p:tav tm="0">
                                          <p:val>
                                            <p:fltVal val="0"/>
                                          </p:val>
                                        </p:tav>
                                        <p:tav tm="100000">
                                          <p:val>
                                            <p:strVal val="#ppt_h"/>
                                          </p:val>
                                        </p:tav>
                                      </p:tavLst>
                                    </p:anim>
                                    <p:anim calcmode="lin" valueType="num">
                                      <p:cBhvr>
                                        <p:cTn id="132" dur="1000" fill="hold"/>
                                        <p:tgtEl>
                                          <p:spTgt spid="8">
                                            <p:txEl>
                                              <p:pRg st="2" end="2"/>
                                            </p:txEl>
                                          </p:spTgt>
                                        </p:tgtEl>
                                        <p:attrNameLst>
                                          <p:attrName>style.rotation</p:attrName>
                                        </p:attrNameLst>
                                      </p:cBhvr>
                                      <p:tavLst>
                                        <p:tav tm="0">
                                          <p:val>
                                            <p:fltVal val="90"/>
                                          </p:val>
                                        </p:tav>
                                        <p:tav tm="100000">
                                          <p:val>
                                            <p:fltVal val="0"/>
                                          </p:val>
                                        </p:tav>
                                      </p:tavLst>
                                    </p:anim>
                                    <p:animEffect transition="in" filter="fade">
                                      <p:cBhvr>
                                        <p:cTn id="133" dur="1000"/>
                                        <p:tgtEl>
                                          <p:spTgt spid="8">
                                            <p:txEl>
                                              <p:pRg st="2" end="2"/>
                                            </p:txEl>
                                          </p:spTgt>
                                        </p:tgtEl>
                                      </p:cBhvr>
                                    </p:animEffect>
                                  </p:childTnLst>
                                </p:cTn>
                              </p:par>
                              <p:par>
                                <p:cTn id="134" presetID="31" presetClass="entr" presetSubtype="0" fill="hold" nodeType="withEffect">
                                  <p:stCondLst>
                                    <p:cond delay="0"/>
                                  </p:stCondLst>
                                  <p:childTnLst>
                                    <p:set>
                                      <p:cBhvr>
                                        <p:cTn id="135" dur="1" fill="hold">
                                          <p:stCondLst>
                                            <p:cond delay="0"/>
                                          </p:stCondLst>
                                        </p:cTn>
                                        <p:tgtEl>
                                          <p:spTgt spid="8">
                                            <p:txEl>
                                              <p:pRg st="3" end="3"/>
                                            </p:txEl>
                                          </p:spTgt>
                                        </p:tgtEl>
                                        <p:attrNameLst>
                                          <p:attrName>style.visibility</p:attrName>
                                        </p:attrNameLst>
                                      </p:cBhvr>
                                      <p:to>
                                        <p:strVal val="visible"/>
                                      </p:to>
                                    </p:set>
                                    <p:anim calcmode="lin" valueType="num">
                                      <p:cBhvr>
                                        <p:cTn id="136" dur="1000" fill="hold"/>
                                        <p:tgtEl>
                                          <p:spTgt spid="8">
                                            <p:txEl>
                                              <p:pRg st="3" end="3"/>
                                            </p:txEl>
                                          </p:spTgt>
                                        </p:tgtEl>
                                        <p:attrNameLst>
                                          <p:attrName>ppt_w</p:attrName>
                                        </p:attrNameLst>
                                      </p:cBhvr>
                                      <p:tavLst>
                                        <p:tav tm="0">
                                          <p:val>
                                            <p:fltVal val="0"/>
                                          </p:val>
                                        </p:tav>
                                        <p:tav tm="100000">
                                          <p:val>
                                            <p:strVal val="#ppt_w"/>
                                          </p:val>
                                        </p:tav>
                                      </p:tavLst>
                                    </p:anim>
                                    <p:anim calcmode="lin" valueType="num">
                                      <p:cBhvr>
                                        <p:cTn id="137" dur="1000" fill="hold"/>
                                        <p:tgtEl>
                                          <p:spTgt spid="8">
                                            <p:txEl>
                                              <p:pRg st="3" end="3"/>
                                            </p:txEl>
                                          </p:spTgt>
                                        </p:tgtEl>
                                        <p:attrNameLst>
                                          <p:attrName>ppt_h</p:attrName>
                                        </p:attrNameLst>
                                      </p:cBhvr>
                                      <p:tavLst>
                                        <p:tav tm="0">
                                          <p:val>
                                            <p:fltVal val="0"/>
                                          </p:val>
                                        </p:tav>
                                        <p:tav tm="100000">
                                          <p:val>
                                            <p:strVal val="#ppt_h"/>
                                          </p:val>
                                        </p:tav>
                                      </p:tavLst>
                                    </p:anim>
                                    <p:anim calcmode="lin" valueType="num">
                                      <p:cBhvr>
                                        <p:cTn id="138" dur="1000" fill="hold"/>
                                        <p:tgtEl>
                                          <p:spTgt spid="8">
                                            <p:txEl>
                                              <p:pRg st="3" end="3"/>
                                            </p:txEl>
                                          </p:spTgt>
                                        </p:tgtEl>
                                        <p:attrNameLst>
                                          <p:attrName>style.rotation</p:attrName>
                                        </p:attrNameLst>
                                      </p:cBhvr>
                                      <p:tavLst>
                                        <p:tav tm="0">
                                          <p:val>
                                            <p:fltVal val="90"/>
                                          </p:val>
                                        </p:tav>
                                        <p:tav tm="100000">
                                          <p:val>
                                            <p:fltVal val="0"/>
                                          </p:val>
                                        </p:tav>
                                      </p:tavLst>
                                    </p:anim>
                                    <p:animEffect transition="in" filter="fade">
                                      <p:cBhvr>
                                        <p:cTn id="139" dur="1000"/>
                                        <p:tgtEl>
                                          <p:spTgt spid="8">
                                            <p:txEl>
                                              <p:pRg st="3" end="3"/>
                                            </p:txEl>
                                          </p:spTgt>
                                        </p:tgtEl>
                                      </p:cBhvr>
                                    </p:animEffect>
                                  </p:childTnLst>
                                </p:cTn>
                              </p:par>
                            </p:childTnLst>
                          </p:cTn>
                        </p:par>
                      </p:childTnLst>
                    </p:cTn>
                  </p:par>
                  <p:par>
                    <p:cTn id="140" fill="hold">
                      <p:stCondLst>
                        <p:cond delay="indefinite"/>
                      </p:stCondLst>
                      <p:childTnLst>
                        <p:par>
                          <p:cTn id="141" fill="hold">
                            <p:stCondLst>
                              <p:cond delay="0"/>
                            </p:stCondLst>
                            <p:childTnLst>
                              <p:par>
                                <p:cTn id="142" presetID="21" presetClass="entr" presetSubtype="1" fill="hold" nodeType="clickEffect">
                                  <p:stCondLst>
                                    <p:cond delay="0"/>
                                  </p:stCondLst>
                                  <p:childTnLst>
                                    <p:set>
                                      <p:cBhvr>
                                        <p:cTn id="143" dur="1" fill="hold">
                                          <p:stCondLst>
                                            <p:cond delay="0"/>
                                          </p:stCondLst>
                                        </p:cTn>
                                        <p:tgtEl>
                                          <p:spTgt spid="8">
                                            <p:txEl>
                                              <p:pRg st="4" end="4"/>
                                            </p:txEl>
                                          </p:spTgt>
                                        </p:tgtEl>
                                        <p:attrNameLst>
                                          <p:attrName>style.visibility</p:attrName>
                                        </p:attrNameLst>
                                      </p:cBhvr>
                                      <p:to>
                                        <p:strVal val="visible"/>
                                      </p:to>
                                    </p:set>
                                    <p:animEffect transition="in" filter="wheel(1)">
                                      <p:cBhvr>
                                        <p:cTn id="144" dur="2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31884" y="111183"/>
            <a:ext cx="4341517" cy="2980591"/>
          </a:xfrm>
          <a:noFill/>
        </p:spPr>
        <p:txBody>
          <a:bodyPr>
            <a:normAutofit/>
          </a:bodyPr>
          <a:lstStyle/>
          <a:p>
            <a:r>
              <a:rPr lang="en-US" sz="1600" b="1" dirty="0">
                <a:solidFill>
                  <a:schemeClr val="tx1"/>
                </a:solidFill>
                <a:latin typeface="Times New Roman" panose="02020603050405020304" pitchFamily="18" charset="0"/>
                <a:cs typeface="Times New Roman" panose="02020603050405020304" pitchFamily="18" charset="0"/>
              </a:rPr>
              <a:t>Câu 5:</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Việc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tiến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hành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khảo</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sát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có</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thể</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tiến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hành</a:t>
            </a:r>
            <a:r>
              <a:rPr lang="en-US" sz="1600" dirty="0">
                <a:solidFill>
                  <a:schemeClr val="tx1"/>
                </a:solidFill>
                <a:latin typeface="Times New Roman" panose="02020603050405020304" pitchFamily="18" charset="0"/>
                <a:cs typeface="Times New Roman" panose="02020603050405020304" pitchFamily="18" charset="0"/>
              </a:rPr>
              <a:t> qua </a:t>
            </a:r>
            <a:r>
              <a:rPr lang="en-US" sz="1600" dirty="0" err="1">
                <a:solidFill>
                  <a:schemeClr val="tx1"/>
                </a:solidFill>
                <a:latin typeface="Times New Roman" panose="02020603050405020304" pitchFamily="18" charset="0"/>
                <a:cs typeface="Times New Roman" panose="02020603050405020304" pitchFamily="18" charset="0"/>
              </a:rPr>
              <a:t>cách</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thức</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nào</a:t>
            </a:r>
            <a:r>
              <a:rPr lang="en-US" sz="1600" dirty="0">
                <a:solidFill>
                  <a:schemeClr val="tx1"/>
                </a:solidFill>
                <a:latin typeface="Times New Roman" panose="02020603050405020304" pitchFamily="18" charset="0"/>
                <a:cs typeface="Times New Roman" panose="02020603050405020304" pitchFamily="18" charset="0"/>
              </a:rPr>
              <a:t>:</a:t>
            </a:r>
          </a:p>
          <a:p>
            <a:r>
              <a:rPr lang="en-US" sz="1600" dirty="0" err="1">
                <a:solidFill>
                  <a:schemeClr val="tx1"/>
                </a:solidFill>
                <a:latin typeface="Times New Roman" panose="02020603050405020304" pitchFamily="18" charset="0"/>
                <a:cs typeface="Times New Roman" panose="02020603050405020304" pitchFamily="18" charset="0"/>
              </a:rPr>
              <a:t>A.Phiếu</a:t>
            </a:r>
            <a:endParaRPr lang="en-US" sz="1600" dirty="0">
              <a:solidFill>
                <a:schemeClr val="tx1"/>
              </a:solidFill>
              <a:latin typeface="Times New Roman" panose="02020603050405020304" pitchFamily="18" charset="0"/>
              <a:cs typeface="Times New Roman" panose="02020603050405020304" pitchFamily="18" charset="0"/>
            </a:endParaRPr>
          </a:p>
          <a:p>
            <a:r>
              <a:rPr lang="en-US" sz="1600" dirty="0">
                <a:solidFill>
                  <a:schemeClr val="tx1"/>
                </a:solidFill>
                <a:latin typeface="Times New Roman" panose="02020603050405020304" pitchFamily="18" charset="0"/>
                <a:cs typeface="Times New Roman" panose="02020603050405020304" pitchFamily="18" charset="0"/>
              </a:rPr>
              <a:t>B. </a:t>
            </a:r>
            <a:r>
              <a:rPr lang="en-US" sz="1600" dirty="0" err="1">
                <a:solidFill>
                  <a:schemeClr val="tx1"/>
                </a:solidFill>
                <a:latin typeface="Times New Roman" panose="02020603050405020304" pitchFamily="18" charset="0"/>
                <a:cs typeface="Times New Roman" panose="02020603050405020304" pitchFamily="18" charset="0"/>
              </a:rPr>
              <a:t>Phỏng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vấn</a:t>
            </a:r>
            <a:endParaRPr lang="en-US" sz="1600" dirty="0">
              <a:solidFill>
                <a:schemeClr val="tx1"/>
              </a:solidFill>
              <a:latin typeface="Times New Roman" panose="02020603050405020304" pitchFamily="18" charset="0"/>
              <a:cs typeface="Times New Roman" panose="02020603050405020304" pitchFamily="18" charset="0"/>
            </a:endParaRPr>
          </a:p>
          <a:p>
            <a:r>
              <a:rPr lang="en-US" sz="1600" dirty="0">
                <a:solidFill>
                  <a:schemeClr val="tx1"/>
                </a:solidFill>
                <a:latin typeface="Times New Roman" panose="02020603050405020304" pitchFamily="18" charset="0"/>
                <a:cs typeface="Times New Roman" panose="02020603050405020304" pitchFamily="18" charset="0"/>
              </a:rPr>
              <a:t>C. </a:t>
            </a:r>
            <a:r>
              <a:rPr lang="en-US" sz="1600" dirty="0" err="1">
                <a:solidFill>
                  <a:schemeClr val="tx1"/>
                </a:solidFill>
                <a:latin typeface="Times New Roman" panose="02020603050405020304" pitchFamily="18" charset="0"/>
                <a:cs typeface="Times New Roman" panose="02020603050405020304" pitchFamily="18" charset="0"/>
              </a:rPr>
              <a:t>Kết</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hợp</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cả</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phiếu</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và</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phỏng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vấn</a:t>
            </a:r>
            <a:endParaRPr lang="en-US" sz="1600" dirty="0">
              <a:solidFill>
                <a:schemeClr val="tx1"/>
              </a:solidFill>
              <a:latin typeface="Times New Roman" panose="02020603050405020304" pitchFamily="18" charset="0"/>
              <a:cs typeface="Times New Roman" panose="02020603050405020304" pitchFamily="18" charset="0"/>
            </a:endParaRPr>
          </a:p>
          <a:p>
            <a:r>
              <a:rPr lang="en-US" sz="1600" dirty="0">
                <a:solidFill>
                  <a:schemeClr val="tx1"/>
                </a:solidFill>
                <a:latin typeface="Times New Roman" panose="02020603050405020304" pitchFamily="18" charset="0"/>
                <a:cs typeface="Times New Roman" panose="02020603050405020304" pitchFamily="18" charset="0"/>
              </a:rPr>
              <a:t>D. </a:t>
            </a:r>
            <a:r>
              <a:rPr lang="en-US" sz="1600" dirty="0" err="1">
                <a:solidFill>
                  <a:schemeClr val="tx1"/>
                </a:solidFill>
                <a:latin typeface="Times New Roman" panose="02020603050405020304" pitchFamily="18" charset="0"/>
                <a:cs typeface="Times New Roman" panose="02020603050405020304" pitchFamily="18" charset="0"/>
              </a:rPr>
              <a:t>Ghi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âm</a:t>
            </a:r>
            <a:endParaRPr lang="en-US" sz="1600" dirty="0">
              <a:solidFill>
                <a:schemeClr val="tx1"/>
              </a:solidFill>
              <a:latin typeface="Times New Roman" panose="02020603050405020304" pitchFamily="18" charset="0"/>
              <a:cs typeface="Times New Roman" panose="02020603050405020304" pitchFamily="18" charset="0"/>
            </a:endParaRPr>
          </a:p>
          <a:p>
            <a:r>
              <a:rPr lang="en-US" sz="1600" b="1" dirty="0" smtClean="0">
                <a:solidFill>
                  <a:srgbClr val="FF0000"/>
                </a:solidFill>
                <a:latin typeface="Times New Roman" panose="02020603050405020304" pitchFamily="18" charset="0"/>
                <a:cs typeface="Times New Roman" panose="02020603050405020304" pitchFamily="18" charset="0"/>
              </a:rPr>
              <a:t>Đáp </a:t>
            </a:r>
            <a:r>
              <a:rPr lang="en-US" sz="1600" b="1" dirty="0" err="1" smtClean="0">
                <a:solidFill>
                  <a:srgbClr val="FF0000"/>
                </a:solidFill>
                <a:latin typeface="Times New Roman" panose="02020603050405020304" pitchFamily="18" charset="0"/>
                <a:cs typeface="Times New Roman" panose="02020603050405020304" pitchFamily="18" charset="0"/>
              </a:rPr>
              <a:t>án</a:t>
            </a:r>
            <a:r>
              <a:rPr lang="en-US" sz="1600" b="1" dirty="0" smtClean="0">
                <a:solidFill>
                  <a:srgbClr val="FF0000"/>
                </a:solidFill>
                <a:latin typeface="Times New Roman" panose="02020603050405020304" pitchFamily="18" charset="0"/>
                <a:cs typeface="Times New Roman" panose="02020603050405020304" pitchFamily="18" charset="0"/>
              </a:rPr>
              <a:t>: C</a:t>
            </a:r>
            <a:endParaRPr lang="en-US" sz="1600"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sz="quarter" idx="4"/>
          </p:nvPr>
        </p:nvSpPr>
        <p:spPr>
          <a:xfrm>
            <a:off x="131884" y="3091774"/>
            <a:ext cx="4341517" cy="3874571"/>
          </a:xfrm>
          <a:noFill/>
        </p:spPr>
        <p:txBody>
          <a:bodyPr>
            <a:normAutofit/>
          </a:bodyPr>
          <a:lstStyle/>
          <a:p>
            <a:r>
              <a:rPr lang="en-US" sz="1600" b="1" dirty="0">
                <a:latin typeface="Times New Roman" panose="02020603050405020304" pitchFamily="18" charset="0"/>
                <a:cs typeface="Times New Roman" panose="02020603050405020304" pitchFamily="18" charset="0"/>
              </a:rPr>
              <a:t>Câu 6:</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tượng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khảo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văn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học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gian</a:t>
            </a:r>
            <a:r>
              <a:rPr lang="en-US" sz="1600" dirty="0">
                <a:latin typeface="Times New Roman" panose="02020603050405020304" pitchFamily="18" charset="0"/>
                <a:cs typeface="Times New Roman" panose="02020603050405020304" pitchFamily="18" charset="0"/>
              </a:rPr>
              <a:t>?</a:t>
            </a:r>
          </a:p>
          <a:p>
            <a:r>
              <a:rPr lang="en-US" sz="1600" dirty="0" err="1">
                <a:latin typeface="Times New Roman" panose="02020603050405020304" pitchFamily="18" charset="0"/>
                <a:cs typeface="Times New Roman" panose="02020603050405020304" pitchFamily="18" charset="0"/>
              </a:rPr>
              <a:t>A.Nhà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nghiên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cứu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văn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học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dân</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gian</a:t>
            </a:r>
            <a:endParaRPr lang="en-US" sz="1600" dirty="0">
              <a:latin typeface="Times New Roman" panose="02020603050405020304" pitchFamily="18" charset="0"/>
              <a:cs typeface="Times New Roman" panose="02020603050405020304" pitchFamily="18" charset="0"/>
            </a:endParaRPr>
          </a:p>
          <a:p>
            <a:r>
              <a:rPr lang="en-US" sz="1600" dirty="0" err="1">
                <a:latin typeface="Times New Roman" panose="02020603050405020304" pitchFamily="18" charset="0"/>
                <a:cs typeface="Times New Roman" panose="02020603050405020304" pitchFamily="18" charset="0"/>
              </a:rPr>
              <a:t>B.Nhân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dân</a:t>
            </a:r>
            <a:r>
              <a:rPr lang="en-US" sz="1600" dirty="0">
                <a:latin typeface="Times New Roman" panose="02020603050405020304" pitchFamily="18" charset="0"/>
                <a:cs typeface="Times New Roman" panose="02020603050405020304" pitchFamily="18" charset="0"/>
              </a:rPr>
              <a:t> ở </a:t>
            </a:r>
            <a:r>
              <a:rPr lang="en-US" sz="1600" dirty="0" err="1">
                <a:latin typeface="Times New Roman" panose="02020603050405020304" pitchFamily="18" charset="0"/>
                <a:cs typeface="Times New Roman" panose="02020603050405020304" pitchFamily="18" charset="0"/>
              </a:rPr>
              <a:t>nơi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khảo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sát</a:t>
            </a:r>
            <a:endParaRPr lang="en-US" sz="1600" dirty="0">
              <a:latin typeface="Times New Roman" panose="02020603050405020304" pitchFamily="18" charset="0"/>
              <a:cs typeface="Times New Roman" panose="02020603050405020304" pitchFamily="18" charset="0"/>
            </a:endParaRPr>
          </a:p>
          <a:p>
            <a:r>
              <a:rPr lang="en-US" sz="1600" dirty="0" err="1">
                <a:latin typeface="Times New Roman" panose="02020603050405020304" pitchFamily="18" charset="0"/>
                <a:cs typeface="Times New Roman" panose="02020603050405020304" pitchFamily="18" charset="0"/>
              </a:rPr>
              <a:t>C.Cán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bộ</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văn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hoá</a:t>
            </a:r>
            <a:r>
              <a:rPr lang="en-US" sz="1600" dirty="0">
                <a:latin typeface="Times New Roman" panose="02020603050405020304" pitchFamily="18" charset="0"/>
                <a:cs typeface="Times New Roman" panose="02020603050405020304" pitchFamily="18" charset="0"/>
              </a:rPr>
              <a:t> ở </a:t>
            </a:r>
            <a:r>
              <a:rPr lang="en-US" sz="1600" dirty="0" err="1">
                <a:latin typeface="Times New Roman" panose="02020603050405020304" pitchFamily="18" charset="0"/>
                <a:cs typeface="Times New Roman" panose="02020603050405020304" pitchFamily="18" charset="0"/>
              </a:rPr>
              <a:t>địa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phương</a:t>
            </a:r>
            <a:endParaRPr lang="en-US" sz="1600" dirty="0">
              <a:latin typeface="Times New Roman" panose="02020603050405020304" pitchFamily="18" charset="0"/>
              <a:cs typeface="Times New Roman" panose="02020603050405020304" pitchFamily="18" charset="0"/>
            </a:endParaRPr>
          </a:p>
          <a:p>
            <a:r>
              <a:rPr lang="en-US" sz="1600" dirty="0" err="1">
                <a:latin typeface="Times New Roman" panose="02020603050405020304" pitchFamily="18" charset="0"/>
                <a:cs typeface="Times New Roman" panose="02020603050405020304" pitchFamily="18" charset="0"/>
              </a:rPr>
              <a:t>D.Tất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án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trên</a:t>
            </a:r>
            <a:endParaRPr lang="en-US" sz="1600" dirty="0">
              <a:latin typeface="Times New Roman" panose="02020603050405020304" pitchFamily="18" charset="0"/>
              <a:cs typeface="Times New Roman" panose="02020603050405020304" pitchFamily="18" charset="0"/>
            </a:endParaRPr>
          </a:p>
          <a:p>
            <a:endParaRPr lang="en-US" sz="1600" dirty="0" smtClean="0">
              <a:latin typeface="Times New Roman" panose="02020603050405020304" pitchFamily="18" charset="0"/>
              <a:cs typeface="Times New Roman" panose="02020603050405020304" pitchFamily="18" charset="0"/>
            </a:endParaRPr>
          </a:p>
          <a:p>
            <a:r>
              <a:rPr lang="en-US" sz="1600" b="1" dirty="0" smtClean="0">
                <a:solidFill>
                  <a:srgbClr val="FF0000"/>
                </a:solidFill>
                <a:latin typeface="Times New Roman" panose="02020603050405020304" pitchFamily="18" charset="0"/>
                <a:cs typeface="Times New Roman" panose="02020603050405020304" pitchFamily="18" charset="0"/>
              </a:rPr>
              <a:t>Đáp </a:t>
            </a:r>
            <a:r>
              <a:rPr lang="en-US" sz="1600" b="1" dirty="0" err="1" smtClean="0">
                <a:solidFill>
                  <a:srgbClr val="FF0000"/>
                </a:solidFill>
                <a:latin typeface="Times New Roman" panose="02020603050405020304" pitchFamily="18" charset="0"/>
                <a:cs typeface="Times New Roman" panose="02020603050405020304" pitchFamily="18" charset="0"/>
              </a:rPr>
              <a:t>án</a:t>
            </a:r>
            <a:r>
              <a:rPr lang="en-US" sz="1600" b="1" dirty="0" smtClean="0">
                <a:solidFill>
                  <a:srgbClr val="FF0000"/>
                </a:solidFill>
                <a:latin typeface="Times New Roman" panose="02020603050405020304" pitchFamily="18" charset="0"/>
                <a:cs typeface="Times New Roman" panose="02020603050405020304" pitchFamily="18" charset="0"/>
              </a:rPr>
              <a:t>: D</a:t>
            </a:r>
          </a:p>
          <a:p>
            <a:endParaRPr lang="en-US" dirty="0" smtClean="0"/>
          </a:p>
          <a:p>
            <a:endParaRPr lang="en-US" dirty="0"/>
          </a:p>
          <a:p>
            <a:endParaRPr lang="en-US" dirty="0"/>
          </a:p>
          <a:p>
            <a:endParaRPr lang="en-US" dirty="0"/>
          </a:p>
        </p:txBody>
      </p:sp>
      <p:sp>
        <p:nvSpPr>
          <p:cNvPr id="7" name="Content Placeholder 3"/>
          <p:cNvSpPr txBox="1">
            <a:spLocks/>
          </p:cNvSpPr>
          <p:nvPr/>
        </p:nvSpPr>
        <p:spPr>
          <a:xfrm>
            <a:off x="5146429" y="111182"/>
            <a:ext cx="4341517" cy="2980591"/>
          </a:xfrm>
          <a:prstGeom prst="rect">
            <a:avLst/>
          </a:prstGeom>
          <a:noFill/>
          <a:ln>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1600" b="1" dirty="0">
                <a:latin typeface="Times New Roman" panose="02020603050405020304" pitchFamily="18" charset="0"/>
                <a:cs typeface="Times New Roman" panose="02020603050405020304" pitchFamily="18" charset="0"/>
              </a:rPr>
              <a:t>Câu 7:</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nghiên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cứu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thúc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truyền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thuyết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Thánh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nghiên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cứu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hành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thứckhảo</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sát</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A.1</a:t>
            </a:r>
          </a:p>
          <a:p>
            <a:r>
              <a:rPr lang="en-US" sz="1600" dirty="0">
                <a:latin typeface="Times New Roman" panose="02020603050405020304" pitchFamily="18" charset="0"/>
                <a:cs typeface="Times New Roman" panose="02020603050405020304" pitchFamily="18" charset="0"/>
              </a:rPr>
              <a:t>B.2</a:t>
            </a:r>
          </a:p>
          <a:p>
            <a:r>
              <a:rPr lang="en-US" sz="1600" dirty="0">
                <a:latin typeface="Times New Roman" panose="02020603050405020304" pitchFamily="18" charset="0"/>
                <a:cs typeface="Times New Roman" panose="02020603050405020304" pitchFamily="18" charset="0"/>
              </a:rPr>
              <a:t>C.3</a:t>
            </a:r>
          </a:p>
          <a:p>
            <a:r>
              <a:rPr lang="en-US" sz="1600" dirty="0" smtClean="0">
                <a:latin typeface="Times New Roman" panose="02020603050405020304" pitchFamily="18" charset="0"/>
                <a:cs typeface="Times New Roman" panose="02020603050405020304" pitchFamily="18" charset="0"/>
              </a:rPr>
              <a:t>D.4</a:t>
            </a:r>
          </a:p>
          <a:p>
            <a:r>
              <a:rPr lang="en-US" sz="1600" b="1" dirty="0" smtClean="0">
                <a:solidFill>
                  <a:srgbClr val="FF0000"/>
                </a:solidFill>
                <a:latin typeface="Times New Roman" panose="02020603050405020304" pitchFamily="18" charset="0"/>
                <a:cs typeface="Times New Roman" panose="02020603050405020304" pitchFamily="18" charset="0"/>
              </a:rPr>
              <a:t>Đáp </a:t>
            </a:r>
            <a:r>
              <a:rPr lang="en-US" sz="1600" b="1" dirty="0" err="1" smtClean="0">
                <a:solidFill>
                  <a:srgbClr val="FF0000"/>
                </a:solidFill>
                <a:latin typeface="Times New Roman" panose="02020603050405020304" pitchFamily="18" charset="0"/>
                <a:cs typeface="Times New Roman" panose="02020603050405020304" pitchFamily="18" charset="0"/>
              </a:rPr>
              <a:t>án</a:t>
            </a:r>
            <a:r>
              <a:rPr lang="en-US" sz="1600" b="1" dirty="0" smtClean="0">
                <a:solidFill>
                  <a:srgbClr val="FF0000"/>
                </a:solidFill>
                <a:latin typeface="Times New Roman" panose="02020603050405020304" pitchFamily="18" charset="0"/>
                <a:cs typeface="Times New Roman" panose="02020603050405020304" pitchFamily="18" charset="0"/>
              </a:rPr>
              <a:t>: B</a:t>
            </a:r>
            <a:endParaRPr lang="en-US" sz="1600" b="1" dirty="0">
              <a:solidFill>
                <a:srgbClr val="FF0000"/>
              </a:solidFill>
              <a:latin typeface="Times New Roman" panose="02020603050405020304" pitchFamily="18" charset="0"/>
              <a:cs typeface="Times New Roman" panose="02020603050405020304" pitchFamily="18" charset="0"/>
            </a:endParaRPr>
          </a:p>
        </p:txBody>
      </p:sp>
      <p:sp>
        <p:nvSpPr>
          <p:cNvPr id="8" name="Content Placeholder 3"/>
          <p:cNvSpPr txBox="1">
            <a:spLocks/>
          </p:cNvSpPr>
          <p:nvPr/>
        </p:nvSpPr>
        <p:spPr>
          <a:xfrm>
            <a:off x="5146430" y="3483173"/>
            <a:ext cx="4341517" cy="3560883"/>
          </a:xfrm>
          <a:prstGeom prst="rect">
            <a:avLst/>
          </a:prstGeom>
          <a:no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1600" b="1" dirty="0">
                <a:latin typeface="Times New Roman" panose="02020603050405020304" pitchFamily="18" charset="0"/>
                <a:cs typeface="Times New Roman" panose="02020603050405020304" pitchFamily="18" charset="0"/>
              </a:rPr>
              <a:t>Câu 8:</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Điền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từ</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đúng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vào</a:t>
            </a:r>
            <a:r>
              <a:rPr lang="en-US" sz="1600" dirty="0">
                <a:latin typeface="Times New Roman" panose="02020603050405020304" pitchFamily="18" charset="0"/>
                <a:cs typeface="Times New Roman" panose="02020603050405020304" pitchFamily="18" charset="0"/>
              </a:rPr>
              <a:t> ô </a:t>
            </a:r>
            <a:r>
              <a:rPr lang="en-US" sz="1600" dirty="0" err="1" smtClean="0">
                <a:latin typeface="Times New Roman" panose="02020603050405020304" pitchFamily="18" charset="0"/>
                <a:cs typeface="Times New Roman" panose="02020603050405020304" pitchFamily="18" charset="0"/>
              </a:rPr>
              <a:t>trống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sau</a:t>
            </a:r>
            <a:r>
              <a:rPr lang="en-US" sz="1600" dirty="0" smtClean="0">
                <a:latin typeface="Times New Roman" panose="02020603050405020304" pitchFamily="18" charset="0"/>
                <a:cs typeface="Times New Roman" panose="02020603050405020304" pitchFamily="18" charset="0"/>
              </a:rPr>
              <a:t>:</a:t>
            </a:r>
          </a:p>
          <a:p>
            <a:pPr marL="0" indent="0">
              <a:buNone/>
            </a:pPr>
            <a:r>
              <a:rPr lang="en-US" sz="1600" i="1" dirty="0" err="1" smtClean="0">
                <a:latin typeface="Times New Roman" panose="02020603050405020304" pitchFamily="18" charset="0"/>
                <a:cs typeface="Times New Roman" panose="02020603050405020304" pitchFamily="18" charset="0"/>
              </a:rPr>
              <a:t>Phương</a:t>
            </a:r>
            <a:r>
              <a:rPr lang="en-US" sz="1600" i="1" dirty="0" smtClean="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pháp</a:t>
            </a:r>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là</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phương</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pháp</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thu</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thập</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thông</a:t>
            </a:r>
            <a:r>
              <a:rPr lang="en-US" sz="1600" i="1" dirty="0">
                <a:latin typeface="Times New Roman" panose="02020603050405020304" pitchFamily="18" charset="0"/>
                <a:cs typeface="Times New Roman" panose="02020603050405020304" pitchFamily="18" charset="0"/>
              </a:rPr>
              <a:t> tin </a:t>
            </a:r>
            <a:r>
              <a:rPr lang="en-US" sz="1600" i="1" dirty="0" err="1">
                <a:latin typeface="Times New Roman" panose="02020603050405020304" pitchFamily="18" charset="0"/>
                <a:cs typeface="Times New Roman" panose="02020603050405020304" pitchFamily="18" charset="0"/>
              </a:rPr>
              <a:t>về</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vấn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đề</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văn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học</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dân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gian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thông</a:t>
            </a:r>
            <a:r>
              <a:rPr lang="en-US" sz="1600" i="1" dirty="0">
                <a:latin typeface="Times New Roman" panose="02020603050405020304" pitchFamily="18" charset="0"/>
                <a:cs typeface="Times New Roman" panose="02020603050405020304" pitchFamily="18" charset="0"/>
              </a:rPr>
              <a:t> qua </a:t>
            </a:r>
            <a:r>
              <a:rPr lang="en-US" sz="1600" i="1" dirty="0" err="1">
                <a:latin typeface="Times New Roman" panose="02020603050405020304" pitchFamily="18" charset="0"/>
                <a:cs typeface="Times New Roman" panose="02020603050405020304" pitchFamily="18" charset="0"/>
              </a:rPr>
              <a:t>việc</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khảo</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sát</a:t>
            </a:r>
            <a:r>
              <a:rPr lang="en-US" sz="1600" i="1" dirty="0">
                <a:latin typeface="Times New Roman" panose="02020603050405020304" pitchFamily="18" charset="0"/>
                <a:cs typeface="Times New Roman" panose="02020603050405020304" pitchFamily="18" charset="0"/>
              </a:rPr>
              <a:t> ý </a:t>
            </a:r>
            <a:r>
              <a:rPr lang="en-US" sz="1600" i="1" dirty="0" err="1">
                <a:latin typeface="Times New Roman" panose="02020603050405020304" pitchFamily="18" charset="0"/>
                <a:cs typeface="Times New Roman" panose="02020603050405020304" pitchFamily="18" charset="0"/>
              </a:rPr>
              <a:t>kiến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quan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điểm</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quan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điểm</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của</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một</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số</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đối</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tượng</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nào</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đó</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có</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liên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quan</a:t>
            </a:r>
            <a:endParaRPr lang="en-US" sz="1600" i="1" dirty="0">
              <a:latin typeface="Times New Roman" panose="02020603050405020304" pitchFamily="18" charset="0"/>
              <a:cs typeface="Times New Roman" panose="02020603050405020304" pitchFamily="18" charset="0"/>
            </a:endParaRPr>
          </a:p>
          <a:p>
            <a:r>
              <a:rPr lang="en-US" sz="1600" dirty="0" err="1">
                <a:latin typeface="Times New Roman" panose="02020603050405020304" pitchFamily="18" charset="0"/>
                <a:cs typeface="Times New Roman" panose="02020603050405020304" pitchFamily="18" charset="0"/>
              </a:rPr>
              <a:t>A.Phương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sưu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tầm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văn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học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gian</a:t>
            </a:r>
            <a:endParaRPr lang="en-US" sz="1600" dirty="0">
              <a:latin typeface="Times New Roman" panose="02020603050405020304" pitchFamily="18" charset="0"/>
              <a:cs typeface="Times New Roman" panose="02020603050405020304" pitchFamily="18" charset="0"/>
            </a:endParaRPr>
          </a:p>
          <a:p>
            <a:r>
              <a:rPr lang="en-US" sz="1600" dirty="0" err="1">
                <a:latin typeface="Times New Roman" panose="02020603050405020304" pitchFamily="18" charset="0"/>
                <a:cs typeface="Times New Roman" panose="02020603050405020304" pitchFamily="18" charset="0"/>
              </a:rPr>
              <a:t>B.Phương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khảo</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sát</a:t>
            </a:r>
            <a:endParaRPr lang="en-US" sz="1600" dirty="0" smtClean="0">
              <a:latin typeface="Times New Roman" panose="02020603050405020304" pitchFamily="18" charset="0"/>
              <a:cs typeface="Times New Roman" panose="02020603050405020304" pitchFamily="18" charset="0"/>
            </a:endParaRPr>
          </a:p>
          <a:p>
            <a:r>
              <a:rPr lang="en-US" sz="1600" b="1" dirty="0" smtClean="0">
                <a:solidFill>
                  <a:srgbClr val="FF0000"/>
                </a:solidFill>
                <a:latin typeface="Times New Roman" panose="02020603050405020304" pitchFamily="18" charset="0"/>
                <a:cs typeface="Times New Roman" panose="02020603050405020304" pitchFamily="18" charset="0"/>
              </a:rPr>
              <a:t>Đáp </a:t>
            </a:r>
            <a:r>
              <a:rPr lang="en-US" sz="1600" b="1" dirty="0" err="1" smtClean="0">
                <a:solidFill>
                  <a:srgbClr val="FF0000"/>
                </a:solidFill>
                <a:latin typeface="Times New Roman" panose="02020603050405020304" pitchFamily="18" charset="0"/>
                <a:cs typeface="Times New Roman" panose="02020603050405020304" pitchFamily="18" charset="0"/>
              </a:rPr>
              <a:t>án</a:t>
            </a:r>
            <a:r>
              <a:rPr lang="en-US" sz="1600" b="1" dirty="0" smtClean="0">
                <a:solidFill>
                  <a:srgbClr val="FF0000"/>
                </a:solidFill>
                <a:latin typeface="Times New Roman" panose="02020603050405020304" pitchFamily="18" charset="0"/>
                <a:cs typeface="Times New Roman" panose="02020603050405020304" pitchFamily="18" charset="0"/>
              </a:rPr>
              <a:t>: B</a:t>
            </a:r>
            <a:endParaRPr lang="en-US" sz="1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9207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4">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4">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Effect transition="in" filter="wheel(1)">
                                      <p:cBhvr>
                                        <p:cTn id="39" dur="2000"/>
                                        <p:tgtEl>
                                          <p:spTgt spid="4">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6">
                                            <p:txEl>
                                              <p:pRg st="0" end="0"/>
                                            </p:txEl>
                                          </p:spTgt>
                                        </p:tgtEl>
                                        <p:attrNameLst>
                                          <p:attrName>style.visibility</p:attrName>
                                        </p:attrNameLst>
                                      </p:cBhvr>
                                      <p:to>
                                        <p:strVal val="visible"/>
                                      </p:to>
                                    </p:set>
                                    <p:anim calcmode="lin" valueType="num">
                                      <p:cBhvr>
                                        <p:cTn id="44"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45"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46"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47" dur="1000"/>
                                        <p:tgtEl>
                                          <p:spTgt spid="6">
                                            <p:txEl>
                                              <p:pRg st="0" end="0"/>
                                            </p:txEl>
                                          </p:spTgt>
                                        </p:tgtEl>
                                      </p:cBhvr>
                                    </p:animEffect>
                                  </p:childTnLst>
                                </p:cTn>
                              </p:par>
                              <p:par>
                                <p:cTn id="48" presetID="31" presetClass="entr" presetSubtype="0" fill="hold" nodeType="withEffect">
                                  <p:stCondLst>
                                    <p:cond delay="0"/>
                                  </p:stCondLst>
                                  <p:childTnLst>
                                    <p:set>
                                      <p:cBhvr>
                                        <p:cTn id="49" dur="1" fill="hold">
                                          <p:stCondLst>
                                            <p:cond delay="0"/>
                                          </p:stCondLst>
                                        </p:cTn>
                                        <p:tgtEl>
                                          <p:spTgt spid="6">
                                            <p:txEl>
                                              <p:pRg st="1" end="1"/>
                                            </p:txEl>
                                          </p:spTgt>
                                        </p:tgtEl>
                                        <p:attrNameLst>
                                          <p:attrName>style.visibility</p:attrName>
                                        </p:attrNameLst>
                                      </p:cBhvr>
                                      <p:to>
                                        <p:strVal val="visible"/>
                                      </p:to>
                                    </p:set>
                                    <p:anim calcmode="lin" valueType="num">
                                      <p:cBhvr>
                                        <p:cTn id="50"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51"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52"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53" dur="1000"/>
                                        <p:tgtEl>
                                          <p:spTgt spid="6">
                                            <p:txEl>
                                              <p:pRg st="1" end="1"/>
                                            </p:txEl>
                                          </p:spTgt>
                                        </p:tgtEl>
                                      </p:cBhvr>
                                    </p:animEffect>
                                  </p:childTnLst>
                                </p:cTn>
                              </p:par>
                              <p:par>
                                <p:cTn id="54" presetID="31" presetClass="entr" presetSubtype="0" fill="hold" nodeType="with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 calcmode="lin" valueType="num">
                                      <p:cBhvr>
                                        <p:cTn id="56"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57"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58"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59" dur="1000"/>
                                        <p:tgtEl>
                                          <p:spTgt spid="6">
                                            <p:txEl>
                                              <p:pRg st="2" end="2"/>
                                            </p:txEl>
                                          </p:spTgt>
                                        </p:tgtEl>
                                      </p:cBhvr>
                                    </p:animEffect>
                                  </p:childTnLst>
                                </p:cTn>
                              </p:par>
                              <p:par>
                                <p:cTn id="60" presetID="31" presetClass="entr" presetSubtype="0" fill="hold" nodeType="withEffect">
                                  <p:stCondLst>
                                    <p:cond delay="0"/>
                                  </p:stCondLst>
                                  <p:childTnLst>
                                    <p:set>
                                      <p:cBhvr>
                                        <p:cTn id="61" dur="1" fill="hold">
                                          <p:stCondLst>
                                            <p:cond delay="0"/>
                                          </p:stCondLst>
                                        </p:cTn>
                                        <p:tgtEl>
                                          <p:spTgt spid="6">
                                            <p:txEl>
                                              <p:pRg st="3" end="3"/>
                                            </p:txEl>
                                          </p:spTgt>
                                        </p:tgtEl>
                                        <p:attrNameLst>
                                          <p:attrName>style.visibility</p:attrName>
                                        </p:attrNameLst>
                                      </p:cBhvr>
                                      <p:to>
                                        <p:strVal val="visible"/>
                                      </p:to>
                                    </p:set>
                                    <p:anim calcmode="lin" valueType="num">
                                      <p:cBhvr>
                                        <p:cTn id="62"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63"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64"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65" dur="1000"/>
                                        <p:tgtEl>
                                          <p:spTgt spid="6">
                                            <p:txEl>
                                              <p:pRg st="3" end="3"/>
                                            </p:txEl>
                                          </p:spTgt>
                                        </p:tgtEl>
                                      </p:cBhvr>
                                    </p:animEffect>
                                  </p:childTnLst>
                                </p:cTn>
                              </p:par>
                              <p:par>
                                <p:cTn id="66" presetID="31" presetClass="entr" presetSubtype="0" fill="hold" nodeType="withEffect">
                                  <p:stCondLst>
                                    <p:cond delay="0"/>
                                  </p:stCondLst>
                                  <p:childTnLst>
                                    <p:set>
                                      <p:cBhvr>
                                        <p:cTn id="67" dur="1" fill="hold">
                                          <p:stCondLst>
                                            <p:cond delay="0"/>
                                          </p:stCondLst>
                                        </p:cTn>
                                        <p:tgtEl>
                                          <p:spTgt spid="6">
                                            <p:txEl>
                                              <p:pRg st="4" end="4"/>
                                            </p:txEl>
                                          </p:spTgt>
                                        </p:tgtEl>
                                        <p:attrNameLst>
                                          <p:attrName>style.visibility</p:attrName>
                                        </p:attrNameLst>
                                      </p:cBhvr>
                                      <p:to>
                                        <p:strVal val="visible"/>
                                      </p:to>
                                    </p:set>
                                    <p:anim calcmode="lin" valueType="num">
                                      <p:cBhvr>
                                        <p:cTn id="68"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69"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70"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71" dur="1000"/>
                                        <p:tgtEl>
                                          <p:spTgt spid="6">
                                            <p:txEl>
                                              <p:pRg st="4" end="4"/>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1" presetClass="entr" presetSubtype="1" fill="hold" nodeType="clickEffect">
                                  <p:stCondLst>
                                    <p:cond delay="0"/>
                                  </p:stCondLst>
                                  <p:childTnLst>
                                    <p:set>
                                      <p:cBhvr>
                                        <p:cTn id="75" dur="1" fill="hold">
                                          <p:stCondLst>
                                            <p:cond delay="0"/>
                                          </p:stCondLst>
                                        </p:cTn>
                                        <p:tgtEl>
                                          <p:spTgt spid="6">
                                            <p:txEl>
                                              <p:pRg st="6" end="6"/>
                                            </p:txEl>
                                          </p:spTgt>
                                        </p:tgtEl>
                                        <p:attrNameLst>
                                          <p:attrName>style.visibility</p:attrName>
                                        </p:attrNameLst>
                                      </p:cBhvr>
                                      <p:to>
                                        <p:strVal val="visible"/>
                                      </p:to>
                                    </p:set>
                                    <p:animEffect transition="in" filter="wheel(1)">
                                      <p:cBhvr>
                                        <p:cTn id="76" dur="2000"/>
                                        <p:tgtEl>
                                          <p:spTgt spid="6">
                                            <p:txEl>
                                              <p:pRg st="6" end="6"/>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nodeType="clickEffect">
                                  <p:stCondLst>
                                    <p:cond delay="0"/>
                                  </p:stCondLst>
                                  <p:childTnLst>
                                    <p:set>
                                      <p:cBhvr>
                                        <p:cTn id="80" dur="1" fill="hold">
                                          <p:stCondLst>
                                            <p:cond delay="0"/>
                                          </p:stCondLst>
                                        </p:cTn>
                                        <p:tgtEl>
                                          <p:spTgt spid="7">
                                            <p:txEl>
                                              <p:pRg st="0" end="0"/>
                                            </p:txEl>
                                          </p:spTgt>
                                        </p:tgtEl>
                                        <p:attrNameLst>
                                          <p:attrName>style.visibility</p:attrName>
                                        </p:attrNameLst>
                                      </p:cBhvr>
                                      <p:to>
                                        <p:strVal val="visible"/>
                                      </p:to>
                                    </p:set>
                                    <p:anim calcmode="lin" valueType="num">
                                      <p:cBhvr>
                                        <p:cTn id="81"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2"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83"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84" dur="1000"/>
                                        <p:tgtEl>
                                          <p:spTgt spid="7">
                                            <p:txEl>
                                              <p:pRg st="0" end="0"/>
                                            </p:txEl>
                                          </p:spTgt>
                                        </p:tgtEl>
                                      </p:cBhvr>
                                    </p:animEffect>
                                  </p:childTnLst>
                                </p:cTn>
                              </p:par>
                              <p:par>
                                <p:cTn id="85" presetID="31" presetClass="entr" presetSubtype="0" fill="hold" nodeType="withEffect">
                                  <p:stCondLst>
                                    <p:cond delay="0"/>
                                  </p:stCondLst>
                                  <p:childTnLst>
                                    <p:set>
                                      <p:cBhvr>
                                        <p:cTn id="86" dur="1" fill="hold">
                                          <p:stCondLst>
                                            <p:cond delay="0"/>
                                          </p:stCondLst>
                                        </p:cTn>
                                        <p:tgtEl>
                                          <p:spTgt spid="7">
                                            <p:txEl>
                                              <p:pRg st="1" end="1"/>
                                            </p:txEl>
                                          </p:spTgt>
                                        </p:tgtEl>
                                        <p:attrNameLst>
                                          <p:attrName>style.visibility</p:attrName>
                                        </p:attrNameLst>
                                      </p:cBhvr>
                                      <p:to>
                                        <p:strVal val="visible"/>
                                      </p:to>
                                    </p:set>
                                    <p:anim calcmode="lin" valueType="num">
                                      <p:cBhvr>
                                        <p:cTn id="87" dur="10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8" dur="1000" fill="hold"/>
                                        <p:tgtEl>
                                          <p:spTgt spid="7">
                                            <p:txEl>
                                              <p:pRg st="1" end="1"/>
                                            </p:txEl>
                                          </p:spTgt>
                                        </p:tgtEl>
                                        <p:attrNameLst>
                                          <p:attrName>ppt_h</p:attrName>
                                        </p:attrNameLst>
                                      </p:cBhvr>
                                      <p:tavLst>
                                        <p:tav tm="0">
                                          <p:val>
                                            <p:fltVal val="0"/>
                                          </p:val>
                                        </p:tav>
                                        <p:tav tm="100000">
                                          <p:val>
                                            <p:strVal val="#ppt_h"/>
                                          </p:val>
                                        </p:tav>
                                      </p:tavLst>
                                    </p:anim>
                                    <p:anim calcmode="lin" valueType="num">
                                      <p:cBhvr>
                                        <p:cTn id="89" dur="1000" fill="hold"/>
                                        <p:tgtEl>
                                          <p:spTgt spid="7">
                                            <p:txEl>
                                              <p:pRg st="1" end="1"/>
                                            </p:txEl>
                                          </p:spTgt>
                                        </p:tgtEl>
                                        <p:attrNameLst>
                                          <p:attrName>style.rotation</p:attrName>
                                        </p:attrNameLst>
                                      </p:cBhvr>
                                      <p:tavLst>
                                        <p:tav tm="0">
                                          <p:val>
                                            <p:fltVal val="90"/>
                                          </p:val>
                                        </p:tav>
                                        <p:tav tm="100000">
                                          <p:val>
                                            <p:fltVal val="0"/>
                                          </p:val>
                                        </p:tav>
                                      </p:tavLst>
                                    </p:anim>
                                    <p:animEffect transition="in" filter="fade">
                                      <p:cBhvr>
                                        <p:cTn id="90" dur="1000"/>
                                        <p:tgtEl>
                                          <p:spTgt spid="7">
                                            <p:txEl>
                                              <p:pRg st="1" end="1"/>
                                            </p:txEl>
                                          </p:spTgt>
                                        </p:tgtEl>
                                      </p:cBhvr>
                                    </p:animEffect>
                                  </p:childTnLst>
                                </p:cTn>
                              </p:par>
                              <p:par>
                                <p:cTn id="91" presetID="31" presetClass="entr" presetSubtype="0" fill="hold" nodeType="withEffect">
                                  <p:stCondLst>
                                    <p:cond delay="0"/>
                                  </p:stCondLst>
                                  <p:childTnLst>
                                    <p:set>
                                      <p:cBhvr>
                                        <p:cTn id="92" dur="1" fill="hold">
                                          <p:stCondLst>
                                            <p:cond delay="0"/>
                                          </p:stCondLst>
                                        </p:cTn>
                                        <p:tgtEl>
                                          <p:spTgt spid="7">
                                            <p:txEl>
                                              <p:pRg st="2" end="2"/>
                                            </p:txEl>
                                          </p:spTgt>
                                        </p:tgtEl>
                                        <p:attrNameLst>
                                          <p:attrName>style.visibility</p:attrName>
                                        </p:attrNameLst>
                                      </p:cBhvr>
                                      <p:to>
                                        <p:strVal val="visible"/>
                                      </p:to>
                                    </p:set>
                                    <p:anim calcmode="lin" valueType="num">
                                      <p:cBhvr>
                                        <p:cTn id="93" dur="1000" fill="hold"/>
                                        <p:tgtEl>
                                          <p:spTgt spid="7">
                                            <p:txEl>
                                              <p:pRg st="2" end="2"/>
                                            </p:txEl>
                                          </p:spTgt>
                                        </p:tgtEl>
                                        <p:attrNameLst>
                                          <p:attrName>ppt_w</p:attrName>
                                        </p:attrNameLst>
                                      </p:cBhvr>
                                      <p:tavLst>
                                        <p:tav tm="0">
                                          <p:val>
                                            <p:fltVal val="0"/>
                                          </p:val>
                                        </p:tav>
                                        <p:tav tm="100000">
                                          <p:val>
                                            <p:strVal val="#ppt_w"/>
                                          </p:val>
                                        </p:tav>
                                      </p:tavLst>
                                    </p:anim>
                                    <p:anim calcmode="lin" valueType="num">
                                      <p:cBhvr>
                                        <p:cTn id="94" dur="1000" fill="hold"/>
                                        <p:tgtEl>
                                          <p:spTgt spid="7">
                                            <p:txEl>
                                              <p:pRg st="2" end="2"/>
                                            </p:txEl>
                                          </p:spTgt>
                                        </p:tgtEl>
                                        <p:attrNameLst>
                                          <p:attrName>ppt_h</p:attrName>
                                        </p:attrNameLst>
                                      </p:cBhvr>
                                      <p:tavLst>
                                        <p:tav tm="0">
                                          <p:val>
                                            <p:fltVal val="0"/>
                                          </p:val>
                                        </p:tav>
                                        <p:tav tm="100000">
                                          <p:val>
                                            <p:strVal val="#ppt_h"/>
                                          </p:val>
                                        </p:tav>
                                      </p:tavLst>
                                    </p:anim>
                                    <p:anim calcmode="lin" valueType="num">
                                      <p:cBhvr>
                                        <p:cTn id="95" dur="1000" fill="hold"/>
                                        <p:tgtEl>
                                          <p:spTgt spid="7">
                                            <p:txEl>
                                              <p:pRg st="2" end="2"/>
                                            </p:txEl>
                                          </p:spTgt>
                                        </p:tgtEl>
                                        <p:attrNameLst>
                                          <p:attrName>style.rotation</p:attrName>
                                        </p:attrNameLst>
                                      </p:cBhvr>
                                      <p:tavLst>
                                        <p:tav tm="0">
                                          <p:val>
                                            <p:fltVal val="90"/>
                                          </p:val>
                                        </p:tav>
                                        <p:tav tm="100000">
                                          <p:val>
                                            <p:fltVal val="0"/>
                                          </p:val>
                                        </p:tav>
                                      </p:tavLst>
                                    </p:anim>
                                    <p:animEffect transition="in" filter="fade">
                                      <p:cBhvr>
                                        <p:cTn id="96" dur="1000"/>
                                        <p:tgtEl>
                                          <p:spTgt spid="7">
                                            <p:txEl>
                                              <p:pRg st="2" end="2"/>
                                            </p:txEl>
                                          </p:spTgt>
                                        </p:tgtEl>
                                      </p:cBhvr>
                                    </p:animEffect>
                                  </p:childTnLst>
                                </p:cTn>
                              </p:par>
                              <p:par>
                                <p:cTn id="97" presetID="31" presetClass="entr" presetSubtype="0" fill="hold" nodeType="withEffect">
                                  <p:stCondLst>
                                    <p:cond delay="0"/>
                                  </p:stCondLst>
                                  <p:childTnLst>
                                    <p:set>
                                      <p:cBhvr>
                                        <p:cTn id="98" dur="1" fill="hold">
                                          <p:stCondLst>
                                            <p:cond delay="0"/>
                                          </p:stCondLst>
                                        </p:cTn>
                                        <p:tgtEl>
                                          <p:spTgt spid="7">
                                            <p:txEl>
                                              <p:pRg st="3" end="3"/>
                                            </p:txEl>
                                          </p:spTgt>
                                        </p:tgtEl>
                                        <p:attrNameLst>
                                          <p:attrName>style.visibility</p:attrName>
                                        </p:attrNameLst>
                                      </p:cBhvr>
                                      <p:to>
                                        <p:strVal val="visible"/>
                                      </p:to>
                                    </p:set>
                                    <p:anim calcmode="lin" valueType="num">
                                      <p:cBhvr>
                                        <p:cTn id="99" dur="1000" fill="hold"/>
                                        <p:tgtEl>
                                          <p:spTgt spid="7">
                                            <p:txEl>
                                              <p:pRg st="3" end="3"/>
                                            </p:txEl>
                                          </p:spTgt>
                                        </p:tgtEl>
                                        <p:attrNameLst>
                                          <p:attrName>ppt_w</p:attrName>
                                        </p:attrNameLst>
                                      </p:cBhvr>
                                      <p:tavLst>
                                        <p:tav tm="0">
                                          <p:val>
                                            <p:fltVal val="0"/>
                                          </p:val>
                                        </p:tav>
                                        <p:tav tm="100000">
                                          <p:val>
                                            <p:strVal val="#ppt_w"/>
                                          </p:val>
                                        </p:tav>
                                      </p:tavLst>
                                    </p:anim>
                                    <p:anim calcmode="lin" valueType="num">
                                      <p:cBhvr>
                                        <p:cTn id="100" dur="1000" fill="hold"/>
                                        <p:tgtEl>
                                          <p:spTgt spid="7">
                                            <p:txEl>
                                              <p:pRg st="3" end="3"/>
                                            </p:txEl>
                                          </p:spTgt>
                                        </p:tgtEl>
                                        <p:attrNameLst>
                                          <p:attrName>ppt_h</p:attrName>
                                        </p:attrNameLst>
                                      </p:cBhvr>
                                      <p:tavLst>
                                        <p:tav tm="0">
                                          <p:val>
                                            <p:fltVal val="0"/>
                                          </p:val>
                                        </p:tav>
                                        <p:tav tm="100000">
                                          <p:val>
                                            <p:strVal val="#ppt_h"/>
                                          </p:val>
                                        </p:tav>
                                      </p:tavLst>
                                    </p:anim>
                                    <p:anim calcmode="lin" valueType="num">
                                      <p:cBhvr>
                                        <p:cTn id="101" dur="1000" fill="hold"/>
                                        <p:tgtEl>
                                          <p:spTgt spid="7">
                                            <p:txEl>
                                              <p:pRg st="3" end="3"/>
                                            </p:txEl>
                                          </p:spTgt>
                                        </p:tgtEl>
                                        <p:attrNameLst>
                                          <p:attrName>style.rotation</p:attrName>
                                        </p:attrNameLst>
                                      </p:cBhvr>
                                      <p:tavLst>
                                        <p:tav tm="0">
                                          <p:val>
                                            <p:fltVal val="90"/>
                                          </p:val>
                                        </p:tav>
                                        <p:tav tm="100000">
                                          <p:val>
                                            <p:fltVal val="0"/>
                                          </p:val>
                                        </p:tav>
                                      </p:tavLst>
                                    </p:anim>
                                    <p:animEffect transition="in" filter="fade">
                                      <p:cBhvr>
                                        <p:cTn id="102" dur="1000"/>
                                        <p:tgtEl>
                                          <p:spTgt spid="7">
                                            <p:txEl>
                                              <p:pRg st="3" end="3"/>
                                            </p:txEl>
                                          </p:spTgt>
                                        </p:tgtEl>
                                      </p:cBhvr>
                                    </p:animEffect>
                                  </p:childTnLst>
                                </p:cTn>
                              </p:par>
                              <p:par>
                                <p:cTn id="103" presetID="31" presetClass="entr" presetSubtype="0" fill="hold" nodeType="withEffect">
                                  <p:stCondLst>
                                    <p:cond delay="0"/>
                                  </p:stCondLst>
                                  <p:childTnLst>
                                    <p:set>
                                      <p:cBhvr>
                                        <p:cTn id="104" dur="1" fill="hold">
                                          <p:stCondLst>
                                            <p:cond delay="0"/>
                                          </p:stCondLst>
                                        </p:cTn>
                                        <p:tgtEl>
                                          <p:spTgt spid="7">
                                            <p:txEl>
                                              <p:pRg st="4" end="4"/>
                                            </p:txEl>
                                          </p:spTgt>
                                        </p:tgtEl>
                                        <p:attrNameLst>
                                          <p:attrName>style.visibility</p:attrName>
                                        </p:attrNameLst>
                                      </p:cBhvr>
                                      <p:to>
                                        <p:strVal val="visible"/>
                                      </p:to>
                                    </p:set>
                                    <p:anim calcmode="lin" valueType="num">
                                      <p:cBhvr>
                                        <p:cTn id="105" dur="1000" fill="hold"/>
                                        <p:tgtEl>
                                          <p:spTgt spid="7">
                                            <p:txEl>
                                              <p:pRg st="4" end="4"/>
                                            </p:txEl>
                                          </p:spTgt>
                                        </p:tgtEl>
                                        <p:attrNameLst>
                                          <p:attrName>ppt_w</p:attrName>
                                        </p:attrNameLst>
                                      </p:cBhvr>
                                      <p:tavLst>
                                        <p:tav tm="0">
                                          <p:val>
                                            <p:fltVal val="0"/>
                                          </p:val>
                                        </p:tav>
                                        <p:tav tm="100000">
                                          <p:val>
                                            <p:strVal val="#ppt_w"/>
                                          </p:val>
                                        </p:tav>
                                      </p:tavLst>
                                    </p:anim>
                                    <p:anim calcmode="lin" valueType="num">
                                      <p:cBhvr>
                                        <p:cTn id="106" dur="1000" fill="hold"/>
                                        <p:tgtEl>
                                          <p:spTgt spid="7">
                                            <p:txEl>
                                              <p:pRg st="4" end="4"/>
                                            </p:txEl>
                                          </p:spTgt>
                                        </p:tgtEl>
                                        <p:attrNameLst>
                                          <p:attrName>ppt_h</p:attrName>
                                        </p:attrNameLst>
                                      </p:cBhvr>
                                      <p:tavLst>
                                        <p:tav tm="0">
                                          <p:val>
                                            <p:fltVal val="0"/>
                                          </p:val>
                                        </p:tav>
                                        <p:tav tm="100000">
                                          <p:val>
                                            <p:strVal val="#ppt_h"/>
                                          </p:val>
                                        </p:tav>
                                      </p:tavLst>
                                    </p:anim>
                                    <p:anim calcmode="lin" valueType="num">
                                      <p:cBhvr>
                                        <p:cTn id="107" dur="1000" fill="hold"/>
                                        <p:tgtEl>
                                          <p:spTgt spid="7">
                                            <p:txEl>
                                              <p:pRg st="4" end="4"/>
                                            </p:txEl>
                                          </p:spTgt>
                                        </p:tgtEl>
                                        <p:attrNameLst>
                                          <p:attrName>style.rotation</p:attrName>
                                        </p:attrNameLst>
                                      </p:cBhvr>
                                      <p:tavLst>
                                        <p:tav tm="0">
                                          <p:val>
                                            <p:fltVal val="90"/>
                                          </p:val>
                                        </p:tav>
                                        <p:tav tm="100000">
                                          <p:val>
                                            <p:fltVal val="0"/>
                                          </p:val>
                                        </p:tav>
                                      </p:tavLst>
                                    </p:anim>
                                    <p:animEffect transition="in" filter="fade">
                                      <p:cBhvr>
                                        <p:cTn id="108" dur="1000"/>
                                        <p:tgtEl>
                                          <p:spTgt spid="7">
                                            <p:txEl>
                                              <p:pRg st="4" end="4"/>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31" presetClass="entr" presetSubtype="0" fill="hold" nodeType="clickEffect">
                                  <p:stCondLst>
                                    <p:cond delay="0"/>
                                  </p:stCondLst>
                                  <p:childTnLst>
                                    <p:set>
                                      <p:cBhvr>
                                        <p:cTn id="112" dur="1" fill="hold">
                                          <p:stCondLst>
                                            <p:cond delay="0"/>
                                          </p:stCondLst>
                                        </p:cTn>
                                        <p:tgtEl>
                                          <p:spTgt spid="7">
                                            <p:txEl>
                                              <p:pRg st="5" end="5"/>
                                            </p:txEl>
                                          </p:spTgt>
                                        </p:tgtEl>
                                        <p:attrNameLst>
                                          <p:attrName>style.visibility</p:attrName>
                                        </p:attrNameLst>
                                      </p:cBhvr>
                                      <p:to>
                                        <p:strVal val="visible"/>
                                      </p:to>
                                    </p:set>
                                    <p:anim calcmode="lin" valueType="num">
                                      <p:cBhvr>
                                        <p:cTn id="113" dur="1000" fill="hold"/>
                                        <p:tgtEl>
                                          <p:spTgt spid="7">
                                            <p:txEl>
                                              <p:pRg st="5" end="5"/>
                                            </p:txEl>
                                          </p:spTgt>
                                        </p:tgtEl>
                                        <p:attrNameLst>
                                          <p:attrName>ppt_w</p:attrName>
                                        </p:attrNameLst>
                                      </p:cBhvr>
                                      <p:tavLst>
                                        <p:tav tm="0">
                                          <p:val>
                                            <p:fltVal val="0"/>
                                          </p:val>
                                        </p:tav>
                                        <p:tav tm="100000">
                                          <p:val>
                                            <p:strVal val="#ppt_w"/>
                                          </p:val>
                                        </p:tav>
                                      </p:tavLst>
                                    </p:anim>
                                    <p:anim calcmode="lin" valueType="num">
                                      <p:cBhvr>
                                        <p:cTn id="114" dur="1000" fill="hold"/>
                                        <p:tgtEl>
                                          <p:spTgt spid="7">
                                            <p:txEl>
                                              <p:pRg st="5" end="5"/>
                                            </p:txEl>
                                          </p:spTgt>
                                        </p:tgtEl>
                                        <p:attrNameLst>
                                          <p:attrName>ppt_h</p:attrName>
                                        </p:attrNameLst>
                                      </p:cBhvr>
                                      <p:tavLst>
                                        <p:tav tm="0">
                                          <p:val>
                                            <p:fltVal val="0"/>
                                          </p:val>
                                        </p:tav>
                                        <p:tav tm="100000">
                                          <p:val>
                                            <p:strVal val="#ppt_h"/>
                                          </p:val>
                                        </p:tav>
                                      </p:tavLst>
                                    </p:anim>
                                    <p:anim calcmode="lin" valueType="num">
                                      <p:cBhvr>
                                        <p:cTn id="115" dur="1000" fill="hold"/>
                                        <p:tgtEl>
                                          <p:spTgt spid="7">
                                            <p:txEl>
                                              <p:pRg st="5" end="5"/>
                                            </p:txEl>
                                          </p:spTgt>
                                        </p:tgtEl>
                                        <p:attrNameLst>
                                          <p:attrName>style.rotation</p:attrName>
                                        </p:attrNameLst>
                                      </p:cBhvr>
                                      <p:tavLst>
                                        <p:tav tm="0">
                                          <p:val>
                                            <p:fltVal val="90"/>
                                          </p:val>
                                        </p:tav>
                                        <p:tav tm="100000">
                                          <p:val>
                                            <p:fltVal val="0"/>
                                          </p:val>
                                        </p:tav>
                                      </p:tavLst>
                                    </p:anim>
                                    <p:animEffect transition="in" filter="fade">
                                      <p:cBhvr>
                                        <p:cTn id="116" dur="1000"/>
                                        <p:tgtEl>
                                          <p:spTgt spid="7">
                                            <p:txEl>
                                              <p:pRg st="5" end="5"/>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31" presetClass="entr" presetSubtype="0" fill="hold" nodeType="clickEffect">
                                  <p:stCondLst>
                                    <p:cond delay="0"/>
                                  </p:stCondLst>
                                  <p:childTnLst>
                                    <p:set>
                                      <p:cBhvr>
                                        <p:cTn id="120" dur="1" fill="hold">
                                          <p:stCondLst>
                                            <p:cond delay="0"/>
                                          </p:stCondLst>
                                        </p:cTn>
                                        <p:tgtEl>
                                          <p:spTgt spid="8">
                                            <p:txEl>
                                              <p:pRg st="0" end="0"/>
                                            </p:txEl>
                                          </p:spTgt>
                                        </p:tgtEl>
                                        <p:attrNameLst>
                                          <p:attrName>style.visibility</p:attrName>
                                        </p:attrNameLst>
                                      </p:cBhvr>
                                      <p:to>
                                        <p:strVal val="visible"/>
                                      </p:to>
                                    </p:set>
                                    <p:anim calcmode="lin" valueType="num">
                                      <p:cBhvr>
                                        <p:cTn id="121"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22"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123" dur="1000" fill="hold"/>
                                        <p:tgtEl>
                                          <p:spTgt spid="8">
                                            <p:txEl>
                                              <p:pRg st="0" end="0"/>
                                            </p:txEl>
                                          </p:spTgt>
                                        </p:tgtEl>
                                        <p:attrNameLst>
                                          <p:attrName>style.rotation</p:attrName>
                                        </p:attrNameLst>
                                      </p:cBhvr>
                                      <p:tavLst>
                                        <p:tav tm="0">
                                          <p:val>
                                            <p:fltVal val="90"/>
                                          </p:val>
                                        </p:tav>
                                        <p:tav tm="100000">
                                          <p:val>
                                            <p:fltVal val="0"/>
                                          </p:val>
                                        </p:tav>
                                      </p:tavLst>
                                    </p:anim>
                                    <p:animEffect transition="in" filter="fade">
                                      <p:cBhvr>
                                        <p:cTn id="124" dur="1000"/>
                                        <p:tgtEl>
                                          <p:spTgt spid="8">
                                            <p:txEl>
                                              <p:pRg st="0" end="0"/>
                                            </p:txEl>
                                          </p:spTgt>
                                        </p:tgtEl>
                                      </p:cBhvr>
                                    </p:animEffect>
                                  </p:childTnLst>
                                </p:cTn>
                              </p:par>
                              <p:par>
                                <p:cTn id="125" presetID="31" presetClass="entr" presetSubtype="0" fill="hold" nodeType="withEffect">
                                  <p:stCondLst>
                                    <p:cond delay="0"/>
                                  </p:stCondLst>
                                  <p:childTnLst>
                                    <p:set>
                                      <p:cBhvr>
                                        <p:cTn id="126" dur="1" fill="hold">
                                          <p:stCondLst>
                                            <p:cond delay="0"/>
                                          </p:stCondLst>
                                        </p:cTn>
                                        <p:tgtEl>
                                          <p:spTgt spid="8">
                                            <p:txEl>
                                              <p:pRg st="1" end="1"/>
                                            </p:txEl>
                                          </p:spTgt>
                                        </p:tgtEl>
                                        <p:attrNameLst>
                                          <p:attrName>style.visibility</p:attrName>
                                        </p:attrNameLst>
                                      </p:cBhvr>
                                      <p:to>
                                        <p:strVal val="visible"/>
                                      </p:to>
                                    </p:set>
                                    <p:anim calcmode="lin" valueType="num">
                                      <p:cBhvr>
                                        <p:cTn id="127" dur="10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28" dur="1000" fill="hold"/>
                                        <p:tgtEl>
                                          <p:spTgt spid="8">
                                            <p:txEl>
                                              <p:pRg st="1" end="1"/>
                                            </p:txEl>
                                          </p:spTgt>
                                        </p:tgtEl>
                                        <p:attrNameLst>
                                          <p:attrName>ppt_h</p:attrName>
                                        </p:attrNameLst>
                                      </p:cBhvr>
                                      <p:tavLst>
                                        <p:tav tm="0">
                                          <p:val>
                                            <p:fltVal val="0"/>
                                          </p:val>
                                        </p:tav>
                                        <p:tav tm="100000">
                                          <p:val>
                                            <p:strVal val="#ppt_h"/>
                                          </p:val>
                                        </p:tav>
                                      </p:tavLst>
                                    </p:anim>
                                    <p:anim calcmode="lin" valueType="num">
                                      <p:cBhvr>
                                        <p:cTn id="129" dur="1000" fill="hold"/>
                                        <p:tgtEl>
                                          <p:spTgt spid="8">
                                            <p:txEl>
                                              <p:pRg st="1" end="1"/>
                                            </p:txEl>
                                          </p:spTgt>
                                        </p:tgtEl>
                                        <p:attrNameLst>
                                          <p:attrName>style.rotation</p:attrName>
                                        </p:attrNameLst>
                                      </p:cBhvr>
                                      <p:tavLst>
                                        <p:tav tm="0">
                                          <p:val>
                                            <p:fltVal val="90"/>
                                          </p:val>
                                        </p:tav>
                                        <p:tav tm="100000">
                                          <p:val>
                                            <p:fltVal val="0"/>
                                          </p:val>
                                        </p:tav>
                                      </p:tavLst>
                                    </p:anim>
                                    <p:animEffect transition="in" filter="fade">
                                      <p:cBhvr>
                                        <p:cTn id="130" dur="1000"/>
                                        <p:tgtEl>
                                          <p:spTgt spid="8">
                                            <p:txEl>
                                              <p:pRg st="1" end="1"/>
                                            </p:txEl>
                                          </p:spTgt>
                                        </p:tgtEl>
                                      </p:cBhvr>
                                    </p:animEffect>
                                  </p:childTnLst>
                                </p:cTn>
                              </p:par>
                              <p:par>
                                <p:cTn id="131" presetID="31" presetClass="entr" presetSubtype="0" fill="hold" nodeType="withEffect">
                                  <p:stCondLst>
                                    <p:cond delay="0"/>
                                  </p:stCondLst>
                                  <p:childTnLst>
                                    <p:set>
                                      <p:cBhvr>
                                        <p:cTn id="132" dur="1" fill="hold">
                                          <p:stCondLst>
                                            <p:cond delay="0"/>
                                          </p:stCondLst>
                                        </p:cTn>
                                        <p:tgtEl>
                                          <p:spTgt spid="8">
                                            <p:txEl>
                                              <p:pRg st="2" end="2"/>
                                            </p:txEl>
                                          </p:spTgt>
                                        </p:tgtEl>
                                        <p:attrNameLst>
                                          <p:attrName>style.visibility</p:attrName>
                                        </p:attrNameLst>
                                      </p:cBhvr>
                                      <p:to>
                                        <p:strVal val="visible"/>
                                      </p:to>
                                    </p:set>
                                    <p:anim calcmode="lin" valueType="num">
                                      <p:cBhvr>
                                        <p:cTn id="133" dur="1000" fill="hold"/>
                                        <p:tgtEl>
                                          <p:spTgt spid="8">
                                            <p:txEl>
                                              <p:pRg st="2" end="2"/>
                                            </p:txEl>
                                          </p:spTgt>
                                        </p:tgtEl>
                                        <p:attrNameLst>
                                          <p:attrName>ppt_w</p:attrName>
                                        </p:attrNameLst>
                                      </p:cBhvr>
                                      <p:tavLst>
                                        <p:tav tm="0">
                                          <p:val>
                                            <p:fltVal val="0"/>
                                          </p:val>
                                        </p:tav>
                                        <p:tav tm="100000">
                                          <p:val>
                                            <p:strVal val="#ppt_w"/>
                                          </p:val>
                                        </p:tav>
                                      </p:tavLst>
                                    </p:anim>
                                    <p:anim calcmode="lin" valueType="num">
                                      <p:cBhvr>
                                        <p:cTn id="134" dur="1000" fill="hold"/>
                                        <p:tgtEl>
                                          <p:spTgt spid="8">
                                            <p:txEl>
                                              <p:pRg st="2" end="2"/>
                                            </p:txEl>
                                          </p:spTgt>
                                        </p:tgtEl>
                                        <p:attrNameLst>
                                          <p:attrName>ppt_h</p:attrName>
                                        </p:attrNameLst>
                                      </p:cBhvr>
                                      <p:tavLst>
                                        <p:tav tm="0">
                                          <p:val>
                                            <p:fltVal val="0"/>
                                          </p:val>
                                        </p:tav>
                                        <p:tav tm="100000">
                                          <p:val>
                                            <p:strVal val="#ppt_h"/>
                                          </p:val>
                                        </p:tav>
                                      </p:tavLst>
                                    </p:anim>
                                    <p:anim calcmode="lin" valueType="num">
                                      <p:cBhvr>
                                        <p:cTn id="135" dur="1000" fill="hold"/>
                                        <p:tgtEl>
                                          <p:spTgt spid="8">
                                            <p:txEl>
                                              <p:pRg st="2" end="2"/>
                                            </p:txEl>
                                          </p:spTgt>
                                        </p:tgtEl>
                                        <p:attrNameLst>
                                          <p:attrName>style.rotation</p:attrName>
                                        </p:attrNameLst>
                                      </p:cBhvr>
                                      <p:tavLst>
                                        <p:tav tm="0">
                                          <p:val>
                                            <p:fltVal val="90"/>
                                          </p:val>
                                        </p:tav>
                                        <p:tav tm="100000">
                                          <p:val>
                                            <p:fltVal val="0"/>
                                          </p:val>
                                        </p:tav>
                                      </p:tavLst>
                                    </p:anim>
                                    <p:animEffect transition="in" filter="fade">
                                      <p:cBhvr>
                                        <p:cTn id="136" dur="1000"/>
                                        <p:tgtEl>
                                          <p:spTgt spid="8">
                                            <p:txEl>
                                              <p:pRg st="2" end="2"/>
                                            </p:txEl>
                                          </p:spTgt>
                                        </p:tgtEl>
                                      </p:cBhvr>
                                    </p:animEffect>
                                  </p:childTnLst>
                                </p:cTn>
                              </p:par>
                              <p:par>
                                <p:cTn id="137" presetID="31" presetClass="entr" presetSubtype="0" fill="hold" nodeType="withEffect">
                                  <p:stCondLst>
                                    <p:cond delay="0"/>
                                  </p:stCondLst>
                                  <p:childTnLst>
                                    <p:set>
                                      <p:cBhvr>
                                        <p:cTn id="138" dur="1" fill="hold">
                                          <p:stCondLst>
                                            <p:cond delay="0"/>
                                          </p:stCondLst>
                                        </p:cTn>
                                        <p:tgtEl>
                                          <p:spTgt spid="8">
                                            <p:txEl>
                                              <p:pRg st="3" end="3"/>
                                            </p:txEl>
                                          </p:spTgt>
                                        </p:tgtEl>
                                        <p:attrNameLst>
                                          <p:attrName>style.visibility</p:attrName>
                                        </p:attrNameLst>
                                      </p:cBhvr>
                                      <p:to>
                                        <p:strVal val="visible"/>
                                      </p:to>
                                    </p:set>
                                    <p:anim calcmode="lin" valueType="num">
                                      <p:cBhvr>
                                        <p:cTn id="139" dur="1000" fill="hold"/>
                                        <p:tgtEl>
                                          <p:spTgt spid="8">
                                            <p:txEl>
                                              <p:pRg st="3" end="3"/>
                                            </p:txEl>
                                          </p:spTgt>
                                        </p:tgtEl>
                                        <p:attrNameLst>
                                          <p:attrName>ppt_w</p:attrName>
                                        </p:attrNameLst>
                                      </p:cBhvr>
                                      <p:tavLst>
                                        <p:tav tm="0">
                                          <p:val>
                                            <p:fltVal val="0"/>
                                          </p:val>
                                        </p:tav>
                                        <p:tav tm="100000">
                                          <p:val>
                                            <p:strVal val="#ppt_w"/>
                                          </p:val>
                                        </p:tav>
                                      </p:tavLst>
                                    </p:anim>
                                    <p:anim calcmode="lin" valueType="num">
                                      <p:cBhvr>
                                        <p:cTn id="140" dur="1000" fill="hold"/>
                                        <p:tgtEl>
                                          <p:spTgt spid="8">
                                            <p:txEl>
                                              <p:pRg st="3" end="3"/>
                                            </p:txEl>
                                          </p:spTgt>
                                        </p:tgtEl>
                                        <p:attrNameLst>
                                          <p:attrName>ppt_h</p:attrName>
                                        </p:attrNameLst>
                                      </p:cBhvr>
                                      <p:tavLst>
                                        <p:tav tm="0">
                                          <p:val>
                                            <p:fltVal val="0"/>
                                          </p:val>
                                        </p:tav>
                                        <p:tav tm="100000">
                                          <p:val>
                                            <p:strVal val="#ppt_h"/>
                                          </p:val>
                                        </p:tav>
                                      </p:tavLst>
                                    </p:anim>
                                    <p:anim calcmode="lin" valueType="num">
                                      <p:cBhvr>
                                        <p:cTn id="141" dur="1000" fill="hold"/>
                                        <p:tgtEl>
                                          <p:spTgt spid="8">
                                            <p:txEl>
                                              <p:pRg st="3" end="3"/>
                                            </p:txEl>
                                          </p:spTgt>
                                        </p:tgtEl>
                                        <p:attrNameLst>
                                          <p:attrName>style.rotation</p:attrName>
                                        </p:attrNameLst>
                                      </p:cBhvr>
                                      <p:tavLst>
                                        <p:tav tm="0">
                                          <p:val>
                                            <p:fltVal val="90"/>
                                          </p:val>
                                        </p:tav>
                                        <p:tav tm="100000">
                                          <p:val>
                                            <p:fltVal val="0"/>
                                          </p:val>
                                        </p:tav>
                                      </p:tavLst>
                                    </p:anim>
                                    <p:animEffect transition="in" filter="fade">
                                      <p:cBhvr>
                                        <p:cTn id="142" dur="1000"/>
                                        <p:tgtEl>
                                          <p:spTgt spid="8">
                                            <p:txEl>
                                              <p:pRg st="3" end="3"/>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21" presetClass="entr" presetSubtype="1" fill="hold" nodeType="clickEffect">
                                  <p:stCondLst>
                                    <p:cond delay="0"/>
                                  </p:stCondLst>
                                  <p:childTnLst>
                                    <p:set>
                                      <p:cBhvr>
                                        <p:cTn id="146" dur="1" fill="hold">
                                          <p:stCondLst>
                                            <p:cond delay="0"/>
                                          </p:stCondLst>
                                        </p:cTn>
                                        <p:tgtEl>
                                          <p:spTgt spid="8">
                                            <p:txEl>
                                              <p:pRg st="4" end="4"/>
                                            </p:txEl>
                                          </p:spTgt>
                                        </p:tgtEl>
                                        <p:attrNameLst>
                                          <p:attrName>style.visibility</p:attrName>
                                        </p:attrNameLst>
                                      </p:cBhvr>
                                      <p:to>
                                        <p:strVal val="visible"/>
                                      </p:to>
                                    </p:set>
                                    <p:animEffect transition="in" filter="wheel(1)">
                                      <p:cBhvr>
                                        <p:cTn id="147" dur="2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56464" y="99645"/>
            <a:ext cx="8695267" cy="2036885"/>
          </a:xfrm>
        </p:spPr>
        <p:txBody>
          <a:bodyPr>
            <a:normAutofit fontScale="90000"/>
          </a:bodyPr>
          <a:lstStyle/>
          <a:p>
            <a:r>
              <a:rPr lang="en-US" sz="2500" b="1" dirty="0" err="1" smtClean="0">
                <a:solidFill>
                  <a:srgbClr val="FF0000"/>
                </a:solidFill>
                <a:latin typeface="Times New Roman" panose="02020603050405020304" pitchFamily="18" charset="0"/>
                <a:cs typeface="Times New Roman" panose="02020603050405020304" pitchFamily="18" charset="0"/>
              </a:rPr>
              <a:t>Chuyên</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đề</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smtClean="0">
                <a:solidFill>
                  <a:srgbClr val="FF0000"/>
                </a:solidFill>
                <a:latin typeface="Times New Roman" panose="02020603050405020304" pitchFamily="18" charset="0"/>
                <a:cs typeface="Times New Roman" panose="02020603050405020304" pitchFamily="18" charset="0"/>
              </a:rPr>
              <a:t>1(</a:t>
            </a:r>
            <a:r>
              <a:rPr lang="en-US" sz="2500" b="1" dirty="0" err="1" smtClean="0">
                <a:solidFill>
                  <a:srgbClr val="FF0000"/>
                </a:solidFill>
                <a:latin typeface="Times New Roman" panose="02020603050405020304" pitchFamily="18" charset="0"/>
                <a:cs typeface="Times New Roman" panose="02020603050405020304" pitchFamily="18" charset="0"/>
              </a:rPr>
              <a:t>tiết</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a:solidFill>
                  <a:srgbClr val="FF0000"/>
                </a:solidFill>
                <a:latin typeface="Times New Roman" panose="02020603050405020304" pitchFamily="18" charset="0"/>
                <a:cs typeface="Times New Roman" panose="02020603050405020304" pitchFamily="18" charset="0"/>
              </a:rPr>
              <a:t>3</a:t>
            </a:r>
            <a:r>
              <a:rPr lang="en-US" sz="2500" b="1" dirty="0" smtClean="0">
                <a:solidFill>
                  <a:srgbClr val="FF0000"/>
                </a:solidFill>
                <a:latin typeface="Times New Roman" panose="02020603050405020304" pitchFamily="18" charset="0"/>
                <a:cs typeface="Times New Roman" panose="02020603050405020304" pitchFamily="18" charset="0"/>
              </a:rPr>
              <a:t>)</a:t>
            </a:r>
            <a:r>
              <a:rPr lang="en-US" sz="2500" b="1" dirty="0" smtClean="0">
                <a:solidFill>
                  <a:srgbClr val="FF0000"/>
                </a:solidFill>
                <a:latin typeface="Times New Roman" panose="02020603050405020304" pitchFamily="18" charset="0"/>
                <a:cs typeface="Times New Roman" panose="02020603050405020304" pitchFamily="18" charset="0"/>
              </a:rPr>
              <a:t/>
            </a:r>
            <a:br>
              <a:rPr lang="en-US" sz="2500" b="1" dirty="0" smtClean="0">
                <a:solidFill>
                  <a:srgbClr val="FF0000"/>
                </a:solidFill>
                <a:latin typeface="Times New Roman" panose="02020603050405020304" pitchFamily="18" charset="0"/>
                <a:cs typeface="Times New Roman" panose="02020603050405020304" pitchFamily="18" charset="0"/>
              </a:rPr>
            </a:br>
            <a:r>
              <a:rPr lang="en-US" sz="2500" b="1" dirty="0" smtClean="0">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Tập</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nghiên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cứu</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và</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viết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báo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một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vấn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đề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văn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học</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dân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gian</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r>
              <a:rPr lang="en-US" sz="25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I.Yêu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cầu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cách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thức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1.Thế </a:t>
            </a:r>
            <a:r>
              <a:rPr lang="en-US" sz="2200" b="1" dirty="0" err="1" smtClean="0">
                <a:solidFill>
                  <a:schemeClr val="tx1"/>
                </a:solidFill>
                <a:latin typeface="Times New Roman" panose="02020603050405020304" pitchFamily="18" charset="0"/>
                <a:cs typeface="Times New Roman" panose="02020603050405020304" pitchFamily="18" charset="0"/>
              </a:rPr>
              <a:t>nào</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là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2.Tiến </a:t>
            </a:r>
            <a:r>
              <a:rPr lang="en-US" sz="2200" b="1" dirty="0" err="1" smtClean="0">
                <a:solidFill>
                  <a:schemeClr val="tx1"/>
                </a:solidFill>
                <a:latin typeface="Times New Roman" panose="02020603050405020304" pitchFamily="18" charset="0"/>
                <a:cs typeface="Times New Roman" panose="02020603050405020304" pitchFamily="18" charset="0"/>
              </a:rPr>
              <a:t>hành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hoạt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động</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endParaRPr lang="en-US" sz="2500" b="1" dirty="0">
              <a:solidFill>
                <a:schemeClr val="tx1"/>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178170" y="1723292"/>
            <a:ext cx="8080130" cy="54512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smtClean="0">
                <a:solidFill>
                  <a:srgbClr val="FF0000"/>
                </a:solidFill>
                <a:latin typeface="Times New Roman" panose="02020603050405020304" pitchFamily="18" charset="0"/>
                <a:cs typeface="Times New Roman" panose="02020603050405020304" pitchFamily="18" charset="0"/>
              </a:rPr>
              <a:t> 3.Một </a:t>
            </a:r>
            <a:r>
              <a:rPr lang="en-US" sz="2000" b="1" dirty="0" err="1" smtClean="0">
                <a:solidFill>
                  <a:srgbClr val="FF0000"/>
                </a:solidFill>
                <a:latin typeface="Times New Roman" panose="02020603050405020304" pitchFamily="18" charset="0"/>
                <a:cs typeface="Times New Roman" panose="02020603050405020304" pitchFamily="18" charset="0"/>
              </a:rPr>
              <a:t>số</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pháp</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nghiên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cứu</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văn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học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dân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gian</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6" name="Google Shape;1041;p41"/>
          <p:cNvSpPr txBox="1">
            <a:spLocks/>
          </p:cNvSpPr>
          <p:nvPr/>
        </p:nvSpPr>
        <p:spPr>
          <a:xfrm>
            <a:off x="2056097" y="4073394"/>
            <a:ext cx="6650860" cy="2488224"/>
          </a:xfrm>
          <a:prstGeom prst="rect">
            <a:avLst/>
          </a:prstGeom>
          <a:solidFill>
            <a:schemeClr val="accent5">
              <a:lumMod val="40000"/>
              <a:lumOff val="60000"/>
            </a:schemeClr>
          </a:solidFill>
          <a:ln>
            <a:solidFill>
              <a:schemeClr val="accent3">
                <a:lumMod val="60000"/>
                <a:lumOff val="40000"/>
              </a:schemeClr>
            </a:solidFill>
          </a:ln>
        </p:spPr>
        <p:txBody>
          <a:bodyPr spcFirstLastPara="1" vert="horz" wrap="square" lIns="0" tIns="0" rIns="0" bIns="0"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Trình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bày</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hiểu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pháp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sưu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tầm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tượng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sưu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tầm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thức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sưu</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tầm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văn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học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gian</a:t>
            </a:r>
            <a:r>
              <a:rPr lang="en-US" b="1"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bày</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hiểu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pháp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khảo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nghiên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cứu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Những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thức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cơ</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bản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khảo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gian</a:t>
            </a:r>
            <a:r>
              <a:rPr lang="en-US" b="1" dirty="0">
                <a:latin typeface="Times New Roman" panose="02020603050405020304" pitchFamily="18" charset="0"/>
                <a:cs typeface="Times New Roman" panose="02020603050405020304" pitchFamily="18" charset="0"/>
              </a:rPr>
              <a:t>?</a:t>
            </a:r>
          </a:p>
        </p:txBody>
      </p:sp>
      <p:sp>
        <p:nvSpPr>
          <p:cNvPr id="7" name="Rectangle 6"/>
          <p:cNvSpPr/>
          <p:nvPr/>
        </p:nvSpPr>
        <p:spPr>
          <a:xfrm>
            <a:off x="2056097" y="2066793"/>
            <a:ext cx="6096000" cy="707886"/>
          </a:xfrm>
          <a:prstGeom prst="rect">
            <a:avLst/>
          </a:prstGeom>
        </p:spPr>
        <p:txBody>
          <a:bodyPr>
            <a:spAutoFit/>
          </a:bodyPr>
          <a:lstStyle/>
          <a:p>
            <a:r>
              <a:rPr lang="en-US" sz="2000" b="1" dirty="0" smtClean="0">
                <a:latin typeface="Times New Roman" panose="02020603050405020304" pitchFamily="18" charset="0"/>
                <a:cs typeface="Times New Roman" panose="02020603050405020304" pitchFamily="18" charset="0"/>
              </a:rPr>
              <a:t>3.1.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phân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tích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văn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bản</a:t>
            </a:r>
            <a:endParaRPr lang="en-US" sz="2000" b="1"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3.2.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so </a:t>
            </a:r>
            <a:r>
              <a:rPr lang="en-US" sz="2000" b="1" dirty="0" err="1">
                <a:latin typeface="Times New Roman" panose="02020603050405020304" pitchFamily="18" charset="0"/>
                <a:cs typeface="Times New Roman" panose="02020603050405020304" pitchFamily="18" charset="0"/>
              </a:rPr>
              <a:t>sánh</a:t>
            </a:r>
            <a:endParaRPr lang="en-US" sz="2000" b="1" dirty="0">
              <a:latin typeface="Times New Roman" panose="02020603050405020304" pitchFamily="18" charset="0"/>
              <a:cs typeface="Times New Roman" panose="02020603050405020304" pitchFamily="18" charset="0"/>
            </a:endParaRPr>
          </a:p>
        </p:txBody>
      </p:sp>
      <p:sp>
        <p:nvSpPr>
          <p:cNvPr id="8" name="Google Shape;1040;p41"/>
          <p:cNvSpPr txBox="1">
            <a:spLocks/>
          </p:cNvSpPr>
          <p:nvPr/>
        </p:nvSpPr>
        <p:spPr>
          <a:xfrm>
            <a:off x="0" y="4516819"/>
            <a:ext cx="2056097" cy="572700"/>
          </a:xfrm>
          <a:prstGeom prst="rect">
            <a:avLst/>
          </a:prstGeom>
        </p:spPr>
        <p:style>
          <a:lnRef idx="3">
            <a:schemeClr val="lt1"/>
          </a:lnRef>
          <a:fillRef idx="1">
            <a:schemeClr val="accent5"/>
          </a:fillRef>
          <a:effectRef idx="1">
            <a:schemeClr val="accent5"/>
          </a:effectRef>
          <a:fontRef idx="minor">
            <a:schemeClr val="lt1"/>
          </a:fontRef>
        </p:style>
        <p:txBody>
          <a:bodyPr spcFirstLastPara="1" vert="horz" wrap="square" lIns="0" tIns="0" rIns="0" bIns="0" rtlCol="0" anchor="t" anchorCtr="0">
            <a:no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spcBef>
                <a:spcPts val="0"/>
              </a:spcBef>
            </a:pPr>
            <a:r>
              <a:rPr lang="en-US" sz="3200" dirty="0" err="1" smtClean="0"/>
              <a:t>Nhiệm</a:t>
            </a:r>
            <a:r>
              <a:rPr lang="en-US" sz="3200" dirty="0" smtClean="0"/>
              <a:t> </a:t>
            </a:r>
            <a:r>
              <a:rPr lang="en-US" sz="3200" dirty="0" err="1" smtClean="0"/>
              <a:t>vụ</a:t>
            </a:r>
            <a:endParaRPr lang="en-US" sz="3200" dirty="0" smtClean="0"/>
          </a:p>
          <a:p>
            <a:pPr algn="ctr">
              <a:spcBef>
                <a:spcPts val="0"/>
              </a:spcBef>
            </a:pPr>
            <a:endParaRPr lang="en-US" dirty="0"/>
          </a:p>
        </p:txBody>
      </p:sp>
      <p:sp>
        <p:nvSpPr>
          <p:cNvPr id="9" name="Rectangle 8"/>
          <p:cNvSpPr/>
          <p:nvPr/>
        </p:nvSpPr>
        <p:spPr>
          <a:xfrm>
            <a:off x="2056097" y="2619389"/>
            <a:ext cx="6096000" cy="707886"/>
          </a:xfrm>
          <a:prstGeom prst="rect">
            <a:avLst/>
          </a:prstGeom>
        </p:spPr>
        <p:txBody>
          <a:bodyPr>
            <a:spAutoFit/>
          </a:bodyPr>
          <a:lstStyle/>
          <a:p>
            <a:r>
              <a:rPr lang="en-US" sz="2000" b="1" dirty="0" smtClean="0">
                <a:latin typeface="Times New Roman" panose="02020603050405020304" pitchFamily="18" charset="0"/>
                <a:cs typeface="Times New Roman" panose="02020603050405020304" pitchFamily="18" charset="0"/>
              </a:rPr>
              <a:t>3.3.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quan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sát</a:t>
            </a:r>
            <a:endParaRPr lang="en-US" sz="2000" b="1"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3.4.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thực</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địa</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điền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dã</a:t>
            </a:r>
            <a:endParaRPr lang="en-US" sz="2000" b="1" dirty="0">
              <a:latin typeface="Times New Roman" panose="02020603050405020304" pitchFamily="18" charset="0"/>
              <a:cs typeface="Times New Roman" panose="02020603050405020304" pitchFamily="18" charset="0"/>
            </a:endParaRPr>
          </a:p>
        </p:txBody>
      </p:sp>
      <p:sp>
        <p:nvSpPr>
          <p:cNvPr id="10" name="Rectangle 9"/>
          <p:cNvSpPr/>
          <p:nvPr/>
        </p:nvSpPr>
        <p:spPr>
          <a:xfrm>
            <a:off x="2056097" y="3216039"/>
            <a:ext cx="6096000" cy="707886"/>
          </a:xfrm>
          <a:prstGeom prst="rect">
            <a:avLst/>
          </a:prstGeom>
        </p:spPr>
        <p:txBody>
          <a:bodyPr>
            <a:spAutoFit/>
          </a:bodyPr>
          <a:lstStyle/>
          <a:p>
            <a:r>
              <a:rPr lang="en-US" sz="2000" b="1" dirty="0" smtClean="0">
                <a:solidFill>
                  <a:srgbClr val="FF0000"/>
                </a:solidFill>
                <a:latin typeface="Times New Roman" panose="02020603050405020304" pitchFamily="18" charset="0"/>
                <a:cs typeface="Times New Roman" panose="02020603050405020304" pitchFamily="18" charset="0"/>
              </a:rPr>
              <a:t>3.5.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pháp</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sưu</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tầm</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văn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học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dân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gian</a:t>
            </a:r>
            <a:endParaRPr lang="en-US" sz="2000" b="1" dirty="0">
              <a:solidFill>
                <a:srgbClr val="FF0000"/>
              </a:solidFill>
              <a:latin typeface="Times New Roman" panose="02020603050405020304" pitchFamily="18" charset="0"/>
              <a:cs typeface="Times New Roman" panose="02020603050405020304" pitchFamily="18" charset="0"/>
            </a:endParaRPr>
          </a:p>
          <a:p>
            <a:r>
              <a:rPr lang="en-US" sz="2000" b="1" dirty="0" smtClean="0">
                <a:solidFill>
                  <a:srgbClr val="FF0000"/>
                </a:solidFill>
                <a:latin typeface="Times New Roman" panose="02020603050405020304" pitchFamily="18" charset="0"/>
                <a:cs typeface="Times New Roman" panose="02020603050405020304" pitchFamily="18" charset="0"/>
              </a:rPr>
              <a:t>3.6.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pháp</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khảo</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sát</a:t>
            </a:r>
            <a:endParaRPr lang="en-US"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954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1040;p41"/>
          <p:cNvSpPr txBox="1">
            <a:spLocks/>
          </p:cNvSpPr>
          <p:nvPr/>
        </p:nvSpPr>
        <p:spPr>
          <a:xfrm>
            <a:off x="2085508" y="64400"/>
            <a:ext cx="5997982" cy="572700"/>
          </a:xfrm>
          <a:prstGeom prst="rect">
            <a:avLst/>
          </a:prstGeom>
          <a:solidFill>
            <a:schemeClr val="accent3">
              <a:lumMod val="40000"/>
              <a:lumOff val="60000"/>
            </a:schemeClr>
          </a:solidFill>
        </p:spPr>
        <p:style>
          <a:lnRef idx="3">
            <a:schemeClr val="lt1"/>
          </a:lnRef>
          <a:fillRef idx="1">
            <a:schemeClr val="accent5"/>
          </a:fillRef>
          <a:effectRef idx="1">
            <a:schemeClr val="accent5"/>
          </a:effectRef>
          <a:fontRef idx="minor">
            <a:schemeClr val="lt1"/>
          </a:fontRef>
        </p:style>
        <p:txBody>
          <a:bodyPr spcFirstLastPara="1" vert="horz" wrap="square" lIns="0" tIns="0" rIns="0" bIns="0" rtlCol="0" anchor="t" anchorCtr="0">
            <a:no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spcBef>
                <a:spcPts val="0"/>
              </a:spcBef>
            </a:pPr>
            <a:r>
              <a:rPr lang="en-US" sz="2500" b="1" dirty="0" err="1" smtClean="0">
                <a:solidFill>
                  <a:schemeClr val="tx1"/>
                </a:solidFill>
                <a:latin typeface="Times New Roman" panose="02020603050405020304" pitchFamily="18" charset="0"/>
                <a:cs typeface="Times New Roman" panose="02020603050405020304" pitchFamily="18" charset="0"/>
              </a:rPr>
              <a:t>Luyện</a:t>
            </a:r>
            <a:r>
              <a:rPr lang="en-US" sz="2500" b="1" dirty="0" smtClean="0">
                <a:solidFill>
                  <a:schemeClr val="tx1"/>
                </a:solidFill>
                <a:latin typeface="Times New Roman" panose="02020603050405020304" pitchFamily="18" charset="0"/>
                <a:cs typeface="Times New Roman" panose="02020603050405020304" pitchFamily="18" charset="0"/>
              </a:rPr>
              <a:t> </a:t>
            </a:r>
            <a:r>
              <a:rPr lang="en-US" sz="2500" b="1" dirty="0" err="1" smtClean="0">
                <a:solidFill>
                  <a:schemeClr val="tx1"/>
                </a:solidFill>
                <a:latin typeface="Times New Roman" panose="02020603050405020304" pitchFamily="18" charset="0"/>
                <a:cs typeface="Times New Roman" panose="02020603050405020304" pitchFamily="18" charset="0"/>
              </a:rPr>
              <a:t>tập</a:t>
            </a:r>
            <a:r>
              <a:rPr lang="en-US" sz="2500" b="1" dirty="0" smtClean="0">
                <a:solidFill>
                  <a:schemeClr val="tx1"/>
                </a:solidFill>
                <a:latin typeface="Times New Roman" panose="02020603050405020304" pitchFamily="18" charset="0"/>
                <a:cs typeface="Times New Roman" panose="02020603050405020304" pitchFamily="18" charset="0"/>
              </a:rPr>
              <a:t> </a:t>
            </a:r>
            <a:r>
              <a:rPr lang="en-US" sz="2500" b="1" dirty="0" err="1" smtClean="0">
                <a:solidFill>
                  <a:schemeClr val="tx1"/>
                </a:solidFill>
                <a:latin typeface="Times New Roman" panose="02020603050405020304" pitchFamily="18" charset="0"/>
                <a:cs typeface="Times New Roman" panose="02020603050405020304" pitchFamily="18" charset="0"/>
              </a:rPr>
              <a:t>củng</a:t>
            </a:r>
            <a:r>
              <a:rPr lang="en-US" sz="2500" b="1" dirty="0" smtClean="0">
                <a:solidFill>
                  <a:schemeClr val="tx1"/>
                </a:solidFill>
                <a:latin typeface="Times New Roman" panose="02020603050405020304" pitchFamily="18" charset="0"/>
                <a:cs typeface="Times New Roman" panose="02020603050405020304" pitchFamily="18" charset="0"/>
              </a:rPr>
              <a:t> </a:t>
            </a:r>
            <a:r>
              <a:rPr lang="en-US" sz="2500" b="1" dirty="0" err="1" smtClean="0">
                <a:solidFill>
                  <a:schemeClr val="tx1"/>
                </a:solidFill>
                <a:latin typeface="Times New Roman" panose="02020603050405020304" pitchFamily="18" charset="0"/>
                <a:cs typeface="Times New Roman" panose="02020603050405020304" pitchFamily="18" charset="0"/>
              </a:rPr>
              <a:t>cố</a:t>
            </a:r>
            <a:endParaRPr lang="en-US" sz="2500" b="1" dirty="0">
              <a:solidFill>
                <a:schemeClr val="tx1"/>
              </a:solidFill>
              <a:latin typeface="Times New Roman" panose="02020603050405020304" pitchFamily="18" charset="0"/>
              <a:cs typeface="Times New Roman" panose="02020603050405020304" pitchFamily="18" charset="0"/>
            </a:endParaRPr>
          </a:p>
        </p:txBody>
      </p:sp>
      <p:sp>
        <p:nvSpPr>
          <p:cNvPr id="10" name="Rectangle 9"/>
          <p:cNvSpPr/>
          <p:nvPr/>
        </p:nvSpPr>
        <p:spPr>
          <a:xfrm>
            <a:off x="2124584" y="3242280"/>
            <a:ext cx="6096000" cy="477054"/>
          </a:xfrm>
          <a:prstGeom prst="rect">
            <a:avLst/>
          </a:prstGeom>
        </p:spPr>
        <p:txBody>
          <a:bodyPr>
            <a:spAutoFit/>
          </a:bodyPr>
          <a:lstStyle/>
          <a:p>
            <a:r>
              <a:rPr lang="en-US" sz="2500" b="1" dirty="0" smtClean="0">
                <a:solidFill>
                  <a:srgbClr val="FF0000"/>
                </a:solidFill>
                <a:latin typeface="Times New Roman" panose="02020603050405020304" pitchFamily="18" charset="0"/>
                <a:cs typeface="Times New Roman" panose="02020603050405020304" pitchFamily="18" charset="0"/>
              </a:rPr>
              <a:t>                        Ai  </a:t>
            </a:r>
            <a:r>
              <a:rPr lang="en-US" sz="2500" b="1" dirty="0" err="1" smtClean="0">
                <a:solidFill>
                  <a:srgbClr val="FF0000"/>
                </a:solidFill>
                <a:latin typeface="Times New Roman" panose="02020603050405020304" pitchFamily="18" charset="0"/>
                <a:cs typeface="Times New Roman" panose="02020603050405020304" pitchFamily="18" charset="0"/>
              </a:rPr>
              <a:t>nhanh</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hơn</a:t>
            </a:r>
            <a:r>
              <a:rPr lang="en-US" sz="2500" b="1" dirty="0" smtClean="0">
                <a:solidFill>
                  <a:srgbClr val="FF0000"/>
                </a:solidFill>
                <a:latin typeface="Times New Roman" panose="02020603050405020304" pitchFamily="18" charset="0"/>
                <a:cs typeface="Times New Roman" panose="02020603050405020304" pitchFamily="18" charset="0"/>
              </a:rPr>
              <a:t>?</a:t>
            </a:r>
            <a:endParaRPr lang="en-US" sz="2500" b="1" dirty="0">
              <a:solidFill>
                <a:srgbClr val="FF0000"/>
              </a:solidFill>
              <a:latin typeface="Times New Roman" panose="02020603050405020304" pitchFamily="18" charset="0"/>
              <a:cs typeface="Times New Roman" panose="02020603050405020304" pitchFamily="18" charset="0"/>
            </a:endParaRPr>
          </a:p>
        </p:txBody>
      </p:sp>
      <p:sp>
        <p:nvSpPr>
          <p:cNvPr id="5" name="Google Shape;1040;p41"/>
          <p:cNvSpPr txBox="1">
            <a:spLocks/>
          </p:cNvSpPr>
          <p:nvPr/>
        </p:nvSpPr>
        <p:spPr>
          <a:xfrm>
            <a:off x="2261679" y="819739"/>
            <a:ext cx="5821811" cy="2031022"/>
          </a:xfrm>
          <a:prstGeom prst="rect">
            <a:avLst/>
          </a:prstGeom>
          <a:solidFill>
            <a:schemeClr val="accent2">
              <a:lumMod val="60000"/>
              <a:lumOff val="40000"/>
            </a:schemeClr>
          </a:solidFill>
          <a:ln>
            <a:solidFill>
              <a:schemeClr val="accent3">
                <a:lumMod val="40000"/>
                <a:lumOff val="60000"/>
              </a:schemeClr>
            </a:solidFill>
          </a:ln>
        </p:spPr>
        <p:style>
          <a:lnRef idx="3">
            <a:schemeClr val="lt1"/>
          </a:lnRef>
          <a:fillRef idx="1">
            <a:schemeClr val="accent5"/>
          </a:fillRef>
          <a:effectRef idx="1">
            <a:schemeClr val="accent5"/>
          </a:effectRef>
          <a:fontRef idx="minor">
            <a:schemeClr val="lt1"/>
          </a:fontRef>
        </p:style>
        <p:txBody>
          <a:bodyPr spcFirstLastPara="1" vert="horz" wrap="square" lIns="0" tIns="0" rIns="0" bIns="0" rtlCol="0" anchor="t" anchorCtr="0">
            <a:no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spcBef>
                <a:spcPts val="0"/>
              </a:spcBef>
            </a:pPr>
            <a:r>
              <a:rPr lang="en-US" sz="1800" b="1" dirty="0" smtClean="0">
                <a:solidFill>
                  <a:schemeClr val="tx1"/>
                </a:solidFill>
                <a:latin typeface="Times New Roman" panose="02020603050405020304" pitchFamily="18" charset="0"/>
                <a:cs typeface="Times New Roman" panose="02020603050405020304" pitchFamily="18" charset="0"/>
              </a:rPr>
              <a:t>- Chia </a:t>
            </a:r>
            <a:r>
              <a:rPr lang="en-US" sz="1800" b="1" dirty="0" err="1" smtClean="0">
                <a:solidFill>
                  <a:schemeClr val="tx1"/>
                </a:solidFill>
                <a:latin typeface="Times New Roman" panose="02020603050405020304" pitchFamily="18" charset="0"/>
                <a:cs typeface="Times New Roman" panose="02020603050405020304" pitchFamily="18" charset="0"/>
              </a:rPr>
              <a:t>lớp</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làm</a:t>
            </a:r>
            <a:r>
              <a:rPr lang="en-US" sz="1800" b="1" dirty="0" smtClean="0">
                <a:solidFill>
                  <a:schemeClr val="tx1"/>
                </a:solidFill>
                <a:latin typeface="Times New Roman" panose="02020603050405020304" pitchFamily="18" charset="0"/>
                <a:cs typeface="Times New Roman" panose="02020603050405020304" pitchFamily="18" charset="0"/>
              </a:rPr>
              <a:t> 2 </a:t>
            </a:r>
            <a:r>
              <a:rPr lang="en-US" sz="1800" b="1" dirty="0" err="1" smtClean="0">
                <a:solidFill>
                  <a:schemeClr val="tx1"/>
                </a:solidFill>
                <a:latin typeface="Times New Roman" panose="02020603050405020304" pitchFamily="18" charset="0"/>
                <a:cs typeface="Times New Roman" panose="02020603050405020304" pitchFamily="18" charset="0"/>
              </a:rPr>
              <a:t>đội</a:t>
            </a:r>
            <a:endParaRPr lang="en-US" sz="1800" b="1" dirty="0" smtClean="0">
              <a:solidFill>
                <a:schemeClr val="tx1"/>
              </a:solidFill>
              <a:latin typeface="Times New Roman" panose="02020603050405020304" pitchFamily="18" charset="0"/>
              <a:cs typeface="Times New Roman" panose="02020603050405020304" pitchFamily="18" charset="0"/>
            </a:endParaRPr>
          </a:p>
          <a:p>
            <a:pPr algn="ctr">
              <a:spcBef>
                <a:spcPts val="0"/>
              </a:spcBef>
            </a:pPr>
            <a:r>
              <a:rPr lang="vi-VN" sz="1800" b="1" dirty="0">
                <a:solidFill>
                  <a:schemeClr val="tx1"/>
                </a:solidFill>
                <a:latin typeface="Times New Roman" panose="02020603050405020304" pitchFamily="18" charset="0"/>
                <a:cs typeface="Times New Roman" panose="02020603050405020304" pitchFamily="18" charset="0"/>
              </a:rPr>
              <a:t>2 đội học sinh  thi trả lời câu hỏi Trắc nghiệm:Ai  nhanh </a:t>
            </a:r>
            <a:r>
              <a:rPr lang="vi-VN" sz="1800" b="1" dirty="0" smtClean="0">
                <a:solidFill>
                  <a:schemeClr val="tx1"/>
                </a:solidFill>
                <a:latin typeface="Times New Roman" panose="02020603050405020304" pitchFamily="18" charset="0"/>
                <a:cs typeface="Times New Roman" panose="02020603050405020304" pitchFamily="18" charset="0"/>
              </a:rPr>
              <a:t>hơn?</a:t>
            </a:r>
            <a:r>
              <a:rPr lang="en-US" sz="1800" b="1" dirty="0" smtClean="0">
                <a:solidFill>
                  <a:schemeClr val="tx1"/>
                </a:solidFill>
                <a:latin typeface="Times New Roman" panose="02020603050405020304" pitchFamily="18" charset="0"/>
                <a:cs typeface="Times New Roman" panose="02020603050405020304" pitchFamily="18" charset="0"/>
              </a:rPr>
              <a:t> </a:t>
            </a:r>
            <a:r>
              <a:rPr lang="vi-VN" sz="1800" b="1" dirty="0" smtClean="0">
                <a:solidFill>
                  <a:schemeClr val="tx1"/>
                </a:solidFill>
                <a:latin typeface="Times New Roman" panose="02020603050405020304" pitchFamily="18" charset="0"/>
                <a:cs typeface="Times New Roman" panose="02020603050405020304" pitchFamily="18" charset="0"/>
              </a:rPr>
              <a:t>Thể </a:t>
            </a:r>
            <a:r>
              <a:rPr lang="vi-VN" sz="1800" b="1" dirty="0">
                <a:solidFill>
                  <a:schemeClr val="tx1"/>
                </a:solidFill>
                <a:latin typeface="Times New Roman" panose="02020603050405020304" pitchFamily="18" charset="0"/>
                <a:cs typeface="Times New Roman" panose="02020603050405020304" pitchFamily="18" charset="0"/>
              </a:rPr>
              <a:t>lệ: Mỗi câu hỏi có 30 giây để đọc câu hỏi, khi có hiệu lệnh bắt đầu mới được trả lời. Đội mất quyền trả lời hoặc trả lời sai, đội còn lại được trả lời</a:t>
            </a:r>
          </a:p>
          <a:p>
            <a:pPr algn="ctr">
              <a:spcBef>
                <a:spcPts val="0"/>
              </a:spcBef>
            </a:pPr>
            <a:endParaRPr lang="en-US" b="1" dirty="0" smtClean="0">
              <a:solidFill>
                <a:schemeClr val="accent4"/>
              </a:solidFill>
            </a:endParaRPr>
          </a:p>
          <a:p>
            <a:pPr algn="ctr">
              <a:spcBef>
                <a:spcPts val="0"/>
              </a:spcBef>
            </a:pPr>
            <a:endParaRPr lang="en-US" dirty="0"/>
          </a:p>
        </p:txBody>
      </p:sp>
      <p:sp>
        <p:nvSpPr>
          <p:cNvPr id="2" name="7-Point Star 1"/>
          <p:cNvSpPr/>
          <p:nvPr/>
        </p:nvSpPr>
        <p:spPr>
          <a:xfrm>
            <a:off x="2437881" y="2850761"/>
            <a:ext cx="1723291" cy="2087891"/>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solidFill>
                  <a:srgbClr val="FF0000"/>
                </a:solidFill>
              </a:rPr>
              <a:t>Đội</a:t>
            </a:r>
            <a:r>
              <a:rPr lang="en-US" sz="2000" dirty="0" smtClean="0">
                <a:solidFill>
                  <a:srgbClr val="FF0000"/>
                </a:solidFill>
              </a:rPr>
              <a:t> A</a:t>
            </a:r>
            <a:endParaRPr lang="en-US" sz="2000" dirty="0">
              <a:solidFill>
                <a:srgbClr val="FF0000"/>
              </a:solidFill>
            </a:endParaRPr>
          </a:p>
        </p:txBody>
      </p:sp>
      <p:sp>
        <p:nvSpPr>
          <p:cNvPr id="6" name="7-Point Star 5"/>
          <p:cNvSpPr/>
          <p:nvPr/>
        </p:nvSpPr>
        <p:spPr>
          <a:xfrm>
            <a:off x="6020320" y="2919046"/>
            <a:ext cx="1846384" cy="1881553"/>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solidFill>
                  <a:srgbClr val="FF0000"/>
                </a:solidFill>
              </a:rPr>
              <a:t>Đội</a:t>
            </a:r>
            <a:r>
              <a:rPr lang="en-US" sz="2000" b="1" dirty="0" smtClean="0">
                <a:solidFill>
                  <a:srgbClr val="FF0000"/>
                </a:solidFill>
              </a:rPr>
              <a:t> B</a:t>
            </a:r>
            <a:endParaRPr lang="en-US" sz="2000" b="1" dirty="0">
              <a:solidFill>
                <a:srgbClr val="FF0000"/>
              </a:solidFill>
            </a:endParaRPr>
          </a:p>
        </p:txBody>
      </p:sp>
      <p:grpSp>
        <p:nvGrpSpPr>
          <p:cNvPr id="7" name="Google Shape;1018;p40"/>
          <p:cNvGrpSpPr/>
          <p:nvPr/>
        </p:nvGrpSpPr>
        <p:grpSpPr>
          <a:xfrm>
            <a:off x="4227929" y="4902660"/>
            <a:ext cx="1850355" cy="1647927"/>
            <a:chOff x="-783128" y="2810844"/>
            <a:chExt cx="3208790" cy="2915968"/>
          </a:xfrm>
        </p:grpSpPr>
        <p:sp>
          <p:nvSpPr>
            <p:cNvPr id="9" name="Google Shape;1019;p40"/>
            <p:cNvSpPr/>
            <p:nvPr/>
          </p:nvSpPr>
          <p:spPr>
            <a:xfrm>
              <a:off x="-783128" y="2810844"/>
              <a:ext cx="3208790" cy="2915968"/>
            </a:xfrm>
            <a:custGeom>
              <a:avLst/>
              <a:gdLst/>
              <a:ahLst/>
              <a:cxnLst/>
              <a:rect l="l" t="t" r="r" b="b"/>
              <a:pathLst>
                <a:path w="13873" h="12607" extrusionOk="0">
                  <a:moveTo>
                    <a:pt x="6912" y="0"/>
                  </a:moveTo>
                  <a:cubicBezTo>
                    <a:pt x="4065" y="0"/>
                    <a:pt x="1495" y="1948"/>
                    <a:pt x="816" y="4843"/>
                  </a:cubicBezTo>
                  <a:cubicBezTo>
                    <a:pt x="0" y="8232"/>
                    <a:pt x="2092" y="11622"/>
                    <a:pt x="5482" y="12438"/>
                  </a:cubicBezTo>
                  <a:cubicBezTo>
                    <a:pt x="5968" y="12552"/>
                    <a:pt x="6454" y="12606"/>
                    <a:pt x="6932" y="12606"/>
                  </a:cubicBezTo>
                  <a:cubicBezTo>
                    <a:pt x="9791" y="12606"/>
                    <a:pt x="12378" y="10655"/>
                    <a:pt x="13077" y="7751"/>
                  </a:cubicBezTo>
                  <a:cubicBezTo>
                    <a:pt x="13872" y="4382"/>
                    <a:pt x="11780" y="972"/>
                    <a:pt x="8390" y="177"/>
                  </a:cubicBezTo>
                  <a:cubicBezTo>
                    <a:pt x="7895" y="57"/>
                    <a:pt x="7399" y="0"/>
                    <a:pt x="6912" y="0"/>
                  </a:cubicBezTo>
                  <a:close/>
                </a:path>
              </a:pathLst>
            </a:custGeom>
            <a:solidFill>
              <a:schemeClr val="accent2"/>
            </a:solidFill>
            <a:ln w="6800" cap="flat"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bg1"/>
                </a:solidFill>
              </a:endParaRPr>
            </a:p>
          </p:txBody>
        </p:sp>
        <p:sp>
          <p:nvSpPr>
            <p:cNvPr id="11" name="Google Shape;1020;p40"/>
            <p:cNvSpPr/>
            <p:nvPr/>
          </p:nvSpPr>
          <p:spPr>
            <a:xfrm>
              <a:off x="97668" y="3621098"/>
              <a:ext cx="338851" cy="556730"/>
            </a:xfrm>
            <a:custGeom>
              <a:avLst/>
              <a:gdLst/>
              <a:ahLst/>
              <a:cxnLst/>
              <a:rect l="l" t="t" r="r" b="b"/>
              <a:pathLst>
                <a:path w="1465" h="2407" extrusionOk="0">
                  <a:moveTo>
                    <a:pt x="733" y="0"/>
                  </a:moveTo>
                  <a:cubicBezTo>
                    <a:pt x="356" y="0"/>
                    <a:pt x="0" y="544"/>
                    <a:pt x="0" y="1193"/>
                  </a:cubicBezTo>
                  <a:cubicBezTo>
                    <a:pt x="0" y="1863"/>
                    <a:pt x="314" y="2407"/>
                    <a:pt x="733" y="2407"/>
                  </a:cubicBezTo>
                  <a:cubicBezTo>
                    <a:pt x="1130" y="2407"/>
                    <a:pt x="1465" y="1863"/>
                    <a:pt x="1465" y="1193"/>
                  </a:cubicBezTo>
                  <a:cubicBezTo>
                    <a:pt x="1465" y="544"/>
                    <a:pt x="1130" y="0"/>
                    <a:pt x="733" y="0"/>
                  </a:cubicBezTo>
                  <a:close/>
                </a:path>
              </a:pathLst>
            </a:custGeom>
            <a:solidFill>
              <a:schemeClr val="dk1"/>
            </a:solidFill>
            <a:ln w="68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021;p40"/>
            <p:cNvSpPr/>
            <p:nvPr/>
          </p:nvSpPr>
          <p:spPr>
            <a:xfrm>
              <a:off x="1230123" y="3621097"/>
              <a:ext cx="338851" cy="556733"/>
            </a:xfrm>
            <a:custGeom>
              <a:avLst/>
              <a:gdLst/>
              <a:ahLst/>
              <a:cxnLst/>
              <a:rect l="l" t="t" r="r" b="b"/>
              <a:pathLst>
                <a:path w="1465" h="2407" extrusionOk="0">
                  <a:moveTo>
                    <a:pt x="733" y="0"/>
                  </a:moveTo>
                  <a:cubicBezTo>
                    <a:pt x="335" y="0"/>
                    <a:pt x="0" y="544"/>
                    <a:pt x="0" y="1193"/>
                  </a:cubicBezTo>
                  <a:cubicBezTo>
                    <a:pt x="0" y="1863"/>
                    <a:pt x="314" y="2407"/>
                    <a:pt x="733" y="2407"/>
                  </a:cubicBezTo>
                  <a:cubicBezTo>
                    <a:pt x="1130" y="2407"/>
                    <a:pt x="1465" y="1863"/>
                    <a:pt x="1465" y="1193"/>
                  </a:cubicBezTo>
                  <a:cubicBezTo>
                    <a:pt x="1465" y="544"/>
                    <a:pt x="1151" y="0"/>
                    <a:pt x="733" y="0"/>
                  </a:cubicBezTo>
                  <a:close/>
                </a:path>
              </a:pathLst>
            </a:custGeom>
            <a:solidFill>
              <a:schemeClr val="dk1"/>
            </a:solidFill>
            <a:ln w="68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022;p40"/>
            <p:cNvSpPr/>
            <p:nvPr/>
          </p:nvSpPr>
          <p:spPr>
            <a:xfrm>
              <a:off x="-197240" y="4211612"/>
              <a:ext cx="2105039" cy="1026036"/>
            </a:xfrm>
            <a:custGeom>
              <a:avLst/>
              <a:gdLst/>
              <a:ahLst/>
              <a:cxnLst/>
              <a:rect l="l" t="t" r="r" b="b"/>
              <a:pathLst>
                <a:path w="9101" h="4436" extrusionOk="0">
                  <a:moveTo>
                    <a:pt x="8578" y="0"/>
                  </a:moveTo>
                  <a:cubicBezTo>
                    <a:pt x="8577" y="0"/>
                    <a:pt x="7008" y="1548"/>
                    <a:pt x="4414" y="1548"/>
                  </a:cubicBezTo>
                  <a:cubicBezTo>
                    <a:pt x="1840" y="1548"/>
                    <a:pt x="397" y="189"/>
                    <a:pt x="396" y="188"/>
                  </a:cubicBezTo>
                  <a:lnTo>
                    <a:pt x="396" y="188"/>
                  </a:lnTo>
                  <a:cubicBezTo>
                    <a:pt x="396" y="189"/>
                    <a:pt x="1" y="4436"/>
                    <a:pt x="4257" y="4436"/>
                  </a:cubicBezTo>
                  <a:cubicBezTo>
                    <a:pt x="4267" y="4436"/>
                    <a:pt x="4278" y="4436"/>
                    <a:pt x="4288" y="4436"/>
                  </a:cubicBezTo>
                  <a:cubicBezTo>
                    <a:pt x="9100" y="4436"/>
                    <a:pt x="8578" y="0"/>
                    <a:pt x="8578" y="0"/>
                  </a:cubicBezTo>
                  <a:close/>
                </a:path>
              </a:pathLst>
            </a:custGeom>
            <a:solidFill>
              <a:schemeClr val="dk1"/>
            </a:solidFill>
            <a:ln w="68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023;p40"/>
            <p:cNvSpPr/>
            <p:nvPr/>
          </p:nvSpPr>
          <p:spPr>
            <a:xfrm>
              <a:off x="216500" y="4599426"/>
              <a:ext cx="1209519" cy="653198"/>
            </a:xfrm>
            <a:custGeom>
              <a:avLst/>
              <a:gdLst/>
              <a:ahLst/>
              <a:cxnLst/>
              <a:rect l="l" t="t" r="r" b="b"/>
              <a:pathLst>
                <a:path w="5818" h="3142" extrusionOk="0">
                  <a:moveTo>
                    <a:pt x="3892" y="0"/>
                  </a:moveTo>
                  <a:cubicBezTo>
                    <a:pt x="3583" y="0"/>
                    <a:pt x="3251" y="154"/>
                    <a:pt x="2909" y="547"/>
                  </a:cubicBezTo>
                  <a:cubicBezTo>
                    <a:pt x="2568" y="160"/>
                    <a:pt x="2237" y="9"/>
                    <a:pt x="1929" y="9"/>
                  </a:cubicBezTo>
                  <a:cubicBezTo>
                    <a:pt x="821" y="9"/>
                    <a:pt x="0" y="1970"/>
                    <a:pt x="0" y="1970"/>
                  </a:cubicBezTo>
                  <a:cubicBezTo>
                    <a:pt x="0" y="1970"/>
                    <a:pt x="1193" y="3141"/>
                    <a:pt x="2992" y="3141"/>
                  </a:cubicBezTo>
                  <a:cubicBezTo>
                    <a:pt x="4771" y="3120"/>
                    <a:pt x="5817" y="1970"/>
                    <a:pt x="5817" y="1970"/>
                  </a:cubicBezTo>
                  <a:cubicBezTo>
                    <a:pt x="5817" y="1970"/>
                    <a:pt x="4999" y="0"/>
                    <a:pt x="389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024;p40"/>
            <p:cNvSpPr/>
            <p:nvPr/>
          </p:nvSpPr>
          <p:spPr>
            <a:xfrm>
              <a:off x="-197703" y="4211612"/>
              <a:ext cx="2105501" cy="1030893"/>
            </a:xfrm>
            <a:custGeom>
              <a:avLst/>
              <a:gdLst/>
              <a:ahLst/>
              <a:cxnLst/>
              <a:rect l="l" t="t" r="r" b="b"/>
              <a:pathLst>
                <a:path w="9103" h="4457" fill="none" extrusionOk="0">
                  <a:moveTo>
                    <a:pt x="398" y="188"/>
                  </a:moveTo>
                  <a:cubicBezTo>
                    <a:pt x="398" y="188"/>
                    <a:pt x="1842" y="1548"/>
                    <a:pt x="4416" y="1548"/>
                  </a:cubicBezTo>
                  <a:cubicBezTo>
                    <a:pt x="7010" y="1548"/>
                    <a:pt x="8580" y="0"/>
                    <a:pt x="8580" y="0"/>
                  </a:cubicBezTo>
                  <a:cubicBezTo>
                    <a:pt x="8580" y="0"/>
                    <a:pt x="9103" y="4436"/>
                    <a:pt x="4290" y="4436"/>
                  </a:cubicBezTo>
                  <a:cubicBezTo>
                    <a:pt x="1" y="4457"/>
                    <a:pt x="398" y="188"/>
                    <a:pt x="398" y="188"/>
                  </a:cubicBezTo>
                  <a:close/>
                </a:path>
              </a:pathLst>
            </a:custGeom>
            <a:solidFill>
              <a:schemeClr val="dk1"/>
            </a:solidFill>
            <a:ln w="68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57003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heel(1)">
                                      <p:cBhvr>
                                        <p:cTn id="32" dur="20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heel(1)">
                                      <p:cBhvr>
                                        <p:cTn id="37" dur="20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 calcmode="lin" valueType="num">
                                      <p:cBhvr>
                                        <p:cTn id="42"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43"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44" dur="1000" fill="hold"/>
                                        <p:tgtEl>
                                          <p:spTgt spid="10">
                                            <p:txEl>
                                              <p:pRg st="0" end="0"/>
                                            </p:txEl>
                                          </p:spTgt>
                                        </p:tgtEl>
                                        <p:attrNameLst>
                                          <p:attrName>style.rotation</p:attrName>
                                        </p:attrNameLst>
                                      </p:cBhvr>
                                      <p:tavLst>
                                        <p:tav tm="0">
                                          <p:val>
                                            <p:fltVal val="90"/>
                                          </p:val>
                                        </p:tav>
                                        <p:tav tm="100000">
                                          <p:val>
                                            <p:fltVal val="0"/>
                                          </p:val>
                                        </p:tav>
                                      </p:tavLst>
                                    </p:anim>
                                    <p:animEffect transition="in" filter="fade">
                                      <p:cBhvr>
                                        <p:cTn id="45"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2"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3"/>
          <p:cNvSpPr>
            <a:spLocks noGrp="1"/>
          </p:cNvSpPr>
          <p:nvPr>
            <p:ph sz="half" idx="4294967295"/>
          </p:nvPr>
        </p:nvSpPr>
        <p:spPr>
          <a:xfrm>
            <a:off x="1" y="0"/>
            <a:ext cx="9689122" cy="5899639"/>
          </a:xfrm>
          <a:prstGeom prst="rect">
            <a:avLst/>
          </a:prstGeom>
          <a:noFill/>
        </p:spPr>
        <p:txBody>
          <a:bodyPr/>
          <a:lstStyle/>
          <a:p>
            <a:r>
              <a:rPr lang="en-US" b="1" dirty="0">
                <a:solidFill>
                  <a:schemeClr val="tx1"/>
                </a:solidFill>
                <a:latin typeface="Times New Roman" panose="02020603050405020304" pitchFamily="18" charset="0"/>
                <a:cs typeface="Times New Roman" panose="02020603050405020304" pitchFamily="18" charset="0"/>
              </a:rPr>
              <a:t>Câu 1:</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i="1" dirty="0">
                <a:solidFill>
                  <a:schemeClr val="tx1"/>
                </a:solidFill>
                <a:latin typeface="Times New Roman" panose="02020603050405020304" pitchFamily="18" charset="0"/>
                <a:cs typeface="Times New Roman" panose="02020603050405020304" pitchFamily="18" charset="0"/>
              </a:rPr>
              <a:t>“…</a:t>
            </a:r>
            <a:r>
              <a:rPr lang="en-US" i="1" dirty="0" err="1">
                <a:solidFill>
                  <a:schemeClr val="tx1"/>
                </a:solidFill>
                <a:latin typeface="Times New Roman" panose="02020603050405020304" pitchFamily="18" charset="0"/>
                <a:cs typeface="Times New Roman" panose="02020603050405020304" pitchFamily="18" charset="0"/>
              </a:rPr>
              <a:t>Tục</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thờ</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tổ</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nghề</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hát</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vốn</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xưa</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có</a:t>
            </a:r>
            <a:r>
              <a:rPr lang="en-US" i="1" dirty="0">
                <a:solidFill>
                  <a:schemeClr val="tx1"/>
                </a:solidFill>
                <a:latin typeface="Times New Roman" panose="02020603050405020304" pitchFamily="18" charset="0"/>
                <a:cs typeface="Times New Roman" panose="02020603050405020304" pitchFamily="18" charset="0"/>
              </a:rPr>
              <a:t> ở </a:t>
            </a:r>
            <a:r>
              <a:rPr lang="en-US" i="1" dirty="0" err="1">
                <a:solidFill>
                  <a:schemeClr val="tx1"/>
                </a:solidFill>
                <a:latin typeface="Times New Roman" panose="02020603050405020304" pitchFamily="18" charset="0"/>
                <a:cs typeface="Times New Roman" panose="02020603050405020304" pitchFamily="18" charset="0"/>
              </a:rPr>
              <a:t>một</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số</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làng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thuộc</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các</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huyện</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Ðông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Hưng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Thái</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Thụy</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Hưng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Hà</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Lệ</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tế</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tổ</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chèo</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trước</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đây</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thường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được</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những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người</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hành</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nghề</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chèo</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duy</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trì</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hàng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năm</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Ðình</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làng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Hoàng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Quan</a:t>
            </a:r>
            <a:r>
              <a:rPr lang="en-US" i="1" dirty="0">
                <a:solidFill>
                  <a:schemeClr val="tx1"/>
                </a:solidFill>
                <a:latin typeface="Times New Roman" panose="02020603050405020304" pitchFamily="18" charset="0"/>
                <a:cs typeface="Times New Roman" panose="02020603050405020304" pitchFamily="18" charset="0"/>
              </a:rPr>
              <a:t> nay </a:t>
            </a:r>
            <a:r>
              <a:rPr lang="en-US" i="1" dirty="0" err="1">
                <a:solidFill>
                  <a:schemeClr val="tx1"/>
                </a:solidFill>
                <a:latin typeface="Times New Roman" panose="02020603050405020304" pitchFamily="18" charset="0"/>
                <a:cs typeface="Times New Roman" panose="02020603050405020304" pitchFamily="18" charset="0"/>
              </a:rPr>
              <a:t>thuộc</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xã</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Ðông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Cường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thờ</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Thành</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hoàng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làng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là</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tổ</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nghề</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hát</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dân</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làng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vẫn</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gọi</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là</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bà</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Ðầu</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bà</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Ðào</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hoặc</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bà</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Ðào</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Nương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Làng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Ðống</a:t>
            </a:r>
            <a:r>
              <a:rPr lang="en-US" i="1" dirty="0">
                <a:solidFill>
                  <a:schemeClr val="tx1"/>
                </a:solidFill>
                <a:latin typeface="Times New Roman" panose="02020603050405020304" pitchFamily="18" charset="0"/>
                <a:cs typeface="Times New Roman" panose="02020603050405020304" pitchFamily="18" charset="0"/>
              </a:rPr>
              <a:t> nay </a:t>
            </a:r>
            <a:r>
              <a:rPr lang="en-US" i="1" dirty="0" err="1">
                <a:solidFill>
                  <a:schemeClr val="tx1"/>
                </a:solidFill>
                <a:latin typeface="Times New Roman" panose="02020603050405020304" pitchFamily="18" charset="0"/>
                <a:cs typeface="Times New Roman" panose="02020603050405020304" pitchFamily="18" charset="0"/>
              </a:rPr>
              <a:t>thuộc</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xã</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Ðông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Các</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xưa</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có</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gò</a:t>
            </a:r>
            <a:r>
              <a:rPr lang="en-US" i="1" dirty="0">
                <a:solidFill>
                  <a:schemeClr val="tx1"/>
                </a:solidFill>
                <a:latin typeface="Times New Roman" panose="02020603050405020304" pitchFamily="18" charset="0"/>
                <a:cs typeface="Times New Roman" panose="02020603050405020304" pitchFamily="18" charset="0"/>
              </a:rPr>
              <a:t> Con </a:t>
            </a:r>
            <a:r>
              <a:rPr lang="en-US" i="1" dirty="0" err="1">
                <a:solidFill>
                  <a:schemeClr val="tx1"/>
                </a:solidFill>
                <a:latin typeface="Times New Roman" panose="02020603050405020304" pitchFamily="18" charset="0"/>
                <a:cs typeface="Times New Roman" panose="02020603050405020304" pitchFamily="18" charset="0"/>
              </a:rPr>
              <a:t>Hát</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Làng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Thượng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Liệt</a:t>
            </a:r>
            <a:r>
              <a:rPr lang="en-US" i="1" dirty="0">
                <a:solidFill>
                  <a:schemeClr val="tx1"/>
                </a:solidFill>
                <a:latin typeface="Times New Roman" panose="02020603050405020304" pitchFamily="18" charset="0"/>
                <a:cs typeface="Times New Roman" panose="02020603050405020304" pitchFamily="18" charset="0"/>
              </a:rPr>
              <a:t> nay </a:t>
            </a:r>
            <a:r>
              <a:rPr lang="en-US" i="1" dirty="0" err="1">
                <a:solidFill>
                  <a:schemeClr val="tx1"/>
                </a:solidFill>
                <a:latin typeface="Times New Roman" panose="02020603050405020304" pitchFamily="18" charset="0"/>
                <a:cs typeface="Times New Roman" panose="02020603050405020304" pitchFamily="18" charset="0"/>
              </a:rPr>
              <a:t>thuộc</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xã</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Ðông</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Tân</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xưa</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có</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đường</a:t>
            </a:r>
            <a:r>
              <a:rPr lang="en-US" i="1" dirty="0">
                <a:solidFill>
                  <a:schemeClr val="tx1"/>
                </a:solidFill>
                <a:latin typeface="Times New Roman" panose="02020603050405020304" pitchFamily="18" charset="0"/>
                <a:cs typeface="Times New Roman" panose="02020603050405020304" pitchFamily="18" charset="0"/>
              </a:rPr>
              <a:t> Con </a:t>
            </a:r>
            <a:r>
              <a:rPr lang="en-US" i="1" dirty="0" err="1">
                <a:solidFill>
                  <a:schemeClr val="tx1"/>
                </a:solidFill>
                <a:latin typeface="Times New Roman" panose="02020603050405020304" pitchFamily="18" charset="0"/>
                <a:cs typeface="Times New Roman" panose="02020603050405020304" pitchFamily="18" charset="0"/>
              </a:rPr>
              <a:t>Hát</a:t>
            </a:r>
            <a:r>
              <a:rPr lang="en-US" i="1" dirty="0">
                <a:solidFill>
                  <a:schemeClr val="tx1"/>
                </a:solidFill>
                <a:latin typeface="Times New Roman" panose="02020603050405020304" pitchFamily="18" charset="0"/>
                <a:cs typeface="Times New Roman" panose="02020603050405020304" pitchFamily="18" charset="0"/>
              </a:rPr>
              <a:t>…</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a:t>
            </a:r>
            <a:r>
              <a:rPr lang="en-US" dirty="0" err="1">
                <a:solidFill>
                  <a:schemeClr val="tx1"/>
                </a:solidFill>
                <a:latin typeface="Times New Roman" panose="02020603050405020304" pitchFamily="18" charset="0"/>
                <a:cs typeface="Times New Roman" panose="02020603050405020304" pitchFamily="18" charset="0"/>
              </a:rPr>
              <a:t>Nghệ</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thuật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chèo</a:t>
            </a:r>
            <a:r>
              <a:rPr lang="en-US" dirty="0">
                <a:solidFill>
                  <a:schemeClr val="tx1"/>
                </a:solidFill>
                <a:latin typeface="Times New Roman" panose="02020603050405020304" pitchFamily="18" charset="0"/>
                <a:cs typeface="Times New Roman" panose="02020603050405020304" pitchFamily="18" charset="0"/>
              </a:rPr>
              <a:t> ở </a:t>
            </a:r>
            <a:r>
              <a:rPr lang="en-US" dirty="0" err="1">
                <a:solidFill>
                  <a:schemeClr val="tx1"/>
                </a:solidFill>
                <a:latin typeface="Times New Roman" panose="02020603050405020304" pitchFamily="18" charset="0"/>
                <a:cs typeface="Times New Roman" panose="02020603050405020304" pitchFamily="18" charset="0"/>
              </a:rPr>
              <a:t>Thái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Bình</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Xưa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và</a:t>
            </a:r>
            <a:r>
              <a:rPr lang="en-US" dirty="0">
                <a:solidFill>
                  <a:schemeClr val="tx1"/>
                </a:solidFill>
                <a:latin typeface="Times New Roman" panose="02020603050405020304" pitchFamily="18" charset="0"/>
                <a:cs typeface="Times New Roman" panose="02020603050405020304" pitchFamily="18" charset="0"/>
              </a:rPr>
              <a:t> nay - 15/10/2021, </a:t>
            </a:r>
            <a:r>
              <a:rPr lang="en-US" dirty="0" err="1">
                <a:solidFill>
                  <a:schemeClr val="tx1"/>
                </a:solidFill>
                <a:latin typeface="Times New Roman" panose="02020603050405020304" pitchFamily="18" charset="0"/>
                <a:cs typeface="Times New Roman" panose="02020603050405020304" pitchFamily="18" charset="0"/>
              </a:rPr>
              <a:t>báo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Hội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Liên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hiệp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phụ</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nữ</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tỉnh</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Thái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Bình</a:t>
            </a:r>
            <a:r>
              <a:rPr lang="en-US" dirty="0" smtClean="0">
                <a:solidFill>
                  <a:schemeClr val="tx1"/>
                </a:solidFill>
                <a:latin typeface="Times New Roman" panose="02020603050405020304" pitchFamily="18" charset="0"/>
                <a:cs typeface="Times New Roman" panose="02020603050405020304" pitchFamily="18" charset="0"/>
              </a:rPr>
              <a:t>)</a:t>
            </a:r>
            <a:r>
              <a:rPr lang="en-US" b="1" dirty="0">
                <a:solidFill>
                  <a:schemeClr val="tx1"/>
                </a:solidFill>
                <a:latin typeface="Times New Roman" panose="02020603050405020304" pitchFamily="18" charset="0"/>
                <a:cs typeface="Times New Roman" panose="02020603050405020304" pitchFamily="18" charset="0"/>
              </a:rPr>
              <a:t> </a:t>
            </a: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Để</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có</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được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những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thông</a:t>
            </a:r>
            <a:r>
              <a:rPr lang="en-US" b="1" dirty="0">
                <a:solidFill>
                  <a:schemeClr val="tx1"/>
                </a:solidFill>
                <a:latin typeface="Times New Roman" panose="02020603050405020304" pitchFamily="18" charset="0"/>
                <a:cs typeface="Times New Roman" panose="02020603050405020304" pitchFamily="18" charset="0"/>
              </a:rPr>
              <a:t> tin </a:t>
            </a:r>
            <a:r>
              <a:rPr lang="en-US" b="1" dirty="0" err="1">
                <a:solidFill>
                  <a:schemeClr val="tx1"/>
                </a:solidFill>
                <a:latin typeface="Times New Roman" panose="02020603050405020304" pitchFamily="18" charset="0"/>
                <a:cs typeface="Times New Roman" panose="02020603050405020304" pitchFamily="18" charset="0"/>
              </a:rPr>
              <a:t>trên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tác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giả</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bài</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báo</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đã</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sử</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dụng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phương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pháp</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nghiên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cứu</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chính</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nào</a:t>
            </a:r>
            <a:r>
              <a:rPr lang="en-US" b="1" dirty="0">
                <a:solidFill>
                  <a:schemeClr val="tx1"/>
                </a:solidFill>
                <a:latin typeface="Times New Roman" panose="02020603050405020304" pitchFamily="18" charset="0"/>
                <a:cs typeface="Times New Roman" panose="02020603050405020304" pitchFamily="18" charset="0"/>
              </a:rPr>
              <a:t>?</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A.Phương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phân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tích</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văn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bản</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B.Phương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thực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địa</a:t>
            </a:r>
            <a:r>
              <a:rPr lang="en-US" dirty="0">
                <a:solidFill>
                  <a:schemeClr val="tx1"/>
                </a:solidFill>
                <a:latin typeface="Times New Roman" panose="02020603050405020304" pitchFamily="18" charset="0"/>
                <a:cs typeface="Times New Roman" panose="02020603050405020304" pitchFamily="18" charset="0"/>
              </a:rPr>
              <a:t>/</a:t>
            </a:r>
            <a:r>
              <a:rPr lang="en-US" dirty="0" err="1">
                <a:solidFill>
                  <a:schemeClr val="tx1"/>
                </a:solidFill>
                <a:latin typeface="Times New Roman" panose="02020603050405020304" pitchFamily="18" charset="0"/>
                <a:cs typeface="Times New Roman" panose="02020603050405020304" pitchFamily="18" charset="0"/>
              </a:rPr>
              <a:t>điền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dã</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C.Phương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khảo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sát</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D.Phương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pháp</a:t>
            </a:r>
            <a:r>
              <a:rPr lang="en-US" dirty="0">
                <a:solidFill>
                  <a:schemeClr val="tx1"/>
                </a:solidFill>
                <a:latin typeface="Times New Roman" panose="02020603050405020304" pitchFamily="18" charset="0"/>
                <a:cs typeface="Times New Roman" panose="02020603050405020304" pitchFamily="18" charset="0"/>
              </a:rPr>
              <a:t> so </a:t>
            </a:r>
            <a:r>
              <a:rPr lang="en-US" dirty="0" err="1" smtClean="0">
                <a:solidFill>
                  <a:schemeClr val="tx1"/>
                </a:solidFill>
                <a:latin typeface="Times New Roman" panose="02020603050405020304" pitchFamily="18" charset="0"/>
                <a:cs typeface="Times New Roman" panose="02020603050405020304" pitchFamily="18" charset="0"/>
              </a:rPr>
              <a:t>sánh</a:t>
            </a:r>
            <a:endParaRPr lang="en-US" dirty="0" smtClean="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a:p>
            <a:endParaRPr lang="en-US" dirty="0" smtClean="0">
              <a:solidFill>
                <a:schemeClr val="tx1"/>
              </a:solidFill>
              <a:latin typeface="Times New Roman" panose="02020603050405020304" pitchFamily="18" charset="0"/>
              <a:cs typeface="Times New Roman" panose="02020603050405020304" pitchFamily="18" charset="0"/>
            </a:endParaRPr>
          </a:p>
          <a:p>
            <a:r>
              <a:rPr lang="en-US" sz="2200" b="1" dirty="0" smtClean="0">
                <a:solidFill>
                  <a:schemeClr val="accent4"/>
                </a:solidFill>
                <a:latin typeface="Times New Roman" panose="02020603050405020304" pitchFamily="18" charset="0"/>
                <a:cs typeface="Times New Roman" panose="02020603050405020304" pitchFamily="18" charset="0"/>
              </a:rPr>
              <a:t>                                                                    Đáp </a:t>
            </a:r>
            <a:r>
              <a:rPr lang="en-US" sz="2200" b="1" dirty="0" err="1">
                <a:solidFill>
                  <a:schemeClr val="accent4"/>
                </a:solidFill>
                <a:latin typeface="Times New Roman" panose="02020603050405020304" pitchFamily="18" charset="0"/>
                <a:cs typeface="Times New Roman" panose="02020603050405020304" pitchFamily="18" charset="0"/>
              </a:rPr>
              <a:t>án</a:t>
            </a:r>
            <a:r>
              <a:rPr lang="en-US" sz="2200" b="1" dirty="0">
                <a:solidFill>
                  <a:schemeClr val="accent4"/>
                </a:solidFill>
                <a:latin typeface="Times New Roman" panose="02020603050405020304" pitchFamily="18" charset="0"/>
                <a:cs typeface="Times New Roman" panose="02020603050405020304" pitchFamily="18" charset="0"/>
              </a:rPr>
              <a:t>: B</a:t>
            </a:r>
            <a:endParaRPr lang="en-US" sz="2200" dirty="0">
              <a:solidFill>
                <a:schemeClr val="accent4"/>
              </a:solidFill>
            </a:endParaRPr>
          </a:p>
        </p:txBody>
      </p:sp>
    </p:spTree>
    <p:extLst>
      <p:ext uri="{BB962C8B-B14F-4D97-AF65-F5344CB8AC3E}">
        <p14:creationId xmlns:p14="http://schemas.microsoft.com/office/powerpoint/2010/main" val="270797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 calcmode="lin" valueType="num">
                                      <p:cBhvr>
                                        <p:cTn id="17"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18"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19"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20"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3"/>
          <p:cNvSpPr>
            <a:spLocks noGrp="1"/>
          </p:cNvSpPr>
          <p:nvPr>
            <p:ph sz="half" idx="4294967295"/>
          </p:nvPr>
        </p:nvSpPr>
        <p:spPr>
          <a:xfrm>
            <a:off x="1" y="0"/>
            <a:ext cx="9469314" cy="5899639"/>
          </a:xfrm>
          <a:prstGeom prst="rect">
            <a:avLst/>
          </a:prstGeom>
          <a:noFill/>
        </p:spPr>
        <p:txBody>
          <a:bodyPr>
            <a:normAutofit fontScale="92500" lnSpcReduction="20000"/>
          </a:bodyPr>
          <a:lstStyle/>
          <a:p>
            <a:r>
              <a:rPr lang="en-US" sz="1900" b="1" dirty="0">
                <a:solidFill>
                  <a:schemeClr val="tx1"/>
                </a:solidFill>
                <a:latin typeface="Times New Roman" panose="02020603050405020304" pitchFamily="18" charset="0"/>
                <a:cs typeface="Times New Roman" panose="02020603050405020304" pitchFamily="18" charset="0"/>
              </a:rPr>
              <a:t>Câu </a:t>
            </a:r>
            <a:r>
              <a:rPr lang="en-US" sz="1900" b="1" dirty="0" smtClean="0">
                <a:solidFill>
                  <a:schemeClr val="tx1"/>
                </a:solidFill>
                <a:latin typeface="Times New Roman" panose="02020603050405020304" pitchFamily="18" charset="0"/>
                <a:cs typeface="Times New Roman" panose="02020603050405020304" pitchFamily="18" charset="0"/>
              </a:rPr>
              <a:t>2:</a:t>
            </a:r>
            <a:r>
              <a:rPr lang="en-US" sz="1900" dirty="0">
                <a:solidFill>
                  <a:schemeClr val="tx1"/>
                </a:solidFill>
                <a:latin typeface="Times New Roman" panose="02020603050405020304" pitchFamily="18" charset="0"/>
                <a:cs typeface="Times New Roman" panose="02020603050405020304" pitchFamily="18" charset="0"/>
              </a:rPr>
              <a:t/>
            </a:r>
            <a:br>
              <a:rPr lang="en-US" sz="1900" dirty="0">
                <a:solidFill>
                  <a:schemeClr val="tx1"/>
                </a:solidFill>
                <a:latin typeface="Times New Roman" panose="02020603050405020304" pitchFamily="18" charset="0"/>
                <a:cs typeface="Times New Roman" panose="02020603050405020304" pitchFamily="18" charset="0"/>
              </a:rPr>
            </a:br>
            <a:r>
              <a:rPr lang="en-US" sz="1900" b="1" dirty="0">
                <a:latin typeface="Times New Roman" panose="02020603050405020304" pitchFamily="18" charset="0"/>
                <a:cs typeface="Times New Roman" panose="02020603050405020304" pitchFamily="18" charset="0"/>
              </a:rPr>
              <a:t>“</a:t>
            </a:r>
            <a:r>
              <a:rPr lang="en-US" sz="1900" i="1" dirty="0" err="1">
                <a:latin typeface="Times New Roman" panose="02020603050405020304" pitchFamily="18" charset="0"/>
                <a:cs typeface="Times New Roman" panose="02020603050405020304" pitchFamily="18" charset="0"/>
              </a:rPr>
              <a:t>Hẳn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nhiều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người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còn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nhớ</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đến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bài</a:t>
            </a:r>
            <a:r>
              <a:rPr lang="en-US" sz="1900" i="1" dirty="0">
                <a:latin typeface="Times New Roman" panose="02020603050405020304" pitchFamily="18" charset="0"/>
                <a:cs typeface="Times New Roman" panose="02020603050405020304" pitchFamily="18" charset="0"/>
              </a:rPr>
              <a:t> ca </a:t>
            </a:r>
            <a:r>
              <a:rPr lang="en-US" sz="1900" i="1" dirty="0" err="1">
                <a:latin typeface="Times New Roman" panose="02020603050405020304" pitchFamily="18" charset="0"/>
                <a:cs typeface="Times New Roman" panose="02020603050405020304" pitchFamily="18" charset="0"/>
              </a:rPr>
              <a:t>dao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Tát</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nước</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đầu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đình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rất</a:t>
            </a:r>
            <a:r>
              <a:rPr lang="en-US" sz="1900" i="1" dirty="0">
                <a:latin typeface="Times New Roman" panose="02020603050405020304" pitchFamily="18" charset="0"/>
                <a:cs typeface="Times New Roman" panose="02020603050405020304" pitchFamily="18" charset="0"/>
              </a:rPr>
              <a:t> hay, </a:t>
            </a:r>
            <a:r>
              <a:rPr lang="en-US" sz="1900" i="1" dirty="0" err="1">
                <a:latin typeface="Times New Roman" panose="02020603050405020304" pitchFamily="18" charset="0"/>
                <a:cs typeface="Times New Roman" panose="02020603050405020304" pitchFamily="18" charset="0"/>
              </a:rPr>
              <a:t>rất</a:t>
            </a:r>
            <a:r>
              <a:rPr lang="en-US" sz="1900" i="1" dirty="0">
                <a:latin typeface="Times New Roman" panose="02020603050405020304" pitchFamily="18" charset="0"/>
                <a:cs typeface="Times New Roman" panose="02020603050405020304" pitchFamily="18" charset="0"/>
              </a:rPr>
              <a:t> ý </a:t>
            </a:r>
            <a:r>
              <a:rPr lang="en-US" sz="1900" i="1" dirty="0" err="1">
                <a:latin typeface="Times New Roman" panose="02020603050405020304" pitchFamily="18" charset="0"/>
                <a:cs typeface="Times New Roman" panose="02020603050405020304" pitchFamily="18" charset="0"/>
              </a:rPr>
              <a:t>nhị</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và</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được</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những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nhà</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soạn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sách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giáo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khoa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đưa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vào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chương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trình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lớp</a:t>
            </a:r>
            <a:r>
              <a:rPr lang="en-US" sz="1900" i="1" dirty="0">
                <a:latin typeface="Times New Roman" panose="02020603050405020304" pitchFamily="18" charset="0"/>
                <a:cs typeface="Times New Roman" panose="02020603050405020304" pitchFamily="18" charset="0"/>
              </a:rPr>
              <a:t> 10 </a:t>
            </a:r>
            <a:r>
              <a:rPr lang="en-US" sz="1900" i="1" dirty="0" err="1">
                <a:latin typeface="Times New Roman" panose="02020603050405020304" pitchFamily="18" charset="0"/>
                <a:cs typeface="Times New Roman" panose="02020603050405020304" pitchFamily="18" charset="0"/>
              </a:rPr>
              <a:t>chỉnh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lý</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năm</a:t>
            </a:r>
            <a:r>
              <a:rPr lang="en-US" sz="1900" i="1" dirty="0">
                <a:latin typeface="Times New Roman" panose="02020603050405020304" pitchFamily="18" charset="0"/>
                <a:cs typeface="Times New Roman" panose="02020603050405020304" pitchFamily="18" charset="0"/>
              </a:rPr>
              <a:t> 2000(*) (SGK </a:t>
            </a:r>
            <a:r>
              <a:rPr lang="en-US" sz="1900" i="1" dirty="0" err="1">
                <a:latin typeface="Times New Roman" panose="02020603050405020304" pitchFamily="18" charset="0"/>
                <a:cs typeface="Times New Roman" panose="02020603050405020304" pitchFamily="18" charset="0"/>
              </a:rPr>
              <a:t>mới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hiện</a:t>
            </a:r>
            <a:r>
              <a:rPr lang="en-US" sz="1900" i="1" dirty="0">
                <a:latin typeface="Times New Roman" panose="02020603050405020304" pitchFamily="18" charset="0"/>
                <a:cs typeface="Times New Roman" panose="02020603050405020304" pitchFamily="18" charset="0"/>
              </a:rPr>
              <a:t> nay </a:t>
            </a:r>
            <a:r>
              <a:rPr lang="en-US" sz="1900" i="1" dirty="0" err="1">
                <a:latin typeface="Times New Roman" panose="02020603050405020304" pitchFamily="18" charset="0"/>
                <a:cs typeface="Times New Roman" panose="02020603050405020304" pitchFamily="18" charset="0"/>
              </a:rPr>
              <a:t>đã</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bỏ</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bài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này</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Gần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đây</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người</a:t>
            </a:r>
            <a:r>
              <a:rPr lang="en-US" sz="1900" i="1" dirty="0">
                <a:latin typeface="Times New Roman" panose="02020603050405020304" pitchFamily="18" charset="0"/>
                <a:cs typeface="Times New Roman" panose="02020603050405020304" pitchFamily="18" charset="0"/>
              </a:rPr>
              <a:t> ta </a:t>
            </a:r>
            <a:r>
              <a:rPr lang="en-US" sz="1900" i="1" dirty="0" err="1">
                <a:latin typeface="Times New Roman" panose="02020603050405020304" pitchFamily="18" charset="0"/>
                <a:cs typeface="Times New Roman" panose="02020603050405020304" pitchFamily="18" charset="0"/>
              </a:rPr>
              <a:t>lại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tìm</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thấy</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thêm</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hai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dị</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bản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một</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của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Phú</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Yên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một</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của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Bình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Ðịnh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Về</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nội</a:t>
            </a:r>
            <a:r>
              <a:rPr lang="en-US" sz="1900" i="1" dirty="0">
                <a:latin typeface="Times New Roman" panose="02020603050405020304" pitchFamily="18" charset="0"/>
                <a:cs typeface="Times New Roman" panose="02020603050405020304" pitchFamily="18" charset="0"/>
              </a:rPr>
              <a:t> dung, </a:t>
            </a:r>
            <a:r>
              <a:rPr lang="en-US" sz="1900" i="1" dirty="0" err="1">
                <a:latin typeface="Times New Roman" panose="02020603050405020304" pitchFamily="18" charset="0"/>
                <a:cs typeface="Times New Roman" panose="02020603050405020304" pitchFamily="18" charset="0"/>
              </a:rPr>
              <a:t>cả</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đều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là</a:t>
            </a:r>
            <a:r>
              <a:rPr lang="en-US" sz="1900" i="1" dirty="0">
                <a:latin typeface="Times New Roman" panose="02020603050405020304" pitchFamily="18" charset="0"/>
                <a:cs typeface="Times New Roman" panose="02020603050405020304" pitchFamily="18" charset="0"/>
              </a:rPr>
              <a:t> ca </a:t>
            </a:r>
            <a:r>
              <a:rPr lang="en-US" sz="1900" i="1" dirty="0" err="1">
                <a:latin typeface="Times New Roman" panose="02020603050405020304" pitchFamily="18" charset="0"/>
                <a:cs typeface="Times New Roman" panose="02020603050405020304" pitchFamily="18" charset="0"/>
              </a:rPr>
              <a:t>dao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nói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về</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tình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yêu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xây</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dựng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lời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tỏ</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tình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của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chàng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trai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trên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nền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kết</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cấu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áo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rách</a:t>
            </a:r>
            <a:r>
              <a:rPr lang="en-US" sz="1900" i="1" dirty="0">
                <a:latin typeface="Times New Roman" panose="02020603050405020304" pitchFamily="18" charset="0"/>
                <a:cs typeface="Times New Roman" panose="02020603050405020304" pitchFamily="18" charset="0"/>
              </a:rPr>
              <a:t> - </a:t>
            </a:r>
            <a:r>
              <a:rPr lang="en-US" sz="1900" i="1" dirty="0" err="1">
                <a:latin typeface="Times New Roman" panose="02020603050405020304" pitchFamily="18" charset="0"/>
                <a:cs typeface="Times New Roman" panose="02020603050405020304" pitchFamily="18" charset="0"/>
              </a:rPr>
              <a:t>nhờ</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khâu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vá</a:t>
            </a:r>
            <a:r>
              <a:rPr lang="en-US" sz="1900" i="1" dirty="0">
                <a:latin typeface="Times New Roman" panose="02020603050405020304" pitchFamily="18" charset="0"/>
                <a:cs typeface="Times New Roman" panose="02020603050405020304" pitchFamily="18" charset="0"/>
              </a:rPr>
              <a:t>) - </a:t>
            </a:r>
            <a:r>
              <a:rPr lang="en-US" sz="1900" i="1" dirty="0" err="1">
                <a:latin typeface="Times New Roman" panose="02020603050405020304" pitchFamily="18" charset="0"/>
                <a:cs typeface="Times New Roman" panose="02020603050405020304" pitchFamily="18" charset="0"/>
              </a:rPr>
              <a:t>trả</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công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Nhưng</a:t>
            </a:r>
            <a:r>
              <a:rPr lang="en-US" sz="1900" i="1" dirty="0">
                <a:latin typeface="Times New Roman" panose="02020603050405020304" pitchFamily="18" charset="0"/>
                <a:cs typeface="Times New Roman" panose="02020603050405020304" pitchFamily="18" charset="0"/>
              </a:rPr>
              <a:t> ở </a:t>
            </a:r>
            <a:r>
              <a:rPr lang="en-US" sz="1900" i="1" dirty="0" err="1">
                <a:latin typeface="Times New Roman" panose="02020603050405020304" pitchFamily="18" charset="0"/>
                <a:cs typeface="Times New Roman" panose="02020603050405020304" pitchFamily="18" charset="0"/>
              </a:rPr>
              <a:t>chúng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vẫn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có</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những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điểm</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khác</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nhau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Thứ</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nhất</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về</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một</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số</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từ</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ngữ</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lễ</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vật</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hỏi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cưới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trong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hai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bài</a:t>
            </a:r>
            <a:r>
              <a:rPr lang="en-US" sz="1900" i="1" dirty="0">
                <a:latin typeface="Times New Roman" panose="02020603050405020304" pitchFamily="18" charset="0"/>
                <a:cs typeface="Times New Roman" panose="02020603050405020304" pitchFamily="18" charset="0"/>
              </a:rPr>
              <a:t> ca </a:t>
            </a:r>
            <a:r>
              <a:rPr lang="en-US" sz="1900" i="1" dirty="0" err="1">
                <a:latin typeface="Times New Roman" panose="02020603050405020304" pitchFamily="18" charset="0"/>
                <a:cs typeface="Times New Roman" panose="02020603050405020304" pitchFamily="18" charset="0"/>
              </a:rPr>
              <a:t>dao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sau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mang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tính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đặc</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trưng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riêng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của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địa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phương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Chẳng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hạn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bản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của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Phú</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Yên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không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nói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lợn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mà</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nói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heo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không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nói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khâu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mà</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nói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vá</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không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giúp</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đôi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chăn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mà</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giúp</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đôi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áo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không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đèo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buồng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cau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mà</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đèo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bông</a:t>
            </a:r>
            <a:r>
              <a:rPr lang="en-US" sz="1900" i="1" dirty="0">
                <a:latin typeface="Times New Roman" panose="02020603050405020304" pitchFamily="18" charset="0"/>
                <a:cs typeface="Times New Roman" panose="02020603050405020304" pitchFamily="18" charset="0"/>
              </a:rPr>
              <a:t> tai”... </a:t>
            </a:r>
            <a:r>
              <a:rPr lang="en-US" sz="1900" i="1" dirty="0" err="1">
                <a:latin typeface="Times New Roman" panose="02020603050405020304" pitchFamily="18" charset="0"/>
                <a:cs typeface="Times New Roman" panose="02020603050405020304" pitchFamily="18" charset="0"/>
              </a:rPr>
              <a:t>Tiếp</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nữa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là</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hai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bài</a:t>
            </a:r>
            <a:r>
              <a:rPr lang="en-US" sz="1900" i="1" dirty="0">
                <a:latin typeface="Times New Roman" panose="02020603050405020304" pitchFamily="18" charset="0"/>
                <a:cs typeface="Times New Roman" panose="02020603050405020304" pitchFamily="18" charset="0"/>
              </a:rPr>
              <a:t> ca </a:t>
            </a:r>
            <a:r>
              <a:rPr lang="en-US" sz="1900" i="1" dirty="0" err="1">
                <a:latin typeface="Times New Roman" panose="02020603050405020304" pitchFamily="18" charset="0"/>
                <a:cs typeface="Times New Roman" panose="02020603050405020304" pitchFamily="18" charset="0"/>
              </a:rPr>
              <a:t>dao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sau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không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chỉ</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đề</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cập</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tới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nội</a:t>
            </a:r>
            <a:r>
              <a:rPr lang="en-US" sz="1900" i="1" dirty="0">
                <a:latin typeface="Times New Roman" panose="02020603050405020304" pitchFamily="18" charset="0"/>
                <a:cs typeface="Times New Roman" panose="02020603050405020304" pitchFamily="18" charset="0"/>
              </a:rPr>
              <a:t> dung “</a:t>
            </a:r>
            <a:r>
              <a:rPr lang="en-US" sz="1900" i="1" dirty="0" err="1">
                <a:latin typeface="Times New Roman" panose="02020603050405020304" pitchFamily="18" charset="0"/>
                <a:cs typeface="Times New Roman" panose="02020603050405020304" pitchFamily="18" charset="0"/>
              </a:rPr>
              <a:t>giúp</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của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phục</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vụ</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cho</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hôn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lễ</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mà</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còn</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giúp</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của</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dùng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trong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sinh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hoạt</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hằng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ngày</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Ðiều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này</a:t>
            </a:r>
            <a:r>
              <a:rPr lang="en-US" sz="1900" i="1" dirty="0">
                <a:latin typeface="Times New Roman" panose="02020603050405020304" pitchFamily="18" charset="0"/>
                <a:cs typeface="Times New Roman" panose="02020603050405020304" pitchFamily="18" charset="0"/>
              </a:rPr>
              <a:t> ở </a:t>
            </a:r>
            <a:r>
              <a:rPr lang="en-US" sz="1900" i="1" dirty="0" err="1">
                <a:latin typeface="Times New Roman" panose="02020603050405020304" pitchFamily="18" charset="0"/>
                <a:cs typeface="Times New Roman" panose="02020603050405020304" pitchFamily="18" charset="0"/>
              </a:rPr>
              <a:t>bài</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Tát</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nước</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đầu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đình</a:t>
            </a:r>
            <a:r>
              <a:rPr lang="en-US" sz="1900" i="1" dirty="0">
                <a:latin typeface="Times New Roman" panose="02020603050405020304" pitchFamily="18" charset="0"/>
                <a:cs typeface="Times New Roman" panose="02020603050405020304" pitchFamily="18" charset="0"/>
              </a:rPr>
              <a:t> (SGK </a:t>
            </a:r>
            <a:r>
              <a:rPr lang="en-US" sz="1900" i="1" dirty="0" err="1">
                <a:latin typeface="Times New Roman" panose="02020603050405020304" pitchFamily="18" charset="0"/>
                <a:cs typeface="Times New Roman" panose="02020603050405020304" pitchFamily="18" charset="0"/>
              </a:rPr>
              <a:t>lớp</a:t>
            </a:r>
            <a:r>
              <a:rPr lang="en-US" sz="1900" i="1" dirty="0">
                <a:latin typeface="Times New Roman" panose="02020603050405020304" pitchFamily="18" charset="0"/>
                <a:cs typeface="Times New Roman" panose="02020603050405020304" pitchFamily="18" charset="0"/>
              </a:rPr>
              <a:t> 10 </a:t>
            </a:r>
            <a:r>
              <a:rPr lang="en-US" sz="1900" i="1" dirty="0" err="1">
                <a:latin typeface="Times New Roman" panose="02020603050405020304" pitchFamily="18" charset="0"/>
                <a:cs typeface="Times New Roman" panose="02020603050405020304" pitchFamily="18" charset="0"/>
              </a:rPr>
              <a:t>chỉnh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lý</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không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có</a:t>
            </a:r>
            <a:r>
              <a:rPr lang="en-US" sz="1900" i="1" dirty="0" smtClean="0">
                <a:latin typeface="Times New Roman" panose="02020603050405020304" pitchFamily="18" charset="0"/>
                <a:cs typeface="Times New Roman" panose="02020603050405020304" pitchFamily="18" charset="0"/>
              </a:rPr>
              <a:t>”</a:t>
            </a:r>
            <a:endParaRPr lang="en-US" sz="1900" b="1" dirty="0">
              <a:latin typeface="Times New Roman" panose="02020603050405020304" pitchFamily="18" charset="0"/>
              <a:cs typeface="Times New Roman" panose="02020603050405020304" pitchFamily="18" charset="0"/>
            </a:endParaRPr>
          </a:p>
          <a:p>
            <a:pPr marL="0" indent="0">
              <a:buNone/>
            </a:pPr>
            <a:r>
              <a:rPr lang="en-US" sz="1900" b="1" dirty="0">
                <a:latin typeface="Times New Roman" panose="02020603050405020304" pitchFamily="18" charset="0"/>
                <a:cs typeface="Times New Roman" panose="02020603050405020304" pitchFamily="18" charset="0"/>
              </a:rPr>
              <a:t> </a:t>
            </a:r>
            <a:r>
              <a:rPr lang="en-US" sz="1900" b="1" dirty="0" smtClean="0">
                <a:latin typeface="Times New Roman" panose="02020603050405020304" pitchFamily="18" charset="0"/>
                <a:cs typeface="Times New Roman" panose="02020603050405020304" pitchFamily="18" charset="0"/>
              </a:rPr>
              <a:t>               </a:t>
            </a:r>
            <a:r>
              <a:rPr lang="en-US" sz="1900" dirty="0" smtClean="0">
                <a:latin typeface="Times New Roman" panose="02020603050405020304" pitchFamily="18" charset="0"/>
                <a:cs typeface="Times New Roman" panose="02020603050405020304" pitchFamily="18" charset="0"/>
              </a:rPr>
              <a:t>(</a:t>
            </a:r>
            <a:r>
              <a:rPr lang="en-US" sz="1900" i="1" dirty="0" err="1">
                <a:latin typeface="Times New Roman" panose="02020603050405020304" pitchFamily="18" charset="0"/>
                <a:cs typeface="Times New Roman" panose="02020603050405020304" pitchFamily="18" charset="0"/>
              </a:rPr>
              <a:t>Tính</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dị</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bản</a:t>
            </a:r>
            <a:r>
              <a:rPr lang="en-US" sz="1900" i="1" dirty="0">
                <a:latin typeface="Times New Roman" panose="02020603050405020304" pitchFamily="18" charset="0"/>
                <a:cs typeface="Times New Roman" panose="02020603050405020304" pitchFamily="18" charset="0"/>
              </a:rPr>
              <a:t> - </a:t>
            </a:r>
            <a:r>
              <a:rPr lang="en-US" sz="1900" i="1" dirty="0" err="1">
                <a:latin typeface="Times New Roman" panose="02020603050405020304" pitchFamily="18" charset="0"/>
                <a:cs typeface="Times New Roman" panose="02020603050405020304" pitchFamily="18" charset="0"/>
              </a:rPr>
              <a:t>điều</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thú</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vị</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trong</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tục</a:t>
            </a:r>
            <a:r>
              <a:rPr lang="en-US" sz="1900" i="1" dirty="0">
                <a:latin typeface="Times New Roman" panose="02020603050405020304" pitchFamily="18" charset="0"/>
                <a:cs typeface="Times New Roman" panose="02020603050405020304" pitchFamily="18" charset="0"/>
              </a:rPr>
              <a:t> </a:t>
            </a:r>
            <a:r>
              <a:rPr lang="en-US" sz="1900" i="1" dirty="0" err="1">
                <a:latin typeface="Times New Roman" panose="02020603050405020304" pitchFamily="18" charset="0"/>
                <a:cs typeface="Times New Roman" panose="02020603050405020304" pitchFamily="18" charset="0"/>
              </a:rPr>
              <a:t>ngữ</a:t>
            </a:r>
            <a:r>
              <a:rPr lang="en-US" sz="1900" i="1" dirty="0">
                <a:latin typeface="Times New Roman" panose="02020603050405020304" pitchFamily="18" charset="0"/>
                <a:cs typeface="Times New Roman" panose="02020603050405020304" pitchFamily="18" charset="0"/>
              </a:rPr>
              <a:t>, ca </a:t>
            </a:r>
            <a:r>
              <a:rPr lang="en-US" sz="1900" i="1" dirty="0" err="1">
                <a:latin typeface="Times New Roman" panose="02020603050405020304" pitchFamily="18" charset="0"/>
                <a:cs typeface="Times New Roman" panose="02020603050405020304" pitchFamily="18" charset="0"/>
              </a:rPr>
              <a:t>dao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báo</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Cà</a:t>
            </a:r>
            <a:r>
              <a:rPr lang="en-US" sz="1900" dirty="0">
                <a:latin typeface="Times New Roman" panose="02020603050405020304" pitchFamily="18" charset="0"/>
                <a:cs typeface="Times New Roman" panose="02020603050405020304" pitchFamily="18" charset="0"/>
              </a:rPr>
              <a:t> Mau </a:t>
            </a:r>
            <a:r>
              <a:rPr lang="en-US" sz="1900" dirty="0" err="1">
                <a:latin typeface="Times New Roman" panose="02020603050405020304" pitchFamily="18" charset="0"/>
                <a:cs typeface="Times New Roman" panose="02020603050405020304" pitchFamily="18" charset="0"/>
              </a:rPr>
              <a:t>điện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tử</a:t>
            </a:r>
            <a:r>
              <a:rPr lang="en-US" sz="1900" dirty="0" smtClean="0">
                <a:latin typeface="Times New Roman" panose="02020603050405020304" pitchFamily="18" charset="0"/>
                <a:cs typeface="Times New Roman" panose="02020603050405020304" pitchFamily="18" charset="0"/>
              </a:rPr>
              <a:t>)</a:t>
            </a:r>
          </a:p>
          <a:p>
            <a:endParaRPr lang="en-US" sz="1900" dirty="0">
              <a:solidFill>
                <a:schemeClr val="tx1"/>
              </a:solidFill>
              <a:latin typeface="Times New Roman" panose="02020603050405020304" pitchFamily="18" charset="0"/>
              <a:cs typeface="Times New Roman" panose="02020603050405020304" pitchFamily="18" charset="0"/>
            </a:endParaRPr>
          </a:p>
          <a:p>
            <a:r>
              <a:rPr lang="en-US" sz="1900" b="1" dirty="0" err="1">
                <a:latin typeface="Times New Roman" panose="02020603050405020304" pitchFamily="18" charset="0"/>
                <a:cs typeface="Times New Roman" panose="02020603050405020304" pitchFamily="18" charset="0"/>
              </a:rPr>
              <a:t>Phương</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pháp</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nghiên</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cứu</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được</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sử</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dụng</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trong</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đoạn</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văn</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trên</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là</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phương</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pháp</a:t>
            </a:r>
            <a:r>
              <a:rPr lang="en-US" sz="1900" b="1" dirty="0">
                <a:latin typeface="Times New Roman" panose="02020603050405020304" pitchFamily="18" charset="0"/>
                <a:cs typeface="Times New Roman" panose="02020603050405020304" pitchFamily="18" charset="0"/>
              </a:rPr>
              <a:t> </a:t>
            </a:r>
            <a:r>
              <a:rPr lang="en-US" sz="1900" b="1" dirty="0" err="1">
                <a:latin typeface="Times New Roman" panose="02020603050405020304" pitchFamily="18" charset="0"/>
                <a:cs typeface="Times New Roman" panose="02020603050405020304" pitchFamily="18" charset="0"/>
              </a:rPr>
              <a:t>nào</a:t>
            </a:r>
            <a:r>
              <a:rPr lang="en-US" sz="1900" b="1" dirty="0">
                <a:latin typeface="Times New Roman" panose="02020603050405020304" pitchFamily="18" charset="0"/>
                <a:cs typeface="Times New Roman" panose="02020603050405020304" pitchFamily="18" charset="0"/>
              </a:rPr>
              <a:t>? </a:t>
            </a:r>
            <a:endParaRPr lang="en-US" sz="1900" dirty="0">
              <a:latin typeface="Times New Roman" panose="02020603050405020304" pitchFamily="18" charset="0"/>
              <a:cs typeface="Times New Roman" panose="02020603050405020304" pitchFamily="18" charset="0"/>
            </a:endParaRPr>
          </a:p>
          <a:p>
            <a:r>
              <a:rPr lang="en-US" sz="1900" dirty="0" err="1">
                <a:latin typeface="Times New Roman" panose="02020603050405020304" pitchFamily="18" charset="0"/>
                <a:cs typeface="Times New Roman" panose="02020603050405020304" pitchFamily="18" charset="0"/>
              </a:rPr>
              <a:t>A.Phương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pháp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phân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tích</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văn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bản</a:t>
            </a:r>
            <a:endParaRPr lang="en-US" sz="1900" dirty="0">
              <a:latin typeface="Times New Roman" panose="02020603050405020304" pitchFamily="18" charset="0"/>
              <a:cs typeface="Times New Roman" panose="02020603050405020304" pitchFamily="18" charset="0"/>
            </a:endParaRPr>
          </a:p>
          <a:p>
            <a:r>
              <a:rPr lang="en-US" sz="1900" dirty="0" err="1">
                <a:latin typeface="Times New Roman" panose="02020603050405020304" pitchFamily="18" charset="0"/>
                <a:cs typeface="Times New Roman" panose="02020603050405020304" pitchFamily="18" charset="0"/>
              </a:rPr>
              <a:t>B.Phương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pháp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sưu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tầm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văn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học</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dân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gian</a:t>
            </a:r>
            <a:endParaRPr lang="en-US" sz="1900" dirty="0">
              <a:latin typeface="Times New Roman" panose="02020603050405020304" pitchFamily="18" charset="0"/>
              <a:cs typeface="Times New Roman" panose="02020603050405020304" pitchFamily="18" charset="0"/>
            </a:endParaRPr>
          </a:p>
          <a:p>
            <a:r>
              <a:rPr lang="en-US" sz="1900" dirty="0" err="1">
                <a:latin typeface="Times New Roman" panose="02020603050405020304" pitchFamily="18" charset="0"/>
                <a:cs typeface="Times New Roman" panose="02020603050405020304" pitchFamily="18" charset="0"/>
              </a:rPr>
              <a:t>C.Phương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pháp</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quan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sát</a:t>
            </a:r>
            <a:endParaRPr lang="en-US" sz="1900" dirty="0">
              <a:latin typeface="Times New Roman" panose="02020603050405020304" pitchFamily="18" charset="0"/>
              <a:cs typeface="Times New Roman" panose="02020603050405020304" pitchFamily="18" charset="0"/>
            </a:endParaRPr>
          </a:p>
          <a:p>
            <a:r>
              <a:rPr lang="en-US" sz="1900" dirty="0" err="1">
                <a:latin typeface="Times New Roman" panose="02020603050405020304" pitchFamily="18" charset="0"/>
                <a:cs typeface="Times New Roman" panose="02020603050405020304" pitchFamily="18" charset="0"/>
              </a:rPr>
              <a:t>D.Phương</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pháp</a:t>
            </a:r>
            <a:r>
              <a:rPr lang="en-US" sz="1900" dirty="0">
                <a:latin typeface="Times New Roman" panose="02020603050405020304" pitchFamily="18" charset="0"/>
                <a:cs typeface="Times New Roman" panose="02020603050405020304" pitchFamily="18" charset="0"/>
              </a:rPr>
              <a:t> so </a:t>
            </a:r>
            <a:r>
              <a:rPr lang="en-US" sz="1900" dirty="0" err="1">
                <a:latin typeface="Times New Roman" panose="02020603050405020304" pitchFamily="18" charset="0"/>
                <a:cs typeface="Times New Roman" panose="02020603050405020304" pitchFamily="18" charset="0"/>
              </a:rPr>
              <a:t>sánh</a:t>
            </a:r>
            <a:endParaRPr lang="en-US" sz="1900" dirty="0">
              <a:latin typeface="Times New Roman" panose="02020603050405020304" pitchFamily="18" charset="0"/>
              <a:cs typeface="Times New Roman" panose="02020603050405020304" pitchFamily="18" charset="0"/>
            </a:endParaRPr>
          </a:p>
          <a:p>
            <a:endParaRPr lang="en-US" dirty="0" smtClean="0">
              <a:solidFill>
                <a:schemeClr val="tx1"/>
              </a:solidFill>
              <a:latin typeface="Times New Roman" panose="02020603050405020304" pitchFamily="18" charset="0"/>
              <a:cs typeface="Times New Roman" panose="02020603050405020304" pitchFamily="18" charset="0"/>
            </a:endParaRPr>
          </a:p>
          <a:p>
            <a:r>
              <a:rPr lang="en-US" sz="2200" b="1" dirty="0" smtClean="0">
                <a:solidFill>
                  <a:schemeClr val="accent4"/>
                </a:solidFill>
                <a:latin typeface="Times New Roman" panose="02020603050405020304" pitchFamily="18" charset="0"/>
                <a:cs typeface="Times New Roman" panose="02020603050405020304" pitchFamily="18" charset="0"/>
              </a:rPr>
              <a:t>                                                                    Đáp </a:t>
            </a:r>
            <a:r>
              <a:rPr lang="en-US" sz="2200" b="1" dirty="0" err="1">
                <a:solidFill>
                  <a:schemeClr val="accent4"/>
                </a:solidFill>
                <a:latin typeface="Times New Roman" panose="02020603050405020304" pitchFamily="18" charset="0"/>
                <a:cs typeface="Times New Roman" panose="02020603050405020304" pitchFamily="18" charset="0"/>
              </a:rPr>
              <a:t>án</a:t>
            </a:r>
            <a:r>
              <a:rPr lang="en-US" sz="2200" b="1" dirty="0">
                <a:solidFill>
                  <a:schemeClr val="accent4"/>
                </a:solidFill>
                <a:latin typeface="Times New Roman" panose="02020603050405020304" pitchFamily="18" charset="0"/>
                <a:cs typeface="Times New Roman" panose="02020603050405020304" pitchFamily="18" charset="0"/>
              </a:rPr>
              <a:t>: D</a:t>
            </a:r>
            <a:endParaRPr lang="en-US" sz="2200" dirty="0">
              <a:solidFill>
                <a:schemeClr val="accent4"/>
              </a:solidFill>
            </a:endParaRPr>
          </a:p>
        </p:txBody>
      </p:sp>
    </p:spTree>
    <p:extLst>
      <p:ext uri="{BB962C8B-B14F-4D97-AF65-F5344CB8AC3E}">
        <p14:creationId xmlns:p14="http://schemas.microsoft.com/office/powerpoint/2010/main" val="277366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circle(in)">
                                      <p:cBhvr>
                                        <p:cTn id="17" dur="20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circle(in)">
                                      <p:cBhvr>
                                        <p:cTn id="22" dur="20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circle(in)">
                                      <p:cBhvr>
                                        <p:cTn id="27" dur="20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circle(in)">
                                      <p:cBhvr>
                                        <p:cTn id="32" dur="20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circle(in)">
                                      <p:cBhvr>
                                        <p:cTn id="37" dur="20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 calcmode="lin" valueType="num">
                                      <p:cBhvr>
                                        <p:cTn id="42" dur="1000" fill="hold"/>
                                        <p:tgtEl>
                                          <p:spTgt spid="5">
                                            <p:txEl>
                                              <p:pRg st="9" end="9"/>
                                            </p:txEl>
                                          </p:spTgt>
                                        </p:tgtEl>
                                        <p:attrNameLst>
                                          <p:attrName>ppt_w</p:attrName>
                                        </p:attrNameLst>
                                      </p:cBhvr>
                                      <p:tavLst>
                                        <p:tav tm="0">
                                          <p:val>
                                            <p:fltVal val="0"/>
                                          </p:val>
                                        </p:tav>
                                        <p:tav tm="100000">
                                          <p:val>
                                            <p:strVal val="#ppt_w"/>
                                          </p:val>
                                        </p:tav>
                                      </p:tavLst>
                                    </p:anim>
                                    <p:anim calcmode="lin" valueType="num">
                                      <p:cBhvr>
                                        <p:cTn id="43" dur="1000" fill="hold"/>
                                        <p:tgtEl>
                                          <p:spTgt spid="5">
                                            <p:txEl>
                                              <p:pRg st="9" end="9"/>
                                            </p:txEl>
                                          </p:spTgt>
                                        </p:tgtEl>
                                        <p:attrNameLst>
                                          <p:attrName>ppt_h</p:attrName>
                                        </p:attrNameLst>
                                      </p:cBhvr>
                                      <p:tavLst>
                                        <p:tav tm="0">
                                          <p:val>
                                            <p:fltVal val="0"/>
                                          </p:val>
                                        </p:tav>
                                        <p:tav tm="100000">
                                          <p:val>
                                            <p:strVal val="#ppt_h"/>
                                          </p:val>
                                        </p:tav>
                                      </p:tavLst>
                                    </p:anim>
                                    <p:anim calcmode="lin" valueType="num">
                                      <p:cBhvr>
                                        <p:cTn id="44" dur="1000" fill="hold"/>
                                        <p:tgtEl>
                                          <p:spTgt spid="5">
                                            <p:txEl>
                                              <p:pRg st="9" end="9"/>
                                            </p:txEl>
                                          </p:spTgt>
                                        </p:tgtEl>
                                        <p:attrNameLst>
                                          <p:attrName>style.rotation</p:attrName>
                                        </p:attrNameLst>
                                      </p:cBhvr>
                                      <p:tavLst>
                                        <p:tav tm="0">
                                          <p:val>
                                            <p:fltVal val="90"/>
                                          </p:val>
                                        </p:tav>
                                        <p:tav tm="100000">
                                          <p:val>
                                            <p:fltVal val="0"/>
                                          </p:val>
                                        </p:tav>
                                      </p:tavLst>
                                    </p:anim>
                                    <p:animEffect transition="in" filter="fade">
                                      <p:cBhvr>
                                        <p:cTn id="45"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876" y="155119"/>
            <a:ext cx="8596668" cy="1320800"/>
          </a:xfrm>
        </p:spPr>
        <p:txBody>
          <a:bodyPr>
            <a:normAutofit fontScale="90000"/>
          </a:bodyPr>
          <a:lstStyle/>
          <a:p>
            <a:r>
              <a:rPr lang="en-US" sz="2500" b="1" dirty="0" err="1" smtClean="0">
                <a:solidFill>
                  <a:srgbClr val="FF0000"/>
                </a:solidFill>
                <a:latin typeface="Times New Roman" panose="02020603050405020304" pitchFamily="18" charset="0"/>
                <a:cs typeface="Times New Roman" panose="02020603050405020304" pitchFamily="18" charset="0"/>
              </a:rPr>
              <a:t>Chuyên</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đề</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a:solidFill>
                  <a:srgbClr val="FF0000"/>
                </a:solidFill>
                <a:latin typeface="Times New Roman" panose="02020603050405020304" pitchFamily="18" charset="0"/>
                <a:cs typeface="Times New Roman" panose="02020603050405020304" pitchFamily="18" charset="0"/>
              </a:rPr>
              <a:t>1 </a:t>
            </a:r>
            <a:r>
              <a:rPr lang="en-US" sz="2500" b="1" dirty="0" smtClean="0">
                <a:solidFill>
                  <a:srgbClr val="FF0000"/>
                </a:solidFill>
                <a:latin typeface="Times New Roman" panose="02020603050405020304" pitchFamily="18" charset="0"/>
                <a:cs typeface="Times New Roman" panose="02020603050405020304" pitchFamily="18" charset="0"/>
              </a:rPr>
              <a:t>(</a:t>
            </a:r>
            <a:r>
              <a:rPr lang="en-US" sz="2500" b="1" dirty="0" err="1">
                <a:solidFill>
                  <a:srgbClr val="FF0000"/>
                </a:solidFill>
                <a:latin typeface="Times New Roman" panose="02020603050405020304" pitchFamily="18" charset="0"/>
                <a:cs typeface="Times New Roman" panose="02020603050405020304" pitchFamily="18" charset="0"/>
              </a:rPr>
              <a:t>tiết</a:t>
            </a:r>
            <a:r>
              <a:rPr lang="en-US" sz="2500" b="1" dirty="0">
                <a:solidFill>
                  <a:srgbClr val="FF0000"/>
                </a:solidFill>
                <a:latin typeface="Times New Roman" panose="02020603050405020304" pitchFamily="18" charset="0"/>
                <a:cs typeface="Times New Roman" panose="02020603050405020304" pitchFamily="18" charset="0"/>
              </a:rPr>
              <a:t> 3</a:t>
            </a:r>
            <a:r>
              <a:rPr lang="en-US" sz="2500" b="1" dirty="0" smtClean="0">
                <a:solidFill>
                  <a:srgbClr val="FF0000"/>
                </a:solidFill>
                <a:latin typeface="Times New Roman" panose="02020603050405020304" pitchFamily="18" charset="0"/>
                <a:cs typeface="Times New Roman" panose="02020603050405020304" pitchFamily="18" charset="0"/>
              </a:rPr>
              <a:t>):</a:t>
            </a:r>
            <a:r>
              <a:rPr lang="en-US" sz="2500" b="1" dirty="0" smtClean="0">
                <a:solidFill>
                  <a:srgbClr val="FF0000"/>
                </a:solidFill>
                <a:latin typeface="Times New Roman" panose="02020603050405020304" pitchFamily="18" charset="0"/>
                <a:cs typeface="Times New Roman" panose="02020603050405020304" pitchFamily="18" charset="0"/>
              </a:rPr>
              <a:t/>
            </a:r>
            <a:br>
              <a:rPr lang="en-US" sz="2500" b="1" dirty="0" smtClean="0">
                <a:solidFill>
                  <a:srgbClr val="FF0000"/>
                </a:solidFill>
                <a:latin typeface="Times New Roman" panose="02020603050405020304" pitchFamily="18" charset="0"/>
                <a:cs typeface="Times New Roman" panose="02020603050405020304" pitchFamily="18" charset="0"/>
              </a:rPr>
            </a:br>
            <a:r>
              <a:rPr lang="en-US" sz="2500" b="1" dirty="0" smtClean="0">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Tập</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nghiên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cứu</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và</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viết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báo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một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vấn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đề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văn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học</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dân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gian</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r>
              <a:rPr lang="en-US" sz="25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I.Yêu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cầu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cách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thức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1.Thế </a:t>
            </a:r>
            <a:r>
              <a:rPr lang="en-US" sz="2200" b="1" dirty="0" err="1" smtClean="0">
                <a:solidFill>
                  <a:schemeClr val="tx1"/>
                </a:solidFill>
                <a:latin typeface="Times New Roman" panose="02020603050405020304" pitchFamily="18" charset="0"/>
                <a:cs typeface="Times New Roman" panose="02020603050405020304" pitchFamily="18" charset="0"/>
              </a:rPr>
              <a:t>nào</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là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2.Tiến </a:t>
            </a:r>
            <a:r>
              <a:rPr lang="en-US" sz="2200" b="1" dirty="0" err="1" smtClean="0">
                <a:solidFill>
                  <a:schemeClr val="tx1"/>
                </a:solidFill>
                <a:latin typeface="Times New Roman" panose="02020603050405020304" pitchFamily="18" charset="0"/>
                <a:cs typeface="Times New Roman" panose="02020603050405020304" pitchFamily="18" charset="0"/>
              </a:rPr>
              <a:t>hành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hoạt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động</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endParaRPr lang="en-US" sz="2500" b="1" dirty="0">
              <a:solidFill>
                <a:schemeClr val="tx1"/>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64730" y="2811675"/>
            <a:ext cx="3060986" cy="372114"/>
          </a:xfrm>
        </p:spPr>
        <p:txBody>
          <a:bodyPr/>
          <a:lstStyle/>
          <a:p>
            <a:r>
              <a:rPr lang="en-US" dirty="0" smtClean="0"/>
              <a:t>    </a:t>
            </a:r>
            <a:r>
              <a:rPr lang="en-US" sz="2000" b="1" i="1" dirty="0" err="1" smtClean="0">
                <a:solidFill>
                  <a:srgbClr val="FF0000"/>
                </a:solidFill>
                <a:latin typeface="Times New Roman" panose="02020603050405020304" pitchFamily="18" charset="0"/>
                <a:cs typeface="Times New Roman" panose="02020603050405020304" pitchFamily="18" charset="0"/>
              </a:rPr>
              <a:t>Nhóm</a:t>
            </a:r>
            <a:r>
              <a:rPr lang="en-US" sz="2000" b="1" i="1" dirty="0" smtClean="0">
                <a:solidFill>
                  <a:srgbClr val="FF0000"/>
                </a:solidFill>
                <a:latin typeface="Times New Roman" panose="02020603050405020304" pitchFamily="18" charset="0"/>
                <a:cs typeface="Times New Roman" panose="02020603050405020304" pitchFamily="18" charset="0"/>
              </a:rPr>
              <a:t> </a:t>
            </a:r>
            <a:r>
              <a:rPr lang="en-US" sz="2000" b="1" i="1" dirty="0" err="1" smtClean="0">
                <a:solidFill>
                  <a:srgbClr val="FF0000"/>
                </a:solidFill>
                <a:latin typeface="Times New Roman" panose="02020603050405020304" pitchFamily="18" charset="0"/>
                <a:cs typeface="Times New Roman" panose="02020603050405020304" pitchFamily="18" charset="0"/>
              </a:rPr>
              <a:t>phương</a:t>
            </a:r>
            <a:r>
              <a:rPr lang="en-US" sz="2000" b="1" i="1" dirty="0" smtClean="0">
                <a:solidFill>
                  <a:srgbClr val="FF0000"/>
                </a:solidFill>
                <a:latin typeface="Times New Roman" panose="02020603050405020304" pitchFamily="18" charset="0"/>
                <a:cs typeface="Times New Roman" panose="02020603050405020304" pitchFamily="18" charset="0"/>
              </a:rPr>
              <a:t> </a:t>
            </a:r>
            <a:r>
              <a:rPr lang="en-US" sz="2000" b="1" i="1" dirty="0" err="1" smtClean="0">
                <a:solidFill>
                  <a:srgbClr val="FF0000"/>
                </a:solidFill>
                <a:latin typeface="Times New Roman" panose="02020603050405020304" pitchFamily="18" charset="0"/>
                <a:cs typeface="Times New Roman" panose="02020603050405020304" pitchFamily="18" charset="0"/>
              </a:rPr>
              <a:t>pháp</a:t>
            </a:r>
            <a:r>
              <a:rPr lang="en-US" sz="2000" b="1" i="1" dirty="0" smtClean="0">
                <a:solidFill>
                  <a:srgbClr val="FF0000"/>
                </a:solidFill>
                <a:latin typeface="Times New Roman" panose="02020603050405020304" pitchFamily="18" charset="0"/>
                <a:cs typeface="Times New Roman" panose="02020603050405020304" pitchFamily="18" charset="0"/>
              </a:rPr>
              <a:t> 1</a:t>
            </a:r>
            <a:endParaRPr lang="en-US" sz="2000" b="1" i="1" dirty="0">
              <a:solidFill>
                <a:srgbClr val="FF0000"/>
              </a:solidFill>
              <a:latin typeface="Times New Roman" panose="02020603050405020304" pitchFamily="18" charset="0"/>
              <a:cs typeface="Times New Roman" panose="02020603050405020304" pitchFamily="18" charset="0"/>
            </a:endParaRPr>
          </a:p>
        </p:txBody>
      </p:sp>
      <p:sp>
        <p:nvSpPr>
          <p:cNvPr id="14" name="Content Placeholder 13"/>
          <p:cNvSpPr>
            <a:spLocks noGrp="1"/>
          </p:cNvSpPr>
          <p:nvPr>
            <p:ph sz="half" idx="2"/>
          </p:nvPr>
        </p:nvSpPr>
        <p:spPr>
          <a:xfrm>
            <a:off x="367699" y="3286127"/>
            <a:ext cx="3087363" cy="3304117"/>
          </a:xfrm>
          <a:solidFill>
            <a:schemeClr val="accent3">
              <a:lumMod val="40000"/>
              <a:lumOff val="60000"/>
            </a:schemeClr>
          </a:solidFill>
        </p:spPr>
        <p:txBody>
          <a:bodyPr/>
          <a:lstStyle/>
          <a:p>
            <a:r>
              <a:rPr lang="en-US" sz="2000" dirty="0" smtClean="0">
                <a:solidFill>
                  <a:srgbClr val="FF0000"/>
                </a:solidFill>
                <a:latin typeface="Times New Roman" panose="02020603050405020304" pitchFamily="18" charset="0"/>
                <a:cs typeface="Times New Roman" panose="02020603050405020304" pitchFamily="18" charset="0"/>
              </a:rPr>
              <a:t>1. </a:t>
            </a:r>
            <a:r>
              <a:rPr lang="en-US" sz="2000" dirty="0" err="1" smtClean="0">
                <a:solidFill>
                  <a:srgbClr val="FF0000"/>
                </a:solidFill>
                <a:latin typeface="Times New Roman" panose="02020603050405020304" pitchFamily="18" charset="0"/>
                <a:cs typeface="Times New Roman" panose="02020603050405020304" pitchFamily="18" charset="0"/>
              </a:rPr>
              <a:t>Phương</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pháp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phân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tích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văn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bản</a:t>
            </a:r>
            <a:endParaRPr lang="en-US" sz="2000" dirty="0" smtClean="0">
              <a:solidFill>
                <a:srgbClr val="FF0000"/>
              </a:solidFill>
              <a:latin typeface="Times New Roman" panose="02020603050405020304" pitchFamily="18" charset="0"/>
              <a:cs typeface="Times New Roman" panose="02020603050405020304" pitchFamily="18" charset="0"/>
            </a:endParaRPr>
          </a:p>
          <a:p>
            <a:r>
              <a:rPr lang="en-US" sz="2000" dirty="0" smtClean="0">
                <a:solidFill>
                  <a:srgbClr val="FF0000"/>
                </a:solidFill>
                <a:latin typeface="Times New Roman" panose="02020603050405020304" pitchFamily="18" charset="0"/>
                <a:cs typeface="Times New Roman" panose="02020603050405020304" pitchFamily="18" charset="0"/>
              </a:rPr>
              <a:t>2. </a:t>
            </a:r>
            <a:r>
              <a:rPr lang="en-US" sz="2000" dirty="0" err="1">
                <a:solidFill>
                  <a:srgbClr val="FF0000"/>
                </a:solidFill>
                <a:latin typeface="Times New Roman" panose="02020603050405020304" pitchFamily="18" charset="0"/>
                <a:cs typeface="Times New Roman" panose="02020603050405020304" pitchFamily="18" charset="0"/>
              </a:rPr>
              <a:t>P</a:t>
            </a:r>
            <a:r>
              <a:rPr lang="en-US" sz="2000" dirty="0" err="1" smtClean="0">
                <a:solidFill>
                  <a:srgbClr val="FF0000"/>
                </a:solidFill>
                <a:latin typeface="Times New Roman" panose="02020603050405020304" pitchFamily="18" charset="0"/>
                <a:cs typeface="Times New Roman" panose="02020603050405020304" pitchFamily="18" charset="0"/>
              </a:rPr>
              <a:t>hương</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pháp</a:t>
            </a:r>
            <a:r>
              <a:rPr lang="en-US" sz="2000" dirty="0">
                <a:solidFill>
                  <a:srgbClr val="FF0000"/>
                </a:solidFill>
                <a:latin typeface="Times New Roman" panose="02020603050405020304" pitchFamily="18" charset="0"/>
                <a:cs typeface="Times New Roman" panose="02020603050405020304" pitchFamily="18" charset="0"/>
              </a:rPr>
              <a:t> so </a:t>
            </a:r>
            <a:r>
              <a:rPr lang="en-US" sz="2000" dirty="0" err="1">
                <a:solidFill>
                  <a:srgbClr val="FF0000"/>
                </a:solidFill>
                <a:latin typeface="Times New Roman" panose="02020603050405020304" pitchFamily="18" charset="0"/>
                <a:cs typeface="Times New Roman" panose="02020603050405020304" pitchFamily="18" charset="0"/>
              </a:rPr>
              <a:t>sánh</a:t>
            </a:r>
            <a:endParaRPr lang="en-US" sz="2000"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2000" dirty="0">
              <a:solidFill>
                <a:srgbClr val="FF0000"/>
              </a:solidFill>
              <a:latin typeface="Times New Roman" panose="02020603050405020304" pitchFamily="18" charset="0"/>
              <a:cs typeface="Times New Roman" panose="02020603050405020304" pitchFamily="18" charset="0"/>
            </a:endParaRPr>
          </a:p>
          <a:p>
            <a:endParaRPr lang="en-US" dirty="0"/>
          </a:p>
        </p:txBody>
      </p:sp>
      <p:sp>
        <p:nvSpPr>
          <p:cNvPr id="15" name="Text Placeholder 14"/>
          <p:cNvSpPr>
            <a:spLocks noGrp="1"/>
          </p:cNvSpPr>
          <p:nvPr>
            <p:ph type="body" sz="quarter" idx="3"/>
          </p:nvPr>
        </p:nvSpPr>
        <p:spPr>
          <a:xfrm>
            <a:off x="3552093" y="2822274"/>
            <a:ext cx="2783662" cy="372114"/>
          </a:xfrm>
        </p:spPr>
        <p:txBody>
          <a:bodyPr/>
          <a:lstStyle/>
          <a:p>
            <a:r>
              <a:rPr lang="en-US" dirty="0" smtClean="0"/>
              <a:t>  </a:t>
            </a:r>
            <a:r>
              <a:rPr lang="en-US" sz="2000" b="1" i="1" dirty="0" err="1" smtClean="0">
                <a:solidFill>
                  <a:srgbClr val="FF0000"/>
                </a:solidFill>
                <a:latin typeface="Times New Roman" panose="02020603050405020304" pitchFamily="18" charset="0"/>
                <a:cs typeface="Times New Roman" panose="02020603050405020304" pitchFamily="18" charset="0"/>
              </a:rPr>
              <a:t>Nhóm</a:t>
            </a:r>
            <a:r>
              <a:rPr lang="en-US" sz="2000" b="1" i="1" dirty="0" smtClean="0">
                <a:solidFill>
                  <a:srgbClr val="FF0000"/>
                </a:solidFill>
                <a:latin typeface="Times New Roman" panose="02020603050405020304" pitchFamily="18" charset="0"/>
                <a:cs typeface="Times New Roman" panose="02020603050405020304" pitchFamily="18" charset="0"/>
              </a:rPr>
              <a:t> </a:t>
            </a:r>
            <a:r>
              <a:rPr lang="en-US" sz="2000" b="1" i="1" dirty="0" err="1" smtClean="0">
                <a:solidFill>
                  <a:srgbClr val="FF0000"/>
                </a:solidFill>
                <a:latin typeface="Times New Roman" panose="02020603050405020304" pitchFamily="18" charset="0"/>
                <a:cs typeface="Times New Roman" panose="02020603050405020304" pitchFamily="18" charset="0"/>
              </a:rPr>
              <a:t>phương</a:t>
            </a:r>
            <a:r>
              <a:rPr lang="en-US" sz="2000" b="1" i="1" dirty="0" smtClean="0">
                <a:solidFill>
                  <a:srgbClr val="FF0000"/>
                </a:solidFill>
                <a:latin typeface="Times New Roman" panose="02020603050405020304" pitchFamily="18" charset="0"/>
                <a:cs typeface="Times New Roman" panose="02020603050405020304" pitchFamily="18" charset="0"/>
              </a:rPr>
              <a:t> </a:t>
            </a:r>
            <a:r>
              <a:rPr lang="en-US" sz="2000" b="1" i="1" dirty="0" err="1" smtClean="0">
                <a:solidFill>
                  <a:srgbClr val="FF0000"/>
                </a:solidFill>
                <a:latin typeface="Times New Roman" panose="02020603050405020304" pitchFamily="18" charset="0"/>
                <a:cs typeface="Times New Roman" panose="02020603050405020304" pitchFamily="18" charset="0"/>
              </a:rPr>
              <a:t>pháp</a:t>
            </a:r>
            <a:r>
              <a:rPr lang="en-US" sz="2000" b="1" i="1" dirty="0" smtClean="0">
                <a:solidFill>
                  <a:srgbClr val="FF0000"/>
                </a:solidFill>
                <a:latin typeface="Times New Roman" panose="02020603050405020304" pitchFamily="18" charset="0"/>
                <a:cs typeface="Times New Roman" panose="02020603050405020304" pitchFamily="18" charset="0"/>
              </a:rPr>
              <a:t> 2</a:t>
            </a:r>
            <a:endParaRPr lang="en-US" sz="2000" b="1" i="1" dirty="0">
              <a:solidFill>
                <a:srgbClr val="FF0000"/>
              </a:solidFill>
              <a:latin typeface="Times New Roman" panose="02020603050405020304" pitchFamily="18" charset="0"/>
              <a:cs typeface="Times New Roman" panose="02020603050405020304" pitchFamily="18" charset="0"/>
            </a:endParaRPr>
          </a:p>
        </p:txBody>
      </p:sp>
      <p:sp>
        <p:nvSpPr>
          <p:cNvPr id="16" name="Content Placeholder 15"/>
          <p:cNvSpPr>
            <a:spLocks noGrp="1"/>
          </p:cNvSpPr>
          <p:nvPr>
            <p:ph sz="quarter" idx="4"/>
          </p:nvPr>
        </p:nvSpPr>
        <p:spPr>
          <a:xfrm>
            <a:off x="3557336" y="3292723"/>
            <a:ext cx="2991747" cy="3304117"/>
          </a:xfrm>
          <a:solidFill>
            <a:schemeClr val="accent3">
              <a:lumMod val="40000"/>
              <a:lumOff val="60000"/>
            </a:schemeClr>
          </a:solidFill>
        </p:spPr>
        <p:txBody>
          <a:bodyPr/>
          <a:lstStyle/>
          <a:p>
            <a:r>
              <a:rPr lang="en-US" sz="2000" dirty="0" smtClean="0">
                <a:solidFill>
                  <a:srgbClr val="FF0000"/>
                </a:solidFill>
                <a:latin typeface="Times New Roman" panose="02020603050405020304" pitchFamily="18" charset="0"/>
                <a:cs typeface="Times New Roman" panose="02020603050405020304" pitchFamily="18" charset="0"/>
              </a:rPr>
              <a:t>3.Phương </a:t>
            </a:r>
            <a:r>
              <a:rPr lang="en-US" sz="2000" dirty="0" err="1" smtClean="0">
                <a:solidFill>
                  <a:srgbClr val="FF0000"/>
                </a:solidFill>
                <a:latin typeface="Times New Roman" panose="02020603050405020304" pitchFamily="18" charset="0"/>
                <a:cs typeface="Times New Roman" panose="02020603050405020304" pitchFamily="18" charset="0"/>
              </a:rPr>
              <a:t>pháp</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quan</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sát</a:t>
            </a:r>
            <a:endParaRPr lang="en-US" sz="2000" dirty="0" smtClean="0">
              <a:solidFill>
                <a:srgbClr val="FF0000"/>
              </a:solidFill>
              <a:latin typeface="Times New Roman" panose="02020603050405020304" pitchFamily="18" charset="0"/>
              <a:cs typeface="Times New Roman" panose="02020603050405020304" pitchFamily="18" charset="0"/>
            </a:endParaRPr>
          </a:p>
          <a:p>
            <a:r>
              <a:rPr lang="en-US" sz="2000" dirty="0" smtClean="0">
                <a:solidFill>
                  <a:srgbClr val="FF0000"/>
                </a:solidFill>
                <a:latin typeface="Times New Roman" panose="02020603050405020304" pitchFamily="18" charset="0"/>
                <a:cs typeface="Times New Roman" panose="02020603050405020304" pitchFamily="18" charset="0"/>
              </a:rPr>
              <a:t>4. </a:t>
            </a:r>
            <a:r>
              <a:rPr lang="en-US" sz="2000" dirty="0" err="1" smtClean="0">
                <a:solidFill>
                  <a:srgbClr val="FF0000"/>
                </a:solidFill>
                <a:latin typeface="Times New Roman" panose="02020603050405020304" pitchFamily="18" charset="0"/>
                <a:cs typeface="Times New Roman" panose="02020603050405020304" pitchFamily="18" charset="0"/>
              </a:rPr>
              <a:t>Phương</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pháp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thực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địa</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điền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dã</a:t>
            </a:r>
            <a:endParaRPr lang="en-US" sz="2000" dirty="0">
              <a:solidFill>
                <a:srgbClr val="FF0000"/>
              </a:solidFill>
              <a:latin typeface="Times New Roman" panose="02020603050405020304" pitchFamily="18" charset="0"/>
              <a:cs typeface="Times New Roman" panose="02020603050405020304" pitchFamily="18" charset="0"/>
            </a:endParaRPr>
          </a:p>
          <a:p>
            <a:endParaRPr lang="en-US" dirty="0"/>
          </a:p>
        </p:txBody>
      </p:sp>
      <p:sp>
        <p:nvSpPr>
          <p:cNvPr id="4" name="Title 1"/>
          <p:cNvSpPr txBox="1">
            <a:spLocks/>
          </p:cNvSpPr>
          <p:nvPr/>
        </p:nvSpPr>
        <p:spPr>
          <a:xfrm>
            <a:off x="1670541" y="1980118"/>
            <a:ext cx="6488721" cy="545121"/>
          </a:xfrm>
          <a:prstGeom prst="rect">
            <a:avLst/>
          </a:prstGeom>
          <a:solidFill>
            <a:schemeClr val="accent2">
              <a:lumMod val="60000"/>
              <a:lumOff val="40000"/>
            </a:schemeClr>
          </a:solidFill>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dirty="0" smtClean="0">
                <a:solidFill>
                  <a:srgbClr val="FF0000"/>
                </a:solidFill>
                <a:latin typeface="Times New Roman" panose="02020603050405020304" pitchFamily="18" charset="0"/>
                <a:cs typeface="Times New Roman" panose="02020603050405020304" pitchFamily="18" charset="0"/>
              </a:rPr>
              <a:t>3.Một </a:t>
            </a:r>
            <a:r>
              <a:rPr lang="en-US" sz="2000" b="1" dirty="0" err="1" smtClean="0">
                <a:solidFill>
                  <a:srgbClr val="FF0000"/>
                </a:solidFill>
                <a:latin typeface="Times New Roman" panose="02020603050405020304" pitchFamily="18" charset="0"/>
                <a:cs typeface="Times New Roman" panose="02020603050405020304" pitchFamily="18" charset="0"/>
              </a:rPr>
              <a:t>số</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pháp</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nghiên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cứu</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văn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học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dân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gian</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21" name="Content Placeholder 15"/>
          <p:cNvSpPr txBox="1">
            <a:spLocks/>
          </p:cNvSpPr>
          <p:nvPr/>
        </p:nvSpPr>
        <p:spPr>
          <a:xfrm>
            <a:off x="6774113" y="3310482"/>
            <a:ext cx="2994141" cy="3313750"/>
          </a:xfrm>
          <a:prstGeom prst="rect">
            <a:avLst/>
          </a:prstGeom>
          <a:solidFill>
            <a:schemeClr val="accent3">
              <a:lumMod val="40000"/>
              <a:lumOff val="60000"/>
            </a:schemeClr>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000" dirty="0">
                <a:solidFill>
                  <a:srgbClr val="FF0000"/>
                </a:solidFill>
                <a:latin typeface="Times New Roman" panose="02020603050405020304" pitchFamily="18" charset="0"/>
                <a:cs typeface="Times New Roman" panose="02020603050405020304" pitchFamily="18" charset="0"/>
              </a:rPr>
              <a:t>5</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phương</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pháp</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sưu</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tầm</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văn</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học</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dân</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gian</a:t>
            </a:r>
            <a:endParaRPr lang="en-US" sz="2000" dirty="0" smtClean="0">
              <a:solidFill>
                <a:srgbClr val="FF0000"/>
              </a:solidFill>
              <a:latin typeface="Times New Roman" panose="02020603050405020304" pitchFamily="18" charset="0"/>
              <a:cs typeface="Times New Roman" panose="02020603050405020304" pitchFamily="18" charset="0"/>
            </a:endParaRPr>
          </a:p>
          <a:p>
            <a:r>
              <a:rPr lang="en-US" sz="2000" dirty="0" smtClean="0">
                <a:solidFill>
                  <a:srgbClr val="FF0000"/>
                </a:solidFill>
                <a:latin typeface="Times New Roman" panose="02020603050405020304" pitchFamily="18" charset="0"/>
                <a:cs typeface="Times New Roman" panose="02020603050405020304" pitchFamily="18" charset="0"/>
              </a:rPr>
              <a:t>6.Phương </a:t>
            </a:r>
            <a:r>
              <a:rPr lang="en-US" sz="2000" dirty="0" err="1" smtClean="0">
                <a:solidFill>
                  <a:srgbClr val="FF0000"/>
                </a:solidFill>
                <a:latin typeface="Times New Roman" panose="02020603050405020304" pitchFamily="18" charset="0"/>
                <a:cs typeface="Times New Roman" panose="02020603050405020304" pitchFamily="18" charset="0"/>
              </a:rPr>
              <a:t>pháp</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khảo</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sát</a:t>
            </a:r>
            <a:endParaRPr lang="en-US" sz="2000" dirty="0" smtClean="0"/>
          </a:p>
          <a:p>
            <a:endParaRPr lang="en-US" sz="2000" dirty="0"/>
          </a:p>
        </p:txBody>
      </p:sp>
      <p:sp>
        <p:nvSpPr>
          <p:cNvPr id="22" name="Text Placeholder 14"/>
          <p:cNvSpPr txBox="1">
            <a:spLocks/>
          </p:cNvSpPr>
          <p:nvPr/>
        </p:nvSpPr>
        <p:spPr>
          <a:xfrm>
            <a:off x="6903067" y="2767377"/>
            <a:ext cx="3084993" cy="372114"/>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9pPr>
          </a:lstStyle>
          <a:p>
            <a:r>
              <a:rPr lang="en-US" dirty="0" smtClean="0"/>
              <a:t> </a:t>
            </a:r>
            <a:r>
              <a:rPr lang="en-US" sz="2000" b="1" i="1" dirty="0" err="1" smtClean="0">
                <a:solidFill>
                  <a:srgbClr val="FF0000"/>
                </a:solidFill>
                <a:latin typeface="Times New Roman" panose="02020603050405020304" pitchFamily="18" charset="0"/>
                <a:cs typeface="Times New Roman" panose="02020603050405020304" pitchFamily="18" charset="0"/>
              </a:rPr>
              <a:t>Nhóm</a:t>
            </a:r>
            <a:r>
              <a:rPr lang="en-US" sz="2000" b="1" i="1" dirty="0" smtClean="0">
                <a:solidFill>
                  <a:srgbClr val="FF0000"/>
                </a:solidFill>
                <a:latin typeface="Times New Roman" panose="02020603050405020304" pitchFamily="18" charset="0"/>
                <a:cs typeface="Times New Roman" panose="02020603050405020304" pitchFamily="18" charset="0"/>
              </a:rPr>
              <a:t> </a:t>
            </a:r>
            <a:r>
              <a:rPr lang="en-US" sz="2000" b="1" i="1" dirty="0" err="1" smtClean="0">
                <a:solidFill>
                  <a:srgbClr val="FF0000"/>
                </a:solidFill>
                <a:latin typeface="Times New Roman" panose="02020603050405020304" pitchFamily="18" charset="0"/>
                <a:cs typeface="Times New Roman" panose="02020603050405020304" pitchFamily="18" charset="0"/>
              </a:rPr>
              <a:t>phương</a:t>
            </a:r>
            <a:r>
              <a:rPr lang="en-US" sz="2000" b="1" i="1" dirty="0" smtClean="0">
                <a:solidFill>
                  <a:srgbClr val="FF0000"/>
                </a:solidFill>
                <a:latin typeface="Times New Roman" panose="02020603050405020304" pitchFamily="18" charset="0"/>
                <a:cs typeface="Times New Roman" panose="02020603050405020304" pitchFamily="18" charset="0"/>
              </a:rPr>
              <a:t> </a:t>
            </a:r>
            <a:r>
              <a:rPr lang="en-US" sz="2000" b="1" i="1" dirty="0" err="1" smtClean="0">
                <a:solidFill>
                  <a:srgbClr val="FF0000"/>
                </a:solidFill>
                <a:latin typeface="Times New Roman" panose="02020603050405020304" pitchFamily="18" charset="0"/>
                <a:cs typeface="Times New Roman" panose="02020603050405020304" pitchFamily="18" charset="0"/>
              </a:rPr>
              <a:t>pháp</a:t>
            </a:r>
            <a:r>
              <a:rPr lang="en-US" sz="2000" b="1" i="1" dirty="0" smtClean="0">
                <a:solidFill>
                  <a:srgbClr val="FF0000"/>
                </a:solidFill>
                <a:latin typeface="Times New Roman" panose="02020603050405020304" pitchFamily="18" charset="0"/>
                <a:cs typeface="Times New Roman" panose="02020603050405020304" pitchFamily="18" charset="0"/>
              </a:rPr>
              <a:t> 3</a:t>
            </a:r>
            <a:endParaRPr lang="en-US" sz="2000" b="1" i="1" dirty="0">
              <a:solidFill>
                <a:srgbClr val="FF0000"/>
              </a:solidFill>
              <a:latin typeface="Times New Roman" panose="02020603050405020304" pitchFamily="18" charset="0"/>
              <a:cs typeface="Times New Roman" panose="02020603050405020304" pitchFamily="18" charset="0"/>
            </a:endParaRPr>
          </a:p>
        </p:txBody>
      </p:sp>
      <p:cxnSp>
        <p:nvCxnSpPr>
          <p:cNvPr id="24" name="Straight Arrow Connector 23"/>
          <p:cNvCxnSpPr/>
          <p:nvPr/>
        </p:nvCxnSpPr>
        <p:spPr>
          <a:xfrm>
            <a:off x="4943924" y="2535838"/>
            <a:ext cx="3355085" cy="2401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914901" y="2525239"/>
            <a:ext cx="0" cy="286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3" idx="0"/>
          </p:cNvCxnSpPr>
          <p:nvPr/>
        </p:nvCxnSpPr>
        <p:spPr>
          <a:xfrm flipH="1">
            <a:off x="1995223" y="2525239"/>
            <a:ext cx="2919678" cy="286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550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circle(in)">
                                      <p:cBhvr>
                                        <p:cTn id="7" dur="20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circle(in)">
                                      <p:cBhvr>
                                        <p:cTn id="17" dur="20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circle(in)">
                                      <p:cBhvr>
                                        <p:cTn id="22" dur="20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circle(in)">
                                      <p:cBhvr>
                                        <p:cTn id="27" dur="20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circle(in)">
                                      <p:cBhvr>
                                        <p:cTn id="32" dur="2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4">
                                            <p:bg/>
                                          </p:spTgt>
                                        </p:tgtEl>
                                        <p:attrNameLst>
                                          <p:attrName>style.visibility</p:attrName>
                                        </p:attrNameLst>
                                      </p:cBhvr>
                                      <p:to>
                                        <p:strVal val="visible"/>
                                      </p:to>
                                    </p:set>
                                    <p:animEffect transition="in" filter="circle(in)">
                                      <p:cBhvr>
                                        <p:cTn id="37" dur="2000"/>
                                        <p:tgtEl>
                                          <p:spTgt spid="14">
                                            <p:bg/>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4">
                                            <p:txEl>
                                              <p:pRg st="0" end="0"/>
                                            </p:txEl>
                                          </p:spTgt>
                                        </p:tgtEl>
                                        <p:attrNameLst>
                                          <p:attrName>style.visibility</p:attrName>
                                        </p:attrNameLst>
                                      </p:cBhvr>
                                      <p:to>
                                        <p:strVal val="visible"/>
                                      </p:to>
                                    </p:set>
                                    <p:animEffect transition="in" filter="circle(in)">
                                      <p:cBhvr>
                                        <p:cTn id="42" dur="2000"/>
                                        <p:tgtEl>
                                          <p:spTgt spid="14">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4">
                                            <p:txEl>
                                              <p:pRg st="1" end="1"/>
                                            </p:txEl>
                                          </p:spTgt>
                                        </p:tgtEl>
                                        <p:attrNameLst>
                                          <p:attrName>style.visibility</p:attrName>
                                        </p:attrNameLst>
                                      </p:cBhvr>
                                      <p:to>
                                        <p:strVal val="visible"/>
                                      </p:to>
                                    </p:set>
                                    <p:animEffect transition="in" filter="circle(in)">
                                      <p:cBhvr>
                                        <p:cTn id="47" dur="2000"/>
                                        <p:tgtEl>
                                          <p:spTgt spid="14">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16">
                                            <p:bg/>
                                          </p:spTgt>
                                        </p:tgtEl>
                                        <p:attrNameLst>
                                          <p:attrName>style.visibility</p:attrName>
                                        </p:attrNameLst>
                                      </p:cBhvr>
                                      <p:to>
                                        <p:strVal val="visible"/>
                                      </p:to>
                                    </p:set>
                                    <p:animEffect transition="in" filter="circle(in)">
                                      <p:cBhvr>
                                        <p:cTn id="52" dur="2000"/>
                                        <p:tgtEl>
                                          <p:spTgt spid="16">
                                            <p:bg/>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16">
                                            <p:txEl>
                                              <p:pRg st="0" end="0"/>
                                            </p:txEl>
                                          </p:spTgt>
                                        </p:tgtEl>
                                        <p:attrNameLst>
                                          <p:attrName>style.visibility</p:attrName>
                                        </p:attrNameLst>
                                      </p:cBhvr>
                                      <p:to>
                                        <p:strVal val="visible"/>
                                      </p:to>
                                    </p:set>
                                    <p:animEffect transition="in" filter="circle(in)">
                                      <p:cBhvr>
                                        <p:cTn id="57" dur="2000"/>
                                        <p:tgtEl>
                                          <p:spTgt spid="16">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16">
                                            <p:txEl>
                                              <p:pRg st="1" end="1"/>
                                            </p:txEl>
                                          </p:spTgt>
                                        </p:tgtEl>
                                        <p:attrNameLst>
                                          <p:attrName>style.visibility</p:attrName>
                                        </p:attrNameLst>
                                      </p:cBhvr>
                                      <p:to>
                                        <p:strVal val="visible"/>
                                      </p:to>
                                    </p:set>
                                    <p:animEffect transition="in" filter="circle(in)">
                                      <p:cBhvr>
                                        <p:cTn id="62" dur="2000"/>
                                        <p:tgtEl>
                                          <p:spTgt spid="16">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circle(in)">
                                      <p:cBhvr>
                                        <p:cTn id="67" dur="20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nodeType="clickEffect">
                                  <p:stCondLst>
                                    <p:cond delay="0"/>
                                  </p:stCondLst>
                                  <p:childTnLst>
                                    <p:set>
                                      <p:cBhvr>
                                        <p:cTn id="71" dur="1" fill="hold">
                                          <p:stCondLst>
                                            <p:cond delay="0"/>
                                          </p:stCondLst>
                                        </p:cTn>
                                        <p:tgtEl>
                                          <p:spTgt spid="21">
                                            <p:txEl>
                                              <p:pRg st="0" end="0"/>
                                            </p:txEl>
                                          </p:spTgt>
                                        </p:tgtEl>
                                        <p:attrNameLst>
                                          <p:attrName>style.visibility</p:attrName>
                                        </p:attrNameLst>
                                      </p:cBhvr>
                                      <p:to>
                                        <p:strVal val="visible"/>
                                      </p:to>
                                    </p:set>
                                    <p:animEffect transition="in" filter="circle(in)">
                                      <p:cBhvr>
                                        <p:cTn id="72" dur="2000"/>
                                        <p:tgtEl>
                                          <p:spTgt spid="21">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nodeType="clickEffect">
                                  <p:stCondLst>
                                    <p:cond delay="0"/>
                                  </p:stCondLst>
                                  <p:childTnLst>
                                    <p:set>
                                      <p:cBhvr>
                                        <p:cTn id="76" dur="1" fill="hold">
                                          <p:stCondLst>
                                            <p:cond delay="0"/>
                                          </p:stCondLst>
                                        </p:cTn>
                                        <p:tgtEl>
                                          <p:spTgt spid="21">
                                            <p:txEl>
                                              <p:pRg st="1" end="1"/>
                                            </p:txEl>
                                          </p:spTgt>
                                        </p:tgtEl>
                                        <p:attrNameLst>
                                          <p:attrName>style.visibility</p:attrName>
                                        </p:attrNameLst>
                                      </p:cBhvr>
                                      <p:to>
                                        <p:strVal val="visible"/>
                                      </p:to>
                                    </p:set>
                                    <p:animEffect transition="in" filter="circle(in)">
                                      <p:cBhvr>
                                        <p:cTn id="77" dur="20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4" grpId="0" build="p" animBg="1"/>
      <p:bldP spid="15" grpId="0" build="p"/>
      <p:bldP spid="16" grpId="0" build="p" animBg="1"/>
      <p:bldP spid="21" grpId="0" animBg="1"/>
      <p:bldP spid="2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3"/>
          <p:cNvSpPr>
            <a:spLocks noGrp="1"/>
          </p:cNvSpPr>
          <p:nvPr>
            <p:ph sz="half" idx="4294967295"/>
          </p:nvPr>
        </p:nvSpPr>
        <p:spPr>
          <a:xfrm>
            <a:off x="1" y="0"/>
            <a:ext cx="9469314" cy="5899639"/>
          </a:xfrm>
          <a:prstGeom prst="rect">
            <a:avLst/>
          </a:prstGeom>
          <a:noFill/>
        </p:spPr>
        <p:txBody>
          <a:bodyPr>
            <a:normAutofit lnSpcReduction="10000"/>
          </a:bodyPr>
          <a:lstStyle/>
          <a:p>
            <a:r>
              <a:rPr lang="en-US" sz="1900" b="1" dirty="0">
                <a:solidFill>
                  <a:schemeClr val="tx1"/>
                </a:solidFill>
                <a:latin typeface="Times New Roman" panose="02020603050405020304" pitchFamily="18" charset="0"/>
                <a:cs typeface="Times New Roman" panose="02020603050405020304" pitchFamily="18" charset="0"/>
              </a:rPr>
              <a:t>Câu 3</a:t>
            </a:r>
            <a:r>
              <a:rPr lang="en-US" sz="1900" b="1" dirty="0" smtClean="0">
                <a:solidFill>
                  <a:schemeClr val="tx1"/>
                </a:solidFill>
                <a:latin typeface="Times New Roman" panose="02020603050405020304" pitchFamily="18" charset="0"/>
                <a:cs typeface="Times New Roman" panose="02020603050405020304" pitchFamily="18" charset="0"/>
              </a:rPr>
              <a:t>:</a:t>
            </a:r>
            <a:r>
              <a:rPr lang="en-US" sz="1900" dirty="0">
                <a:solidFill>
                  <a:schemeClr val="tx1"/>
                </a:solidFill>
                <a:latin typeface="Times New Roman" panose="02020603050405020304" pitchFamily="18" charset="0"/>
                <a:cs typeface="Times New Roman" panose="02020603050405020304" pitchFamily="18" charset="0"/>
              </a:rPr>
              <a:t/>
            </a:r>
            <a:br>
              <a:rPr lang="en-US" sz="1900" dirty="0">
                <a:solidFill>
                  <a:schemeClr val="tx1"/>
                </a:solidFill>
                <a:latin typeface="Times New Roman" panose="02020603050405020304" pitchFamily="18" charset="0"/>
                <a:cs typeface="Times New Roman" panose="02020603050405020304" pitchFamily="18" charset="0"/>
              </a:rPr>
            </a:br>
            <a:r>
              <a:rPr lang="en-US" i="1" dirty="0"/>
              <a:t>C</a:t>
            </a:r>
            <a:r>
              <a:rPr lang="vi-VN" i="1" dirty="0"/>
              <a:t>ác công trình “Điều tra, sưu tầm, bảo quản, biên dịch và xuất bản kho tàng sử thi Tây Nguyên” và “Phiên âm, biên dịch, xuất bản 25 tác phẩm sử thi Tây Nguyên” do nhà nghiên cứu Nguyễn Xuân Kính làm chủ nhiệm cùng các cộng sự thuộc Viện Nghiên cứu Văn hóa (Viện Hàn lâm Khoa học xã hội Việt Nam) và các tỉnh Tây Nguyên thực hiện vào năm 2001 được coi là những công trình khoa học tổng thành trong việc sưu tầm, nghiên cứu sử thi Tây Nguyên theo phương pháp hi n đại.</a:t>
            </a:r>
            <a:endParaRPr lang="en-US" dirty="0"/>
          </a:p>
          <a:p>
            <a:pPr marL="0" indent="0">
              <a:buNone/>
            </a:pPr>
            <a:r>
              <a:rPr lang="en-US" dirty="0" smtClean="0"/>
              <a:t>          (</a:t>
            </a:r>
            <a:r>
              <a:rPr lang="vi-VN" dirty="0"/>
              <a:t>Thứ bảy, 10/02/2018 </a:t>
            </a:r>
            <a:r>
              <a:rPr lang="en-US" dirty="0"/>
              <a:t>Di </a:t>
            </a:r>
            <a:r>
              <a:rPr lang="vi-VN" dirty="0"/>
              <a:t>sản văn bản kho tàng sử thi tây nguyên và việc hóa giải hiện tượng “đứt gãy” trong tiếp nhận</a:t>
            </a:r>
            <a:r>
              <a:rPr lang="en-US" dirty="0"/>
              <a:t> – </a:t>
            </a:r>
            <a:r>
              <a:rPr lang="en-US" dirty="0" err="1"/>
              <a:t>Tạp</a:t>
            </a:r>
            <a:r>
              <a:rPr lang="en-US" dirty="0"/>
              <a:t> </a:t>
            </a:r>
            <a:r>
              <a:rPr lang="en-US" dirty="0" err="1"/>
              <a:t>chí</a:t>
            </a:r>
            <a:r>
              <a:rPr lang="en-US" dirty="0"/>
              <a:t> </a:t>
            </a:r>
            <a:r>
              <a:rPr lang="en-US" dirty="0" err="1"/>
              <a:t>khoa</a:t>
            </a:r>
            <a:r>
              <a:rPr lang="en-US" dirty="0"/>
              <a:t> </a:t>
            </a:r>
            <a:r>
              <a:rPr lang="en-US" dirty="0" err="1"/>
              <a:t>học</a:t>
            </a:r>
            <a:r>
              <a:rPr lang="en-US" dirty="0"/>
              <a:t> </a:t>
            </a:r>
            <a:r>
              <a:rPr lang="en-US" dirty="0" err="1"/>
              <a:t>công</a:t>
            </a:r>
            <a:r>
              <a:rPr lang="en-US" dirty="0"/>
              <a:t>  </a:t>
            </a:r>
            <a:r>
              <a:rPr lang="en-US" dirty="0" err="1"/>
              <a:t>nghệ</a:t>
            </a:r>
            <a:r>
              <a:rPr lang="en-US" dirty="0"/>
              <a:t> </a:t>
            </a:r>
            <a:r>
              <a:rPr lang="en-US" dirty="0" err="1"/>
              <a:t>Việt</a:t>
            </a:r>
            <a:r>
              <a:rPr lang="en-US" dirty="0"/>
              <a:t> Nam) </a:t>
            </a:r>
            <a:r>
              <a:rPr lang="vi-VN" i="1" dirty="0"/>
              <a:t>PGS.TS Nguyễn Hữu Sơn</a:t>
            </a:r>
            <a:r>
              <a:rPr lang="en-US" dirty="0"/>
              <a:t>. </a:t>
            </a:r>
            <a:r>
              <a:rPr lang="vi-VN" i="1" dirty="0"/>
              <a:t> </a:t>
            </a:r>
            <a:endParaRPr lang="en-US" dirty="0"/>
          </a:p>
          <a:p>
            <a:pPr marL="0" indent="0">
              <a:buNone/>
            </a:pP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Đoạn</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văn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trên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nhắc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đến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việc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sử</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dụng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phương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pháp</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nghiên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cứu</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văn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học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dân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gian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nào</a:t>
            </a:r>
            <a:r>
              <a:rPr lang="en-US" b="1" dirty="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a:p>
            <a:r>
              <a:rPr lang="en-US" dirty="0" err="1">
                <a:solidFill>
                  <a:schemeClr val="tx1"/>
                </a:solidFill>
                <a:latin typeface="Times New Roman" panose="02020603050405020304" pitchFamily="18" charset="0"/>
                <a:cs typeface="Times New Roman" panose="02020603050405020304" pitchFamily="18" charset="0"/>
              </a:rPr>
              <a:t>A.Phương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quan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sát</a:t>
            </a:r>
            <a:endParaRPr lang="en-US" dirty="0">
              <a:solidFill>
                <a:schemeClr val="tx1"/>
              </a:solidFill>
              <a:latin typeface="Times New Roman" panose="02020603050405020304" pitchFamily="18" charset="0"/>
              <a:cs typeface="Times New Roman" panose="02020603050405020304" pitchFamily="18" charset="0"/>
            </a:endParaRPr>
          </a:p>
          <a:p>
            <a:r>
              <a:rPr lang="en-US" dirty="0" err="1">
                <a:solidFill>
                  <a:schemeClr val="tx1"/>
                </a:solidFill>
                <a:latin typeface="Times New Roman" panose="02020603050405020304" pitchFamily="18" charset="0"/>
                <a:cs typeface="Times New Roman" panose="02020603050405020304" pitchFamily="18" charset="0"/>
              </a:rPr>
              <a:t>B.Phương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sưu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tầm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văn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học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dân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gian</a:t>
            </a:r>
            <a:endParaRPr lang="en-US" dirty="0">
              <a:solidFill>
                <a:schemeClr val="tx1"/>
              </a:solidFill>
              <a:latin typeface="Times New Roman" panose="02020603050405020304" pitchFamily="18" charset="0"/>
              <a:cs typeface="Times New Roman" panose="02020603050405020304" pitchFamily="18" charset="0"/>
            </a:endParaRPr>
          </a:p>
          <a:p>
            <a:r>
              <a:rPr lang="en-US" dirty="0" err="1">
                <a:solidFill>
                  <a:schemeClr val="tx1"/>
                </a:solidFill>
                <a:latin typeface="Times New Roman" panose="02020603050405020304" pitchFamily="18" charset="0"/>
                <a:cs typeface="Times New Roman" panose="02020603050405020304" pitchFamily="18" charset="0"/>
              </a:rPr>
              <a:t>C.Phương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khảo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sát</a:t>
            </a:r>
            <a:endParaRPr lang="en-US" dirty="0">
              <a:solidFill>
                <a:schemeClr val="tx1"/>
              </a:solidFill>
              <a:latin typeface="Times New Roman" panose="02020603050405020304" pitchFamily="18" charset="0"/>
              <a:cs typeface="Times New Roman" panose="02020603050405020304" pitchFamily="18" charset="0"/>
            </a:endParaRPr>
          </a:p>
          <a:p>
            <a:r>
              <a:rPr lang="en-US" dirty="0" err="1">
                <a:solidFill>
                  <a:schemeClr val="tx1"/>
                </a:solidFill>
                <a:latin typeface="Times New Roman" panose="02020603050405020304" pitchFamily="18" charset="0"/>
                <a:cs typeface="Times New Roman" panose="02020603050405020304" pitchFamily="18" charset="0"/>
              </a:rPr>
              <a:t>D.Phương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pháp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thực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địa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điền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dã</a:t>
            </a:r>
            <a:endParaRPr lang="en-US" dirty="0">
              <a:solidFill>
                <a:schemeClr val="tx1"/>
              </a:solidFill>
              <a:latin typeface="Times New Roman" panose="02020603050405020304" pitchFamily="18" charset="0"/>
              <a:cs typeface="Times New Roman" panose="02020603050405020304" pitchFamily="18" charset="0"/>
            </a:endParaRPr>
          </a:p>
          <a:p>
            <a:endParaRPr lang="en-US" sz="1900" dirty="0">
              <a:solidFill>
                <a:schemeClr val="tx1"/>
              </a:solidFill>
              <a:latin typeface="Times New Roman" panose="02020603050405020304" pitchFamily="18" charset="0"/>
              <a:cs typeface="Times New Roman" panose="02020603050405020304" pitchFamily="18" charset="0"/>
            </a:endParaRPr>
          </a:p>
          <a:p>
            <a:endParaRPr lang="en-US" dirty="0" smtClean="0">
              <a:solidFill>
                <a:schemeClr val="tx1"/>
              </a:solidFill>
              <a:latin typeface="Times New Roman" panose="02020603050405020304" pitchFamily="18" charset="0"/>
              <a:cs typeface="Times New Roman" panose="02020603050405020304" pitchFamily="18" charset="0"/>
            </a:endParaRPr>
          </a:p>
          <a:p>
            <a:r>
              <a:rPr lang="en-US" sz="2200" b="1" dirty="0" smtClean="0">
                <a:solidFill>
                  <a:schemeClr val="accent4"/>
                </a:solidFill>
                <a:latin typeface="Times New Roman" panose="02020603050405020304" pitchFamily="18" charset="0"/>
                <a:cs typeface="Times New Roman" panose="02020603050405020304" pitchFamily="18" charset="0"/>
              </a:rPr>
              <a:t>                                                                    Đáp </a:t>
            </a:r>
            <a:r>
              <a:rPr lang="en-US" sz="2200" b="1" dirty="0" err="1">
                <a:solidFill>
                  <a:schemeClr val="accent4"/>
                </a:solidFill>
                <a:latin typeface="Times New Roman" panose="02020603050405020304" pitchFamily="18" charset="0"/>
                <a:cs typeface="Times New Roman" panose="02020603050405020304" pitchFamily="18" charset="0"/>
              </a:rPr>
              <a:t>án</a:t>
            </a:r>
            <a:r>
              <a:rPr lang="en-US" sz="2200" b="1" dirty="0">
                <a:solidFill>
                  <a:schemeClr val="accent4"/>
                </a:solidFill>
                <a:latin typeface="Times New Roman" panose="02020603050405020304" pitchFamily="18" charset="0"/>
                <a:cs typeface="Times New Roman" panose="02020603050405020304" pitchFamily="18" charset="0"/>
              </a:rPr>
              <a:t>: </a:t>
            </a:r>
            <a:r>
              <a:rPr lang="en-US" sz="2200" b="1" dirty="0" smtClean="0">
                <a:solidFill>
                  <a:schemeClr val="accent4"/>
                </a:solidFill>
                <a:latin typeface="Times New Roman" panose="02020603050405020304" pitchFamily="18" charset="0"/>
                <a:cs typeface="Times New Roman" panose="02020603050405020304" pitchFamily="18" charset="0"/>
              </a:rPr>
              <a:t>B</a:t>
            </a:r>
            <a:endParaRPr lang="en-US" sz="2200" dirty="0">
              <a:solidFill>
                <a:schemeClr val="accent4"/>
              </a:solidFill>
            </a:endParaRPr>
          </a:p>
        </p:txBody>
      </p:sp>
    </p:spTree>
    <p:extLst>
      <p:ext uri="{BB962C8B-B14F-4D97-AF65-F5344CB8AC3E}">
        <p14:creationId xmlns:p14="http://schemas.microsoft.com/office/powerpoint/2010/main" val="61306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circle(in)">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circle(in)">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circle(in)">
                                      <p:cBhvr>
                                        <p:cTn id="32" dur="20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circle(in)">
                                      <p:cBhvr>
                                        <p:cTn id="37" dur="20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 calcmode="lin" valueType="num">
                                      <p:cBhvr>
                                        <p:cTn id="42" dur="1000" fill="hold"/>
                                        <p:tgtEl>
                                          <p:spTgt spid="5">
                                            <p:txEl>
                                              <p:pRg st="9" end="9"/>
                                            </p:txEl>
                                          </p:spTgt>
                                        </p:tgtEl>
                                        <p:attrNameLst>
                                          <p:attrName>ppt_w</p:attrName>
                                        </p:attrNameLst>
                                      </p:cBhvr>
                                      <p:tavLst>
                                        <p:tav tm="0">
                                          <p:val>
                                            <p:fltVal val="0"/>
                                          </p:val>
                                        </p:tav>
                                        <p:tav tm="100000">
                                          <p:val>
                                            <p:strVal val="#ppt_w"/>
                                          </p:val>
                                        </p:tav>
                                      </p:tavLst>
                                    </p:anim>
                                    <p:anim calcmode="lin" valueType="num">
                                      <p:cBhvr>
                                        <p:cTn id="43" dur="1000" fill="hold"/>
                                        <p:tgtEl>
                                          <p:spTgt spid="5">
                                            <p:txEl>
                                              <p:pRg st="9" end="9"/>
                                            </p:txEl>
                                          </p:spTgt>
                                        </p:tgtEl>
                                        <p:attrNameLst>
                                          <p:attrName>ppt_h</p:attrName>
                                        </p:attrNameLst>
                                      </p:cBhvr>
                                      <p:tavLst>
                                        <p:tav tm="0">
                                          <p:val>
                                            <p:fltVal val="0"/>
                                          </p:val>
                                        </p:tav>
                                        <p:tav tm="100000">
                                          <p:val>
                                            <p:strVal val="#ppt_h"/>
                                          </p:val>
                                        </p:tav>
                                      </p:tavLst>
                                    </p:anim>
                                    <p:anim calcmode="lin" valueType="num">
                                      <p:cBhvr>
                                        <p:cTn id="44" dur="1000" fill="hold"/>
                                        <p:tgtEl>
                                          <p:spTgt spid="5">
                                            <p:txEl>
                                              <p:pRg st="9" end="9"/>
                                            </p:txEl>
                                          </p:spTgt>
                                        </p:tgtEl>
                                        <p:attrNameLst>
                                          <p:attrName>style.rotation</p:attrName>
                                        </p:attrNameLst>
                                      </p:cBhvr>
                                      <p:tavLst>
                                        <p:tav tm="0">
                                          <p:val>
                                            <p:fltVal val="90"/>
                                          </p:val>
                                        </p:tav>
                                        <p:tav tm="100000">
                                          <p:val>
                                            <p:fltVal val="0"/>
                                          </p:val>
                                        </p:tav>
                                      </p:tavLst>
                                    </p:anim>
                                    <p:animEffect transition="in" filter="fade">
                                      <p:cBhvr>
                                        <p:cTn id="45"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3"/>
          <p:cNvSpPr>
            <a:spLocks noGrp="1"/>
          </p:cNvSpPr>
          <p:nvPr>
            <p:ph sz="half" idx="4294967295"/>
          </p:nvPr>
        </p:nvSpPr>
        <p:spPr>
          <a:xfrm>
            <a:off x="1" y="0"/>
            <a:ext cx="9469314" cy="5899639"/>
          </a:xfrm>
          <a:prstGeom prst="rect">
            <a:avLst/>
          </a:prstGeom>
          <a:noFill/>
        </p:spPr>
        <p:txBody>
          <a:bodyPr>
            <a:normAutofit fontScale="77500" lnSpcReduction="20000"/>
          </a:bodyPr>
          <a:lstStyle/>
          <a:p>
            <a:endParaRPr lang="en-US" sz="1900" b="1"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sz="1900" b="1" dirty="0" smtClean="0">
                <a:solidFill>
                  <a:schemeClr val="tx1"/>
                </a:solidFill>
                <a:latin typeface="Times New Roman" panose="02020603050405020304" pitchFamily="18" charset="0"/>
                <a:cs typeface="Times New Roman" panose="02020603050405020304" pitchFamily="18" charset="0"/>
              </a:rPr>
              <a:t>             Câu </a:t>
            </a:r>
            <a:r>
              <a:rPr lang="en-US" sz="1900" b="1" dirty="0" smtClean="0">
                <a:solidFill>
                  <a:schemeClr val="tx1"/>
                </a:solidFill>
                <a:latin typeface="Times New Roman" panose="02020603050405020304" pitchFamily="18" charset="0"/>
                <a:cs typeface="Times New Roman" panose="02020603050405020304" pitchFamily="18" charset="0"/>
              </a:rPr>
              <a:t>4: </a:t>
            </a:r>
            <a:r>
              <a:rPr lang="en-US" sz="1900" b="1" dirty="0" err="1" smtClean="0">
                <a:solidFill>
                  <a:schemeClr val="tx1"/>
                </a:solidFill>
                <a:latin typeface="Times New Roman" panose="02020603050405020304" pitchFamily="18" charset="0"/>
                <a:cs typeface="Times New Roman" panose="02020603050405020304" pitchFamily="18" charset="0"/>
              </a:rPr>
              <a:t>Nối</a:t>
            </a:r>
            <a:r>
              <a:rPr lang="en-US" sz="1900" b="1" dirty="0" smtClean="0">
                <a:solidFill>
                  <a:schemeClr val="tx1"/>
                </a:solidFill>
                <a:latin typeface="Times New Roman" panose="02020603050405020304" pitchFamily="18" charset="0"/>
                <a:cs typeface="Times New Roman" panose="02020603050405020304" pitchFamily="18" charset="0"/>
              </a:rPr>
              <a:t> </a:t>
            </a:r>
            <a:r>
              <a:rPr lang="en-US" sz="1900" b="1" dirty="0" err="1" smtClean="0">
                <a:solidFill>
                  <a:schemeClr val="tx1"/>
                </a:solidFill>
                <a:latin typeface="Times New Roman" panose="02020603050405020304" pitchFamily="18" charset="0"/>
                <a:cs typeface="Times New Roman" panose="02020603050405020304" pitchFamily="18" charset="0"/>
              </a:rPr>
              <a:t>cột</a:t>
            </a:r>
            <a:r>
              <a:rPr lang="en-US" sz="1900" b="1" dirty="0">
                <a:solidFill>
                  <a:schemeClr val="tx1"/>
                </a:solidFill>
                <a:latin typeface="Times New Roman" panose="02020603050405020304" pitchFamily="18" charset="0"/>
                <a:cs typeface="Times New Roman" panose="02020603050405020304" pitchFamily="18" charset="0"/>
              </a:rPr>
              <a:t> </a:t>
            </a:r>
            <a:r>
              <a:rPr lang="en-US" sz="1900" b="1" dirty="0" smtClean="0">
                <a:solidFill>
                  <a:schemeClr val="tx1"/>
                </a:solidFill>
                <a:latin typeface="Times New Roman" panose="02020603050405020304" pitchFamily="18" charset="0"/>
                <a:cs typeface="Times New Roman" panose="02020603050405020304" pitchFamily="18" charset="0"/>
              </a:rPr>
              <a:t>1 </a:t>
            </a:r>
            <a:r>
              <a:rPr lang="en-US" sz="1900" b="1" dirty="0" err="1" smtClean="0">
                <a:solidFill>
                  <a:schemeClr val="tx1"/>
                </a:solidFill>
                <a:latin typeface="Times New Roman" panose="02020603050405020304" pitchFamily="18" charset="0"/>
                <a:cs typeface="Times New Roman" panose="02020603050405020304" pitchFamily="18" charset="0"/>
              </a:rPr>
              <a:t>với</a:t>
            </a:r>
            <a:r>
              <a:rPr lang="en-US" sz="1900" b="1" dirty="0" smtClean="0">
                <a:solidFill>
                  <a:schemeClr val="tx1"/>
                </a:solidFill>
                <a:latin typeface="Times New Roman" panose="02020603050405020304" pitchFamily="18" charset="0"/>
                <a:cs typeface="Times New Roman" panose="02020603050405020304" pitchFamily="18" charset="0"/>
              </a:rPr>
              <a:t> </a:t>
            </a:r>
            <a:r>
              <a:rPr lang="en-US" sz="1900" b="1" dirty="0" err="1" smtClean="0">
                <a:solidFill>
                  <a:schemeClr val="tx1"/>
                </a:solidFill>
                <a:latin typeface="Times New Roman" panose="02020603050405020304" pitchFamily="18" charset="0"/>
                <a:cs typeface="Times New Roman" panose="02020603050405020304" pitchFamily="18" charset="0"/>
              </a:rPr>
              <a:t>cột</a:t>
            </a:r>
            <a:r>
              <a:rPr lang="en-US" sz="1900" b="1" dirty="0" smtClean="0">
                <a:solidFill>
                  <a:schemeClr val="tx1"/>
                </a:solidFill>
                <a:latin typeface="Times New Roman" panose="02020603050405020304" pitchFamily="18" charset="0"/>
                <a:cs typeface="Times New Roman" panose="02020603050405020304" pitchFamily="18" charset="0"/>
              </a:rPr>
              <a:t> 2</a:t>
            </a:r>
            <a:endParaRPr lang="en-US"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sz="2200" b="1" dirty="0" smtClean="0">
                <a:solidFill>
                  <a:schemeClr val="accent4"/>
                </a:solidFill>
                <a:latin typeface="Times New Roman" panose="02020603050405020304" pitchFamily="18" charset="0"/>
                <a:cs typeface="Times New Roman" panose="02020603050405020304" pitchFamily="18" charset="0"/>
              </a:rPr>
              <a:t>                                                           </a:t>
            </a:r>
          </a:p>
          <a:p>
            <a:endParaRPr lang="en-US" sz="2200" b="1" dirty="0">
              <a:solidFill>
                <a:schemeClr val="accent4"/>
              </a:solidFill>
              <a:latin typeface="Times New Roman" panose="02020603050405020304" pitchFamily="18" charset="0"/>
              <a:cs typeface="Times New Roman" panose="02020603050405020304" pitchFamily="18" charset="0"/>
            </a:endParaRPr>
          </a:p>
          <a:p>
            <a:endParaRPr lang="en-US" sz="2200" b="1" dirty="0" smtClean="0">
              <a:solidFill>
                <a:schemeClr val="accent4"/>
              </a:solidFill>
              <a:latin typeface="Times New Roman" panose="02020603050405020304" pitchFamily="18" charset="0"/>
              <a:cs typeface="Times New Roman" panose="02020603050405020304" pitchFamily="18" charset="0"/>
            </a:endParaRPr>
          </a:p>
          <a:p>
            <a:endParaRPr lang="en-US" sz="2200" b="1" dirty="0">
              <a:solidFill>
                <a:schemeClr val="accent4"/>
              </a:solidFill>
              <a:latin typeface="Times New Roman" panose="02020603050405020304" pitchFamily="18" charset="0"/>
              <a:cs typeface="Times New Roman" panose="02020603050405020304" pitchFamily="18" charset="0"/>
            </a:endParaRPr>
          </a:p>
          <a:p>
            <a:endParaRPr lang="en-US" sz="2200" b="1" dirty="0" smtClean="0">
              <a:solidFill>
                <a:schemeClr val="accent4"/>
              </a:solidFill>
              <a:latin typeface="Times New Roman" panose="02020603050405020304" pitchFamily="18" charset="0"/>
              <a:cs typeface="Times New Roman" panose="02020603050405020304" pitchFamily="18" charset="0"/>
            </a:endParaRPr>
          </a:p>
          <a:p>
            <a:endParaRPr lang="en-US" sz="2200" b="1" dirty="0">
              <a:solidFill>
                <a:schemeClr val="accent4"/>
              </a:solidFill>
              <a:latin typeface="Times New Roman" panose="02020603050405020304" pitchFamily="18" charset="0"/>
              <a:cs typeface="Times New Roman" panose="02020603050405020304" pitchFamily="18" charset="0"/>
            </a:endParaRPr>
          </a:p>
          <a:p>
            <a:endParaRPr lang="en-US" sz="2200" b="1" dirty="0" smtClean="0">
              <a:solidFill>
                <a:schemeClr val="accent4"/>
              </a:solidFill>
              <a:latin typeface="Times New Roman" panose="02020603050405020304" pitchFamily="18" charset="0"/>
              <a:cs typeface="Times New Roman" panose="02020603050405020304" pitchFamily="18" charset="0"/>
            </a:endParaRPr>
          </a:p>
          <a:p>
            <a:endParaRPr lang="en-US" sz="2200" b="1" dirty="0">
              <a:solidFill>
                <a:schemeClr val="accent4"/>
              </a:solidFill>
              <a:latin typeface="Times New Roman" panose="02020603050405020304" pitchFamily="18" charset="0"/>
              <a:cs typeface="Times New Roman" panose="02020603050405020304" pitchFamily="18" charset="0"/>
            </a:endParaRPr>
          </a:p>
          <a:p>
            <a:endParaRPr lang="en-US" sz="2200" b="1" dirty="0" smtClean="0">
              <a:solidFill>
                <a:schemeClr val="accent4"/>
              </a:solidFill>
              <a:latin typeface="Times New Roman" panose="02020603050405020304" pitchFamily="18" charset="0"/>
              <a:cs typeface="Times New Roman" panose="02020603050405020304" pitchFamily="18" charset="0"/>
            </a:endParaRPr>
          </a:p>
          <a:p>
            <a:endParaRPr lang="en-US" sz="2200" b="1" dirty="0">
              <a:solidFill>
                <a:schemeClr val="accent4"/>
              </a:solidFill>
              <a:latin typeface="Times New Roman" panose="02020603050405020304" pitchFamily="18" charset="0"/>
              <a:cs typeface="Times New Roman" panose="02020603050405020304" pitchFamily="18" charset="0"/>
            </a:endParaRPr>
          </a:p>
          <a:p>
            <a:pPr marL="0" indent="0">
              <a:buNone/>
            </a:pPr>
            <a:endParaRPr lang="en-US" sz="2200" b="1" dirty="0">
              <a:solidFill>
                <a:schemeClr val="accent4"/>
              </a:solidFill>
              <a:latin typeface="Times New Roman" panose="02020603050405020304" pitchFamily="18" charset="0"/>
              <a:cs typeface="Times New Roman" panose="02020603050405020304" pitchFamily="18" charset="0"/>
            </a:endParaRPr>
          </a:p>
          <a:p>
            <a:pPr marL="0" indent="0">
              <a:buNone/>
            </a:pPr>
            <a:endParaRPr lang="en-US" sz="2200" b="1" dirty="0" smtClean="0">
              <a:solidFill>
                <a:schemeClr val="accent4"/>
              </a:solidFill>
              <a:latin typeface="Times New Roman" panose="02020603050405020304" pitchFamily="18" charset="0"/>
              <a:cs typeface="Times New Roman" panose="02020603050405020304" pitchFamily="18" charset="0"/>
            </a:endParaRPr>
          </a:p>
          <a:p>
            <a:pPr marL="0" indent="0">
              <a:buNone/>
            </a:pPr>
            <a:r>
              <a:rPr lang="en-US" sz="2200" b="1" dirty="0" smtClean="0">
                <a:solidFill>
                  <a:schemeClr val="accent4"/>
                </a:solidFill>
                <a:latin typeface="Times New Roman" panose="02020603050405020304" pitchFamily="18" charset="0"/>
                <a:cs typeface="Times New Roman" panose="02020603050405020304" pitchFamily="18" charset="0"/>
              </a:rPr>
              <a:t>                              </a:t>
            </a:r>
          </a:p>
          <a:p>
            <a:endParaRPr lang="en-US" sz="2200" b="1" dirty="0">
              <a:solidFill>
                <a:schemeClr val="accent4"/>
              </a:solidFill>
              <a:latin typeface="Times New Roman" panose="02020603050405020304" pitchFamily="18" charset="0"/>
              <a:cs typeface="Times New Roman" panose="02020603050405020304" pitchFamily="18" charset="0"/>
            </a:endParaRPr>
          </a:p>
          <a:p>
            <a:r>
              <a:rPr lang="en-US" sz="2200" b="1" dirty="0" smtClean="0">
                <a:solidFill>
                  <a:schemeClr val="accent4"/>
                </a:solidFill>
                <a:latin typeface="Times New Roman" panose="02020603050405020304" pitchFamily="18" charset="0"/>
                <a:cs typeface="Times New Roman" panose="02020603050405020304" pitchFamily="18" charset="0"/>
              </a:rPr>
              <a:t>                                                  Đáp </a:t>
            </a:r>
            <a:r>
              <a:rPr lang="en-US" sz="2200" b="1" dirty="0" err="1" smtClean="0">
                <a:solidFill>
                  <a:schemeClr val="accent4"/>
                </a:solidFill>
                <a:latin typeface="Times New Roman" panose="02020603050405020304" pitchFamily="18" charset="0"/>
                <a:cs typeface="Times New Roman" panose="02020603050405020304" pitchFamily="18" charset="0"/>
              </a:rPr>
              <a:t>án</a:t>
            </a:r>
            <a:r>
              <a:rPr lang="en-US" sz="2200" b="1" dirty="0" smtClean="0">
                <a:solidFill>
                  <a:schemeClr val="accent4"/>
                </a:solidFill>
                <a:latin typeface="Times New Roman" panose="02020603050405020304" pitchFamily="18" charset="0"/>
                <a:cs typeface="Times New Roman" panose="02020603050405020304" pitchFamily="18" charset="0"/>
              </a:rPr>
              <a:t>: </a:t>
            </a:r>
            <a:r>
              <a:rPr lang="en-US" b="1" dirty="0" smtClean="0">
                <a:solidFill>
                  <a:srgbClr val="FF0000"/>
                </a:solidFill>
              </a:rPr>
              <a:t>1D</a:t>
            </a:r>
            <a:r>
              <a:rPr lang="en-US" b="1" dirty="0">
                <a:solidFill>
                  <a:srgbClr val="FF0000"/>
                </a:solidFill>
              </a:rPr>
              <a:t>, 2C,  3A, 4B</a:t>
            </a:r>
            <a:endParaRPr lang="en-US" dirty="0">
              <a:solidFill>
                <a:srgbClr val="FF0000"/>
              </a:solidFill>
            </a:endParaRPr>
          </a:p>
          <a:p>
            <a:endParaRPr lang="en-US" sz="2200" dirty="0">
              <a:solidFill>
                <a:srgbClr val="FF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567226584"/>
              </p:ext>
            </p:extLst>
          </p:nvPr>
        </p:nvGraphicFramePr>
        <p:xfrm>
          <a:off x="1736258" y="724235"/>
          <a:ext cx="5996800" cy="4451167"/>
        </p:xfrm>
        <a:graphic>
          <a:graphicData uri="http://schemas.openxmlformats.org/drawingml/2006/table">
            <a:tbl>
              <a:tblPr firstRow="1" firstCol="1" bandRow="1">
                <a:tableStyleId>{5C22544A-7EE6-4342-B048-85BDC9FD1C3A}</a:tableStyleId>
              </a:tblPr>
              <a:tblGrid>
                <a:gridCol w="2998400">
                  <a:extLst>
                    <a:ext uri="{9D8B030D-6E8A-4147-A177-3AD203B41FA5}">
                      <a16:colId xmlns:a16="http://schemas.microsoft.com/office/drawing/2014/main" val="1271564794"/>
                    </a:ext>
                  </a:extLst>
                </a:gridCol>
                <a:gridCol w="2998400">
                  <a:extLst>
                    <a:ext uri="{9D8B030D-6E8A-4147-A177-3AD203B41FA5}">
                      <a16:colId xmlns:a16="http://schemas.microsoft.com/office/drawing/2014/main" val="2755583425"/>
                    </a:ext>
                  </a:extLst>
                </a:gridCol>
              </a:tblGrid>
              <a:tr h="456640">
                <a:tc>
                  <a:txBody>
                    <a:bodyPr/>
                    <a:lstStyle/>
                    <a:p>
                      <a:pPr>
                        <a:lnSpc>
                          <a:spcPct val="130000"/>
                        </a:lnSpc>
                        <a:spcBef>
                          <a:spcPts val="300"/>
                        </a:spcBef>
                        <a:spcAft>
                          <a:spcPts val="300"/>
                        </a:spcAft>
                      </a:pPr>
                      <a:r>
                        <a:rPr lang="en-US" sz="1800" dirty="0" err="1">
                          <a:solidFill>
                            <a:schemeClr val="tx1"/>
                          </a:solidFill>
                          <a:effectLst/>
                        </a:rPr>
                        <a:t>Tên</a:t>
                      </a:r>
                      <a:r>
                        <a:rPr lang="en-US" sz="1800" dirty="0">
                          <a:solidFill>
                            <a:schemeClr val="tx1"/>
                          </a:solidFill>
                          <a:effectLst/>
                        </a:rPr>
                        <a:t> </a:t>
                      </a:r>
                      <a:r>
                        <a:rPr lang="en-US" sz="1800" dirty="0" err="1">
                          <a:solidFill>
                            <a:schemeClr val="tx1"/>
                          </a:solidFill>
                          <a:effectLst/>
                        </a:rPr>
                        <a:t>phương</a:t>
                      </a:r>
                      <a:r>
                        <a:rPr lang="en-US" sz="1800" dirty="0">
                          <a:solidFill>
                            <a:schemeClr val="tx1"/>
                          </a:solidFill>
                          <a:effectLst/>
                        </a:rPr>
                        <a:t> </a:t>
                      </a:r>
                      <a:r>
                        <a:rPr lang="en-US" sz="1800" dirty="0" err="1">
                          <a:solidFill>
                            <a:schemeClr val="tx1"/>
                          </a:solidFill>
                          <a:effectLst/>
                        </a:rPr>
                        <a:t>pháp</a:t>
                      </a:r>
                      <a:endParaRPr lang="en-US" sz="1800" dirty="0">
                        <a:solidFill>
                          <a:schemeClr val="tx1"/>
                        </a:solidFill>
                        <a:effectLst/>
                        <a:latin typeface="Times New Roman" panose="02020603050405020304" pitchFamily="18" charset="0"/>
                        <a:ea typeface="Calibri" panose="020F0502020204030204" pitchFamily="34" charset="0"/>
                      </a:endParaRPr>
                    </a:p>
                  </a:txBody>
                  <a:tcPr marL="60795" marR="60795" marT="0" marB="0">
                    <a:solidFill>
                      <a:schemeClr val="accent4"/>
                    </a:solidFill>
                  </a:tcPr>
                </a:tc>
                <a:tc>
                  <a:txBody>
                    <a:bodyPr/>
                    <a:lstStyle/>
                    <a:p>
                      <a:pPr>
                        <a:lnSpc>
                          <a:spcPct val="130000"/>
                        </a:lnSpc>
                        <a:spcBef>
                          <a:spcPts val="300"/>
                        </a:spcBef>
                        <a:spcAft>
                          <a:spcPts val="300"/>
                        </a:spcAft>
                      </a:pPr>
                      <a:r>
                        <a:rPr lang="en-US" sz="1800" dirty="0" err="1">
                          <a:solidFill>
                            <a:schemeClr val="tx1"/>
                          </a:solidFill>
                          <a:effectLst/>
                        </a:rPr>
                        <a:t>Yêu</a:t>
                      </a:r>
                      <a:r>
                        <a:rPr lang="en-US" sz="1800" dirty="0">
                          <a:solidFill>
                            <a:schemeClr val="tx1"/>
                          </a:solidFill>
                          <a:effectLst/>
                        </a:rPr>
                        <a:t> </a:t>
                      </a:r>
                      <a:r>
                        <a:rPr lang="en-US" sz="1800" dirty="0" err="1">
                          <a:solidFill>
                            <a:schemeClr val="tx1"/>
                          </a:solidFill>
                          <a:effectLst/>
                        </a:rPr>
                        <a:t>cầu</a:t>
                      </a:r>
                      <a:r>
                        <a:rPr lang="en-US" sz="1800" dirty="0">
                          <a:solidFill>
                            <a:schemeClr val="tx1"/>
                          </a:solidFill>
                          <a:effectLst/>
                        </a:rPr>
                        <a:t> </a:t>
                      </a:r>
                      <a:r>
                        <a:rPr lang="en-US" sz="1800" dirty="0" err="1">
                          <a:solidFill>
                            <a:schemeClr val="tx1"/>
                          </a:solidFill>
                          <a:effectLst/>
                        </a:rPr>
                        <a:t>trong</a:t>
                      </a:r>
                      <a:r>
                        <a:rPr lang="en-US" sz="1800" dirty="0">
                          <a:solidFill>
                            <a:schemeClr val="tx1"/>
                          </a:solidFill>
                          <a:effectLst/>
                        </a:rPr>
                        <a:t> </a:t>
                      </a:r>
                      <a:r>
                        <a:rPr lang="en-US" sz="1800" dirty="0" err="1">
                          <a:solidFill>
                            <a:schemeClr val="tx1"/>
                          </a:solidFill>
                          <a:effectLst/>
                        </a:rPr>
                        <a:t>nghiên</a:t>
                      </a:r>
                      <a:r>
                        <a:rPr lang="en-US" sz="1800" dirty="0">
                          <a:solidFill>
                            <a:schemeClr val="tx1"/>
                          </a:solidFill>
                          <a:effectLst/>
                        </a:rPr>
                        <a:t> </a:t>
                      </a:r>
                      <a:r>
                        <a:rPr lang="en-US" sz="1800" dirty="0" err="1">
                          <a:solidFill>
                            <a:schemeClr val="tx1"/>
                          </a:solidFill>
                          <a:effectLst/>
                        </a:rPr>
                        <a:t>cứu</a:t>
                      </a:r>
                      <a:endParaRPr lang="en-US" sz="1800" dirty="0">
                        <a:solidFill>
                          <a:schemeClr val="tx1"/>
                        </a:solidFill>
                        <a:effectLst/>
                        <a:latin typeface="Times New Roman" panose="02020603050405020304" pitchFamily="18" charset="0"/>
                        <a:ea typeface="Calibri" panose="020F0502020204030204" pitchFamily="34" charset="0"/>
                      </a:endParaRPr>
                    </a:p>
                  </a:txBody>
                  <a:tcPr marL="60795" marR="60795" marT="0" marB="0">
                    <a:solidFill>
                      <a:schemeClr val="accent4"/>
                    </a:solidFill>
                  </a:tcPr>
                </a:tc>
                <a:extLst>
                  <a:ext uri="{0D108BD9-81ED-4DB2-BD59-A6C34878D82A}">
                    <a16:rowId xmlns:a16="http://schemas.microsoft.com/office/drawing/2014/main" val="1603745886"/>
                  </a:ext>
                </a:extLst>
              </a:tr>
              <a:tr h="913279">
                <a:tc>
                  <a:txBody>
                    <a:bodyPr/>
                    <a:lstStyle/>
                    <a:p>
                      <a:pPr>
                        <a:lnSpc>
                          <a:spcPct val="130000"/>
                        </a:lnSpc>
                        <a:spcBef>
                          <a:spcPts val="300"/>
                        </a:spcBef>
                        <a:spcAft>
                          <a:spcPts val="300"/>
                        </a:spcAft>
                      </a:pPr>
                      <a:r>
                        <a:rPr lang="en-US" sz="1800" dirty="0">
                          <a:effectLst/>
                        </a:rPr>
                        <a:t>1. </a:t>
                      </a:r>
                      <a:r>
                        <a:rPr lang="en-US" sz="1800" dirty="0" err="1">
                          <a:effectLst/>
                        </a:rPr>
                        <a:t>Phương</a:t>
                      </a:r>
                      <a:r>
                        <a:rPr lang="en-US" sz="1800" dirty="0">
                          <a:effectLst/>
                        </a:rPr>
                        <a:t> </a:t>
                      </a:r>
                      <a:r>
                        <a:rPr lang="en-US" sz="1800" dirty="0" err="1">
                          <a:effectLst/>
                        </a:rPr>
                        <a:t>pháp</a:t>
                      </a:r>
                      <a:r>
                        <a:rPr lang="en-US" sz="1800" dirty="0">
                          <a:effectLst/>
                        </a:rPr>
                        <a:t> </a:t>
                      </a:r>
                      <a:r>
                        <a:rPr lang="en-US" sz="1800" dirty="0" err="1">
                          <a:effectLst/>
                        </a:rPr>
                        <a:t>phân</a:t>
                      </a:r>
                      <a:r>
                        <a:rPr lang="en-US" sz="1800" dirty="0">
                          <a:effectLst/>
                        </a:rPr>
                        <a:t> </a:t>
                      </a:r>
                      <a:r>
                        <a:rPr lang="en-US" sz="1800" dirty="0" err="1">
                          <a:effectLst/>
                        </a:rPr>
                        <a:t>tích</a:t>
                      </a:r>
                      <a:r>
                        <a:rPr lang="en-US" sz="1800" dirty="0">
                          <a:effectLst/>
                        </a:rPr>
                        <a:t> </a:t>
                      </a:r>
                      <a:r>
                        <a:rPr lang="en-US" sz="1800" dirty="0" err="1">
                          <a:effectLst/>
                        </a:rPr>
                        <a:t>văn</a:t>
                      </a:r>
                      <a:r>
                        <a:rPr lang="en-US" sz="1800" dirty="0">
                          <a:effectLst/>
                        </a:rPr>
                        <a:t> </a:t>
                      </a:r>
                      <a:r>
                        <a:rPr lang="en-US" sz="1800" dirty="0" err="1">
                          <a:effectLst/>
                        </a:rPr>
                        <a:t>bản</a:t>
                      </a:r>
                      <a:endParaRPr lang="en-US" sz="1800" dirty="0">
                        <a:effectLst/>
                        <a:latin typeface="Times New Roman" panose="02020603050405020304" pitchFamily="18" charset="0"/>
                        <a:ea typeface="Calibri" panose="020F0502020204030204" pitchFamily="34" charset="0"/>
                      </a:endParaRPr>
                    </a:p>
                  </a:txBody>
                  <a:tcPr marL="60795" marR="60795" marT="0" marB="0"/>
                </a:tc>
                <a:tc>
                  <a:txBody>
                    <a:bodyPr/>
                    <a:lstStyle/>
                    <a:p>
                      <a:pPr>
                        <a:lnSpc>
                          <a:spcPct val="130000"/>
                        </a:lnSpc>
                        <a:spcBef>
                          <a:spcPts val="300"/>
                        </a:spcBef>
                        <a:spcAft>
                          <a:spcPts val="300"/>
                        </a:spcAft>
                      </a:pPr>
                      <a:r>
                        <a:rPr lang="en-US" sz="1800" dirty="0" err="1">
                          <a:effectLst/>
                        </a:rPr>
                        <a:t>A.Lấy</a:t>
                      </a:r>
                      <a:r>
                        <a:rPr lang="en-US" sz="1800" dirty="0">
                          <a:effectLst/>
                        </a:rPr>
                        <a:t> ý </a:t>
                      </a:r>
                      <a:r>
                        <a:rPr lang="en-US" sz="1800" dirty="0" err="1">
                          <a:effectLst/>
                        </a:rPr>
                        <a:t>kiến</a:t>
                      </a:r>
                      <a:r>
                        <a:rPr lang="en-US" sz="1800" dirty="0">
                          <a:effectLst/>
                        </a:rPr>
                        <a:t>, </a:t>
                      </a:r>
                      <a:r>
                        <a:rPr lang="en-US" sz="1800" dirty="0" err="1">
                          <a:effectLst/>
                        </a:rPr>
                        <a:t>quan</a:t>
                      </a:r>
                      <a:r>
                        <a:rPr lang="en-US" sz="1800" dirty="0">
                          <a:effectLst/>
                        </a:rPr>
                        <a:t> </a:t>
                      </a:r>
                      <a:r>
                        <a:rPr lang="en-US" sz="1800" dirty="0" err="1">
                          <a:effectLst/>
                        </a:rPr>
                        <a:t>điểm</a:t>
                      </a:r>
                      <a:r>
                        <a:rPr lang="en-US" sz="1800" dirty="0">
                          <a:effectLst/>
                        </a:rPr>
                        <a:t> </a:t>
                      </a:r>
                      <a:r>
                        <a:rPr lang="en-US" sz="1800" dirty="0" err="1">
                          <a:effectLst/>
                        </a:rPr>
                        <a:t>của</a:t>
                      </a:r>
                      <a:r>
                        <a:rPr lang="en-US" sz="1800" dirty="0">
                          <a:effectLst/>
                        </a:rPr>
                        <a:t> </a:t>
                      </a:r>
                      <a:r>
                        <a:rPr lang="en-US" sz="1800" dirty="0" err="1">
                          <a:effectLst/>
                        </a:rPr>
                        <a:t>một</a:t>
                      </a:r>
                      <a:r>
                        <a:rPr lang="en-US" sz="1800" dirty="0">
                          <a:effectLst/>
                        </a:rPr>
                        <a:t>, </a:t>
                      </a:r>
                      <a:r>
                        <a:rPr lang="en-US" sz="1800" dirty="0" err="1">
                          <a:effectLst/>
                        </a:rPr>
                        <a:t>một</a:t>
                      </a:r>
                      <a:r>
                        <a:rPr lang="en-US" sz="1800" dirty="0">
                          <a:effectLst/>
                        </a:rPr>
                        <a:t> </a:t>
                      </a:r>
                      <a:r>
                        <a:rPr lang="en-US" sz="1800" dirty="0" err="1">
                          <a:effectLst/>
                        </a:rPr>
                        <a:t>số</a:t>
                      </a:r>
                      <a:r>
                        <a:rPr lang="en-US" sz="1800" dirty="0">
                          <a:effectLst/>
                        </a:rPr>
                        <a:t> </a:t>
                      </a:r>
                      <a:r>
                        <a:rPr lang="en-US" sz="1800" dirty="0" err="1">
                          <a:effectLst/>
                        </a:rPr>
                        <a:t>đối</a:t>
                      </a:r>
                      <a:r>
                        <a:rPr lang="en-US" sz="1800" dirty="0">
                          <a:effectLst/>
                        </a:rPr>
                        <a:t> </a:t>
                      </a:r>
                      <a:r>
                        <a:rPr lang="en-US" sz="1800" dirty="0" err="1">
                          <a:effectLst/>
                        </a:rPr>
                        <a:t>tượng</a:t>
                      </a:r>
                      <a:r>
                        <a:rPr lang="en-US" sz="1800" dirty="0">
                          <a:effectLst/>
                        </a:rPr>
                        <a:t> </a:t>
                      </a:r>
                      <a:r>
                        <a:rPr lang="en-US" sz="1800" dirty="0" err="1">
                          <a:effectLst/>
                        </a:rPr>
                        <a:t>có</a:t>
                      </a:r>
                      <a:r>
                        <a:rPr lang="en-US" sz="1800" dirty="0">
                          <a:effectLst/>
                        </a:rPr>
                        <a:t> </a:t>
                      </a:r>
                      <a:r>
                        <a:rPr lang="en-US" sz="1800" dirty="0" err="1">
                          <a:effectLst/>
                        </a:rPr>
                        <a:t>liên</a:t>
                      </a:r>
                      <a:r>
                        <a:rPr lang="en-US" sz="1800" dirty="0">
                          <a:effectLst/>
                        </a:rPr>
                        <a:t> </a:t>
                      </a:r>
                      <a:r>
                        <a:rPr lang="en-US" sz="1800" dirty="0" err="1">
                          <a:effectLst/>
                        </a:rPr>
                        <a:t>quan</a:t>
                      </a:r>
                      <a:endParaRPr lang="en-US" sz="1800" dirty="0">
                        <a:effectLst/>
                        <a:latin typeface="Times New Roman" panose="02020603050405020304" pitchFamily="18" charset="0"/>
                        <a:ea typeface="Calibri" panose="020F0502020204030204" pitchFamily="34" charset="0"/>
                      </a:endParaRPr>
                    </a:p>
                  </a:txBody>
                  <a:tcPr marL="60795" marR="60795" marT="0" marB="0"/>
                </a:tc>
                <a:extLst>
                  <a:ext uri="{0D108BD9-81ED-4DB2-BD59-A6C34878D82A}">
                    <a16:rowId xmlns:a16="http://schemas.microsoft.com/office/drawing/2014/main" val="1072230324"/>
                  </a:ext>
                </a:extLst>
              </a:tr>
              <a:tr h="1141599">
                <a:tc>
                  <a:txBody>
                    <a:bodyPr/>
                    <a:lstStyle/>
                    <a:p>
                      <a:pPr>
                        <a:lnSpc>
                          <a:spcPct val="130000"/>
                        </a:lnSpc>
                        <a:spcBef>
                          <a:spcPts val="300"/>
                        </a:spcBef>
                        <a:spcAft>
                          <a:spcPts val="300"/>
                        </a:spcAft>
                      </a:pPr>
                      <a:r>
                        <a:rPr lang="en-US" sz="1800" dirty="0">
                          <a:effectLst/>
                        </a:rPr>
                        <a:t>2.Phương </a:t>
                      </a:r>
                      <a:r>
                        <a:rPr lang="en-US" sz="1800" dirty="0" err="1">
                          <a:effectLst/>
                        </a:rPr>
                        <a:t>pháp</a:t>
                      </a:r>
                      <a:r>
                        <a:rPr lang="en-US" sz="1800" dirty="0">
                          <a:effectLst/>
                        </a:rPr>
                        <a:t> </a:t>
                      </a:r>
                      <a:r>
                        <a:rPr lang="en-US" sz="1800" dirty="0" err="1">
                          <a:effectLst/>
                        </a:rPr>
                        <a:t>quan</a:t>
                      </a:r>
                      <a:r>
                        <a:rPr lang="en-US" sz="1800" dirty="0">
                          <a:effectLst/>
                        </a:rPr>
                        <a:t> </a:t>
                      </a:r>
                      <a:r>
                        <a:rPr lang="en-US" sz="1800" dirty="0" err="1">
                          <a:effectLst/>
                        </a:rPr>
                        <a:t>sát</a:t>
                      </a:r>
                      <a:endParaRPr lang="en-US" sz="1800" dirty="0">
                        <a:effectLst/>
                        <a:latin typeface="Times New Roman" panose="02020603050405020304" pitchFamily="18" charset="0"/>
                        <a:ea typeface="Calibri" panose="020F0502020204030204" pitchFamily="34" charset="0"/>
                      </a:endParaRPr>
                    </a:p>
                  </a:txBody>
                  <a:tcPr marL="60795" marR="60795" marT="0" marB="0"/>
                </a:tc>
                <a:tc>
                  <a:txBody>
                    <a:bodyPr/>
                    <a:lstStyle/>
                    <a:p>
                      <a:pPr>
                        <a:lnSpc>
                          <a:spcPct val="130000"/>
                        </a:lnSpc>
                        <a:spcBef>
                          <a:spcPts val="300"/>
                        </a:spcBef>
                        <a:spcAft>
                          <a:spcPts val="300"/>
                        </a:spcAft>
                      </a:pPr>
                      <a:r>
                        <a:rPr lang="en-US" sz="1800" dirty="0">
                          <a:effectLst/>
                        </a:rPr>
                        <a:t>B. </a:t>
                      </a:r>
                      <a:r>
                        <a:rPr lang="en-US" sz="1800" dirty="0" err="1">
                          <a:effectLst/>
                        </a:rPr>
                        <a:t>Tìm</a:t>
                      </a:r>
                      <a:r>
                        <a:rPr lang="en-US" sz="1800" dirty="0">
                          <a:effectLst/>
                        </a:rPr>
                        <a:t> </a:t>
                      </a:r>
                      <a:r>
                        <a:rPr lang="en-US" sz="1800" dirty="0" err="1">
                          <a:effectLst/>
                        </a:rPr>
                        <a:t>kiếm</a:t>
                      </a:r>
                      <a:r>
                        <a:rPr lang="en-US" sz="1800" dirty="0">
                          <a:effectLst/>
                        </a:rPr>
                        <a:t>,  </a:t>
                      </a:r>
                      <a:r>
                        <a:rPr lang="en-US" sz="1800" dirty="0" err="1">
                          <a:effectLst/>
                        </a:rPr>
                        <a:t>tập</a:t>
                      </a:r>
                      <a:r>
                        <a:rPr lang="en-US" sz="1800" dirty="0">
                          <a:effectLst/>
                        </a:rPr>
                        <a:t> </a:t>
                      </a:r>
                      <a:r>
                        <a:rPr lang="en-US" sz="1800" dirty="0" err="1">
                          <a:effectLst/>
                        </a:rPr>
                        <a:t>hợp</a:t>
                      </a:r>
                      <a:r>
                        <a:rPr lang="en-US" sz="1800" dirty="0">
                          <a:effectLst/>
                        </a:rPr>
                        <a:t>, </a:t>
                      </a:r>
                      <a:r>
                        <a:rPr lang="en-US" sz="1800" dirty="0" err="1">
                          <a:effectLst/>
                        </a:rPr>
                        <a:t>phân</a:t>
                      </a:r>
                      <a:r>
                        <a:rPr lang="en-US" sz="1800" dirty="0">
                          <a:effectLst/>
                        </a:rPr>
                        <a:t> </a:t>
                      </a:r>
                      <a:r>
                        <a:rPr lang="en-US" sz="1800" dirty="0" err="1">
                          <a:effectLst/>
                        </a:rPr>
                        <a:t>loại</a:t>
                      </a:r>
                      <a:r>
                        <a:rPr lang="en-US" sz="1800" dirty="0">
                          <a:effectLst/>
                        </a:rPr>
                        <a:t> </a:t>
                      </a:r>
                      <a:r>
                        <a:rPr lang="en-US" sz="1800" dirty="0" err="1">
                          <a:effectLst/>
                        </a:rPr>
                        <a:t>những</a:t>
                      </a:r>
                      <a:r>
                        <a:rPr lang="en-US" sz="1800" dirty="0">
                          <a:effectLst/>
                        </a:rPr>
                        <a:t> </a:t>
                      </a:r>
                      <a:r>
                        <a:rPr lang="en-US" sz="1800" dirty="0" err="1">
                          <a:effectLst/>
                        </a:rPr>
                        <a:t>sáng</a:t>
                      </a:r>
                      <a:r>
                        <a:rPr lang="en-US" sz="1800" dirty="0">
                          <a:effectLst/>
                        </a:rPr>
                        <a:t> </a:t>
                      </a:r>
                      <a:r>
                        <a:rPr lang="en-US" sz="1800" dirty="0" err="1">
                          <a:effectLst/>
                        </a:rPr>
                        <a:t>tác</a:t>
                      </a:r>
                      <a:r>
                        <a:rPr lang="en-US" sz="1800" dirty="0">
                          <a:effectLst/>
                        </a:rPr>
                        <a:t> </a:t>
                      </a:r>
                      <a:r>
                        <a:rPr lang="en-US" sz="1800" dirty="0" err="1">
                          <a:effectLst/>
                        </a:rPr>
                        <a:t>truyền</a:t>
                      </a:r>
                      <a:r>
                        <a:rPr lang="en-US" sz="1800" dirty="0">
                          <a:effectLst/>
                        </a:rPr>
                        <a:t> </a:t>
                      </a:r>
                      <a:r>
                        <a:rPr lang="en-US" sz="1800" dirty="0" err="1">
                          <a:effectLst/>
                        </a:rPr>
                        <a:t>miệng</a:t>
                      </a:r>
                      <a:r>
                        <a:rPr lang="en-US" sz="1800" dirty="0">
                          <a:effectLst/>
                        </a:rPr>
                        <a:t> </a:t>
                      </a:r>
                      <a:r>
                        <a:rPr lang="en-US" sz="1800" dirty="0" err="1">
                          <a:effectLst/>
                        </a:rPr>
                        <a:t>trong</a:t>
                      </a:r>
                      <a:r>
                        <a:rPr lang="en-US" sz="1800" dirty="0">
                          <a:effectLst/>
                        </a:rPr>
                        <a:t> </a:t>
                      </a:r>
                      <a:r>
                        <a:rPr lang="en-US" sz="1800" dirty="0" err="1">
                          <a:effectLst/>
                        </a:rPr>
                        <a:t>dân</a:t>
                      </a:r>
                      <a:r>
                        <a:rPr lang="en-US" sz="1800" dirty="0">
                          <a:effectLst/>
                        </a:rPr>
                        <a:t> </a:t>
                      </a:r>
                      <a:r>
                        <a:rPr lang="en-US" sz="1800" dirty="0" err="1">
                          <a:effectLst/>
                        </a:rPr>
                        <a:t>gian</a:t>
                      </a:r>
                      <a:endParaRPr lang="en-US" sz="1800" dirty="0">
                        <a:effectLst/>
                        <a:latin typeface="Times New Roman" panose="02020603050405020304" pitchFamily="18" charset="0"/>
                        <a:ea typeface="Calibri" panose="020F0502020204030204" pitchFamily="34" charset="0"/>
                      </a:endParaRPr>
                    </a:p>
                  </a:txBody>
                  <a:tcPr marL="60795" marR="60795" marT="0" marB="0"/>
                </a:tc>
                <a:extLst>
                  <a:ext uri="{0D108BD9-81ED-4DB2-BD59-A6C34878D82A}">
                    <a16:rowId xmlns:a16="http://schemas.microsoft.com/office/drawing/2014/main" val="1162911241"/>
                  </a:ext>
                </a:extLst>
              </a:tr>
              <a:tr h="913279">
                <a:tc>
                  <a:txBody>
                    <a:bodyPr/>
                    <a:lstStyle/>
                    <a:p>
                      <a:pPr>
                        <a:lnSpc>
                          <a:spcPct val="130000"/>
                        </a:lnSpc>
                        <a:spcBef>
                          <a:spcPts val="300"/>
                        </a:spcBef>
                        <a:spcAft>
                          <a:spcPts val="300"/>
                        </a:spcAft>
                      </a:pPr>
                      <a:r>
                        <a:rPr lang="en-US" sz="1800">
                          <a:effectLst/>
                        </a:rPr>
                        <a:t>3.Phương pháp khảo sát</a:t>
                      </a:r>
                      <a:endParaRPr lang="en-US" sz="1800">
                        <a:effectLst/>
                        <a:latin typeface="Times New Roman" panose="02020603050405020304" pitchFamily="18" charset="0"/>
                        <a:ea typeface="Calibri" panose="020F0502020204030204" pitchFamily="34" charset="0"/>
                      </a:endParaRPr>
                    </a:p>
                  </a:txBody>
                  <a:tcPr marL="60795" marR="60795" marT="0" marB="0"/>
                </a:tc>
                <a:tc>
                  <a:txBody>
                    <a:bodyPr/>
                    <a:lstStyle/>
                    <a:p>
                      <a:pPr>
                        <a:lnSpc>
                          <a:spcPct val="130000"/>
                        </a:lnSpc>
                        <a:spcBef>
                          <a:spcPts val="300"/>
                        </a:spcBef>
                        <a:spcAft>
                          <a:spcPts val="300"/>
                        </a:spcAft>
                      </a:pPr>
                      <a:r>
                        <a:rPr lang="en-US" sz="1800" dirty="0" err="1">
                          <a:effectLst/>
                        </a:rPr>
                        <a:t>C.Sử</a:t>
                      </a:r>
                      <a:r>
                        <a:rPr lang="en-US" sz="1800" dirty="0">
                          <a:effectLst/>
                        </a:rPr>
                        <a:t> </a:t>
                      </a:r>
                      <a:r>
                        <a:rPr lang="en-US" sz="1800" dirty="0" err="1">
                          <a:effectLst/>
                        </a:rPr>
                        <a:t>dụng</a:t>
                      </a:r>
                      <a:r>
                        <a:rPr lang="en-US" sz="1800" dirty="0">
                          <a:effectLst/>
                        </a:rPr>
                        <a:t> </a:t>
                      </a:r>
                      <a:r>
                        <a:rPr lang="en-US" sz="1800" dirty="0" err="1">
                          <a:effectLst/>
                        </a:rPr>
                        <a:t>trong</a:t>
                      </a:r>
                      <a:r>
                        <a:rPr lang="en-US" sz="1800" dirty="0">
                          <a:effectLst/>
                        </a:rPr>
                        <a:t> </a:t>
                      </a:r>
                      <a:r>
                        <a:rPr lang="en-US" sz="1800" dirty="0" err="1">
                          <a:effectLst/>
                        </a:rPr>
                        <a:t>tìm</a:t>
                      </a:r>
                      <a:r>
                        <a:rPr lang="en-US" sz="1800" dirty="0">
                          <a:effectLst/>
                        </a:rPr>
                        <a:t> </a:t>
                      </a:r>
                      <a:r>
                        <a:rPr lang="en-US" sz="1800" dirty="0" err="1">
                          <a:effectLst/>
                        </a:rPr>
                        <a:t>hiểu</a:t>
                      </a:r>
                      <a:r>
                        <a:rPr lang="en-US" sz="1800" dirty="0">
                          <a:effectLst/>
                        </a:rPr>
                        <a:t> </a:t>
                      </a:r>
                      <a:r>
                        <a:rPr lang="en-US" sz="1800" dirty="0" err="1">
                          <a:effectLst/>
                        </a:rPr>
                        <a:t>đặc</a:t>
                      </a:r>
                      <a:r>
                        <a:rPr lang="en-US" sz="1800" dirty="0">
                          <a:effectLst/>
                        </a:rPr>
                        <a:t> </a:t>
                      </a:r>
                      <a:r>
                        <a:rPr lang="en-US" sz="1800" dirty="0" err="1">
                          <a:effectLst/>
                        </a:rPr>
                        <a:t>tính</a:t>
                      </a:r>
                      <a:r>
                        <a:rPr lang="en-US" sz="1800" dirty="0">
                          <a:effectLst/>
                        </a:rPr>
                        <a:t> </a:t>
                      </a:r>
                      <a:r>
                        <a:rPr lang="en-US" sz="1800" dirty="0" err="1">
                          <a:effectLst/>
                        </a:rPr>
                        <a:t>diễn</a:t>
                      </a:r>
                      <a:r>
                        <a:rPr lang="en-US" sz="1800" dirty="0">
                          <a:effectLst/>
                        </a:rPr>
                        <a:t> </a:t>
                      </a:r>
                      <a:r>
                        <a:rPr lang="en-US" sz="1800" dirty="0" err="1">
                          <a:effectLst/>
                        </a:rPr>
                        <a:t>xướng</a:t>
                      </a:r>
                      <a:r>
                        <a:rPr lang="en-US" sz="1800" dirty="0">
                          <a:effectLst/>
                        </a:rPr>
                        <a:t> </a:t>
                      </a:r>
                      <a:r>
                        <a:rPr lang="en-US" sz="1800" dirty="0" err="1">
                          <a:effectLst/>
                        </a:rPr>
                        <a:t>và</a:t>
                      </a:r>
                      <a:r>
                        <a:rPr lang="en-US" sz="1800" dirty="0">
                          <a:effectLst/>
                        </a:rPr>
                        <a:t> </a:t>
                      </a:r>
                      <a:r>
                        <a:rPr lang="en-US" sz="1800" dirty="0" err="1">
                          <a:effectLst/>
                        </a:rPr>
                        <a:t>dấu</a:t>
                      </a:r>
                      <a:r>
                        <a:rPr lang="en-US" sz="1800" dirty="0">
                          <a:effectLst/>
                        </a:rPr>
                        <a:t> </a:t>
                      </a:r>
                      <a:r>
                        <a:rPr lang="en-US" sz="1800" dirty="0" err="1">
                          <a:effectLst/>
                        </a:rPr>
                        <a:t>tích</a:t>
                      </a:r>
                      <a:r>
                        <a:rPr lang="en-US" sz="1800" dirty="0">
                          <a:effectLst/>
                        </a:rPr>
                        <a:t> </a:t>
                      </a:r>
                      <a:r>
                        <a:rPr lang="en-US" sz="1800" dirty="0" err="1">
                          <a:effectLst/>
                        </a:rPr>
                        <a:t>trong</a:t>
                      </a:r>
                      <a:r>
                        <a:rPr lang="en-US" sz="1800" dirty="0">
                          <a:effectLst/>
                        </a:rPr>
                        <a:t> </a:t>
                      </a:r>
                      <a:r>
                        <a:rPr lang="en-US" sz="1800" dirty="0" err="1">
                          <a:effectLst/>
                        </a:rPr>
                        <a:t>thực</a:t>
                      </a:r>
                      <a:r>
                        <a:rPr lang="en-US" sz="1800" dirty="0">
                          <a:effectLst/>
                        </a:rPr>
                        <a:t> </a:t>
                      </a:r>
                      <a:r>
                        <a:rPr lang="en-US" sz="1800" dirty="0" err="1">
                          <a:effectLst/>
                        </a:rPr>
                        <a:t>địa</a:t>
                      </a:r>
                      <a:endParaRPr lang="en-US" sz="1800" dirty="0">
                        <a:effectLst/>
                        <a:latin typeface="Times New Roman" panose="02020603050405020304" pitchFamily="18" charset="0"/>
                        <a:ea typeface="Calibri" panose="020F0502020204030204" pitchFamily="34" charset="0"/>
                      </a:endParaRPr>
                    </a:p>
                  </a:txBody>
                  <a:tcPr marL="60795" marR="60795" marT="0" marB="0"/>
                </a:tc>
                <a:extLst>
                  <a:ext uri="{0D108BD9-81ED-4DB2-BD59-A6C34878D82A}">
                    <a16:rowId xmlns:a16="http://schemas.microsoft.com/office/drawing/2014/main" val="1128781430"/>
                  </a:ext>
                </a:extLst>
              </a:tr>
              <a:tr h="456640">
                <a:tc>
                  <a:txBody>
                    <a:bodyPr/>
                    <a:lstStyle/>
                    <a:p>
                      <a:pPr>
                        <a:lnSpc>
                          <a:spcPct val="130000"/>
                        </a:lnSpc>
                        <a:spcBef>
                          <a:spcPts val="300"/>
                        </a:spcBef>
                        <a:spcAft>
                          <a:spcPts val="300"/>
                        </a:spcAft>
                      </a:pPr>
                      <a:r>
                        <a:rPr lang="en-US" sz="1800" dirty="0">
                          <a:effectLst/>
                        </a:rPr>
                        <a:t>4. </a:t>
                      </a:r>
                      <a:r>
                        <a:rPr lang="en-US" sz="1800" dirty="0" err="1">
                          <a:effectLst/>
                        </a:rPr>
                        <a:t>Phương</a:t>
                      </a:r>
                      <a:r>
                        <a:rPr lang="en-US" sz="1800" dirty="0">
                          <a:effectLst/>
                        </a:rPr>
                        <a:t> </a:t>
                      </a:r>
                      <a:r>
                        <a:rPr lang="en-US" sz="1800" dirty="0" err="1">
                          <a:effectLst/>
                        </a:rPr>
                        <a:t>pháp</a:t>
                      </a:r>
                      <a:r>
                        <a:rPr lang="en-US" sz="1800" dirty="0">
                          <a:effectLst/>
                        </a:rPr>
                        <a:t> </a:t>
                      </a:r>
                      <a:r>
                        <a:rPr lang="en-US" sz="1800" dirty="0" err="1">
                          <a:effectLst/>
                        </a:rPr>
                        <a:t>sưu</a:t>
                      </a:r>
                      <a:r>
                        <a:rPr lang="en-US" sz="1800" dirty="0">
                          <a:effectLst/>
                        </a:rPr>
                        <a:t> </a:t>
                      </a:r>
                      <a:r>
                        <a:rPr lang="en-US" sz="1800" dirty="0" err="1">
                          <a:effectLst/>
                        </a:rPr>
                        <a:t>tầm</a:t>
                      </a:r>
                      <a:endParaRPr lang="en-US" sz="1800" dirty="0">
                        <a:effectLst/>
                        <a:latin typeface="Times New Roman" panose="02020603050405020304" pitchFamily="18" charset="0"/>
                        <a:ea typeface="Calibri" panose="020F0502020204030204" pitchFamily="34" charset="0"/>
                      </a:endParaRPr>
                    </a:p>
                  </a:txBody>
                  <a:tcPr marL="60795" marR="60795" marT="0" marB="0"/>
                </a:tc>
                <a:tc>
                  <a:txBody>
                    <a:bodyPr/>
                    <a:lstStyle/>
                    <a:p>
                      <a:pPr>
                        <a:lnSpc>
                          <a:spcPct val="130000"/>
                        </a:lnSpc>
                        <a:spcBef>
                          <a:spcPts val="300"/>
                        </a:spcBef>
                        <a:spcAft>
                          <a:spcPts val="300"/>
                        </a:spcAft>
                      </a:pPr>
                      <a:r>
                        <a:rPr lang="en-US" sz="1800" dirty="0">
                          <a:effectLst/>
                        </a:rPr>
                        <a:t>D. </a:t>
                      </a:r>
                      <a:r>
                        <a:rPr lang="en-US" sz="1800" dirty="0" err="1">
                          <a:effectLst/>
                        </a:rPr>
                        <a:t>Bám</a:t>
                      </a:r>
                      <a:r>
                        <a:rPr lang="en-US" sz="1800" dirty="0">
                          <a:effectLst/>
                        </a:rPr>
                        <a:t> </a:t>
                      </a:r>
                      <a:r>
                        <a:rPr lang="en-US" sz="1800" dirty="0" err="1">
                          <a:effectLst/>
                        </a:rPr>
                        <a:t>sát</a:t>
                      </a:r>
                      <a:r>
                        <a:rPr lang="en-US" sz="1800" dirty="0">
                          <a:effectLst/>
                        </a:rPr>
                        <a:t> </a:t>
                      </a:r>
                      <a:r>
                        <a:rPr lang="en-US" sz="1800" dirty="0" err="1">
                          <a:effectLst/>
                        </a:rPr>
                        <a:t>văn</a:t>
                      </a:r>
                      <a:r>
                        <a:rPr lang="en-US" sz="1800" dirty="0">
                          <a:effectLst/>
                        </a:rPr>
                        <a:t> </a:t>
                      </a:r>
                      <a:r>
                        <a:rPr lang="en-US" sz="1800" dirty="0" err="1">
                          <a:effectLst/>
                        </a:rPr>
                        <a:t>bản</a:t>
                      </a:r>
                      <a:r>
                        <a:rPr lang="en-US" sz="1800" dirty="0">
                          <a:effectLst/>
                        </a:rPr>
                        <a:t> </a:t>
                      </a:r>
                      <a:r>
                        <a:rPr lang="en-US" sz="1800" dirty="0" err="1">
                          <a:effectLst/>
                        </a:rPr>
                        <a:t>để</a:t>
                      </a:r>
                      <a:r>
                        <a:rPr lang="en-US" sz="1800" dirty="0">
                          <a:effectLst/>
                        </a:rPr>
                        <a:t> </a:t>
                      </a:r>
                      <a:r>
                        <a:rPr lang="en-US" sz="1800" dirty="0" err="1">
                          <a:effectLst/>
                        </a:rPr>
                        <a:t>tìm</a:t>
                      </a:r>
                      <a:r>
                        <a:rPr lang="en-US" sz="1800" dirty="0">
                          <a:effectLst/>
                        </a:rPr>
                        <a:t> </a:t>
                      </a:r>
                      <a:r>
                        <a:rPr lang="en-US" sz="1800" dirty="0" err="1">
                          <a:effectLst/>
                        </a:rPr>
                        <a:t>hiểu</a:t>
                      </a:r>
                      <a:endParaRPr lang="en-US" sz="1800" dirty="0">
                        <a:effectLst/>
                        <a:latin typeface="Times New Roman" panose="02020603050405020304" pitchFamily="18" charset="0"/>
                        <a:ea typeface="Calibri" panose="020F0502020204030204" pitchFamily="34" charset="0"/>
                      </a:endParaRPr>
                    </a:p>
                  </a:txBody>
                  <a:tcPr marL="60795" marR="60795" marT="0" marB="0"/>
                </a:tc>
                <a:extLst>
                  <a:ext uri="{0D108BD9-81ED-4DB2-BD59-A6C34878D82A}">
                    <a16:rowId xmlns:a16="http://schemas.microsoft.com/office/drawing/2014/main" val="4166672358"/>
                  </a:ext>
                </a:extLst>
              </a:tr>
            </a:tbl>
          </a:graphicData>
        </a:graphic>
      </p:graphicFrame>
    </p:spTree>
    <p:extLst>
      <p:ext uri="{BB962C8B-B14F-4D97-AF65-F5344CB8AC3E}">
        <p14:creationId xmlns:p14="http://schemas.microsoft.com/office/powerpoint/2010/main" val="152399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p:cTn id="18"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9"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0"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1" dur="10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5">
                                            <p:txEl>
                                              <p:pRg st="14" end="14"/>
                                            </p:txEl>
                                          </p:spTgt>
                                        </p:tgtEl>
                                        <p:attrNameLst>
                                          <p:attrName>style.visibility</p:attrName>
                                        </p:attrNameLst>
                                      </p:cBhvr>
                                      <p:to>
                                        <p:strVal val="visible"/>
                                      </p:to>
                                    </p:set>
                                    <p:anim calcmode="lin" valueType="num">
                                      <p:cBhvr>
                                        <p:cTn id="26" dur="1000" fill="hold"/>
                                        <p:tgtEl>
                                          <p:spTgt spid="5">
                                            <p:txEl>
                                              <p:pRg st="14" end="14"/>
                                            </p:txEl>
                                          </p:spTgt>
                                        </p:tgtEl>
                                        <p:attrNameLst>
                                          <p:attrName>ppt_w</p:attrName>
                                        </p:attrNameLst>
                                      </p:cBhvr>
                                      <p:tavLst>
                                        <p:tav tm="0">
                                          <p:val>
                                            <p:fltVal val="0"/>
                                          </p:val>
                                        </p:tav>
                                        <p:tav tm="100000">
                                          <p:val>
                                            <p:strVal val="#ppt_w"/>
                                          </p:val>
                                        </p:tav>
                                      </p:tavLst>
                                    </p:anim>
                                    <p:anim calcmode="lin" valueType="num">
                                      <p:cBhvr>
                                        <p:cTn id="27" dur="1000" fill="hold"/>
                                        <p:tgtEl>
                                          <p:spTgt spid="5">
                                            <p:txEl>
                                              <p:pRg st="14" end="14"/>
                                            </p:txEl>
                                          </p:spTgt>
                                        </p:tgtEl>
                                        <p:attrNameLst>
                                          <p:attrName>ppt_h</p:attrName>
                                        </p:attrNameLst>
                                      </p:cBhvr>
                                      <p:tavLst>
                                        <p:tav tm="0">
                                          <p:val>
                                            <p:fltVal val="0"/>
                                          </p:val>
                                        </p:tav>
                                        <p:tav tm="100000">
                                          <p:val>
                                            <p:strVal val="#ppt_h"/>
                                          </p:val>
                                        </p:tav>
                                      </p:tavLst>
                                    </p:anim>
                                    <p:anim calcmode="lin" valueType="num">
                                      <p:cBhvr>
                                        <p:cTn id="28" dur="1000" fill="hold"/>
                                        <p:tgtEl>
                                          <p:spTgt spid="5">
                                            <p:txEl>
                                              <p:pRg st="14" end="14"/>
                                            </p:txEl>
                                          </p:spTgt>
                                        </p:tgtEl>
                                        <p:attrNameLst>
                                          <p:attrName>style.rotation</p:attrName>
                                        </p:attrNameLst>
                                      </p:cBhvr>
                                      <p:tavLst>
                                        <p:tav tm="0">
                                          <p:val>
                                            <p:fltVal val="90"/>
                                          </p:val>
                                        </p:tav>
                                        <p:tav tm="100000">
                                          <p:val>
                                            <p:fltVal val="0"/>
                                          </p:val>
                                        </p:tav>
                                      </p:tavLst>
                                    </p:anim>
                                    <p:animEffect transition="in" filter="fade">
                                      <p:cBhvr>
                                        <p:cTn id="29" dur="1000"/>
                                        <p:tgtEl>
                                          <p:spTgt spid="5">
                                            <p:txEl>
                                              <p:pRg st="14" end="1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1" presetClass="entr" presetSubtype="0" fill="hold" grpId="0" nodeType="clickEffect">
                                  <p:stCondLst>
                                    <p:cond delay="0"/>
                                  </p:stCondLst>
                                  <p:childTnLst>
                                    <p:set>
                                      <p:cBhvr>
                                        <p:cTn id="33" dur="1" fill="hold">
                                          <p:stCondLst>
                                            <p:cond delay="0"/>
                                          </p:stCondLst>
                                        </p:cTn>
                                        <p:tgtEl>
                                          <p:spTgt spid="5">
                                            <p:txEl>
                                              <p:pRg st="16" end="16"/>
                                            </p:txEl>
                                          </p:spTgt>
                                        </p:tgtEl>
                                        <p:attrNameLst>
                                          <p:attrName>style.visibility</p:attrName>
                                        </p:attrNameLst>
                                      </p:cBhvr>
                                      <p:to>
                                        <p:strVal val="visible"/>
                                      </p:to>
                                    </p:set>
                                    <p:anim calcmode="lin" valueType="num">
                                      <p:cBhvr>
                                        <p:cTn id="34" dur="1000" fill="hold"/>
                                        <p:tgtEl>
                                          <p:spTgt spid="5">
                                            <p:txEl>
                                              <p:pRg st="16" end="16"/>
                                            </p:txEl>
                                          </p:spTgt>
                                        </p:tgtEl>
                                        <p:attrNameLst>
                                          <p:attrName>ppt_w</p:attrName>
                                        </p:attrNameLst>
                                      </p:cBhvr>
                                      <p:tavLst>
                                        <p:tav tm="0">
                                          <p:val>
                                            <p:fltVal val="0"/>
                                          </p:val>
                                        </p:tav>
                                        <p:tav tm="100000">
                                          <p:val>
                                            <p:strVal val="#ppt_w"/>
                                          </p:val>
                                        </p:tav>
                                      </p:tavLst>
                                    </p:anim>
                                    <p:anim calcmode="lin" valueType="num">
                                      <p:cBhvr>
                                        <p:cTn id="35" dur="1000" fill="hold"/>
                                        <p:tgtEl>
                                          <p:spTgt spid="5">
                                            <p:txEl>
                                              <p:pRg st="16" end="16"/>
                                            </p:txEl>
                                          </p:spTgt>
                                        </p:tgtEl>
                                        <p:attrNameLst>
                                          <p:attrName>ppt_h</p:attrName>
                                        </p:attrNameLst>
                                      </p:cBhvr>
                                      <p:tavLst>
                                        <p:tav tm="0">
                                          <p:val>
                                            <p:fltVal val="0"/>
                                          </p:val>
                                        </p:tav>
                                        <p:tav tm="100000">
                                          <p:val>
                                            <p:strVal val="#ppt_h"/>
                                          </p:val>
                                        </p:tav>
                                      </p:tavLst>
                                    </p:anim>
                                    <p:anim calcmode="lin" valueType="num">
                                      <p:cBhvr>
                                        <p:cTn id="36" dur="1000" fill="hold"/>
                                        <p:tgtEl>
                                          <p:spTgt spid="5">
                                            <p:txEl>
                                              <p:pRg st="16" end="16"/>
                                            </p:txEl>
                                          </p:spTgt>
                                        </p:tgtEl>
                                        <p:attrNameLst>
                                          <p:attrName>style.rotation</p:attrName>
                                        </p:attrNameLst>
                                      </p:cBhvr>
                                      <p:tavLst>
                                        <p:tav tm="0">
                                          <p:val>
                                            <p:fltVal val="90"/>
                                          </p:val>
                                        </p:tav>
                                        <p:tav tm="100000">
                                          <p:val>
                                            <p:fltVal val="0"/>
                                          </p:val>
                                        </p:tav>
                                      </p:tavLst>
                                    </p:anim>
                                    <p:animEffect transition="in" filter="fade">
                                      <p:cBhvr>
                                        <p:cTn id="37" dur="10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3"/>
          <p:cNvSpPr>
            <a:spLocks noGrp="1"/>
          </p:cNvSpPr>
          <p:nvPr>
            <p:ph sz="half" idx="4294967295"/>
          </p:nvPr>
        </p:nvSpPr>
        <p:spPr>
          <a:xfrm>
            <a:off x="1" y="0"/>
            <a:ext cx="9469314" cy="5899639"/>
          </a:xfrm>
          <a:prstGeom prst="rect">
            <a:avLst/>
          </a:prstGeom>
          <a:noFill/>
        </p:spPr>
        <p:txBody>
          <a:bodyPr>
            <a:normAutofit/>
          </a:bodyPr>
          <a:lstStyle/>
          <a:p>
            <a:endParaRPr lang="en-US" sz="1900" b="1" dirty="0" smtClean="0">
              <a:solidFill>
                <a:schemeClr val="tx1"/>
              </a:solidFill>
              <a:latin typeface="Times New Roman" panose="02020603050405020304" pitchFamily="18" charset="0"/>
              <a:cs typeface="Times New Roman" panose="02020603050405020304" pitchFamily="18" charset="0"/>
            </a:endParaRPr>
          </a:p>
          <a:p>
            <a:endParaRPr lang="en-US" sz="1900" b="1" dirty="0">
              <a:solidFill>
                <a:schemeClr val="tx1"/>
              </a:solidFill>
              <a:latin typeface="Times New Roman" panose="02020603050405020304" pitchFamily="18" charset="0"/>
              <a:cs typeface="Times New Roman" panose="02020603050405020304" pitchFamily="18" charset="0"/>
            </a:endParaRPr>
          </a:p>
          <a:p>
            <a:r>
              <a:rPr lang="en-US" sz="1900" b="1" dirty="0" smtClean="0">
                <a:solidFill>
                  <a:schemeClr val="tx1"/>
                </a:solidFill>
                <a:latin typeface="Times New Roman" panose="02020603050405020304" pitchFamily="18" charset="0"/>
                <a:cs typeface="Times New Roman" panose="02020603050405020304" pitchFamily="18" charset="0"/>
              </a:rPr>
              <a:t>Câu</a:t>
            </a:r>
            <a:r>
              <a:rPr lang="en-US" b="1" dirty="0" smtClean="0"/>
              <a:t>5</a:t>
            </a:r>
            <a:r>
              <a:rPr lang="en-US" b="1" dirty="0"/>
              <a:t>: </a:t>
            </a:r>
            <a:r>
              <a:rPr lang="en-US" b="1" dirty="0" err="1">
                <a:latin typeface="Times New Roman" panose="02020603050405020304" pitchFamily="18" charset="0"/>
                <a:cs typeface="Times New Roman" panose="02020603050405020304" pitchFamily="18" charset="0"/>
              </a:rPr>
              <a:t>Giả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sử</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nghiên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cứu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thúc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truyện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cổ</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Tấm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chúng</a:t>
            </a:r>
            <a:r>
              <a:rPr lang="en-US" b="1" dirty="0">
                <a:latin typeface="Times New Roman" panose="02020603050405020304" pitchFamily="18" charset="0"/>
                <a:cs typeface="Times New Roman" panose="02020603050405020304" pitchFamily="18" charset="0"/>
              </a:rPr>
              <a:t> ta </a:t>
            </a:r>
            <a:r>
              <a:rPr lang="en-US" b="1" dirty="0" err="1">
                <a:latin typeface="Times New Roman" panose="02020603050405020304" pitchFamily="18" charset="0"/>
                <a:cs typeface="Times New Roman" panose="02020603050405020304" pitchFamily="18" charset="0"/>
              </a:rPr>
              <a:t>có</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sử</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dụng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những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pháp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nào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Hãy</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liệt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kê</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pháp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phù</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hợp</a:t>
            </a:r>
            <a:r>
              <a:rPr lang="en-US" b="1" dirty="0">
                <a:latin typeface="Times New Roman" panose="02020603050405020304" pitchFamily="18" charset="0"/>
                <a:cs typeface="Times New Roman" panose="02020603050405020304" pitchFamily="18" charset="0"/>
              </a:rPr>
              <a:t>?</a:t>
            </a:r>
          </a:p>
          <a:p>
            <a:endParaRPr lang="en-US" sz="1900" b="1" dirty="0">
              <a:solidFill>
                <a:schemeClr val="tx1"/>
              </a:solidFill>
              <a:latin typeface="Times New Roman" panose="02020603050405020304" pitchFamily="18" charset="0"/>
              <a:cs typeface="Times New Roman" panose="02020603050405020304" pitchFamily="18" charset="0"/>
            </a:endParaRPr>
          </a:p>
          <a:p>
            <a:endParaRPr lang="en-US" dirty="0" smtClean="0">
              <a:solidFill>
                <a:schemeClr val="tx1"/>
              </a:solidFill>
              <a:latin typeface="Times New Roman" panose="02020603050405020304" pitchFamily="18" charset="0"/>
              <a:cs typeface="Times New Roman" panose="02020603050405020304" pitchFamily="18" charset="0"/>
            </a:endParaRPr>
          </a:p>
          <a:p>
            <a:r>
              <a:rPr lang="en-US" sz="2200" b="1" dirty="0" smtClean="0">
                <a:solidFill>
                  <a:schemeClr val="accent4"/>
                </a:solidFill>
                <a:latin typeface="Times New Roman" panose="02020603050405020304" pitchFamily="18" charset="0"/>
                <a:cs typeface="Times New Roman" panose="02020603050405020304" pitchFamily="18" charset="0"/>
              </a:rPr>
              <a:t>Đáp </a:t>
            </a:r>
            <a:r>
              <a:rPr lang="en-US" sz="2200" b="1" dirty="0" err="1">
                <a:solidFill>
                  <a:schemeClr val="accent4"/>
                </a:solidFill>
                <a:latin typeface="Times New Roman" panose="02020603050405020304" pitchFamily="18" charset="0"/>
                <a:cs typeface="Times New Roman" panose="02020603050405020304" pitchFamily="18" charset="0"/>
              </a:rPr>
              <a:t>án</a:t>
            </a:r>
            <a:r>
              <a:rPr lang="en-US" sz="2200" b="1" dirty="0" smtClean="0">
                <a:solidFill>
                  <a:schemeClr val="accent4"/>
                </a:solidFill>
                <a:latin typeface="Times New Roman" panose="02020603050405020304" pitchFamily="18" charset="0"/>
                <a:cs typeface="Times New Roman" panose="02020603050405020304" pitchFamily="18" charset="0"/>
              </a:rPr>
              <a:t>:</a:t>
            </a:r>
            <a:r>
              <a:rPr lang="en-US" dirty="0"/>
              <a:t> </a:t>
            </a:r>
            <a:r>
              <a:rPr lang="en-US" b="1" dirty="0" err="1">
                <a:solidFill>
                  <a:srgbClr val="FF0000"/>
                </a:solidFill>
                <a:latin typeface="Times New Roman" panose="02020603050405020304" pitchFamily="18" charset="0"/>
                <a:cs typeface="Times New Roman" panose="02020603050405020304" pitchFamily="18" charset="0"/>
              </a:rPr>
              <a:t>P</a:t>
            </a:r>
            <a:r>
              <a:rPr lang="en-US" b="1" dirty="0" err="1" smtClean="0">
                <a:solidFill>
                  <a:srgbClr val="FF0000"/>
                </a:solidFill>
                <a:latin typeface="Times New Roman" panose="02020603050405020304" pitchFamily="18" charset="0"/>
                <a:cs typeface="Times New Roman" panose="02020603050405020304" pitchFamily="18" charset="0"/>
              </a:rPr>
              <a:t>hương</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pháp</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khảo</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sát</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phương</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pháp</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sưu</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tầm</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phương</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pháp</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khảo</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sát</a:t>
            </a:r>
            <a:r>
              <a:rPr lang="en-US" b="1" dirty="0" smtClean="0">
                <a:solidFill>
                  <a:srgbClr val="FF0000"/>
                </a:solidFill>
                <a:latin typeface="Times New Roman" panose="02020603050405020304" pitchFamily="18" charset="0"/>
                <a:cs typeface="Times New Roman" panose="02020603050405020304" pitchFamily="18" charset="0"/>
              </a:rPr>
              <a:t>…</a:t>
            </a:r>
            <a:endParaRPr lang="en-US" sz="2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790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circle(in)">
                                      <p:cBhvr>
                                        <p:cTn id="7" dur="20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 calcmode="lin" valueType="num">
                                      <p:cBhvr>
                                        <p:cTn id="12"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56464" y="99645"/>
            <a:ext cx="8695267" cy="2036885"/>
          </a:xfrm>
        </p:spPr>
        <p:txBody>
          <a:bodyPr>
            <a:normAutofit fontScale="90000"/>
          </a:bodyPr>
          <a:lstStyle/>
          <a:p>
            <a:r>
              <a:rPr lang="en-US" sz="2500" b="1" dirty="0" err="1" smtClean="0">
                <a:solidFill>
                  <a:srgbClr val="FF0000"/>
                </a:solidFill>
                <a:latin typeface="Times New Roman" panose="02020603050405020304" pitchFamily="18" charset="0"/>
                <a:cs typeface="Times New Roman" panose="02020603050405020304" pitchFamily="18" charset="0"/>
              </a:rPr>
              <a:t>Chuyên</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đề</a:t>
            </a:r>
            <a:r>
              <a:rPr lang="en-US" sz="2500" b="1" dirty="0" smtClean="0">
                <a:solidFill>
                  <a:srgbClr val="FF0000"/>
                </a:solidFill>
                <a:latin typeface="Times New Roman" panose="02020603050405020304" pitchFamily="18" charset="0"/>
                <a:cs typeface="Times New Roman" panose="02020603050405020304" pitchFamily="18" charset="0"/>
              </a:rPr>
              <a:t> 1:</a:t>
            </a:r>
            <a:br>
              <a:rPr lang="en-US" sz="2500" b="1" dirty="0" smtClean="0">
                <a:solidFill>
                  <a:srgbClr val="FF0000"/>
                </a:solidFill>
                <a:latin typeface="Times New Roman" panose="02020603050405020304" pitchFamily="18" charset="0"/>
                <a:cs typeface="Times New Roman" panose="02020603050405020304" pitchFamily="18" charset="0"/>
              </a:rPr>
            </a:br>
            <a:r>
              <a:rPr lang="en-US" sz="2500" b="1" dirty="0" smtClean="0">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Tập</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nghiên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cứu</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và</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viết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báo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một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vấn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đề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văn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học</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dân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gian</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r>
              <a:rPr lang="en-US" sz="25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I.Yêu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cầu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cách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thức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1.Thế </a:t>
            </a:r>
            <a:r>
              <a:rPr lang="en-US" sz="2200" b="1" dirty="0" err="1" smtClean="0">
                <a:solidFill>
                  <a:schemeClr val="tx1"/>
                </a:solidFill>
                <a:latin typeface="Times New Roman" panose="02020603050405020304" pitchFamily="18" charset="0"/>
                <a:cs typeface="Times New Roman" panose="02020603050405020304" pitchFamily="18" charset="0"/>
              </a:rPr>
              <a:t>nào</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là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2.Tiến </a:t>
            </a:r>
            <a:r>
              <a:rPr lang="en-US" sz="2200" b="1" dirty="0" err="1" smtClean="0">
                <a:solidFill>
                  <a:schemeClr val="tx1"/>
                </a:solidFill>
                <a:latin typeface="Times New Roman" panose="02020603050405020304" pitchFamily="18" charset="0"/>
                <a:cs typeface="Times New Roman" panose="02020603050405020304" pitchFamily="18" charset="0"/>
              </a:rPr>
              <a:t>hành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hoạt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động</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endParaRPr lang="en-US" sz="2500" b="1" dirty="0">
              <a:solidFill>
                <a:schemeClr val="tx1"/>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178170" y="1723292"/>
            <a:ext cx="8080130" cy="54512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smtClean="0">
                <a:solidFill>
                  <a:srgbClr val="FF0000"/>
                </a:solidFill>
                <a:latin typeface="Times New Roman" panose="02020603050405020304" pitchFamily="18" charset="0"/>
                <a:cs typeface="Times New Roman" panose="02020603050405020304" pitchFamily="18" charset="0"/>
              </a:rPr>
              <a:t> 3.Một </a:t>
            </a:r>
            <a:r>
              <a:rPr lang="en-US" sz="2000" b="1" dirty="0" err="1" smtClean="0">
                <a:solidFill>
                  <a:srgbClr val="FF0000"/>
                </a:solidFill>
                <a:latin typeface="Times New Roman" panose="02020603050405020304" pitchFamily="18" charset="0"/>
                <a:cs typeface="Times New Roman" panose="02020603050405020304" pitchFamily="18" charset="0"/>
              </a:rPr>
              <a:t>số</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pháp</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nghiên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cứu</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văn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học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dân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gian</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6" name="Google Shape;1041;p41"/>
          <p:cNvSpPr txBox="1">
            <a:spLocks/>
          </p:cNvSpPr>
          <p:nvPr/>
        </p:nvSpPr>
        <p:spPr>
          <a:xfrm>
            <a:off x="1501237" y="4167554"/>
            <a:ext cx="6650860" cy="2534741"/>
          </a:xfrm>
          <a:prstGeom prst="rect">
            <a:avLst/>
          </a:prstGeom>
          <a:noFill/>
          <a:ln>
            <a:solidFill>
              <a:schemeClr val="accent3">
                <a:lumMod val="60000"/>
                <a:lumOff val="40000"/>
              </a:schemeClr>
            </a:solidFill>
          </a:ln>
        </p:spPr>
        <p:txBody>
          <a:bodyPr spcFirstLastPara="1" vert="horz" wrap="square" lIns="0" tIns="0" rIns="0" bIns="0"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pt-BR" sz="2200" b="1" dirty="0" smtClean="0">
                <a:solidFill>
                  <a:schemeClr val="tx1"/>
                </a:solidFill>
                <a:latin typeface="Times New Roman" panose="02020603050405020304" pitchFamily="18" charset="0"/>
                <a:cs typeface="Times New Roman" panose="02020603050405020304" pitchFamily="18" charset="0"/>
              </a:rPr>
              <a:t>Bài tập về nhà </a:t>
            </a:r>
          </a:p>
          <a:p>
            <a:r>
              <a:rPr lang="pt-BR" b="1" dirty="0" smtClean="0">
                <a:solidFill>
                  <a:srgbClr val="FF0000"/>
                </a:solidFill>
              </a:rPr>
              <a:t>- Xem </a:t>
            </a:r>
            <a:r>
              <a:rPr lang="pt-BR" b="1" dirty="0">
                <a:solidFill>
                  <a:srgbClr val="FF0000"/>
                </a:solidFill>
              </a:rPr>
              <a:t>video “Đền Hoá Dạ Trạch và truyền thuyết Chử Đồng Tử” </a:t>
            </a:r>
            <a:endParaRPr lang="pt-BR" b="1" dirty="0" smtClean="0">
              <a:solidFill>
                <a:srgbClr val="FF0000"/>
              </a:solidFill>
            </a:endParaRPr>
          </a:p>
          <a:p>
            <a:r>
              <a:rPr lang="pt-BR" b="1" dirty="0" smtClean="0">
                <a:solidFill>
                  <a:srgbClr val="FF0000"/>
                </a:solidFill>
              </a:rPr>
              <a:t>- H</a:t>
            </a:r>
            <a:r>
              <a:rPr lang="pt-BR" b="1" dirty="0" smtClean="0">
                <a:solidFill>
                  <a:srgbClr val="FF0000"/>
                </a:solidFill>
              </a:rPr>
              <a:t>ãy </a:t>
            </a:r>
            <a:r>
              <a:rPr lang="pt-BR" b="1" dirty="0">
                <a:solidFill>
                  <a:srgbClr val="FF0000"/>
                </a:solidFill>
              </a:rPr>
              <a:t>cho biết khi nghiên cứu về truyền thuyết Chử Đồng Tử người nghiên cứu đã sử dụng những phương pháp nghiên cứu nào</a:t>
            </a:r>
            <a:r>
              <a:rPr lang="pt-BR" b="1" dirty="0" smtClean="0">
                <a:solidFill>
                  <a:srgbClr val="FF0000"/>
                </a:solidFill>
              </a:rPr>
              <a:t>? </a:t>
            </a:r>
            <a:r>
              <a:rPr lang="pt-BR" b="1" smtClean="0">
                <a:solidFill>
                  <a:srgbClr val="FF0000"/>
                </a:solidFill>
              </a:rPr>
              <a:t>Nêu cơ sở xác định các phương pháp đó?</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2056097" y="2066793"/>
            <a:ext cx="6096000" cy="707886"/>
          </a:xfrm>
          <a:prstGeom prst="rect">
            <a:avLst/>
          </a:prstGeom>
        </p:spPr>
        <p:txBody>
          <a:bodyPr>
            <a:spAutoFit/>
          </a:bodyPr>
          <a:lstStyle/>
          <a:p>
            <a:r>
              <a:rPr lang="en-US" sz="2000" b="1" dirty="0" smtClean="0">
                <a:latin typeface="Times New Roman" panose="02020603050405020304" pitchFamily="18" charset="0"/>
                <a:cs typeface="Times New Roman" panose="02020603050405020304" pitchFamily="18" charset="0"/>
              </a:rPr>
              <a:t>3.1.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phân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tích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văn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bản</a:t>
            </a:r>
            <a:endParaRPr lang="en-US" sz="2000" b="1"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3.2.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so </a:t>
            </a:r>
            <a:r>
              <a:rPr lang="en-US" sz="2000" b="1" dirty="0" err="1">
                <a:latin typeface="Times New Roman" panose="02020603050405020304" pitchFamily="18" charset="0"/>
                <a:cs typeface="Times New Roman" panose="02020603050405020304" pitchFamily="18" charset="0"/>
              </a:rPr>
              <a:t>sánh</a:t>
            </a:r>
            <a:endParaRPr lang="en-US" sz="2000" b="1" dirty="0">
              <a:latin typeface="Times New Roman" panose="02020603050405020304" pitchFamily="18" charset="0"/>
              <a:cs typeface="Times New Roman" panose="02020603050405020304" pitchFamily="18" charset="0"/>
            </a:endParaRPr>
          </a:p>
        </p:txBody>
      </p:sp>
      <p:sp>
        <p:nvSpPr>
          <p:cNvPr id="9" name="Rectangle 8"/>
          <p:cNvSpPr/>
          <p:nvPr/>
        </p:nvSpPr>
        <p:spPr>
          <a:xfrm>
            <a:off x="2056097" y="2619389"/>
            <a:ext cx="6096000" cy="707886"/>
          </a:xfrm>
          <a:prstGeom prst="rect">
            <a:avLst/>
          </a:prstGeom>
        </p:spPr>
        <p:txBody>
          <a:bodyPr>
            <a:spAutoFit/>
          </a:bodyPr>
          <a:lstStyle/>
          <a:p>
            <a:r>
              <a:rPr lang="en-US" sz="2000" b="1" dirty="0" smtClean="0">
                <a:latin typeface="Times New Roman" panose="02020603050405020304" pitchFamily="18" charset="0"/>
                <a:cs typeface="Times New Roman" panose="02020603050405020304" pitchFamily="18" charset="0"/>
              </a:rPr>
              <a:t>3.3.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quan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sát</a:t>
            </a:r>
            <a:endParaRPr lang="en-US" sz="2000" b="1"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3.4.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thực</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địa</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điền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dã</a:t>
            </a:r>
            <a:endParaRPr lang="en-US" sz="2000" b="1" dirty="0">
              <a:latin typeface="Times New Roman" panose="02020603050405020304" pitchFamily="18" charset="0"/>
              <a:cs typeface="Times New Roman" panose="02020603050405020304" pitchFamily="18" charset="0"/>
            </a:endParaRPr>
          </a:p>
        </p:txBody>
      </p:sp>
      <p:sp>
        <p:nvSpPr>
          <p:cNvPr id="2" name="Rectangle 1"/>
          <p:cNvSpPr/>
          <p:nvPr/>
        </p:nvSpPr>
        <p:spPr>
          <a:xfrm>
            <a:off x="2056097" y="3271206"/>
            <a:ext cx="6096000" cy="646331"/>
          </a:xfrm>
          <a:prstGeom prst="rect">
            <a:avLst/>
          </a:prstGeom>
        </p:spPr>
        <p:txBody>
          <a:bodyPr>
            <a:spAutoFit/>
          </a:bodyPr>
          <a:lstStyle/>
          <a:p>
            <a:r>
              <a:rPr lang="en-US" b="1" dirty="0">
                <a:latin typeface="Times New Roman" panose="02020603050405020304" pitchFamily="18" charset="0"/>
                <a:cs typeface="Times New Roman" panose="02020603050405020304" pitchFamily="18" charset="0"/>
              </a:rPr>
              <a:t>3.5. </a:t>
            </a:r>
            <a:r>
              <a:rPr lang="en-US" b="1" dirty="0" err="1">
                <a:latin typeface="Times New Roman" panose="02020603050405020304" pitchFamily="18" charset="0"/>
                <a:cs typeface="Times New Roman" panose="02020603050405020304" pitchFamily="18" charset="0"/>
              </a:rPr>
              <a:t>Phương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pháp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sưu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tầm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gian</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3.6. </a:t>
            </a:r>
            <a:r>
              <a:rPr lang="en-US" b="1" dirty="0" err="1">
                <a:latin typeface="Times New Roman" panose="02020603050405020304" pitchFamily="18" charset="0"/>
                <a:cs typeface="Times New Roman" panose="02020603050405020304" pitchFamily="18" charset="0"/>
              </a:rPr>
              <a:t>Phương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pháp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khảo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sát</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342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56464" y="99645"/>
            <a:ext cx="8695267" cy="2036885"/>
          </a:xfrm>
        </p:spPr>
        <p:txBody>
          <a:bodyPr>
            <a:normAutofit fontScale="90000"/>
          </a:bodyPr>
          <a:lstStyle/>
          <a:p>
            <a:r>
              <a:rPr lang="en-US" sz="2500" b="1" dirty="0" err="1" smtClean="0">
                <a:solidFill>
                  <a:srgbClr val="FF0000"/>
                </a:solidFill>
                <a:latin typeface="Times New Roman" panose="02020603050405020304" pitchFamily="18" charset="0"/>
                <a:cs typeface="Times New Roman" panose="02020603050405020304" pitchFamily="18" charset="0"/>
              </a:rPr>
              <a:t>Chuyên</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đề</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smtClean="0">
                <a:solidFill>
                  <a:srgbClr val="FF0000"/>
                </a:solidFill>
                <a:latin typeface="Times New Roman" panose="02020603050405020304" pitchFamily="18" charset="0"/>
                <a:cs typeface="Times New Roman" panose="02020603050405020304" pitchFamily="18" charset="0"/>
              </a:rPr>
              <a:t>1(</a:t>
            </a:r>
            <a:r>
              <a:rPr lang="en-US" sz="2500" b="1" dirty="0" err="1" smtClean="0">
                <a:solidFill>
                  <a:srgbClr val="FF0000"/>
                </a:solidFill>
                <a:latin typeface="Times New Roman" panose="02020603050405020304" pitchFamily="18" charset="0"/>
                <a:cs typeface="Times New Roman" panose="02020603050405020304" pitchFamily="18" charset="0"/>
              </a:rPr>
              <a:t>tiết</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a:solidFill>
                  <a:srgbClr val="FF0000"/>
                </a:solidFill>
                <a:latin typeface="Times New Roman" panose="02020603050405020304" pitchFamily="18" charset="0"/>
                <a:cs typeface="Times New Roman" panose="02020603050405020304" pitchFamily="18" charset="0"/>
              </a:rPr>
              <a:t>3</a:t>
            </a:r>
            <a:r>
              <a:rPr lang="en-US" sz="2500" b="1" dirty="0" smtClean="0">
                <a:solidFill>
                  <a:srgbClr val="FF0000"/>
                </a:solidFill>
                <a:latin typeface="Times New Roman" panose="02020603050405020304" pitchFamily="18" charset="0"/>
                <a:cs typeface="Times New Roman" panose="02020603050405020304" pitchFamily="18" charset="0"/>
              </a:rPr>
              <a:t>):</a:t>
            </a:r>
            <a:r>
              <a:rPr lang="en-US" sz="2500" b="1" dirty="0" smtClean="0">
                <a:solidFill>
                  <a:srgbClr val="FF0000"/>
                </a:solidFill>
                <a:latin typeface="Times New Roman" panose="02020603050405020304" pitchFamily="18" charset="0"/>
                <a:cs typeface="Times New Roman" panose="02020603050405020304" pitchFamily="18" charset="0"/>
              </a:rPr>
              <a:t/>
            </a:r>
            <a:br>
              <a:rPr lang="en-US" sz="2500" b="1" dirty="0" smtClean="0">
                <a:solidFill>
                  <a:srgbClr val="FF0000"/>
                </a:solidFill>
                <a:latin typeface="Times New Roman" panose="02020603050405020304" pitchFamily="18" charset="0"/>
                <a:cs typeface="Times New Roman" panose="02020603050405020304" pitchFamily="18" charset="0"/>
              </a:rPr>
            </a:br>
            <a:r>
              <a:rPr lang="en-US" sz="2500" b="1" dirty="0" smtClean="0">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Tập</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nghiên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cứu</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và</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viết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báo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một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vấn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đề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văn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học</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dân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gian</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r>
              <a:rPr lang="en-US" sz="25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I.Yêu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cầu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cách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thức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1.Thế </a:t>
            </a:r>
            <a:r>
              <a:rPr lang="en-US" sz="2200" b="1" dirty="0" err="1" smtClean="0">
                <a:solidFill>
                  <a:schemeClr val="tx1"/>
                </a:solidFill>
                <a:latin typeface="Times New Roman" panose="02020603050405020304" pitchFamily="18" charset="0"/>
                <a:cs typeface="Times New Roman" panose="02020603050405020304" pitchFamily="18" charset="0"/>
              </a:rPr>
              <a:t>nào</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là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2.Tiến </a:t>
            </a:r>
            <a:r>
              <a:rPr lang="en-US" sz="2200" b="1" dirty="0" err="1" smtClean="0">
                <a:solidFill>
                  <a:schemeClr val="tx1"/>
                </a:solidFill>
                <a:latin typeface="Times New Roman" panose="02020603050405020304" pitchFamily="18" charset="0"/>
                <a:cs typeface="Times New Roman" panose="02020603050405020304" pitchFamily="18" charset="0"/>
              </a:rPr>
              <a:t>hành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hoạt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động</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endParaRPr lang="en-US" sz="2500" b="1" dirty="0">
              <a:solidFill>
                <a:schemeClr val="tx1"/>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178170" y="1723292"/>
            <a:ext cx="8080130" cy="54512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smtClean="0">
                <a:solidFill>
                  <a:srgbClr val="FF0000"/>
                </a:solidFill>
                <a:latin typeface="Times New Roman" panose="02020603050405020304" pitchFamily="18" charset="0"/>
                <a:cs typeface="Times New Roman" panose="02020603050405020304" pitchFamily="18" charset="0"/>
              </a:rPr>
              <a:t> 3.Một </a:t>
            </a:r>
            <a:r>
              <a:rPr lang="en-US" sz="2000" b="1" dirty="0" err="1" smtClean="0">
                <a:solidFill>
                  <a:srgbClr val="FF0000"/>
                </a:solidFill>
                <a:latin typeface="Times New Roman" panose="02020603050405020304" pitchFamily="18" charset="0"/>
                <a:cs typeface="Times New Roman" panose="02020603050405020304" pitchFamily="18" charset="0"/>
              </a:rPr>
              <a:t>số</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pháp</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nghiên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cứu</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văn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học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dân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gian</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6" name="Google Shape;1041;p41"/>
          <p:cNvSpPr txBox="1">
            <a:spLocks/>
          </p:cNvSpPr>
          <p:nvPr/>
        </p:nvSpPr>
        <p:spPr>
          <a:xfrm>
            <a:off x="2056097" y="2801510"/>
            <a:ext cx="6650860" cy="3722382"/>
          </a:xfrm>
          <a:prstGeom prst="rect">
            <a:avLst/>
          </a:prstGeom>
          <a:solidFill>
            <a:schemeClr val="accent5">
              <a:lumMod val="40000"/>
              <a:lumOff val="60000"/>
            </a:schemeClr>
          </a:solidFill>
          <a:ln>
            <a:solidFill>
              <a:schemeClr val="accent3">
                <a:lumMod val="60000"/>
                <a:lumOff val="40000"/>
              </a:schemeClr>
            </a:solidFill>
          </a:ln>
        </p:spPr>
        <p:txBody>
          <a:bodyPr spcFirstLastPara="1" vert="horz" wrap="square" lIns="0" tIns="0" rIns="0" bIns="0"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000" dirty="0" err="1" smtClean="0">
                <a:solidFill>
                  <a:schemeClr val="tx1"/>
                </a:solidFill>
                <a:latin typeface="Times New Roman" panose="02020603050405020304" pitchFamily="18" charset="0"/>
                <a:cs typeface="Times New Roman" panose="02020603050405020304" pitchFamily="18" charset="0"/>
              </a:rPr>
              <a:t>Lớp</a:t>
            </a:r>
            <a:r>
              <a:rPr lang="en-US" sz="2000" dirty="0" smtClean="0">
                <a:solidFill>
                  <a:schemeClr val="tx1"/>
                </a:solidFill>
                <a:latin typeface="Times New Roman" panose="02020603050405020304" pitchFamily="18" charset="0"/>
                <a:cs typeface="Times New Roman" panose="02020603050405020304" pitchFamily="18" charset="0"/>
              </a:rPr>
              <a:t> chia </a:t>
            </a:r>
            <a:r>
              <a:rPr lang="en-US" sz="2000" dirty="0" err="1" smtClean="0">
                <a:solidFill>
                  <a:schemeClr val="tx1"/>
                </a:solidFill>
                <a:latin typeface="Times New Roman" panose="02020603050405020304" pitchFamily="18" charset="0"/>
                <a:cs typeface="Times New Roman" panose="02020603050405020304" pitchFamily="18" charset="0"/>
              </a:rPr>
              <a:t>thành</a:t>
            </a:r>
            <a:r>
              <a:rPr lang="en-US" sz="2000" dirty="0" smtClean="0">
                <a:solidFill>
                  <a:schemeClr val="tx1"/>
                </a:solidFill>
                <a:latin typeface="Times New Roman" panose="02020603050405020304" pitchFamily="18" charset="0"/>
                <a:cs typeface="Times New Roman" panose="02020603050405020304" pitchFamily="18" charset="0"/>
              </a:rPr>
              <a:t> 4 </a:t>
            </a:r>
            <a:r>
              <a:rPr lang="en-US" sz="2000" dirty="0" err="1" smtClean="0">
                <a:solidFill>
                  <a:schemeClr val="tx1"/>
                </a:solidFill>
                <a:latin typeface="Times New Roman" panose="02020603050405020304" pitchFamily="18" charset="0"/>
                <a:cs typeface="Times New Roman" panose="02020603050405020304" pitchFamily="18" charset="0"/>
              </a:rPr>
              <a:t>nhóm</a:t>
            </a:r>
            <a:r>
              <a:rPr lang="en-US" sz="2000" dirty="0" smtClean="0">
                <a:solidFill>
                  <a:schemeClr val="tx1"/>
                </a:solidFill>
                <a:latin typeface="Times New Roman" panose="02020603050405020304" pitchFamily="18" charset="0"/>
                <a:cs typeface="Times New Roman" panose="02020603050405020304" pitchFamily="18" charset="0"/>
              </a:rPr>
              <a:t>,  HS </a:t>
            </a:r>
            <a:r>
              <a:rPr lang="en-US" sz="2000" dirty="0" err="1" smtClean="0">
                <a:solidFill>
                  <a:schemeClr val="tx1"/>
                </a:solidFill>
                <a:latin typeface="Times New Roman" panose="02020603050405020304" pitchFamily="18" charset="0"/>
                <a:cs typeface="Times New Roman" panose="02020603050405020304" pitchFamily="18" charset="0"/>
              </a:rPr>
              <a:t>đọc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sgk</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trang</a:t>
            </a:r>
            <a:r>
              <a:rPr lang="en-US" sz="2000" dirty="0" smtClean="0">
                <a:solidFill>
                  <a:schemeClr val="tx1"/>
                </a:solidFill>
                <a:latin typeface="Times New Roman" panose="02020603050405020304" pitchFamily="18" charset="0"/>
                <a:cs typeface="Times New Roman" panose="02020603050405020304" pitchFamily="18" charset="0"/>
              </a:rPr>
              <a:t> 12,13 </a:t>
            </a:r>
            <a:r>
              <a:rPr lang="en-US" sz="2000" dirty="0" err="1" smtClean="0">
                <a:solidFill>
                  <a:schemeClr val="tx1"/>
                </a:solidFill>
                <a:latin typeface="Times New Roman" panose="02020603050405020304" pitchFamily="18" charset="0"/>
                <a:cs typeface="Times New Roman" panose="02020603050405020304" pitchFamily="18" charset="0"/>
              </a:rPr>
              <a:t>và</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trả</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lời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các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câu</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hỏi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trong</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phiếu</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học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tập</a:t>
            </a:r>
            <a:endParaRPr lang="en-US" sz="2000" dirty="0" smtClean="0">
              <a:solidFill>
                <a:schemeClr val="tx1"/>
              </a:solidFill>
              <a:latin typeface="Times New Roman" panose="02020603050405020304" pitchFamily="18" charset="0"/>
              <a:cs typeface="Times New Roman" panose="02020603050405020304" pitchFamily="18" charset="0"/>
            </a:endParaRPr>
          </a:p>
          <a:p>
            <a:pPr marL="127000" indent="0">
              <a:buFont typeface="Wingdings 3" charset="2"/>
              <a:buNone/>
            </a:pP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Nhóm</a:t>
            </a:r>
            <a:r>
              <a:rPr lang="en-US" sz="2000" dirty="0" smtClean="0">
                <a:solidFill>
                  <a:schemeClr val="tx1"/>
                </a:solidFill>
                <a:latin typeface="Times New Roman" panose="02020603050405020304" pitchFamily="18" charset="0"/>
                <a:cs typeface="Times New Roman" panose="02020603050405020304" pitchFamily="18" charset="0"/>
              </a:rPr>
              <a:t> 1 </a:t>
            </a:r>
            <a:r>
              <a:rPr lang="en-US" sz="2000" dirty="0" err="1" smtClean="0">
                <a:solidFill>
                  <a:schemeClr val="tx1"/>
                </a:solidFill>
                <a:latin typeface="Times New Roman" panose="02020603050405020304" pitchFamily="18" charset="0"/>
                <a:cs typeface="Times New Roman" panose="02020603050405020304" pitchFamily="18" charset="0"/>
              </a:rPr>
              <a:t>phiếu</a:t>
            </a:r>
            <a:r>
              <a:rPr lang="en-US" sz="2000" dirty="0" smtClean="0">
                <a:solidFill>
                  <a:schemeClr val="tx1"/>
                </a:solidFill>
                <a:latin typeface="Times New Roman" panose="02020603050405020304" pitchFamily="18" charset="0"/>
                <a:cs typeface="Times New Roman" panose="02020603050405020304" pitchFamily="18" charset="0"/>
              </a:rPr>
              <a:t> 1</a:t>
            </a:r>
          </a:p>
          <a:p>
            <a:pPr marL="127000" indent="0">
              <a:buFont typeface="Wingdings 3" charset="2"/>
              <a:buNone/>
            </a:pP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Nhóm</a:t>
            </a:r>
            <a:r>
              <a:rPr lang="en-US" sz="2000" dirty="0" smtClean="0">
                <a:solidFill>
                  <a:schemeClr val="tx1"/>
                </a:solidFill>
                <a:latin typeface="Times New Roman" panose="02020603050405020304" pitchFamily="18" charset="0"/>
                <a:cs typeface="Times New Roman" panose="02020603050405020304" pitchFamily="18" charset="0"/>
              </a:rPr>
              <a:t> 2 </a:t>
            </a:r>
            <a:r>
              <a:rPr lang="en-US" sz="2000" dirty="0" err="1" smtClean="0">
                <a:solidFill>
                  <a:schemeClr val="tx1"/>
                </a:solidFill>
                <a:latin typeface="Times New Roman" panose="02020603050405020304" pitchFamily="18" charset="0"/>
                <a:cs typeface="Times New Roman" panose="02020603050405020304" pitchFamily="18" charset="0"/>
              </a:rPr>
              <a:t>phiếu</a:t>
            </a:r>
            <a:r>
              <a:rPr lang="en-US" sz="2000" dirty="0" smtClean="0">
                <a:solidFill>
                  <a:schemeClr val="tx1"/>
                </a:solidFill>
                <a:latin typeface="Times New Roman" panose="02020603050405020304" pitchFamily="18" charset="0"/>
                <a:cs typeface="Times New Roman" panose="02020603050405020304" pitchFamily="18" charset="0"/>
              </a:rPr>
              <a:t> 2</a:t>
            </a:r>
          </a:p>
          <a:p>
            <a:pPr marL="127000" indent="0">
              <a:buFont typeface="Wingdings 3" charset="2"/>
              <a:buNone/>
            </a:pP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Nhóm</a:t>
            </a:r>
            <a:r>
              <a:rPr lang="en-US" sz="2000" dirty="0" smtClean="0">
                <a:solidFill>
                  <a:schemeClr val="tx1"/>
                </a:solidFill>
                <a:latin typeface="Times New Roman" panose="02020603050405020304" pitchFamily="18" charset="0"/>
                <a:cs typeface="Times New Roman" panose="02020603050405020304" pitchFamily="18" charset="0"/>
              </a:rPr>
              <a:t> 3 </a:t>
            </a:r>
            <a:r>
              <a:rPr lang="en-US" sz="2000" dirty="0" err="1" smtClean="0">
                <a:solidFill>
                  <a:schemeClr val="tx1"/>
                </a:solidFill>
                <a:latin typeface="Times New Roman" panose="02020603050405020304" pitchFamily="18" charset="0"/>
                <a:cs typeface="Times New Roman" panose="02020603050405020304" pitchFamily="18" charset="0"/>
              </a:rPr>
              <a:t>phiếu</a:t>
            </a:r>
            <a:r>
              <a:rPr lang="en-US" sz="2000" dirty="0" smtClean="0">
                <a:solidFill>
                  <a:schemeClr val="tx1"/>
                </a:solidFill>
                <a:latin typeface="Times New Roman" panose="02020603050405020304" pitchFamily="18" charset="0"/>
                <a:cs typeface="Times New Roman" panose="02020603050405020304" pitchFamily="18" charset="0"/>
              </a:rPr>
              <a:t> 3 </a:t>
            </a:r>
          </a:p>
          <a:p>
            <a:pPr marL="127000" indent="0">
              <a:buFont typeface="Wingdings 3" charset="2"/>
              <a:buNone/>
            </a:pP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Nhóm</a:t>
            </a:r>
            <a:r>
              <a:rPr lang="en-US" sz="2000" dirty="0" smtClean="0">
                <a:solidFill>
                  <a:schemeClr val="tx1"/>
                </a:solidFill>
                <a:latin typeface="Times New Roman" panose="02020603050405020304" pitchFamily="18" charset="0"/>
                <a:cs typeface="Times New Roman" panose="02020603050405020304" pitchFamily="18" charset="0"/>
              </a:rPr>
              <a:t> 4 </a:t>
            </a:r>
            <a:r>
              <a:rPr lang="en-US" sz="2000" dirty="0" err="1" smtClean="0">
                <a:solidFill>
                  <a:schemeClr val="tx1"/>
                </a:solidFill>
                <a:latin typeface="Times New Roman" panose="02020603050405020304" pitchFamily="18" charset="0"/>
                <a:cs typeface="Times New Roman" panose="02020603050405020304" pitchFamily="18" charset="0"/>
              </a:rPr>
              <a:t>phiếu</a:t>
            </a:r>
            <a:r>
              <a:rPr lang="en-US" sz="2000" dirty="0" smtClean="0">
                <a:solidFill>
                  <a:schemeClr val="tx1"/>
                </a:solidFill>
                <a:latin typeface="Times New Roman" panose="02020603050405020304" pitchFamily="18" charset="0"/>
                <a:cs typeface="Times New Roman" panose="02020603050405020304" pitchFamily="18" charset="0"/>
              </a:rPr>
              <a:t>  4 </a:t>
            </a:r>
          </a:p>
          <a:p>
            <a:r>
              <a:rPr lang="en-US" sz="2000" dirty="0" smtClean="0">
                <a:solidFill>
                  <a:schemeClr val="tx1"/>
                </a:solidFill>
                <a:latin typeface="Times New Roman" panose="02020603050405020304" pitchFamily="18" charset="0"/>
                <a:cs typeface="Times New Roman" panose="02020603050405020304" pitchFamily="18" charset="0"/>
              </a:rPr>
              <a:t>HS </a:t>
            </a:r>
            <a:r>
              <a:rPr lang="en-US" sz="2000" dirty="0" err="1" smtClean="0">
                <a:solidFill>
                  <a:schemeClr val="tx1"/>
                </a:solidFill>
                <a:latin typeface="Times New Roman" panose="02020603050405020304" pitchFamily="18" charset="0"/>
                <a:cs typeface="Times New Roman" panose="02020603050405020304" pitchFamily="18" charset="0"/>
              </a:rPr>
              <a:t>hoàn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thành</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nhiệm</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vụ</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vào</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phiếu</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học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tập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Sau</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đó</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các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nhóm</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cử</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đại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diện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trình</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bày</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nhóm</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khác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bổ</a:t>
            </a:r>
            <a:r>
              <a:rPr lang="en-US" sz="2000" dirty="0" smtClean="0">
                <a:solidFill>
                  <a:schemeClr val="tx1"/>
                </a:solidFill>
                <a:latin typeface="Times New Roman" panose="02020603050405020304" pitchFamily="18" charset="0"/>
                <a:cs typeface="Times New Roman" panose="02020603050405020304" pitchFamily="18" charset="0"/>
              </a:rPr>
              <a:t> sung, </a:t>
            </a:r>
            <a:r>
              <a:rPr lang="en-US" sz="2000" dirty="0" err="1" smtClean="0">
                <a:solidFill>
                  <a:schemeClr val="tx1"/>
                </a:solidFill>
                <a:latin typeface="Times New Roman" panose="02020603050405020304" pitchFamily="18" charset="0"/>
                <a:cs typeface="Times New Roman" panose="02020603050405020304" pitchFamily="18" charset="0"/>
              </a:rPr>
              <a:t>đánh</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giá</a:t>
            </a:r>
            <a:r>
              <a:rPr lang="en-US" sz="2000" dirty="0" smtClean="0">
                <a:solidFill>
                  <a:schemeClr val="tx1"/>
                </a:solidFill>
                <a:latin typeface="Times New Roman" panose="02020603050405020304" pitchFamily="18" charset="0"/>
                <a:cs typeface="Times New Roman" panose="02020603050405020304" pitchFamily="18" charset="0"/>
              </a:rPr>
              <a:t>. </a:t>
            </a:r>
          </a:p>
          <a:p>
            <a:r>
              <a:rPr lang="en-US" sz="2000" dirty="0" err="1" smtClean="0">
                <a:solidFill>
                  <a:schemeClr val="tx1"/>
                </a:solidFill>
                <a:latin typeface="Times New Roman" panose="02020603050405020304" pitchFamily="18" charset="0"/>
                <a:cs typeface="Times New Roman" panose="02020603050405020304" pitchFamily="18" charset="0"/>
              </a:rPr>
              <a:t>Thời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gian</a:t>
            </a:r>
            <a:r>
              <a:rPr lang="en-US" sz="2000" dirty="0" smtClean="0">
                <a:solidFill>
                  <a:schemeClr val="tx1"/>
                </a:solidFill>
                <a:latin typeface="Times New Roman" panose="02020603050405020304" pitchFamily="18" charset="0"/>
                <a:cs typeface="Times New Roman" panose="02020603050405020304" pitchFamily="18" charset="0"/>
              </a:rPr>
              <a:t>: 10 </a:t>
            </a:r>
            <a:r>
              <a:rPr lang="en-US" sz="2000" dirty="0" err="1" smtClean="0">
                <a:solidFill>
                  <a:schemeClr val="tx1"/>
                </a:solidFill>
                <a:latin typeface="Times New Roman" panose="02020603050405020304" pitchFamily="18" charset="0"/>
                <a:cs typeface="Times New Roman" panose="02020603050405020304" pitchFamily="18" charset="0"/>
              </a:rPr>
              <a:t>phút</a:t>
            </a:r>
            <a:r>
              <a:rPr lang="en-US" sz="2000" dirty="0" smtClean="0">
                <a:solidFill>
                  <a:schemeClr val="tx1"/>
                </a:solidFill>
                <a:latin typeface="Times New Roman" panose="02020603050405020304" pitchFamily="18" charset="0"/>
                <a:cs typeface="Times New Roman" panose="02020603050405020304" pitchFamily="18" charset="0"/>
              </a:rPr>
              <a:t> </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7" name="Rectangle 6"/>
          <p:cNvSpPr/>
          <p:nvPr/>
        </p:nvSpPr>
        <p:spPr>
          <a:xfrm>
            <a:off x="2056097" y="2093624"/>
            <a:ext cx="6096000" cy="707886"/>
          </a:xfrm>
          <a:prstGeom prst="rect">
            <a:avLst/>
          </a:prstGeom>
        </p:spPr>
        <p:txBody>
          <a:bodyPr>
            <a:spAutoFit/>
          </a:bodyPr>
          <a:lstStyle/>
          <a:p>
            <a:r>
              <a:rPr lang="en-US" sz="2000" b="1" dirty="0" smtClean="0">
                <a:solidFill>
                  <a:srgbClr val="FF0000"/>
                </a:solidFill>
                <a:latin typeface="Times New Roman" panose="02020603050405020304" pitchFamily="18" charset="0"/>
                <a:cs typeface="Times New Roman" panose="02020603050405020304" pitchFamily="18" charset="0"/>
              </a:rPr>
              <a:t>3.1.Phương </a:t>
            </a:r>
            <a:r>
              <a:rPr lang="en-US" sz="2000" b="1" dirty="0" err="1">
                <a:solidFill>
                  <a:srgbClr val="FF0000"/>
                </a:solidFill>
                <a:latin typeface="Times New Roman" panose="02020603050405020304" pitchFamily="18" charset="0"/>
                <a:cs typeface="Times New Roman" panose="02020603050405020304" pitchFamily="18" charset="0"/>
              </a:rPr>
              <a:t>pháp</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phân</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tích</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văn</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bản</a:t>
            </a:r>
            <a:endParaRPr lang="en-US" sz="2000" b="1" dirty="0">
              <a:solidFill>
                <a:srgbClr val="FF0000"/>
              </a:solidFill>
              <a:latin typeface="Times New Roman" panose="02020603050405020304" pitchFamily="18" charset="0"/>
              <a:cs typeface="Times New Roman" panose="02020603050405020304" pitchFamily="18" charset="0"/>
            </a:endParaRPr>
          </a:p>
          <a:p>
            <a:r>
              <a:rPr lang="en-US" sz="2000" b="1" dirty="0" smtClean="0">
                <a:solidFill>
                  <a:srgbClr val="FF0000"/>
                </a:solidFill>
                <a:latin typeface="Times New Roman" panose="02020603050405020304" pitchFamily="18" charset="0"/>
                <a:cs typeface="Times New Roman" panose="02020603050405020304" pitchFamily="18" charset="0"/>
              </a:rPr>
              <a:t>3.2.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pháp</a:t>
            </a:r>
            <a:r>
              <a:rPr lang="en-US" sz="2000" b="1" dirty="0">
                <a:solidFill>
                  <a:srgbClr val="FF0000"/>
                </a:solidFill>
                <a:latin typeface="Times New Roman" panose="02020603050405020304" pitchFamily="18" charset="0"/>
                <a:cs typeface="Times New Roman" panose="02020603050405020304" pitchFamily="18" charset="0"/>
              </a:rPr>
              <a:t> so </a:t>
            </a:r>
            <a:r>
              <a:rPr lang="en-US" sz="2000" b="1" dirty="0" err="1">
                <a:solidFill>
                  <a:srgbClr val="FF0000"/>
                </a:solidFill>
                <a:latin typeface="Times New Roman" panose="02020603050405020304" pitchFamily="18" charset="0"/>
                <a:cs typeface="Times New Roman" panose="02020603050405020304" pitchFamily="18" charset="0"/>
              </a:rPr>
              <a:t>sánh</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8" name="Google Shape;1040;p41"/>
          <p:cNvSpPr txBox="1">
            <a:spLocks/>
          </p:cNvSpPr>
          <p:nvPr/>
        </p:nvSpPr>
        <p:spPr>
          <a:xfrm>
            <a:off x="0" y="4076248"/>
            <a:ext cx="2056097" cy="572700"/>
          </a:xfrm>
          <a:prstGeom prst="rect">
            <a:avLst/>
          </a:prstGeom>
        </p:spPr>
        <p:style>
          <a:lnRef idx="3">
            <a:schemeClr val="lt1"/>
          </a:lnRef>
          <a:fillRef idx="1">
            <a:schemeClr val="accent5"/>
          </a:fillRef>
          <a:effectRef idx="1">
            <a:schemeClr val="accent5"/>
          </a:effectRef>
          <a:fontRef idx="minor">
            <a:schemeClr val="lt1"/>
          </a:fontRef>
        </p:style>
        <p:txBody>
          <a:bodyPr spcFirstLastPara="1" vert="horz" wrap="square" lIns="0" tIns="0" rIns="0" bIns="0" rtlCol="0" anchor="t" anchorCtr="0">
            <a:no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spcBef>
                <a:spcPts val="0"/>
              </a:spcBef>
            </a:pPr>
            <a:r>
              <a:rPr lang="en-US" sz="3200" dirty="0" err="1" smtClean="0"/>
              <a:t>Nhiệm</a:t>
            </a:r>
            <a:r>
              <a:rPr lang="en-US" sz="3200" dirty="0" smtClean="0"/>
              <a:t> </a:t>
            </a:r>
            <a:r>
              <a:rPr lang="en-US" sz="3200" dirty="0" err="1" smtClean="0"/>
              <a:t>vụ</a:t>
            </a:r>
            <a:endParaRPr lang="en-US" sz="3200" dirty="0" smtClean="0"/>
          </a:p>
          <a:p>
            <a:pPr algn="ctr">
              <a:spcBef>
                <a:spcPts val="0"/>
              </a:spcBef>
            </a:pPr>
            <a:endParaRPr lang="en-US" dirty="0"/>
          </a:p>
        </p:txBody>
      </p:sp>
    </p:spTree>
    <p:extLst>
      <p:ext uri="{BB962C8B-B14F-4D97-AF65-F5344CB8AC3E}">
        <p14:creationId xmlns:p14="http://schemas.microsoft.com/office/powerpoint/2010/main" val="173456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17518" y="282701"/>
            <a:ext cx="8710320" cy="567728"/>
          </a:xfrm>
          <a:prstGeom prst="rect">
            <a:avLst/>
          </a:prstGeom>
          <a:noFill/>
          <a:ln>
            <a:noFill/>
          </a:ln>
        </p:spPr>
        <p:txBody>
          <a:bodyPr spcFirstLastPara="1" wrap="square" lIns="0" tIns="0" rIns="0" bIns="0" anchor="ctr" anchorCtr="0">
            <a:normAutofit fontScale="47500" lnSpcReduction="20000"/>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800"/>
              <a:buFont typeface="Archivo Black"/>
              <a:buNone/>
              <a:defRPr sz="6000" b="0" i="0" u="none" strike="noStrike" cap="none">
                <a:solidFill>
                  <a:schemeClr val="dk1"/>
                </a:solidFill>
                <a:latin typeface="Archivo Black"/>
                <a:ea typeface="Archivo Black"/>
                <a:cs typeface="Archivo Black"/>
                <a:sym typeface="Archivo Black"/>
              </a:defRPr>
            </a:lvl1pPr>
            <a:lvl2pPr marR="0" lvl="1"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2pPr>
            <a:lvl3pPr marR="0" lvl="2"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3pPr>
            <a:lvl4pPr marR="0" lvl="3"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4pPr>
            <a:lvl5pPr marR="0" lvl="4"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5pPr>
            <a:lvl6pPr marR="0" lvl="5"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6pPr>
            <a:lvl7pPr marR="0" lvl="6"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7pPr>
            <a:lvl8pPr marR="0" lvl="7"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8pPr>
            <a:lvl9pPr marR="0" lvl="8"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9pPr>
          </a:lstStyle>
          <a:p>
            <a:r>
              <a:rPr lang="en-US" sz="8000" dirty="0"/>
              <a:t>    </a:t>
            </a:r>
            <a:r>
              <a:rPr lang="en-US" sz="8000" dirty="0">
                <a:highlight>
                  <a:srgbClr val="FFFF00"/>
                </a:highlight>
              </a:rPr>
              <a:t> PHIẾU HỌC TẬP SỐ 1 - </a:t>
            </a:r>
            <a:r>
              <a:rPr lang="en-US" sz="8000" dirty="0" err="1">
                <a:highlight>
                  <a:srgbClr val="FFFF00"/>
                </a:highlight>
              </a:rPr>
              <a:t>Nhóm</a:t>
            </a:r>
            <a:r>
              <a:rPr lang="en-US" sz="8000" dirty="0">
                <a:highlight>
                  <a:srgbClr val="FFFF00"/>
                </a:highlight>
              </a:rPr>
              <a:t> 1 </a:t>
            </a:r>
          </a:p>
        </p:txBody>
      </p:sp>
      <p:graphicFrame>
        <p:nvGraphicFramePr>
          <p:cNvPr id="10" name="Content Placeholder 3"/>
          <p:cNvGraphicFramePr>
            <a:graphicFrameLocks/>
          </p:cNvGraphicFramePr>
          <p:nvPr>
            <p:extLst>
              <p:ext uri="{D42A27DB-BD31-4B8C-83A1-F6EECF244321}">
                <p14:modId xmlns:p14="http://schemas.microsoft.com/office/powerpoint/2010/main" val="3582113460"/>
              </p:ext>
            </p:extLst>
          </p:nvPr>
        </p:nvGraphicFramePr>
        <p:xfrm>
          <a:off x="328946" y="1140300"/>
          <a:ext cx="9887415" cy="4968240"/>
        </p:xfrm>
        <a:graphic>
          <a:graphicData uri="http://schemas.openxmlformats.org/drawingml/2006/table">
            <a:tbl>
              <a:tblPr firstRow="1" firstCol="1" bandRow="1">
                <a:tableStyleId>{BC89EF96-8CEA-46FF-86C4-4CE0E7609802}</a:tableStyleId>
              </a:tblPr>
              <a:tblGrid>
                <a:gridCol w="2258431">
                  <a:extLst>
                    <a:ext uri="{9D8B030D-6E8A-4147-A177-3AD203B41FA5}">
                      <a16:colId xmlns:a16="http://schemas.microsoft.com/office/drawing/2014/main" val="2865124238"/>
                    </a:ext>
                  </a:extLst>
                </a:gridCol>
                <a:gridCol w="5209044">
                  <a:extLst>
                    <a:ext uri="{9D8B030D-6E8A-4147-A177-3AD203B41FA5}">
                      <a16:colId xmlns:a16="http://schemas.microsoft.com/office/drawing/2014/main" val="3728378363"/>
                    </a:ext>
                  </a:extLst>
                </a:gridCol>
                <a:gridCol w="2419940">
                  <a:extLst>
                    <a:ext uri="{9D8B030D-6E8A-4147-A177-3AD203B41FA5}">
                      <a16:colId xmlns:a16="http://schemas.microsoft.com/office/drawing/2014/main" val="3565432496"/>
                    </a:ext>
                  </a:extLst>
                </a:gridCol>
              </a:tblGrid>
              <a:tr h="213360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i="1" dirty="0" err="1" smtClean="0">
                          <a:effectLst/>
                          <a:latin typeface="Times New Roman" panose="02020603050405020304" pitchFamily="18" charset="0"/>
                          <a:ea typeface="+mn-ea"/>
                          <a:cs typeface="Times New Roman" panose="02020603050405020304" pitchFamily="18" charset="0"/>
                        </a:rPr>
                        <a:t>Nhiệm</a:t>
                      </a:r>
                      <a:r>
                        <a:rPr lang="en-US" sz="2800" i="1" baseline="0" dirty="0" smtClean="0">
                          <a:effectLst/>
                          <a:latin typeface="Times New Roman" panose="02020603050405020304" pitchFamily="18" charset="0"/>
                          <a:ea typeface="+mn-ea"/>
                          <a:cs typeface="Times New Roman" panose="02020603050405020304" pitchFamily="18" charset="0"/>
                        </a:rPr>
                        <a:t> </a:t>
                      </a:r>
                      <a:r>
                        <a:rPr lang="en-US" sz="2800" i="1" baseline="0" dirty="0" err="1" smtClean="0">
                          <a:effectLst/>
                          <a:latin typeface="Times New Roman" panose="02020603050405020304" pitchFamily="18" charset="0"/>
                          <a:ea typeface="+mn-ea"/>
                          <a:cs typeface="Times New Roman" panose="02020603050405020304" pitchFamily="18" charset="0"/>
                        </a:rPr>
                        <a:t>vụ</a:t>
                      </a:r>
                      <a:r>
                        <a:rPr lang="en-US" sz="2800" i="1" baseline="0" dirty="0" smtClean="0">
                          <a:effectLst/>
                          <a:latin typeface="Times New Roman" panose="02020603050405020304" pitchFamily="18" charset="0"/>
                          <a:ea typeface="+mn-ea"/>
                          <a:cs typeface="Times New Roman" panose="02020603050405020304" pitchFamily="18" charset="0"/>
                        </a:rPr>
                        <a:t> </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Đọc</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nội</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dung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đoạn</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nghiên</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cứu</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của</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Hoàng</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Tiến</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Tựu</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trong</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khung</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màu</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trang</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12, 13</a:t>
                      </a:r>
                    </a:p>
                    <a:p>
                      <a:pPr algn="ctr">
                        <a:spcAft>
                          <a:spcPts val="0"/>
                        </a:spcAft>
                      </a:pP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a:effectLst/>
                          <a:latin typeface="Times New Roman" panose="02020603050405020304" pitchFamily="18" charset="0"/>
                          <a:cs typeface="Times New Roman" panose="02020603050405020304" pitchFamily="18" charset="0"/>
                        </a:rPr>
                        <a:t>Nội</a:t>
                      </a:r>
                      <a:r>
                        <a:rPr lang="en-US" sz="2800" i="1" dirty="0">
                          <a:effectLst/>
                          <a:latin typeface="Times New Roman" panose="02020603050405020304" pitchFamily="18" charset="0"/>
                          <a:cs typeface="Times New Roman" panose="02020603050405020304" pitchFamily="18" charset="0"/>
                        </a:rPr>
                        <a:t> dung </a:t>
                      </a:r>
                      <a:r>
                        <a:rPr lang="en-US" sz="2800" i="1" dirty="0" err="1">
                          <a:effectLst/>
                          <a:latin typeface="Times New Roman" panose="02020603050405020304" pitchFamily="18" charset="0"/>
                          <a:cs typeface="Times New Roman" panose="02020603050405020304" pitchFamily="18" charset="0"/>
                        </a:rPr>
                        <a:t>câu</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trả</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lời</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của</a:t>
                      </a:r>
                      <a:r>
                        <a:rPr lang="en-US" sz="2800" i="1" dirty="0">
                          <a:effectLst/>
                          <a:latin typeface="Times New Roman" panose="02020603050405020304" pitchFamily="18" charset="0"/>
                          <a:cs typeface="Times New Roman" panose="02020603050405020304" pitchFamily="18" charset="0"/>
                        </a:rPr>
                        <a:t> </a:t>
                      </a:r>
                      <a:endParaRPr lang="en-US" sz="2800" i="1" dirty="0" smtClean="0">
                        <a:effectLst/>
                        <a:latin typeface="Times New Roman" panose="02020603050405020304" pitchFamily="18" charset="0"/>
                        <a:cs typeface="Times New Roman" panose="02020603050405020304" pitchFamily="18" charset="0"/>
                      </a:endParaRPr>
                    </a:p>
                    <a:p>
                      <a:pPr algn="ctr">
                        <a:spcAft>
                          <a:spcPts val="0"/>
                        </a:spcAft>
                      </a:pPr>
                      <a:r>
                        <a:rPr lang="en-US" sz="2800" i="1" dirty="0" err="1" smtClean="0">
                          <a:effectLst/>
                          <a:latin typeface="Times New Roman" panose="02020603050405020304" pitchFamily="18" charset="0"/>
                          <a:cs typeface="Times New Roman" panose="02020603050405020304" pitchFamily="18" charset="0"/>
                        </a:rPr>
                        <a:t>chúng</a:t>
                      </a:r>
                      <a:r>
                        <a:rPr lang="en-US" sz="2800" i="1" baseline="0" dirty="0" smtClean="0">
                          <a:effectLst/>
                          <a:latin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cs typeface="Times New Roman" panose="02020603050405020304" pitchFamily="18" charset="0"/>
                        </a:rPr>
                        <a:t>tôi</a:t>
                      </a:r>
                      <a:endParaRPr lang="en-US" sz="2800" i="1" dirty="0">
                        <a:effectLst/>
                        <a:latin typeface="Times New Roman" panose="02020603050405020304" pitchFamily="18" charset="0"/>
                        <a:cs typeface="Times New Roman" panose="02020603050405020304" pitchFamily="18" charset="0"/>
                      </a:endParaRPr>
                    </a:p>
                    <a:p>
                      <a:pPr indent="457200" algn="ctr">
                        <a:spcAft>
                          <a:spcPts val="0"/>
                        </a:spcAft>
                      </a:pP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khac</a:t>
                      </a: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3747685572"/>
                  </a:ext>
                </a:extLst>
              </a:tr>
              <a:tr h="21336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Xác</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định</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đ</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ối</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tượng</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nghiên</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cứu</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trong</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văn</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bản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tx1"/>
                        </a:solidFill>
                        <a:effectLst/>
                        <a:latin typeface="Times New Roman" panose="02020603050405020304" pitchFamily="18" charset="0"/>
                        <a:ea typeface="+mn-ea"/>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Đối</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tượng</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nghiên</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cứu</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được</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phân</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tích</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như</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thế</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nào</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-N</a:t>
                      </a:r>
                      <a:r>
                        <a:rPr lang="vi-VN" sz="1800" b="1" kern="1200" dirty="0" smtClean="0">
                          <a:solidFill>
                            <a:schemeClr val="tx1"/>
                          </a:solidFill>
                          <a:effectLst/>
                          <a:latin typeface="Times New Roman" panose="02020603050405020304" pitchFamily="18" charset="0"/>
                          <a:ea typeface="+mn-ea"/>
                          <a:cs typeface="Times New Roman" panose="02020603050405020304" pitchFamily="18" charset="0"/>
                        </a:rPr>
                        <a:t>hững kết luận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được</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rút</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ra</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a:t>
                      </a:r>
                      <a:endParaRPr lang="en-US" sz="1800" b="1"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2958628246"/>
                  </a:ext>
                </a:extLst>
              </a:tr>
            </a:tbl>
          </a:graphicData>
        </a:graphic>
      </p:graphicFrame>
    </p:spTree>
    <p:extLst>
      <p:ext uri="{BB962C8B-B14F-4D97-AF65-F5344CB8AC3E}">
        <p14:creationId xmlns:p14="http://schemas.microsoft.com/office/powerpoint/2010/main" val="420508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17518" y="282701"/>
            <a:ext cx="8710320" cy="567728"/>
          </a:xfrm>
          <a:prstGeom prst="rect">
            <a:avLst/>
          </a:prstGeom>
          <a:noFill/>
          <a:ln>
            <a:noFill/>
          </a:ln>
        </p:spPr>
        <p:txBody>
          <a:bodyPr spcFirstLastPara="1" wrap="square" lIns="0" tIns="0" rIns="0" bIns="0" anchor="ctr" anchorCtr="0">
            <a:normAutofit fontScale="47500" lnSpcReduction="20000"/>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800"/>
              <a:buFont typeface="Archivo Black"/>
              <a:buNone/>
              <a:defRPr sz="6000" b="0" i="0" u="none" strike="noStrike" cap="none">
                <a:solidFill>
                  <a:schemeClr val="dk1"/>
                </a:solidFill>
                <a:latin typeface="Archivo Black"/>
                <a:ea typeface="Archivo Black"/>
                <a:cs typeface="Archivo Black"/>
                <a:sym typeface="Archivo Black"/>
              </a:defRPr>
            </a:lvl1pPr>
            <a:lvl2pPr marR="0" lvl="1"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2pPr>
            <a:lvl3pPr marR="0" lvl="2"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3pPr>
            <a:lvl4pPr marR="0" lvl="3"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4pPr>
            <a:lvl5pPr marR="0" lvl="4"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5pPr>
            <a:lvl6pPr marR="0" lvl="5"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6pPr>
            <a:lvl7pPr marR="0" lvl="6"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7pPr>
            <a:lvl8pPr marR="0" lvl="7"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8pPr>
            <a:lvl9pPr marR="0" lvl="8"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9pPr>
          </a:lstStyle>
          <a:p>
            <a:r>
              <a:rPr lang="en-US" sz="8000" dirty="0"/>
              <a:t>    </a:t>
            </a:r>
            <a:r>
              <a:rPr lang="en-US" sz="8000" dirty="0">
                <a:highlight>
                  <a:srgbClr val="FFFF00"/>
                </a:highlight>
              </a:rPr>
              <a:t> PHIẾU HỌC TẬP SỐ 1 - </a:t>
            </a:r>
            <a:r>
              <a:rPr lang="en-US" sz="8000" dirty="0" err="1">
                <a:highlight>
                  <a:srgbClr val="FFFF00"/>
                </a:highlight>
              </a:rPr>
              <a:t>Nhóm</a:t>
            </a:r>
            <a:r>
              <a:rPr lang="en-US" sz="8000" dirty="0">
                <a:highlight>
                  <a:srgbClr val="FFFF00"/>
                </a:highlight>
              </a:rPr>
              <a:t> </a:t>
            </a:r>
            <a:r>
              <a:rPr lang="en-US" sz="8000" dirty="0" smtClean="0">
                <a:highlight>
                  <a:srgbClr val="FFFF00"/>
                </a:highlight>
              </a:rPr>
              <a:t>2</a:t>
            </a:r>
            <a:r>
              <a:rPr lang="en-US" sz="8000" dirty="0">
                <a:highlight>
                  <a:srgbClr val="FFFF00"/>
                </a:highlight>
              </a:rPr>
              <a:t> </a:t>
            </a:r>
          </a:p>
        </p:txBody>
      </p:sp>
      <p:graphicFrame>
        <p:nvGraphicFramePr>
          <p:cNvPr id="10" name="Content Placeholder 3"/>
          <p:cNvGraphicFramePr>
            <a:graphicFrameLocks/>
          </p:cNvGraphicFramePr>
          <p:nvPr>
            <p:extLst>
              <p:ext uri="{D42A27DB-BD31-4B8C-83A1-F6EECF244321}">
                <p14:modId xmlns:p14="http://schemas.microsoft.com/office/powerpoint/2010/main" val="1207462104"/>
              </p:ext>
            </p:extLst>
          </p:nvPr>
        </p:nvGraphicFramePr>
        <p:xfrm>
          <a:off x="328946" y="1140300"/>
          <a:ext cx="9887415" cy="4876800"/>
        </p:xfrm>
        <a:graphic>
          <a:graphicData uri="http://schemas.openxmlformats.org/drawingml/2006/table">
            <a:tbl>
              <a:tblPr firstRow="1" firstCol="1" bandRow="1">
                <a:tableStyleId>{BC89EF96-8CEA-46FF-86C4-4CE0E7609802}</a:tableStyleId>
              </a:tblPr>
              <a:tblGrid>
                <a:gridCol w="2258431">
                  <a:extLst>
                    <a:ext uri="{9D8B030D-6E8A-4147-A177-3AD203B41FA5}">
                      <a16:colId xmlns:a16="http://schemas.microsoft.com/office/drawing/2014/main" val="2865124238"/>
                    </a:ext>
                  </a:extLst>
                </a:gridCol>
                <a:gridCol w="5209044">
                  <a:extLst>
                    <a:ext uri="{9D8B030D-6E8A-4147-A177-3AD203B41FA5}">
                      <a16:colId xmlns:a16="http://schemas.microsoft.com/office/drawing/2014/main" val="3728378363"/>
                    </a:ext>
                  </a:extLst>
                </a:gridCol>
                <a:gridCol w="2419940">
                  <a:extLst>
                    <a:ext uri="{9D8B030D-6E8A-4147-A177-3AD203B41FA5}">
                      <a16:colId xmlns:a16="http://schemas.microsoft.com/office/drawing/2014/main" val="3565432496"/>
                    </a:ext>
                  </a:extLst>
                </a:gridCol>
              </a:tblGrid>
              <a:tr h="213360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i="1" dirty="0" err="1" smtClean="0">
                          <a:effectLst/>
                          <a:latin typeface="Times New Roman" panose="02020603050405020304" pitchFamily="18" charset="0"/>
                          <a:ea typeface="+mn-ea"/>
                          <a:cs typeface="Times New Roman" panose="02020603050405020304" pitchFamily="18" charset="0"/>
                        </a:rPr>
                        <a:t>Nhiệm</a:t>
                      </a:r>
                      <a:r>
                        <a:rPr lang="en-US" sz="2800" i="1" baseline="0" dirty="0" smtClean="0">
                          <a:effectLst/>
                          <a:latin typeface="Times New Roman" panose="02020603050405020304" pitchFamily="18" charset="0"/>
                          <a:ea typeface="+mn-ea"/>
                          <a:cs typeface="Times New Roman" panose="02020603050405020304" pitchFamily="18" charset="0"/>
                        </a:rPr>
                        <a:t> </a:t>
                      </a:r>
                      <a:r>
                        <a:rPr lang="en-US" sz="2800" i="1" baseline="0" dirty="0" err="1" smtClean="0">
                          <a:effectLst/>
                          <a:latin typeface="Times New Roman" panose="02020603050405020304" pitchFamily="18" charset="0"/>
                          <a:ea typeface="+mn-ea"/>
                          <a:cs typeface="Times New Roman" panose="02020603050405020304" pitchFamily="18" charset="0"/>
                        </a:rPr>
                        <a:t>vụ</a:t>
                      </a:r>
                      <a:r>
                        <a:rPr lang="en-US" sz="2800" i="1" baseline="0" dirty="0" smtClean="0">
                          <a:effectLst/>
                          <a:latin typeface="Times New Roman" panose="02020603050405020304" pitchFamily="18" charset="0"/>
                          <a:ea typeface="+mn-ea"/>
                          <a:cs typeface="Times New Roman" panose="02020603050405020304" pitchFamily="18" charset="0"/>
                        </a:rPr>
                        <a:t> </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Đọc</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sách</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giáo</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khoa</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trang</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12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đoạn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phương</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pháp</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phân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tích</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văn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bản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của</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người</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nghiên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cứu</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a:t>
                      </a: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a:effectLst/>
                          <a:latin typeface="Times New Roman" panose="02020603050405020304" pitchFamily="18" charset="0"/>
                          <a:cs typeface="Times New Roman" panose="02020603050405020304" pitchFamily="18" charset="0"/>
                        </a:rPr>
                        <a:t>Nội</a:t>
                      </a:r>
                      <a:r>
                        <a:rPr lang="en-US" sz="2800" i="1" dirty="0">
                          <a:effectLst/>
                          <a:latin typeface="Times New Roman" panose="02020603050405020304" pitchFamily="18" charset="0"/>
                          <a:cs typeface="Times New Roman" panose="02020603050405020304" pitchFamily="18" charset="0"/>
                        </a:rPr>
                        <a:t> dung </a:t>
                      </a:r>
                      <a:r>
                        <a:rPr lang="en-US" sz="2800" i="1" dirty="0" err="1">
                          <a:effectLst/>
                          <a:latin typeface="Times New Roman" panose="02020603050405020304" pitchFamily="18" charset="0"/>
                          <a:cs typeface="Times New Roman" panose="02020603050405020304" pitchFamily="18" charset="0"/>
                        </a:rPr>
                        <a:t>câu</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trả</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lời</a:t>
                      </a:r>
                      <a:r>
                        <a:rPr lang="en-US" sz="2800" i="1" dirty="0">
                          <a:effectLst/>
                          <a:latin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cs typeface="Times New Roman" panose="02020603050405020304" pitchFamily="18" charset="0"/>
                        </a:rPr>
                        <a:t>của</a:t>
                      </a:r>
                      <a:r>
                        <a:rPr lang="en-US" sz="2800" i="1" dirty="0" smtClean="0">
                          <a:effectLst/>
                          <a:latin typeface="Times New Roman" panose="02020603050405020304" pitchFamily="18" charset="0"/>
                          <a:cs typeface="Times New Roman" panose="02020603050405020304" pitchFamily="18" charset="0"/>
                        </a:rPr>
                        <a:t> </a:t>
                      </a:r>
                    </a:p>
                    <a:p>
                      <a:pPr algn="ctr">
                        <a:spcAft>
                          <a:spcPts val="0"/>
                        </a:spcAft>
                      </a:pPr>
                      <a:r>
                        <a:rPr lang="en-US" sz="2800" i="1" dirty="0" err="1" smtClean="0">
                          <a:effectLst/>
                          <a:latin typeface="Times New Roman" panose="02020603050405020304" pitchFamily="18" charset="0"/>
                          <a:cs typeface="Times New Roman" panose="02020603050405020304" pitchFamily="18" charset="0"/>
                        </a:rPr>
                        <a:t>chúng</a:t>
                      </a:r>
                      <a:r>
                        <a:rPr lang="en-US" sz="2800" i="1" dirty="0" smtClean="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tôi</a:t>
                      </a:r>
                      <a:endParaRPr lang="en-US" sz="2800" i="1" dirty="0">
                        <a:effectLst/>
                        <a:latin typeface="Times New Roman" panose="02020603050405020304" pitchFamily="18" charset="0"/>
                        <a:cs typeface="Times New Roman" panose="02020603050405020304" pitchFamily="18" charset="0"/>
                      </a:endParaRPr>
                    </a:p>
                    <a:p>
                      <a:pPr indent="457200" algn="ctr">
                        <a:spcAft>
                          <a:spcPts val="0"/>
                        </a:spcAft>
                      </a:pP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khac</a:t>
                      </a: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3747685572"/>
                  </a:ext>
                </a:extLst>
              </a:tr>
              <a:tr h="21336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Thế</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nào</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là</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phương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pháp</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phân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tích</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trong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nghiên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cứu</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văn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học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dân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gian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tx1"/>
                        </a:solidFill>
                        <a:effectLst/>
                        <a:latin typeface="Times New Roman" panose="02020603050405020304" pitchFamily="18" charset="0"/>
                        <a:ea typeface="+mn-ea"/>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Những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lưu</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ý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khi</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sử</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dụng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thao</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tác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phân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tích</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trong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nghiên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cứu</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văn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học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dân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gian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2958628246"/>
                  </a:ext>
                </a:extLst>
              </a:tr>
            </a:tbl>
          </a:graphicData>
        </a:graphic>
      </p:graphicFrame>
    </p:spTree>
    <p:extLst>
      <p:ext uri="{BB962C8B-B14F-4D97-AF65-F5344CB8AC3E}">
        <p14:creationId xmlns:p14="http://schemas.microsoft.com/office/powerpoint/2010/main" val="1919729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17518" y="282701"/>
            <a:ext cx="8710320" cy="567728"/>
          </a:xfrm>
          <a:prstGeom prst="rect">
            <a:avLst/>
          </a:prstGeom>
          <a:noFill/>
          <a:ln>
            <a:noFill/>
          </a:ln>
        </p:spPr>
        <p:txBody>
          <a:bodyPr spcFirstLastPara="1" wrap="square" lIns="0" tIns="0" rIns="0" bIns="0" anchor="ctr" anchorCtr="0">
            <a:normAutofit fontScale="47500" lnSpcReduction="20000"/>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800"/>
              <a:buFont typeface="Archivo Black"/>
              <a:buNone/>
              <a:defRPr sz="6000" b="0" i="0" u="none" strike="noStrike" cap="none">
                <a:solidFill>
                  <a:schemeClr val="dk1"/>
                </a:solidFill>
                <a:latin typeface="Archivo Black"/>
                <a:ea typeface="Archivo Black"/>
                <a:cs typeface="Archivo Black"/>
                <a:sym typeface="Archivo Black"/>
              </a:defRPr>
            </a:lvl1pPr>
            <a:lvl2pPr marR="0" lvl="1"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2pPr>
            <a:lvl3pPr marR="0" lvl="2"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3pPr>
            <a:lvl4pPr marR="0" lvl="3"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4pPr>
            <a:lvl5pPr marR="0" lvl="4"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5pPr>
            <a:lvl6pPr marR="0" lvl="5"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6pPr>
            <a:lvl7pPr marR="0" lvl="6"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7pPr>
            <a:lvl8pPr marR="0" lvl="7"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8pPr>
            <a:lvl9pPr marR="0" lvl="8"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9pPr>
          </a:lstStyle>
          <a:p>
            <a:r>
              <a:rPr lang="en-US" sz="8000" dirty="0"/>
              <a:t>    </a:t>
            </a:r>
            <a:r>
              <a:rPr lang="en-US" sz="8000" dirty="0">
                <a:highlight>
                  <a:srgbClr val="FFFF00"/>
                </a:highlight>
              </a:rPr>
              <a:t> PHIẾU HỌC TẬP SỐ 1 - </a:t>
            </a:r>
            <a:r>
              <a:rPr lang="en-US" sz="8000" dirty="0" err="1">
                <a:highlight>
                  <a:srgbClr val="FFFF00"/>
                </a:highlight>
              </a:rPr>
              <a:t>Nhóm</a:t>
            </a:r>
            <a:r>
              <a:rPr lang="en-US" sz="8000" dirty="0">
                <a:highlight>
                  <a:srgbClr val="FFFF00"/>
                </a:highlight>
              </a:rPr>
              <a:t> 3 </a:t>
            </a:r>
          </a:p>
        </p:txBody>
      </p:sp>
      <p:graphicFrame>
        <p:nvGraphicFramePr>
          <p:cNvPr id="10" name="Content Placeholder 3"/>
          <p:cNvGraphicFramePr>
            <a:graphicFrameLocks/>
          </p:cNvGraphicFramePr>
          <p:nvPr>
            <p:extLst>
              <p:ext uri="{D42A27DB-BD31-4B8C-83A1-F6EECF244321}">
                <p14:modId xmlns:p14="http://schemas.microsoft.com/office/powerpoint/2010/main" val="2590187463"/>
              </p:ext>
            </p:extLst>
          </p:nvPr>
        </p:nvGraphicFramePr>
        <p:xfrm>
          <a:off x="328946" y="1140300"/>
          <a:ext cx="9887415" cy="4968240"/>
        </p:xfrm>
        <a:graphic>
          <a:graphicData uri="http://schemas.openxmlformats.org/drawingml/2006/table">
            <a:tbl>
              <a:tblPr firstRow="1" firstCol="1" bandRow="1">
                <a:tableStyleId>{BC89EF96-8CEA-46FF-86C4-4CE0E7609802}</a:tableStyleId>
              </a:tblPr>
              <a:tblGrid>
                <a:gridCol w="2258431">
                  <a:extLst>
                    <a:ext uri="{9D8B030D-6E8A-4147-A177-3AD203B41FA5}">
                      <a16:colId xmlns:a16="http://schemas.microsoft.com/office/drawing/2014/main" val="2865124238"/>
                    </a:ext>
                  </a:extLst>
                </a:gridCol>
                <a:gridCol w="5209044">
                  <a:extLst>
                    <a:ext uri="{9D8B030D-6E8A-4147-A177-3AD203B41FA5}">
                      <a16:colId xmlns:a16="http://schemas.microsoft.com/office/drawing/2014/main" val="3728378363"/>
                    </a:ext>
                  </a:extLst>
                </a:gridCol>
                <a:gridCol w="2419940">
                  <a:extLst>
                    <a:ext uri="{9D8B030D-6E8A-4147-A177-3AD203B41FA5}">
                      <a16:colId xmlns:a16="http://schemas.microsoft.com/office/drawing/2014/main" val="3565432496"/>
                    </a:ext>
                  </a:extLst>
                </a:gridCol>
              </a:tblGrid>
              <a:tr h="213360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i="1" dirty="0" err="1" smtClean="0">
                          <a:effectLst/>
                          <a:latin typeface="Times New Roman" panose="02020603050405020304" pitchFamily="18" charset="0"/>
                          <a:ea typeface="+mn-ea"/>
                          <a:cs typeface="Times New Roman" panose="02020603050405020304" pitchFamily="18" charset="0"/>
                        </a:rPr>
                        <a:t>Nhiệm</a:t>
                      </a:r>
                      <a:r>
                        <a:rPr lang="en-US" sz="2800" i="1" baseline="0" dirty="0" smtClean="0">
                          <a:effectLst/>
                          <a:latin typeface="Times New Roman" panose="02020603050405020304" pitchFamily="18" charset="0"/>
                          <a:ea typeface="+mn-ea"/>
                          <a:cs typeface="Times New Roman" panose="02020603050405020304" pitchFamily="18" charset="0"/>
                        </a:rPr>
                        <a:t> </a:t>
                      </a:r>
                      <a:r>
                        <a:rPr lang="en-US" sz="2800" i="1" baseline="0" dirty="0" err="1" smtClean="0">
                          <a:effectLst/>
                          <a:latin typeface="Times New Roman" panose="02020603050405020304" pitchFamily="18" charset="0"/>
                          <a:ea typeface="+mn-ea"/>
                          <a:cs typeface="Times New Roman" panose="02020603050405020304" pitchFamily="18" charset="0"/>
                        </a:rPr>
                        <a:t>vụ</a:t>
                      </a:r>
                      <a:r>
                        <a:rPr lang="en-US" sz="2800" i="1" baseline="0" dirty="0" smtClean="0">
                          <a:effectLst/>
                          <a:latin typeface="Times New Roman" panose="02020603050405020304" pitchFamily="18" charset="0"/>
                          <a:ea typeface="+mn-ea"/>
                          <a:cs typeface="Times New Roman" panose="02020603050405020304" pitchFamily="18" charset="0"/>
                        </a:rPr>
                        <a:t> </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Đọc</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nội</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dung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đoạn</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nghiên</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cứu</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của</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Nguyễn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Xuân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Lạc</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trong</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khung</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màu</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trang</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14</a:t>
                      </a:r>
                    </a:p>
                    <a:p>
                      <a:pPr algn="ctr">
                        <a:spcAft>
                          <a:spcPts val="0"/>
                        </a:spcAft>
                      </a:pP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a:effectLst/>
                          <a:latin typeface="Times New Roman" panose="02020603050405020304" pitchFamily="18" charset="0"/>
                          <a:cs typeface="Times New Roman" panose="02020603050405020304" pitchFamily="18" charset="0"/>
                        </a:rPr>
                        <a:t>Nội</a:t>
                      </a:r>
                      <a:r>
                        <a:rPr lang="en-US" sz="2800" i="1" dirty="0">
                          <a:effectLst/>
                          <a:latin typeface="Times New Roman" panose="02020603050405020304" pitchFamily="18" charset="0"/>
                          <a:cs typeface="Times New Roman" panose="02020603050405020304" pitchFamily="18" charset="0"/>
                        </a:rPr>
                        <a:t> dung </a:t>
                      </a:r>
                      <a:r>
                        <a:rPr lang="en-US" sz="2800" i="1" dirty="0" err="1">
                          <a:effectLst/>
                          <a:latin typeface="Times New Roman" panose="02020603050405020304" pitchFamily="18" charset="0"/>
                          <a:cs typeface="Times New Roman" panose="02020603050405020304" pitchFamily="18" charset="0"/>
                        </a:rPr>
                        <a:t>câu</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trả</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lời</a:t>
                      </a:r>
                      <a:r>
                        <a:rPr lang="en-US" sz="2800" i="1" dirty="0">
                          <a:effectLst/>
                          <a:latin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cs typeface="Times New Roman" panose="02020603050405020304" pitchFamily="18" charset="0"/>
                        </a:rPr>
                        <a:t>của</a:t>
                      </a:r>
                      <a:endParaRPr lang="en-US" sz="2800" i="1" dirty="0" smtClean="0">
                        <a:effectLst/>
                        <a:latin typeface="Times New Roman" panose="02020603050405020304" pitchFamily="18" charset="0"/>
                        <a:cs typeface="Times New Roman" panose="02020603050405020304" pitchFamily="18" charset="0"/>
                      </a:endParaRPr>
                    </a:p>
                    <a:p>
                      <a:pPr algn="ctr">
                        <a:spcAft>
                          <a:spcPts val="0"/>
                        </a:spcAft>
                      </a:pPr>
                      <a:r>
                        <a:rPr lang="en-US" sz="2800" i="1" dirty="0" err="1" smtClean="0">
                          <a:effectLst/>
                          <a:latin typeface="Times New Roman" panose="02020603050405020304" pitchFamily="18" charset="0"/>
                          <a:cs typeface="Times New Roman" panose="02020603050405020304" pitchFamily="18" charset="0"/>
                        </a:rPr>
                        <a:t>chúng</a:t>
                      </a:r>
                      <a:r>
                        <a:rPr lang="en-US" sz="2800" i="1" dirty="0" smtClean="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tôi</a:t>
                      </a:r>
                      <a:endParaRPr lang="en-US" sz="2800" i="1" dirty="0">
                        <a:effectLst/>
                        <a:latin typeface="Times New Roman" panose="02020603050405020304" pitchFamily="18" charset="0"/>
                        <a:cs typeface="Times New Roman" panose="02020603050405020304" pitchFamily="18" charset="0"/>
                      </a:endParaRPr>
                    </a:p>
                    <a:p>
                      <a:pPr indent="457200" algn="ctr">
                        <a:spcAft>
                          <a:spcPts val="0"/>
                        </a:spcAft>
                      </a:pP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khac</a:t>
                      </a: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3747685572"/>
                  </a:ext>
                </a:extLst>
              </a:tr>
              <a:tr h="21336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Đối</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tượng</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nghiên</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cứu</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tx1"/>
                        </a:solidFill>
                        <a:effectLst/>
                        <a:latin typeface="Times New Roman" panose="02020603050405020304" pitchFamily="18" charset="0"/>
                        <a:ea typeface="+mn-ea"/>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Người</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nghiên</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cứu</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đã</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tiến</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hành</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so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sánh</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đối</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tượng</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nghiên</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cứu</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như</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thế</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nào</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-N</a:t>
                      </a:r>
                      <a:r>
                        <a:rPr lang="vi-VN" sz="1800" b="1" kern="1200" dirty="0" smtClean="0">
                          <a:solidFill>
                            <a:schemeClr val="tx1"/>
                          </a:solidFill>
                          <a:effectLst/>
                          <a:latin typeface="Times New Roman" panose="02020603050405020304" pitchFamily="18" charset="0"/>
                          <a:ea typeface="+mn-ea"/>
                          <a:cs typeface="Times New Roman" panose="02020603050405020304" pitchFamily="18" charset="0"/>
                        </a:rPr>
                        <a:t>hững kết luận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được</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rút</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ra</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a:t>
                      </a:r>
                      <a:endParaRPr lang="en-US" sz="1800" b="1"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2958628246"/>
                  </a:ext>
                </a:extLst>
              </a:tr>
            </a:tbl>
          </a:graphicData>
        </a:graphic>
      </p:graphicFrame>
    </p:spTree>
    <p:extLst>
      <p:ext uri="{BB962C8B-B14F-4D97-AF65-F5344CB8AC3E}">
        <p14:creationId xmlns:p14="http://schemas.microsoft.com/office/powerpoint/2010/main" val="270079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17518" y="282701"/>
            <a:ext cx="8710320" cy="567728"/>
          </a:xfrm>
          <a:prstGeom prst="rect">
            <a:avLst/>
          </a:prstGeom>
          <a:noFill/>
          <a:ln>
            <a:noFill/>
          </a:ln>
        </p:spPr>
        <p:txBody>
          <a:bodyPr spcFirstLastPara="1" wrap="square" lIns="0" tIns="0" rIns="0" bIns="0" anchor="ctr" anchorCtr="0">
            <a:normAutofit fontScale="47500" lnSpcReduction="20000"/>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800"/>
              <a:buFont typeface="Archivo Black"/>
              <a:buNone/>
              <a:defRPr sz="6000" b="0" i="0" u="none" strike="noStrike" cap="none">
                <a:solidFill>
                  <a:schemeClr val="dk1"/>
                </a:solidFill>
                <a:latin typeface="Archivo Black"/>
                <a:ea typeface="Archivo Black"/>
                <a:cs typeface="Archivo Black"/>
                <a:sym typeface="Archivo Black"/>
              </a:defRPr>
            </a:lvl1pPr>
            <a:lvl2pPr marR="0" lvl="1"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2pPr>
            <a:lvl3pPr marR="0" lvl="2"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3pPr>
            <a:lvl4pPr marR="0" lvl="3"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4pPr>
            <a:lvl5pPr marR="0" lvl="4"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5pPr>
            <a:lvl6pPr marR="0" lvl="5"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6pPr>
            <a:lvl7pPr marR="0" lvl="6"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7pPr>
            <a:lvl8pPr marR="0" lvl="7"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8pPr>
            <a:lvl9pPr marR="0" lvl="8"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9pPr>
          </a:lstStyle>
          <a:p>
            <a:r>
              <a:rPr lang="en-US" sz="8000" dirty="0"/>
              <a:t>    </a:t>
            </a:r>
            <a:r>
              <a:rPr lang="en-US" sz="8000" dirty="0">
                <a:highlight>
                  <a:srgbClr val="FFFF00"/>
                </a:highlight>
              </a:rPr>
              <a:t> PHIẾU HỌC TẬP SỐ 1 - </a:t>
            </a:r>
            <a:r>
              <a:rPr lang="en-US" sz="8000" dirty="0" err="1">
                <a:highlight>
                  <a:srgbClr val="FFFF00"/>
                </a:highlight>
              </a:rPr>
              <a:t>Nhóm</a:t>
            </a:r>
            <a:r>
              <a:rPr lang="en-US" sz="8000" dirty="0">
                <a:highlight>
                  <a:srgbClr val="FFFF00"/>
                </a:highlight>
              </a:rPr>
              <a:t> 4 </a:t>
            </a:r>
          </a:p>
        </p:txBody>
      </p:sp>
      <p:graphicFrame>
        <p:nvGraphicFramePr>
          <p:cNvPr id="10" name="Content Placeholder 3"/>
          <p:cNvGraphicFramePr>
            <a:graphicFrameLocks/>
          </p:cNvGraphicFramePr>
          <p:nvPr>
            <p:extLst>
              <p:ext uri="{D42A27DB-BD31-4B8C-83A1-F6EECF244321}">
                <p14:modId xmlns:p14="http://schemas.microsoft.com/office/powerpoint/2010/main" val="355097478"/>
              </p:ext>
            </p:extLst>
          </p:nvPr>
        </p:nvGraphicFramePr>
        <p:xfrm>
          <a:off x="328946" y="1140300"/>
          <a:ext cx="9887415" cy="4876800"/>
        </p:xfrm>
        <a:graphic>
          <a:graphicData uri="http://schemas.openxmlformats.org/drawingml/2006/table">
            <a:tbl>
              <a:tblPr firstRow="1" firstCol="1" bandRow="1">
                <a:tableStyleId>{BC89EF96-8CEA-46FF-86C4-4CE0E7609802}</a:tableStyleId>
              </a:tblPr>
              <a:tblGrid>
                <a:gridCol w="2258431">
                  <a:extLst>
                    <a:ext uri="{9D8B030D-6E8A-4147-A177-3AD203B41FA5}">
                      <a16:colId xmlns:a16="http://schemas.microsoft.com/office/drawing/2014/main" val="2865124238"/>
                    </a:ext>
                  </a:extLst>
                </a:gridCol>
                <a:gridCol w="5209044">
                  <a:extLst>
                    <a:ext uri="{9D8B030D-6E8A-4147-A177-3AD203B41FA5}">
                      <a16:colId xmlns:a16="http://schemas.microsoft.com/office/drawing/2014/main" val="3728378363"/>
                    </a:ext>
                  </a:extLst>
                </a:gridCol>
                <a:gridCol w="2419940">
                  <a:extLst>
                    <a:ext uri="{9D8B030D-6E8A-4147-A177-3AD203B41FA5}">
                      <a16:colId xmlns:a16="http://schemas.microsoft.com/office/drawing/2014/main" val="3565432496"/>
                    </a:ext>
                  </a:extLst>
                </a:gridCol>
              </a:tblGrid>
              <a:tr h="213360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i="1" dirty="0" err="1" smtClean="0">
                          <a:effectLst/>
                          <a:latin typeface="Times New Roman" panose="02020603050405020304" pitchFamily="18" charset="0"/>
                          <a:ea typeface="+mn-ea"/>
                          <a:cs typeface="Times New Roman" panose="02020603050405020304" pitchFamily="18" charset="0"/>
                        </a:rPr>
                        <a:t>Nhiệm</a:t>
                      </a:r>
                      <a:r>
                        <a:rPr lang="en-US" sz="2800" i="1" baseline="0" dirty="0" smtClean="0">
                          <a:effectLst/>
                          <a:latin typeface="Times New Roman" panose="02020603050405020304" pitchFamily="18" charset="0"/>
                          <a:ea typeface="+mn-ea"/>
                          <a:cs typeface="Times New Roman" panose="02020603050405020304" pitchFamily="18" charset="0"/>
                        </a:rPr>
                        <a:t> </a:t>
                      </a:r>
                      <a:r>
                        <a:rPr lang="en-US" sz="2800" i="1" baseline="0" dirty="0" err="1" smtClean="0">
                          <a:effectLst/>
                          <a:latin typeface="Times New Roman" panose="02020603050405020304" pitchFamily="18" charset="0"/>
                          <a:ea typeface="+mn-ea"/>
                          <a:cs typeface="Times New Roman" panose="02020603050405020304" pitchFamily="18" charset="0"/>
                        </a:rPr>
                        <a:t>vụ</a:t>
                      </a:r>
                      <a:r>
                        <a:rPr lang="en-US" sz="2800" i="1" baseline="0" dirty="0" smtClean="0">
                          <a:effectLst/>
                          <a:latin typeface="Times New Roman" panose="02020603050405020304" pitchFamily="18" charset="0"/>
                          <a:ea typeface="+mn-ea"/>
                          <a:cs typeface="Times New Roman" panose="02020603050405020304" pitchFamily="18" charset="0"/>
                        </a:rPr>
                        <a:t> </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Đọc</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dirty="0" err="1" smtClean="0">
                          <a:solidFill>
                            <a:srgbClr val="FF0000"/>
                          </a:solidFill>
                          <a:effectLst/>
                          <a:latin typeface="Times New Roman" panose="02020603050405020304" pitchFamily="18" charset="0"/>
                          <a:ea typeface="+mn-ea"/>
                          <a:cs typeface="Times New Roman" panose="02020603050405020304" pitchFamily="18" charset="0"/>
                        </a:rPr>
                        <a:t>nội</a:t>
                      </a:r>
                      <a:r>
                        <a:rPr lang="en-US" sz="1800" b="1" i="0" kern="1200" dirty="0" smtClean="0">
                          <a:solidFill>
                            <a:srgbClr val="FF0000"/>
                          </a:solidFill>
                          <a:effectLst/>
                          <a:latin typeface="Times New Roman" panose="02020603050405020304" pitchFamily="18" charset="0"/>
                          <a:ea typeface="+mn-ea"/>
                          <a:cs typeface="Times New Roman" panose="02020603050405020304" pitchFamily="18" charset="0"/>
                        </a:rPr>
                        <a:t> dung</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sách</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giáo</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khoa</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đoạn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phương</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pháp</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phân</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so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sánh</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sau</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đây</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là</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một</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ví</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dụ</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trang</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13</a:t>
                      </a: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a:effectLst/>
                          <a:latin typeface="Times New Roman" panose="02020603050405020304" pitchFamily="18" charset="0"/>
                          <a:cs typeface="Times New Roman" panose="02020603050405020304" pitchFamily="18" charset="0"/>
                        </a:rPr>
                        <a:t>Nội</a:t>
                      </a:r>
                      <a:r>
                        <a:rPr lang="en-US" sz="2800" i="1" dirty="0">
                          <a:effectLst/>
                          <a:latin typeface="Times New Roman" panose="02020603050405020304" pitchFamily="18" charset="0"/>
                          <a:cs typeface="Times New Roman" panose="02020603050405020304" pitchFamily="18" charset="0"/>
                        </a:rPr>
                        <a:t> dung </a:t>
                      </a:r>
                      <a:r>
                        <a:rPr lang="en-US" sz="2800" i="1" dirty="0" err="1">
                          <a:effectLst/>
                          <a:latin typeface="Times New Roman" panose="02020603050405020304" pitchFamily="18" charset="0"/>
                          <a:cs typeface="Times New Roman" panose="02020603050405020304" pitchFamily="18" charset="0"/>
                        </a:rPr>
                        <a:t>câu</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trả</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lời</a:t>
                      </a:r>
                      <a:r>
                        <a:rPr lang="en-US" sz="2800" i="1" dirty="0">
                          <a:effectLst/>
                          <a:latin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cs typeface="Times New Roman" panose="02020603050405020304" pitchFamily="18" charset="0"/>
                        </a:rPr>
                        <a:t>của</a:t>
                      </a:r>
                      <a:r>
                        <a:rPr lang="en-US" sz="2800" i="1" dirty="0" smtClean="0">
                          <a:effectLst/>
                          <a:latin typeface="Times New Roman" panose="02020603050405020304" pitchFamily="18" charset="0"/>
                          <a:cs typeface="Times New Roman" panose="02020603050405020304" pitchFamily="18" charset="0"/>
                        </a:rPr>
                        <a:t> </a:t>
                      </a:r>
                    </a:p>
                    <a:p>
                      <a:pPr algn="ctr">
                        <a:spcAft>
                          <a:spcPts val="0"/>
                        </a:spcAft>
                      </a:pPr>
                      <a:r>
                        <a:rPr lang="en-US" sz="2800" i="1" dirty="0" err="1" smtClean="0">
                          <a:effectLst/>
                          <a:latin typeface="Times New Roman" panose="02020603050405020304" pitchFamily="18" charset="0"/>
                          <a:cs typeface="Times New Roman" panose="02020603050405020304" pitchFamily="18" charset="0"/>
                        </a:rPr>
                        <a:t>chúng</a:t>
                      </a:r>
                      <a:r>
                        <a:rPr lang="en-US" sz="2800" i="1" dirty="0" smtClean="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tôi</a:t>
                      </a:r>
                      <a:endParaRPr lang="en-US" sz="2800" i="1" dirty="0">
                        <a:effectLst/>
                        <a:latin typeface="Times New Roman" panose="02020603050405020304" pitchFamily="18" charset="0"/>
                        <a:cs typeface="Times New Roman" panose="02020603050405020304" pitchFamily="18" charset="0"/>
                      </a:endParaRPr>
                    </a:p>
                    <a:p>
                      <a:pPr indent="457200" algn="ctr">
                        <a:spcAft>
                          <a:spcPts val="0"/>
                        </a:spcAft>
                      </a:pP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khac</a:t>
                      </a: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3747685572"/>
                  </a:ext>
                </a:extLst>
              </a:tr>
              <a:tr h="21336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Thế</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nào</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là</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phương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pháp</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so</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sánh</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trong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nghiên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cứu</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văn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học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dân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gian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tx1"/>
                        </a:solidFill>
                        <a:effectLst/>
                        <a:latin typeface="Times New Roman" panose="02020603050405020304" pitchFamily="18" charset="0"/>
                        <a:ea typeface="+mn-ea"/>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Mục</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đích</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của</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phương</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pháp</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so </a:t>
                      </a:r>
                      <a:r>
                        <a:rPr lang="en-US" sz="18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sánh</a:t>
                      </a:r>
                      <a:r>
                        <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trong</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nghiên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cứu</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văn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học</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dân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chemeClr val="tx1"/>
                          </a:solidFill>
                          <a:effectLst/>
                          <a:latin typeface="Times New Roman" panose="02020603050405020304" pitchFamily="18" charset="0"/>
                          <a:ea typeface="+mn-ea"/>
                          <a:cs typeface="Times New Roman" panose="02020603050405020304" pitchFamily="18" charset="0"/>
                        </a:rPr>
                        <a:t>gian</a:t>
                      </a:r>
                      <a:r>
                        <a:rPr lang="en-US" sz="1800" b="1" kern="1200" dirty="0" smtClean="0">
                          <a:solidFill>
                            <a:schemeClr val="tx1"/>
                          </a:solidFill>
                          <a:effectLst/>
                          <a:latin typeface="Times New Roman" panose="02020603050405020304" pitchFamily="18" charset="0"/>
                          <a:ea typeface="+mn-ea"/>
                          <a:cs typeface="Times New Roman" panose="02020603050405020304" pitchFamily="18" charset="0"/>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2958628246"/>
                  </a:ext>
                </a:extLst>
              </a:tr>
            </a:tbl>
          </a:graphicData>
        </a:graphic>
      </p:graphicFrame>
    </p:spTree>
    <p:extLst>
      <p:ext uri="{BB962C8B-B14F-4D97-AF65-F5344CB8AC3E}">
        <p14:creationId xmlns:p14="http://schemas.microsoft.com/office/powerpoint/2010/main" val="172504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56464" y="99645"/>
            <a:ext cx="9180638" cy="2036885"/>
          </a:xfrm>
        </p:spPr>
        <p:txBody>
          <a:bodyPr>
            <a:normAutofit fontScale="90000"/>
          </a:bodyPr>
          <a:lstStyle/>
          <a:p>
            <a:r>
              <a:rPr lang="en-US" sz="2500" b="1" dirty="0" err="1" smtClean="0">
                <a:solidFill>
                  <a:srgbClr val="FF0000"/>
                </a:solidFill>
                <a:latin typeface="Times New Roman" panose="02020603050405020304" pitchFamily="18" charset="0"/>
                <a:cs typeface="Times New Roman" panose="02020603050405020304" pitchFamily="18" charset="0"/>
              </a:rPr>
              <a:t>Chuyên</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err="1" smtClean="0">
                <a:solidFill>
                  <a:srgbClr val="FF0000"/>
                </a:solidFill>
                <a:latin typeface="Times New Roman" panose="02020603050405020304" pitchFamily="18" charset="0"/>
                <a:cs typeface="Times New Roman" panose="02020603050405020304" pitchFamily="18" charset="0"/>
              </a:rPr>
              <a:t>đề</a:t>
            </a:r>
            <a:r>
              <a:rPr lang="en-US" sz="2500" b="1" dirty="0" smtClean="0">
                <a:solidFill>
                  <a:srgbClr val="FF0000"/>
                </a:solidFill>
                <a:latin typeface="Times New Roman" panose="02020603050405020304" pitchFamily="18" charset="0"/>
                <a:cs typeface="Times New Roman" panose="02020603050405020304" pitchFamily="18" charset="0"/>
              </a:rPr>
              <a:t> </a:t>
            </a:r>
            <a:r>
              <a:rPr lang="en-US" sz="2500" b="1" dirty="0" smtClean="0">
                <a:solidFill>
                  <a:srgbClr val="FF0000"/>
                </a:solidFill>
                <a:latin typeface="Times New Roman" panose="02020603050405020304" pitchFamily="18" charset="0"/>
                <a:cs typeface="Times New Roman" panose="02020603050405020304" pitchFamily="18" charset="0"/>
              </a:rPr>
              <a:t>1:</a:t>
            </a:r>
            <a:r>
              <a:rPr lang="en-US" sz="2500" b="1" i="1" dirty="0" smtClean="0">
                <a:solidFill>
                  <a:schemeClr val="tx1"/>
                </a:solidFill>
                <a:latin typeface="Times New Roman" panose="02020603050405020304" pitchFamily="18" charset="0"/>
                <a:cs typeface="Times New Roman" panose="02020603050405020304" pitchFamily="18" charset="0"/>
              </a:rPr>
              <a:t>Tập </a:t>
            </a:r>
            <a:r>
              <a:rPr lang="en-US" sz="2500" b="1" i="1" dirty="0" err="1" smtClean="0">
                <a:solidFill>
                  <a:schemeClr val="tx1"/>
                </a:solidFill>
                <a:latin typeface="Times New Roman" panose="02020603050405020304" pitchFamily="18" charset="0"/>
                <a:cs typeface="Times New Roman" panose="02020603050405020304" pitchFamily="18" charset="0"/>
              </a:rPr>
              <a:t>nghiên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cứu</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và</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viết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báo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cáo</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một</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vấn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đề</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văn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học</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dân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i="1" dirty="0" err="1" smtClean="0">
                <a:solidFill>
                  <a:schemeClr val="tx1"/>
                </a:solidFill>
                <a:latin typeface="Times New Roman" panose="02020603050405020304" pitchFamily="18" charset="0"/>
                <a:cs typeface="Times New Roman" panose="02020603050405020304" pitchFamily="18" charset="0"/>
              </a:rPr>
              <a:t>gian</a:t>
            </a:r>
            <a:r>
              <a:rPr lang="en-US" sz="2500" b="1" i="1" dirty="0" smtClean="0">
                <a:solidFill>
                  <a:schemeClr val="tx1"/>
                </a:solidFill>
                <a:latin typeface="Times New Roman" panose="02020603050405020304" pitchFamily="18" charset="0"/>
                <a:cs typeface="Times New Roman" panose="02020603050405020304" pitchFamily="18" charset="0"/>
              </a:rPr>
              <a:t> </a:t>
            </a:r>
            <a:r>
              <a:rPr lang="en-US" sz="2500" b="1" dirty="0" smtClean="0">
                <a:solidFill>
                  <a:srgbClr val="FF0000"/>
                </a:solidFill>
                <a:latin typeface="Times New Roman" panose="02020603050405020304" pitchFamily="18" charset="0"/>
                <a:cs typeface="Times New Roman" panose="02020603050405020304" pitchFamily="18" charset="0"/>
              </a:rPr>
              <a:t>(</a:t>
            </a:r>
            <a:r>
              <a:rPr lang="en-US" sz="2500" b="1" dirty="0" err="1" smtClean="0">
                <a:solidFill>
                  <a:srgbClr val="FF0000"/>
                </a:solidFill>
                <a:latin typeface="Times New Roman" panose="02020603050405020304" pitchFamily="18" charset="0"/>
                <a:cs typeface="Times New Roman" panose="02020603050405020304" pitchFamily="18" charset="0"/>
              </a:rPr>
              <a:t>tiết</a:t>
            </a:r>
            <a:r>
              <a:rPr lang="en-US" sz="2500" b="1" dirty="0" smtClean="0">
                <a:solidFill>
                  <a:srgbClr val="FF0000"/>
                </a:solidFill>
                <a:latin typeface="Times New Roman" panose="02020603050405020304" pitchFamily="18" charset="0"/>
                <a:cs typeface="Times New Roman" panose="02020603050405020304" pitchFamily="18" charset="0"/>
              </a:rPr>
              <a:t> 3)</a:t>
            </a:r>
            <a:r>
              <a:rPr lang="en-US" sz="2500" b="1" dirty="0" smtClean="0">
                <a:solidFill>
                  <a:srgbClr val="FF0000"/>
                </a:solidFill>
                <a:latin typeface="Times New Roman" panose="02020603050405020304" pitchFamily="18" charset="0"/>
                <a:cs typeface="Times New Roman" panose="02020603050405020304" pitchFamily="18" charset="0"/>
              </a:rPr>
              <a:t/>
            </a:r>
            <a:br>
              <a:rPr lang="en-US" sz="2500" b="1" dirty="0" smtClean="0">
                <a:solidFill>
                  <a:srgbClr val="FF0000"/>
                </a:solidFill>
                <a:latin typeface="Times New Roman" panose="02020603050405020304" pitchFamily="18" charset="0"/>
                <a:cs typeface="Times New Roman" panose="02020603050405020304" pitchFamily="18" charset="0"/>
              </a:rPr>
            </a:br>
            <a:r>
              <a:rPr lang="en-US" sz="25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I.Yêu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cầu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cách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thức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1.Thế </a:t>
            </a:r>
            <a:r>
              <a:rPr lang="en-US" sz="2200" b="1" dirty="0" err="1" smtClean="0">
                <a:solidFill>
                  <a:schemeClr val="tx1"/>
                </a:solidFill>
                <a:latin typeface="Times New Roman" panose="02020603050405020304" pitchFamily="18" charset="0"/>
                <a:cs typeface="Times New Roman" panose="02020603050405020304" pitchFamily="18" charset="0"/>
              </a:rPr>
              <a:t>nào</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là</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một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vấn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đề</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2.Tiến </a:t>
            </a:r>
            <a:r>
              <a:rPr lang="en-US" sz="2200" b="1" dirty="0" err="1" smtClean="0">
                <a:solidFill>
                  <a:schemeClr val="tx1"/>
                </a:solidFill>
                <a:latin typeface="Times New Roman" panose="02020603050405020304" pitchFamily="18" charset="0"/>
                <a:cs typeface="Times New Roman" panose="02020603050405020304" pitchFamily="18" charset="0"/>
              </a:rPr>
              <a:t>hành</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hoạt</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động</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nghiên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cứu</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văn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học</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dân</a:t>
            </a:r>
            <a:r>
              <a:rPr lang="en-US" sz="2200" b="1" dirty="0" smtClean="0">
                <a:solidFill>
                  <a:schemeClr val="tx1"/>
                </a:solidFill>
                <a:latin typeface="Times New Roman" panose="02020603050405020304" pitchFamily="18" charset="0"/>
                <a:cs typeface="Times New Roman" panose="02020603050405020304" pitchFamily="18" charset="0"/>
              </a:rPr>
              <a:t> </a:t>
            </a:r>
            <a:r>
              <a:rPr lang="en-US" sz="2200" b="1" dirty="0" err="1" smtClean="0">
                <a:solidFill>
                  <a:schemeClr val="tx1"/>
                </a:solidFill>
                <a:latin typeface="Times New Roman" panose="02020603050405020304" pitchFamily="18" charset="0"/>
                <a:cs typeface="Times New Roman" panose="02020603050405020304" pitchFamily="18" charset="0"/>
              </a:rPr>
              <a:t>gian</a:t>
            </a:r>
            <a:r>
              <a:rPr lang="en-US" sz="2200" b="1" dirty="0" smtClean="0">
                <a:solidFill>
                  <a:schemeClr val="tx1"/>
                </a:solidFill>
                <a:latin typeface="Times New Roman" panose="02020603050405020304" pitchFamily="18" charset="0"/>
                <a:cs typeface="Times New Roman" panose="02020603050405020304" pitchFamily="18" charset="0"/>
              </a:rPr>
              <a:t/>
            </a:r>
            <a:br>
              <a:rPr lang="en-US" sz="2200" b="1" dirty="0" smtClean="0">
                <a:solidFill>
                  <a:schemeClr val="tx1"/>
                </a:solidFill>
                <a:latin typeface="Times New Roman" panose="02020603050405020304" pitchFamily="18" charset="0"/>
                <a:cs typeface="Times New Roman" panose="02020603050405020304" pitchFamily="18" charset="0"/>
              </a:rPr>
            </a:br>
            <a:r>
              <a:rPr lang="en-US" sz="2200" b="1" dirty="0" smtClean="0">
                <a:solidFill>
                  <a:schemeClr val="tx1"/>
                </a:solidFill>
                <a:latin typeface="Times New Roman" panose="02020603050405020304" pitchFamily="18" charset="0"/>
                <a:cs typeface="Times New Roman" panose="02020603050405020304" pitchFamily="18" charset="0"/>
              </a:rPr>
              <a:t> </a:t>
            </a:r>
            <a:r>
              <a:rPr lang="en-US" sz="2500" b="1" dirty="0" smtClean="0">
                <a:solidFill>
                  <a:schemeClr val="tx1"/>
                </a:solidFill>
                <a:latin typeface="Times New Roman" panose="02020603050405020304" pitchFamily="18" charset="0"/>
                <a:cs typeface="Times New Roman" panose="02020603050405020304" pitchFamily="18" charset="0"/>
              </a:rPr>
              <a:t/>
            </a:r>
            <a:br>
              <a:rPr lang="en-US" sz="2500" b="1" dirty="0" smtClean="0">
                <a:solidFill>
                  <a:schemeClr val="tx1"/>
                </a:solidFill>
                <a:latin typeface="Times New Roman" panose="02020603050405020304" pitchFamily="18" charset="0"/>
                <a:cs typeface="Times New Roman" panose="02020603050405020304" pitchFamily="18" charset="0"/>
              </a:rPr>
            </a:br>
            <a:endParaRPr lang="en-US" sz="2500" b="1" dirty="0">
              <a:solidFill>
                <a:schemeClr val="tx1"/>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178170" y="1723292"/>
            <a:ext cx="8080130" cy="54512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smtClean="0">
                <a:solidFill>
                  <a:srgbClr val="FF0000"/>
                </a:solidFill>
                <a:latin typeface="Times New Roman" panose="02020603050405020304" pitchFamily="18" charset="0"/>
                <a:cs typeface="Times New Roman" panose="02020603050405020304" pitchFamily="18" charset="0"/>
              </a:rPr>
              <a:t> 3.Một </a:t>
            </a:r>
            <a:r>
              <a:rPr lang="en-US" sz="2000" b="1" dirty="0" err="1" smtClean="0">
                <a:solidFill>
                  <a:srgbClr val="FF0000"/>
                </a:solidFill>
                <a:latin typeface="Times New Roman" panose="02020603050405020304" pitchFamily="18" charset="0"/>
                <a:cs typeface="Times New Roman" panose="02020603050405020304" pitchFamily="18" charset="0"/>
              </a:rPr>
              <a:t>số</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pháp</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nghiên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cứu</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văn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học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dân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gian</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6" name="Google Shape;1041;p41"/>
          <p:cNvSpPr txBox="1">
            <a:spLocks/>
          </p:cNvSpPr>
          <p:nvPr/>
        </p:nvSpPr>
        <p:spPr>
          <a:xfrm>
            <a:off x="2056097" y="3258711"/>
            <a:ext cx="6650860" cy="3599289"/>
          </a:xfrm>
          <a:prstGeom prst="rect">
            <a:avLst/>
          </a:prstGeom>
          <a:solidFill>
            <a:schemeClr val="accent5">
              <a:lumMod val="40000"/>
              <a:lumOff val="60000"/>
            </a:schemeClr>
          </a:solidFill>
          <a:ln>
            <a:solidFill>
              <a:schemeClr val="accent3">
                <a:lumMod val="60000"/>
                <a:lumOff val="40000"/>
              </a:schemeClr>
            </a:solidFill>
          </a:ln>
        </p:spPr>
        <p:txBody>
          <a:bodyPr spcFirstLastPara="1" vert="horz" wrap="square" lIns="0" tIns="0" rIns="0" bIns="0"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err="1" smtClean="0">
                <a:solidFill>
                  <a:schemeClr val="tx1"/>
                </a:solidFill>
                <a:latin typeface="Times New Roman" panose="02020603050405020304" pitchFamily="18" charset="0"/>
                <a:cs typeface="Times New Roman" panose="02020603050405020304" pitchFamily="18" charset="0"/>
              </a:rPr>
              <a:t>Lớp</a:t>
            </a:r>
            <a:r>
              <a:rPr lang="en-US" dirty="0" smtClean="0">
                <a:solidFill>
                  <a:schemeClr val="tx1"/>
                </a:solidFill>
                <a:latin typeface="Times New Roman" panose="02020603050405020304" pitchFamily="18" charset="0"/>
                <a:cs typeface="Times New Roman" panose="02020603050405020304" pitchFamily="18" charset="0"/>
              </a:rPr>
              <a:t> chia </a:t>
            </a:r>
            <a:r>
              <a:rPr lang="en-US" dirty="0" err="1" smtClean="0">
                <a:solidFill>
                  <a:schemeClr val="tx1"/>
                </a:solidFill>
                <a:latin typeface="Times New Roman" panose="02020603050405020304" pitchFamily="18" charset="0"/>
                <a:cs typeface="Times New Roman" panose="02020603050405020304" pitchFamily="18" charset="0"/>
              </a:rPr>
              <a:t>thành</a:t>
            </a:r>
            <a:r>
              <a:rPr lang="en-US" dirty="0" smtClean="0">
                <a:solidFill>
                  <a:schemeClr val="tx1"/>
                </a:solidFill>
                <a:latin typeface="Times New Roman" panose="02020603050405020304" pitchFamily="18" charset="0"/>
                <a:cs typeface="Times New Roman" panose="02020603050405020304" pitchFamily="18" charset="0"/>
              </a:rPr>
              <a:t> 4 </a:t>
            </a:r>
            <a:r>
              <a:rPr lang="en-US" dirty="0" err="1" smtClean="0">
                <a:solidFill>
                  <a:schemeClr val="tx1"/>
                </a:solidFill>
                <a:latin typeface="Times New Roman" panose="02020603050405020304" pitchFamily="18" charset="0"/>
                <a:cs typeface="Times New Roman" panose="02020603050405020304" pitchFamily="18" charset="0"/>
              </a:rPr>
              <a:t>nhóm</a:t>
            </a:r>
            <a:r>
              <a:rPr lang="en-US" dirty="0" smtClean="0">
                <a:solidFill>
                  <a:schemeClr val="tx1"/>
                </a:solidFill>
                <a:latin typeface="Times New Roman" panose="02020603050405020304" pitchFamily="18" charset="0"/>
                <a:cs typeface="Times New Roman" panose="02020603050405020304" pitchFamily="18" charset="0"/>
              </a:rPr>
              <a:t>,  HS </a:t>
            </a:r>
            <a:r>
              <a:rPr lang="en-US" dirty="0" err="1" smtClean="0">
                <a:solidFill>
                  <a:schemeClr val="tx1"/>
                </a:solidFill>
                <a:latin typeface="Times New Roman" panose="02020603050405020304" pitchFamily="18" charset="0"/>
                <a:cs typeface="Times New Roman" panose="02020603050405020304" pitchFamily="18" charset="0"/>
              </a:rPr>
              <a:t>đọc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sgk</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trang</a:t>
            </a:r>
            <a:r>
              <a:rPr lang="en-US" dirty="0" smtClean="0">
                <a:solidFill>
                  <a:schemeClr val="tx1"/>
                </a:solidFill>
                <a:latin typeface="Times New Roman" panose="02020603050405020304" pitchFamily="18" charset="0"/>
                <a:cs typeface="Times New Roman" panose="02020603050405020304" pitchFamily="18" charset="0"/>
              </a:rPr>
              <a:t> 14, 15, </a:t>
            </a:r>
            <a:r>
              <a:rPr lang="en-US" dirty="0" err="1">
                <a:solidFill>
                  <a:schemeClr val="tx1"/>
                </a:solidFill>
                <a:latin typeface="Times New Roman" panose="02020603050405020304" pitchFamily="18" charset="0"/>
                <a:cs typeface="Times New Roman" panose="02020603050405020304" pitchFamily="18" charset="0"/>
              </a:rPr>
              <a:t>xem</a:t>
            </a:r>
            <a:r>
              <a:rPr lang="en-US" dirty="0">
                <a:solidFill>
                  <a:schemeClr val="tx1"/>
                </a:solidFill>
                <a:latin typeface="Times New Roman" panose="02020603050405020304" pitchFamily="18" charset="0"/>
                <a:cs typeface="Times New Roman" panose="02020603050405020304" pitchFamily="18" charset="0"/>
              </a:rPr>
              <a:t> video “</a:t>
            </a:r>
            <a:r>
              <a:rPr lang="en-US" dirty="0" err="1">
                <a:solidFill>
                  <a:schemeClr val="tx1"/>
                </a:solidFill>
                <a:latin typeface="Times New Roman" panose="02020603050405020304" pitchFamily="18" charset="0"/>
                <a:cs typeface="Times New Roman" panose="02020603050405020304" pitchFamily="18" charset="0"/>
              </a:rPr>
              <a:t>Đền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Cuông</a:t>
            </a:r>
            <a:r>
              <a:rPr lang="en-US" dirty="0">
                <a:solidFill>
                  <a:schemeClr val="tx1"/>
                </a:solidFill>
                <a:latin typeface="Times New Roman" panose="02020603050405020304" pitchFamily="18" charset="0"/>
                <a:cs typeface="Times New Roman" panose="02020603050405020304" pitchFamily="18" charset="0"/>
              </a:rPr>
              <a:t> – </a:t>
            </a:r>
            <a:r>
              <a:rPr lang="en-US" dirty="0" err="1">
                <a:solidFill>
                  <a:schemeClr val="tx1"/>
                </a:solidFill>
                <a:latin typeface="Times New Roman" panose="02020603050405020304" pitchFamily="18" charset="0"/>
                <a:cs typeface="Times New Roman" panose="02020603050405020304" pitchFamily="18" charset="0"/>
              </a:rPr>
              <a:t>cội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nguồn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truyền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thuyết</a:t>
            </a:r>
            <a:r>
              <a:rPr lang="en-US" dirty="0">
                <a:solidFill>
                  <a:schemeClr val="tx1"/>
                </a:solidFill>
                <a:latin typeface="Times New Roman" panose="02020603050405020304" pitchFamily="18" charset="0"/>
                <a:cs typeface="Times New Roman" panose="02020603050405020304" pitchFamily="18" charset="0"/>
              </a:rPr>
              <a:t> An </a:t>
            </a:r>
            <a:r>
              <a:rPr lang="en-US" dirty="0" err="1">
                <a:solidFill>
                  <a:schemeClr val="tx1"/>
                </a:solidFill>
                <a:latin typeface="Times New Roman" panose="02020603050405020304" pitchFamily="18" charset="0"/>
                <a:cs typeface="Times New Roman" panose="02020603050405020304" pitchFamily="18" charset="0"/>
              </a:rPr>
              <a:t>Dương</a:t>
            </a:r>
            <a:r>
              <a:rPr lang="en-US" dirty="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Vương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và</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trả</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lời</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các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câu</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hỏi</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trong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phiếu</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học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tập</a:t>
            </a:r>
            <a:endParaRPr lang="en-US" dirty="0" smtClean="0">
              <a:solidFill>
                <a:schemeClr val="tx1"/>
              </a:solidFill>
              <a:latin typeface="Times New Roman" panose="02020603050405020304" pitchFamily="18" charset="0"/>
              <a:cs typeface="Times New Roman" panose="02020603050405020304" pitchFamily="18" charset="0"/>
            </a:endParaRPr>
          </a:p>
          <a:p>
            <a:pPr marL="127000" indent="0">
              <a:buFont typeface="Wingdings 3" charset="2"/>
              <a:buNone/>
            </a:pP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Nhóm</a:t>
            </a:r>
            <a:r>
              <a:rPr lang="en-US" dirty="0" smtClean="0">
                <a:solidFill>
                  <a:schemeClr val="tx1"/>
                </a:solidFill>
                <a:latin typeface="Times New Roman" panose="02020603050405020304" pitchFamily="18" charset="0"/>
                <a:cs typeface="Times New Roman" panose="02020603050405020304" pitchFamily="18" charset="0"/>
              </a:rPr>
              <a:t> 1 </a:t>
            </a:r>
            <a:r>
              <a:rPr lang="en-US" dirty="0" err="1" smtClean="0">
                <a:solidFill>
                  <a:schemeClr val="tx1"/>
                </a:solidFill>
                <a:latin typeface="Times New Roman" panose="02020603050405020304" pitchFamily="18" charset="0"/>
                <a:cs typeface="Times New Roman" panose="02020603050405020304" pitchFamily="18" charset="0"/>
              </a:rPr>
              <a:t>phiếu</a:t>
            </a:r>
            <a:r>
              <a:rPr lang="en-US" dirty="0" smtClean="0">
                <a:solidFill>
                  <a:schemeClr val="tx1"/>
                </a:solidFill>
                <a:latin typeface="Times New Roman" panose="02020603050405020304" pitchFamily="18" charset="0"/>
                <a:cs typeface="Times New Roman" panose="02020603050405020304" pitchFamily="18" charset="0"/>
              </a:rPr>
              <a:t> 1</a:t>
            </a:r>
          </a:p>
          <a:p>
            <a:pPr marL="127000" indent="0">
              <a:buFont typeface="Wingdings 3" charset="2"/>
              <a:buNone/>
            </a:pP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Nhóm</a:t>
            </a:r>
            <a:r>
              <a:rPr lang="en-US" dirty="0" smtClean="0">
                <a:solidFill>
                  <a:schemeClr val="tx1"/>
                </a:solidFill>
                <a:latin typeface="Times New Roman" panose="02020603050405020304" pitchFamily="18" charset="0"/>
                <a:cs typeface="Times New Roman" panose="02020603050405020304" pitchFamily="18" charset="0"/>
              </a:rPr>
              <a:t> 2 </a:t>
            </a:r>
            <a:r>
              <a:rPr lang="en-US" dirty="0" err="1" smtClean="0">
                <a:solidFill>
                  <a:schemeClr val="tx1"/>
                </a:solidFill>
                <a:latin typeface="Times New Roman" panose="02020603050405020304" pitchFamily="18" charset="0"/>
                <a:cs typeface="Times New Roman" panose="02020603050405020304" pitchFamily="18" charset="0"/>
              </a:rPr>
              <a:t>phiếu</a:t>
            </a:r>
            <a:r>
              <a:rPr lang="en-US" dirty="0" smtClean="0">
                <a:solidFill>
                  <a:schemeClr val="tx1"/>
                </a:solidFill>
                <a:latin typeface="Times New Roman" panose="02020603050405020304" pitchFamily="18" charset="0"/>
                <a:cs typeface="Times New Roman" panose="02020603050405020304" pitchFamily="18" charset="0"/>
              </a:rPr>
              <a:t> 2</a:t>
            </a:r>
          </a:p>
          <a:p>
            <a:pPr marL="127000" indent="0">
              <a:buFont typeface="Wingdings 3" charset="2"/>
              <a:buNone/>
            </a:pP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Nhóm</a:t>
            </a:r>
            <a:r>
              <a:rPr lang="en-US" dirty="0" smtClean="0">
                <a:solidFill>
                  <a:schemeClr val="tx1"/>
                </a:solidFill>
                <a:latin typeface="Times New Roman" panose="02020603050405020304" pitchFamily="18" charset="0"/>
                <a:cs typeface="Times New Roman" panose="02020603050405020304" pitchFamily="18" charset="0"/>
              </a:rPr>
              <a:t> 3 </a:t>
            </a:r>
            <a:r>
              <a:rPr lang="en-US" dirty="0" err="1" smtClean="0">
                <a:solidFill>
                  <a:schemeClr val="tx1"/>
                </a:solidFill>
                <a:latin typeface="Times New Roman" panose="02020603050405020304" pitchFamily="18" charset="0"/>
                <a:cs typeface="Times New Roman" panose="02020603050405020304" pitchFamily="18" charset="0"/>
              </a:rPr>
              <a:t>phiếu</a:t>
            </a:r>
            <a:r>
              <a:rPr lang="en-US" dirty="0" smtClean="0">
                <a:solidFill>
                  <a:schemeClr val="tx1"/>
                </a:solidFill>
                <a:latin typeface="Times New Roman" panose="02020603050405020304" pitchFamily="18" charset="0"/>
                <a:cs typeface="Times New Roman" panose="02020603050405020304" pitchFamily="18" charset="0"/>
              </a:rPr>
              <a:t> 3 </a:t>
            </a:r>
          </a:p>
          <a:p>
            <a:pPr marL="127000" indent="0">
              <a:buFont typeface="Wingdings 3" charset="2"/>
              <a:buNone/>
            </a:pP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Nhóm</a:t>
            </a:r>
            <a:r>
              <a:rPr lang="en-US" dirty="0" smtClean="0">
                <a:solidFill>
                  <a:schemeClr val="tx1"/>
                </a:solidFill>
                <a:latin typeface="Times New Roman" panose="02020603050405020304" pitchFamily="18" charset="0"/>
                <a:cs typeface="Times New Roman" panose="02020603050405020304" pitchFamily="18" charset="0"/>
              </a:rPr>
              <a:t> 4 </a:t>
            </a:r>
            <a:r>
              <a:rPr lang="en-US" dirty="0" err="1" smtClean="0">
                <a:solidFill>
                  <a:schemeClr val="tx1"/>
                </a:solidFill>
                <a:latin typeface="Times New Roman" panose="02020603050405020304" pitchFamily="18" charset="0"/>
                <a:cs typeface="Times New Roman" panose="02020603050405020304" pitchFamily="18" charset="0"/>
              </a:rPr>
              <a:t>phiếu</a:t>
            </a:r>
            <a:r>
              <a:rPr lang="en-US" dirty="0" smtClean="0">
                <a:solidFill>
                  <a:schemeClr val="tx1"/>
                </a:solidFill>
                <a:latin typeface="Times New Roman" panose="02020603050405020304" pitchFamily="18" charset="0"/>
                <a:cs typeface="Times New Roman" panose="02020603050405020304" pitchFamily="18" charset="0"/>
              </a:rPr>
              <a:t>  4 </a:t>
            </a:r>
          </a:p>
          <a:p>
            <a:r>
              <a:rPr lang="en-US" dirty="0" smtClean="0">
                <a:solidFill>
                  <a:schemeClr val="tx1"/>
                </a:solidFill>
                <a:latin typeface="Times New Roman" panose="02020603050405020304" pitchFamily="18" charset="0"/>
                <a:cs typeface="Times New Roman" panose="02020603050405020304" pitchFamily="18" charset="0"/>
              </a:rPr>
              <a:t>HS </a:t>
            </a:r>
            <a:r>
              <a:rPr lang="en-US" dirty="0" err="1" smtClean="0">
                <a:solidFill>
                  <a:schemeClr val="tx1"/>
                </a:solidFill>
                <a:latin typeface="Times New Roman" panose="02020603050405020304" pitchFamily="18" charset="0"/>
                <a:cs typeface="Times New Roman" panose="02020603050405020304" pitchFamily="18" charset="0"/>
              </a:rPr>
              <a:t>hoàn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thành</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nhiệm</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vụ</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vào</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phiếu</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học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tập</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Sau</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đó</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các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nhóm</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cử</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đại</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diện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trình</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bày</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nhóm</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khác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bổ</a:t>
            </a:r>
            <a:r>
              <a:rPr lang="en-US" dirty="0" smtClean="0">
                <a:solidFill>
                  <a:schemeClr val="tx1"/>
                </a:solidFill>
                <a:latin typeface="Times New Roman" panose="02020603050405020304" pitchFamily="18" charset="0"/>
                <a:cs typeface="Times New Roman" panose="02020603050405020304" pitchFamily="18" charset="0"/>
              </a:rPr>
              <a:t> sung, </a:t>
            </a:r>
            <a:r>
              <a:rPr lang="en-US" dirty="0" err="1" smtClean="0">
                <a:solidFill>
                  <a:schemeClr val="tx1"/>
                </a:solidFill>
                <a:latin typeface="Times New Roman" panose="02020603050405020304" pitchFamily="18" charset="0"/>
                <a:cs typeface="Times New Roman" panose="02020603050405020304" pitchFamily="18" charset="0"/>
              </a:rPr>
              <a:t>đánh</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giá</a:t>
            </a:r>
            <a:r>
              <a:rPr lang="en-US" dirty="0" smtClean="0">
                <a:solidFill>
                  <a:schemeClr val="tx1"/>
                </a:solidFill>
                <a:latin typeface="Times New Roman" panose="02020603050405020304" pitchFamily="18" charset="0"/>
                <a:cs typeface="Times New Roman" panose="02020603050405020304" pitchFamily="18" charset="0"/>
              </a:rPr>
              <a:t>. </a:t>
            </a:r>
          </a:p>
          <a:p>
            <a:r>
              <a:rPr lang="en-US" dirty="0" err="1" smtClean="0">
                <a:solidFill>
                  <a:schemeClr val="tx1"/>
                </a:solidFill>
                <a:latin typeface="Times New Roman" panose="02020603050405020304" pitchFamily="18" charset="0"/>
                <a:cs typeface="Times New Roman" panose="02020603050405020304" pitchFamily="18" charset="0"/>
              </a:rPr>
              <a:t>Thời</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gian</a:t>
            </a:r>
            <a:r>
              <a:rPr lang="en-US" dirty="0" smtClean="0">
                <a:solidFill>
                  <a:schemeClr val="tx1"/>
                </a:solidFill>
                <a:latin typeface="Times New Roman" panose="02020603050405020304" pitchFamily="18" charset="0"/>
                <a:cs typeface="Times New Roman" panose="02020603050405020304" pitchFamily="18" charset="0"/>
              </a:rPr>
              <a:t>: 10 </a:t>
            </a:r>
            <a:r>
              <a:rPr lang="en-US" dirty="0" err="1" smtClean="0">
                <a:solidFill>
                  <a:schemeClr val="tx1"/>
                </a:solidFill>
                <a:latin typeface="Times New Roman" panose="02020603050405020304" pitchFamily="18" charset="0"/>
                <a:cs typeface="Times New Roman" panose="02020603050405020304" pitchFamily="18" charset="0"/>
              </a:rPr>
              <a:t>phút</a:t>
            </a:r>
            <a:r>
              <a:rPr lang="en-US" dirty="0" smtClean="0">
                <a:solidFill>
                  <a:schemeClr val="tx1"/>
                </a:solidFill>
                <a:latin typeface="Times New Roman" panose="02020603050405020304" pitchFamily="18" charset="0"/>
                <a:cs typeface="Times New Roman" panose="02020603050405020304" pitchFamily="18" charset="0"/>
              </a:rPr>
              <a:t> </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7" name="Rectangle 6"/>
          <p:cNvSpPr/>
          <p:nvPr/>
        </p:nvSpPr>
        <p:spPr>
          <a:xfrm>
            <a:off x="2056097" y="2066793"/>
            <a:ext cx="6096000" cy="707886"/>
          </a:xfrm>
          <a:prstGeom prst="rect">
            <a:avLst/>
          </a:prstGeom>
        </p:spPr>
        <p:txBody>
          <a:bodyPr>
            <a:spAutoFit/>
          </a:bodyPr>
          <a:lstStyle/>
          <a:p>
            <a:r>
              <a:rPr lang="en-US" sz="2000" b="1" dirty="0" smtClean="0">
                <a:latin typeface="Times New Roman" panose="02020603050405020304" pitchFamily="18" charset="0"/>
                <a:cs typeface="Times New Roman" panose="02020603050405020304" pitchFamily="18" charset="0"/>
              </a:rPr>
              <a:t>3.1.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phân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tích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văn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bản</a:t>
            </a:r>
            <a:endParaRPr lang="en-US" sz="2000" b="1" dirty="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3.2. </a:t>
            </a:r>
            <a:r>
              <a:rPr lang="en-US" sz="2000" b="1" dirty="0" err="1" smtClean="0">
                <a:latin typeface="Times New Roman" panose="02020603050405020304" pitchFamily="18" charset="0"/>
                <a:cs typeface="Times New Roman" panose="02020603050405020304" pitchFamily="18" charset="0"/>
              </a:rPr>
              <a:t>Phương</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r>
              <a:rPr lang="en-US" sz="2000" b="1" dirty="0">
                <a:latin typeface="Times New Roman" panose="02020603050405020304" pitchFamily="18" charset="0"/>
                <a:cs typeface="Times New Roman" panose="02020603050405020304" pitchFamily="18" charset="0"/>
              </a:rPr>
              <a:t> so </a:t>
            </a:r>
            <a:r>
              <a:rPr lang="en-US" sz="2000" b="1" dirty="0" err="1">
                <a:latin typeface="Times New Roman" panose="02020603050405020304" pitchFamily="18" charset="0"/>
                <a:cs typeface="Times New Roman" panose="02020603050405020304" pitchFamily="18" charset="0"/>
              </a:rPr>
              <a:t>sánh</a:t>
            </a:r>
            <a:endParaRPr lang="en-US" sz="2000" b="1" dirty="0">
              <a:latin typeface="Times New Roman" panose="02020603050405020304" pitchFamily="18" charset="0"/>
              <a:cs typeface="Times New Roman" panose="02020603050405020304" pitchFamily="18" charset="0"/>
            </a:endParaRPr>
          </a:p>
        </p:txBody>
      </p:sp>
      <p:sp>
        <p:nvSpPr>
          <p:cNvPr id="8" name="Google Shape;1040;p41"/>
          <p:cNvSpPr txBox="1">
            <a:spLocks/>
          </p:cNvSpPr>
          <p:nvPr/>
        </p:nvSpPr>
        <p:spPr>
          <a:xfrm>
            <a:off x="0" y="4076248"/>
            <a:ext cx="2056097" cy="572700"/>
          </a:xfrm>
          <a:prstGeom prst="rect">
            <a:avLst/>
          </a:prstGeom>
        </p:spPr>
        <p:style>
          <a:lnRef idx="3">
            <a:schemeClr val="lt1"/>
          </a:lnRef>
          <a:fillRef idx="1">
            <a:schemeClr val="accent5"/>
          </a:fillRef>
          <a:effectRef idx="1">
            <a:schemeClr val="accent5"/>
          </a:effectRef>
          <a:fontRef idx="minor">
            <a:schemeClr val="lt1"/>
          </a:fontRef>
        </p:style>
        <p:txBody>
          <a:bodyPr spcFirstLastPara="1" vert="horz" wrap="square" lIns="0" tIns="0" rIns="0" bIns="0" rtlCol="0" anchor="t" anchorCtr="0">
            <a:no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spcBef>
                <a:spcPts val="0"/>
              </a:spcBef>
            </a:pPr>
            <a:r>
              <a:rPr lang="en-US" sz="3200" dirty="0" err="1" smtClean="0"/>
              <a:t>Nhiệm</a:t>
            </a:r>
            <a:r>
              <a:rPr lang="en-US" sz="3200" dirty="0" smtClean="0"/>
              <a:t> </a:t>
            </a:r>
            <a:r>
              <a:rPr lang="en-US" sz="3200" dirty="0" err="1" smtClean="0"/>
              <a:t>vụ</a:t>
            </a:r>
            <a:endParaRPr lang="en-US" sz="3200" dirty="0" smtClean="0"/>
          </a:p>
          <a:p>
            <a:pPr algn="ctr">
              <a:spcBef>
                <a:spcPts val="0"/>
              </a:spcBef>
            </a:pPr>
            <a:endParaRPr lang="en-US" dirty="0"/>
          </a:p>
        </p:txBody>
      </p:sp>
      <p:sp>
        <p:nvSpPr>
          <p:cNvPr id="9" name="Rectangle 8"/>
          <p:cNvSpPr/>
          <p:nvPr/>
        </p:nvSpPr>
        <p:spPr>
          <a:xfrm>
            <a:off x="2056097" y="2619389"/>
            <a:ext cx="6096000" cy="707886"/>
          </a:xfrm>
          <a:prstGeom prst="rect">
            <a:avLst/>
          </a:prstGeom>
        </p:spPr>
        <p:txBody>
          <a:bodyPr>
            <a:spAutoFit/>
          </a:bodyPr>
          <a:lstStyle/>
          <a:p>
            <a:r>
              <a:rPr lang="en-US" sz="2000" b="1" dirty="0" smtClean="0">
                <a:solidFill>
                  <a:srgbClr val="FF0000"/>
                </a:solidFill>
                <a:latin typeface="Times New Roman" panose="02020603050405020304" pitchFamily="18" charset="0"/>
                <a:cs typeface="Times New Roman" panose="02020603050405020304" pitchFamily="18" charset="0"/>
              </a:rPr>
              <a:t>3.3.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pháp</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quan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sát</a:t>
            </a:r>
            <a:endParaRPr lang="en-US" sz="2000" b="1" dirty="0">
              <a:solidFill>
                <a:srgbClr val="FF0000"/>
              </a:solidFill>
              <a:latin typeface="Times New Roman" panose="02020603050405020304" pitchFamily="18" charset="0"/>
              <a:cs typeface="Times New Roman" panose="02020603050405020304" pitchFamily="18" charset="0"/>
            </a:endParaRPr>
          </a:p>
          <a:p>
            <a:r>
              <a:rPr lang="en-US" sz="2000" b="1" dirty="0" smtClean="0">
                <a:solidFill>
                  <a:srgbClr val="FF0000"/>
                </a:solidFill>
                <a:latin typeface="Times New Roman" panose="02020603050405020304" pitchFamily="18" charset="0"/>
                <a:cs typeface="Times New Roman" panose="02020603050405020304" pitchFamily="18" charset="0"/>
              </a:rPr>
              <a:t>3.4. </a:t>
            </a:r>
            <a:r>
              <a:rPr lang="en-US" sz="2000" b="1" dirty="0" err="1" smtClean="0">
                <a:solidFill>
                  <a:srgbClr val="FF0000"/>
                </a:solidFill>
                <a:latin typeface="Times New Roman" panose="02020603050405020304" pitchFamily="18" charset="0"/>
                <a:cs typeface="Times New Roman" panose="02020603050405020304" pitchFamily="18" charset="0"/>
              </a:rPr>
              <a:t>Phương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pháp</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thực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địa</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điền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dã</a:t>
            </a:r>
            <a:endParaRPr lang="en-US"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542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 calcmode="lin" valueType="num">
                                      <p:cBhvr>
                                        <p:cTn id="14" dur="1000" fill="hold"/>
                                        <p:tgtEl>
                                          <p:spTgt spid="8"/>
                                        </p:tgtEl>
                                        <p:attrNameLst>
                                          <p:attrName>style.rotation</p:attrName>
                                        </p:attrNameLst>
                                      </p:cBhvr>
                                      <p:tavLst>
                                        <p:tav tm="0">
                                          <p:val>
                                            <p:fltVal val="90"/>
                                          </p:val>
                                        </p:tav>
                                        <p:tav tm="100000">
                                          <p:val>
                                            <p:fltVal val="0"/>
                                          </p:val>
                                        </p:tav>
                                      </p:tavLst>
                                    </p:anim>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randombar(horizontal)">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17518" y="282701"/>
            <a:ext cx="8710320" cy="567728"/>
          </a:xfrm>
          <a:prstGeom prst="rect">
            <a:avLst/>
          </a:prstGeom>
          <a:noFill/>
          <a:ln>
            <a:noFill/>
          </a:ln>
        </p:spPr>
        <p:txBody>
          <a:bodyPr spcFirstLastPara="1" wrap="square" lIns="0" tIns="0" rIns="0" bIns="0" anchor="ctr" anchorCtr="0">
            <a:normAutofit fontScale="47500" lnSpcReduction="20000"/>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800"/>
              <a:buFont typeface="Archivo Black"/>
              <a:buNone/>
              <a:defRPr sz="6000" b="0" i="0" u="none" strike="noStrike" cap="none">
                <a:solidFill>
                  <a:schemeClr val="dk1"/>
                </a:solidFill>
                <a:latin typeface="Archivo Black"/>
                <a:ea typeface="Archivo Black"/>
                <a:cs typeface="Archivo Black"/>
                <a:sym typeface="Archivo Black"/>
              </a:defRPr>
            </a:lvl1pPr>
            <a:lvl2pPr marR="0" lvl="1"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2pPr>
            <a:lvl3pPr marR="0" lvl="2"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3pPr>
            <a:lvl4pPr marR="0" lvl="3"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4pPr>
            <a:lvl5pPr marR="0" lvl="4"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5pPr>
            <a:lvl6pPr marR="0" lvl="5"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6pPr>
            <a:lvl7pPr marR="0" lvl="6"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7pPr>
            <a:lvl8pPr marR="0" lvl="7"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8pPr>
            <a:lvl9pPr marR="0" lvl="8" algn="l" rtl="0">
              <a:lnSpc>
                <a:spcPct val="100000"/>
              </a:lnSpc>
              <a:spcBef>
                <a:spcPts val="0"/>
              </a:spcBef>
              <a:spcAft>
                <a:spcPts val="0"/>
              </a:spcAft>
              <a:buClr>
                <a:schemeClr val="dk1"/>
              </a:buClr>
              <a:buSzPts val="4800"/>
              <a:buFont typeface="Archivo Black"/>
              <a:buNone/>
              <a:defRPr sz="4800" b="0" i="0" u="none" strike="noStrike" cap="none">
                <a:solidFill>
                  <a:schemeClr val="dk1"/>
                </a:solidFill>
                <a:latin typeface="Archivo Black"/>
                <a:ea typeface="Archivo Black"/>
                <a:cs typeface="Archivo Black"/>
                <a:sym typeface="Archivo Black"/>
              </a:defRPr>
            </a:lvl9pPr>
          </a:lstStyle>
          <a:p>
            <a:r>
              <a:rPr lang="en-US" sz="8000" dirty="0"/>
              <a:t>    </a:t>
            </a:r>
            <a:r>
              <a:rPr lang="en-US" sz="8000" dirty="0">
                <a:highlight>
                  <a:srgbClr val="FFFF00"/>
                </a:highlight>
              </a:rPr>
              <a:t> PHIẾU HỌC TẬP SỐ </a:t>
            </a:r>
            <a:r>
              <a:rPr lang="en-US" sz="8000" dirty="0" smtClean="0">
                <a:highlight>
                  <a:srgbClr val="FFFF00"/>
                </a:highlight>
              </a:rPr>
              <a:t>2 </a:t>
            </a:r>
            <a:r>
              <a:rPr lang="en-US" sz="8000" dirty="0">
                <a:highlight>
                  <a:srgbClr val="FFFF00"/>
                </a:highlight>
              </a:rPr>
              <a:t>- </a:t>
            </a:r>
            <a:r>
              <a:rPr lang="en-US" sz="8000" dirty="0" err="1">
                <a:highlight>
                  <a:srgbClr val="FFFF00"/>
                </a:highlight>
              </a:rPr>
              <a:t>Nhóm</a:t>
            </a:r>
            <a:r>
              <a:rPr lang="en-US" sz="8000" dirty="0">
                <a:highlight>
                  <a:srgbClr val="FFFF00"/>
                </a:highlight>
              </a:rPr>
              <a:t> 1 </a:t>
            </a:r>
          </a:p>
        </p:txBody>
      </p:sp>
      <p:graphicFrame>
        <p:nvGraphicFramePr>
          <p:cNvPr id="10" name="Content Placeholder 3"/>
          <p:cNvGraphicFramePr>
            <a:graphicFrameLocks/>
          </p:cNvGraphicFramePr>
          <p:nvPr>
            <p:extLst>
              <p:ext uri="{D42A27DB-BD31-4B8C-83A1-F6EECF244321}">
                <p14:modId xmlns:p14="http://schemas.microsoft.com/office/powerpoint/2010/main" val="1924184134"/>
              </p:ext>
            </p:extLst>
          </p:nvPr>
        </p:nvGraphicFramePr>
        <p:xfrm>
          <a:off x="123672" y="850429"/>
          <a:ext cx="9887415" cy="5974080"/>
        </p:xfrm>
        <a:graphic>
          <a:graphicData uri="http://schemas.openxmlformats.org/drawingml/2006/table">
            <a:tbl>
              <a:tblPr firstRow="1" firstCol="1" bandRow="1">
                <a:tableStyleId>{BC89EF96-8CEA-46FF-86C4-4CE0E7609802}</a:tableStyleId>
              </a:tblPr>
              <a:tblGrid>
                <a:gridCol w="2634062">
                  <a:extLst>
                    <a:ext uri="{9D8B030D-6E8A-4147-A177-3AD203B41FA5}">
                      <a16:colId xmlns:a16="http://schemas.microsoft.com/office/drawing/2014/main" val="2865124238"/>
                    </a:ext>
                  </a:extLst>
                </a:gridCol>
                <a:gridCol w="4833413">
                  <a:extLst>
                    <a:ext uri="{9D8B030D-6E8A-4147-A177-3AD203B41FA5}">
                      <a16:colId xmlns:a16="http://schemas.microsoft.com/office/drawing/2014/main" val="3728378363"/>
                    </a:ext>
                  </a:extLst>
                </a:gridCol>
                <a:gridCol w="2419940">
                  <a:extLst>
                    <a:ext uri="{9D8B030D-6E8A-4147-A177-3AD203B41FA5}">
                      <a16:colId xmlns:a16="http://schemas.microsoft.com/office/drawing/2014/main" val="3565432496"/>
                    </a:ext>
                  </a:extLst>
                </a:gridCol>
              </a:tblGrid>
              <a:tr h="213360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i="1" dirty="0" err="1" smtClean="0">
                          <a:effectLst/>
                          <a:latin typeface="Times New Roman" panose="02020603050405020304" pitchFamily="18" charset="0"/>
                          <a:ea typeface="+mn-ea"/>
                          <a:cs typeface="Times New Roman" panose="02020603050405020304" pitchFamily="18" charset="0"/>
                        </a:rPr>
                        <a:t>Nhiệm</a:t>
                      </a:r>
                      <a:r>
                        <a:rPr lang="en-US" sz="2800" i="1" baseline="0" dirty="0" smtClean="0">
                          <a:effectLst/>
                          <a:latin typeface="Times New Roman" panose="02020603050405020304" pitchFamily="18" charset="0"/>
                          <a:ea typeface="+mn-ea"/>
                          <a:cs typeface="Times New Roman" panose="02020603050405020304" pitchFamily="18" charset="0"/>
                        </a:rPr>
                        <a:t> </a:t>
                      </a:r>
                      <a:r>
                        <a:rPr lang="en-US" sz="2800" i="1" baseline="0" dirty="0" err="1" smtClean="0">
                          <a:effectLst/>
                          <a:latin typeface="Times New Roman" panose="02020603050405020304" pitchFamily="18" charset="0"/>
                          <a:ea typeface="+mn-ea"/>
                          <a:cs typeface="Times New Roman" panose="02020603050405020304" pitchFamily="18" charset="0"/>
                        </a:rPr>
                        <a:t>vụ</a:t>
                      </a:r>
                      <a:r>
                        <a:rPr lang="en-US" sz="2800" i="1" baseline="0" dirty="0" smtClean="0">
                          <a:effectLst/>
                          <a:latin typeface="Times New Roman" panose="02020603050405020304" pitchFamily="18" charset="0"/>
                          <a:ea typeface="+mn-ea"/>
                          <a:cs typeface="Times New Roman" panose="02020603050405020304" pitchFamily="18" charset="0"/>
                        </a:rPr>
                        <a:t> </a:t>
                      </a:r>
                      <a:endParaRPr lang="en-US" sz="2800" i="1" baseline="0" dirty="0" smtClean="0">
                        <a:effectLst/>
                        <a:latin typeface="Times New Roman" panose="02020603050405020304" pitchFamily="18" charset="0"/>
                        <a:ea typeface="+mn-ea"/>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i="0" kern="1200" baseline="0" dirty="0" err="1" smtClean="0">
                          <a:solidFill>
                            <a:srgbClr val="FF0000"/>
                          </a:solidFill>
                          <a:effectLst/>
                          <a:latin typeface="Times New Roman" panose="02020603050405020304" pitchFamily="18" charset="0"/>
                          <a:ea typeface="+mn-ea"/>
                          <a:cs typeface="Times New Roman" panose="02020603050405020304" pitchFamily="18" charset="0"/>
                        </a:rPr>
                        <a:t>Xem</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i="0" kern="1200" baseline="0" dirty="0" smtClean="0">
                          <a:solidFill>
                            <a:srgbClr val="FF0000"/>
                          </a:solidFill>
                          <a:effectLst/>
                          <a:latin typeface="Times New Roman" panose="02020603050405020304" pitchFamily="18" charset="0"/>
                          <a:ea typeface="+mn-ea"/>
                          <a:cs typeface="Times New Roman" panose="02020603050405020304" pitchFamily="18" charset="0"/>
                        </a:rPr>
                        <a:t>video </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Đền</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Cuông</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cội</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nguồn</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truyền</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thuyết</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An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Dương</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1800" b="1" kern="1200" dirty="0" err="1" smtClean="0">
                          <a:solidFill>
                            <a:srgbClr val="FF0000"/>
                          </a:solidFill>
                          <a:effectLst/>
                          <a:latin typeface="Times New Roman" panose="02020603050405020304" pitchFamily="18" charset="0"/>
                          <a:ea typeface="+mn-ea"/>
                          <a:cs typeface="Times New Roman" panose="02020603050405020304" pitchFamily="18" charset="0"/>
                        </a:rPr>
                        <a:t>Vương</a:t>
                      </a:r>
                      <a:r>
                        <a:rPr lang="en-US" sz="1800" b="1" kern="1200" dirty="0" smtClean="0">
                          <a:solidFill>
                            <a:srgbClr val="FF0000"/>
                          </a:solidFill>
                          <a:effectLst/>
                          <a:latin typeface="Times New Roman" panose="02020603050405020304" pitchFamily="18" charset="0"/>
                          <a:ea typeface="+mn-ea"/>
                          <a:cs typeface="Times New Roman" panose="02020603050405020304" pitchFamily="18" charset="0"/>
                        </a:rPr>
                        <a:t>”</a:t>
                      </a:r>
                    </a:p>
                  </a:txBody>
                  <a:tcPr marL="67448" marR="67448" marT="0" marB="0"/>
                </a:tc>
                <a:tc>
                  <a:txBody>
                    <a:bodyPr/>
                    <a:lstStyle/>
                    <a:p>
                      <a:pPr algn="ctr">
                        <a:spcAft>
                          <a:spcPts val="0"/>
                        </a:spcAft>
                      </a:pPr>
                      <a:r>
                        <a:rPr lang="en-US" sz="2800" i="1" dirty="0" err="1">
                          <a:effectLst/>
                          <a:latin typeface="Times New Roman" panose="02020603050405020304" pitchFamily="18" charset="0"/>
                          <a:cs typeface="Times New Roman" panose="02020603050405020304" pitchFamily="18" charset="0"/>
                        </a:rPr>
                        <a:t>Nội</a:t>
                      </a:r>
                      <a:r>
                        <a:rPr lang="en-US" sz="2800" i="1" dirty="0">
                          <a:effectLst/>
                          <a:latin typeface="Times New Roman" panose="02020603050405020304" pitchFamily="18" charset="0"/>
                          <a:cs typeface="Times New Roman" panose="02020603050405020304" pitchFamily="18" charset="0"/>
                        </a:rPr>
                        <a:t> dung </a:t>
                      </a:r>
                      <a:r>
                        <a:rPr lang="en-US" sz="2800" i="1" dirty="0" err="1">
                          <a:effectLst/>
                          <a:latin typeface="Times New Roman" panose="02020603050405020304" pitchFamily="18" charset="0"/>
                          <a:cs typeface="Times New Roman" panose="02020603050405020304" pitchFamily="18" charset="0"/>
                        </a:rPr>
                        <a:t>câu</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trả</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lời</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của</a:t>
                      </a:r>
                      <a:r>
                        <a:rPr lang="en-US" sz="2800" i="1" dirty="0">
                          <a:effectLst/>
                          <a:latin typeface="Times New Roman" panose="02020603050405020304" pitchFamily="18" charset="0"/>
                          <a:cs typeface="Times New Roman" panose="02020603050405020304" pitchFamily="18" charset="0"/>
                        </a:rPr>
                        <a:t> </a:t>
                      </a:r>
                      <a:endParaRPr lang="en-US" sz="2800" i="1" dirty="0" smtClean="0">
                        <a:effectLst/>
                        <a:latin typeface="Times New Roman" panose="02020603050405020304" pitchFamily="18" charset="0"/>
                        <a:cs typeface="Times New Roman" panose="02020603050405020304" pitchFamily="18" charset="0"/>
                      </a:endParaRPr>
                    </a:p>
                    <a:p>
                      <a:pPr algn="ctr">
                        <a:spcAft>
                          <a:spcPts val="0"/>
                        </a:spcAft>
                      </a:pPr>
                      <a:r>
                        <a:rPr lang="en-US" sz="2800" i="1" dirty="0" err="1" smtClean="0">
                          <a:effectLst/>
                          <a:latin typeface="Times New Roman" panose="02020603050405020304" pitchFamily="18" charset="0"/>
                          <a:cs typeface="Times New Roman" panose="02020603050405020304" pitchFamily="18" charset="0"/>
                        </a:rPr>
                        <a:t>chúng</a:t>
                      </a:r>
                      <a:r>
                        <a:rPr lang="en-US" sz="2800" i="1" baseline="0" dirty="0" smtClean="0">
                          <a:effectLst/>
                          <a:latin typeface="Times New Roman" panose="02020603050405020304" pitchFamily="18" charset="0"/>
                          <a:cs typeface="Times New Roman" panose="02020603050405020304" pitchFamily="18" charset="0"/>
                        </a:rPr>
                        <a:t> </a:t>
                      </a:r>
                      <a:r>
                        <a:rPr lang="en-US" sz="2800" i="1" dirty="0" err="1" smtClean="0">
                          <a:effectLst/>
                          <a:latin typeface="Times New Roman" panose="02020603050405020304" pitchFamily="18" charset="0"/>
                          <a:cs typeface="Times New Roman" panose="02020603050405020304" pitchFamily="18" charset="0"/>
                        </a:rPr>
                        <a:t>tôi</a:t>
                      </a:r>
                      <a:endParaRPr lang="en-US" sz="2800" i="1" dirty="0">
                        <a:effectLst/>
                        <a:latin typeface="Times New Roman" panose="02020603050405020304" pitchFamily="18" charset="0"/>
                        <a:cs typeface="Times New Roman" panose="02020603050405020304" pitchFamily="18" charset="0"/>
                      </a:endParaRPr>
                    </a:p>
                    <a:p>
                      <a:pPr indent="457200" algn="ctr">
                        <a:spcAft>
                          <a:spcPts val="0"/>
                        </a:spcAft>
                      </a:pP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r>
                        <a:rPr lang="en-US"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i="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baseline="0" dirty="0" err="1" smtClean="0">
                          <a:effectLst/>
                          <a:latin typeface="Times New Roman" panose="02020603050405020304" pitchFamily="18" charset="0"/>
                          <a:ea typeface="Times New Roman" panose="02020603050405020304" pitchFamily="18" charset="0"/>
                          <a:cs typeface="Times New Roman" panose="02020603050405020304" pitchFamily="18" charset="0"/>
                        </a:rPr>
                        <a:t>khac</a:t>
                      </a:r>
                      <a:endPar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3747685572"/>
                  </a:ext>
                </a:extLst>
              </a:tr>
              <a:tr h="21336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a:t>
                      </a:r>
                      <a:r>
                        <a:rPr lang="pt-BR" sz="1800" b="0" kern="1200" dirty="0" smtClean="0">
                          <a:solidFill>
                            <a:schemeClr val="tx1"/>
                          </a:solidFill>
                          <a:effectLst/>
                          <a:latin typeface="Times New Roman" panose="02020603050405020304" pitchFamily="18" charset="0"/>
                          <a:ea typeface="+mn-ea"/>
                          <a:cs typeface="Times New Roman" panose="02020603050405020304" pitchFamily="18" charset="0"/>
                        </a:rPr>
                        <a:t>Qua quan sát về vị trí địa lí, kiến trúc đền Cuông, người nghiên cứu đã thu thập được những thông tin gì về thuyết An Dương Vương</a:t>
                      </a:r>
                      <a:r>
                        <a:rPr lang="en-US" sz="1800" b="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dirty="0" smtClean="0">
                          <a:solidFill>
                            <a:schemeClr val="tx1"/>
                          </a:solidFill>
                          <a:effectLst/>
                          <a:latin typeface="Times New Roman" panose="02020603050405020304" pitchFamily="18" charset="0"/>
                          <a:ea typeface="+mn-ea"/>
                          <a:cs typeface="Times New Roman" panose="02020603050405020304" pitchFamily="18" charset="0"/>
                        </a:rPr>
                        <a:t>(</a:t>
                      </a:r>
                      <a:r>
                        <a:rPr lang="en-US" sz="1800" b="0" i="1" kern="1200" dirty="0" err="1" smtClean="0">
                          <a:solidFill>
                            <a:schemeClr val="tx1"/>
                          </a:solidFill>
                          <a:effectLst/>
                          <a:latin typeface="Times New Roman" panose="02020603050405020304" pitchFamily="18" charset="0"/>
                          <a:ea typeface="+mn-ea"/>
                          <a:cs typeface="Times New Roman" panose="02020603050405020304" pitchFamily="18" charset="0"/>
                        </a:rPr>
                        <a:t>kết</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cục</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thái</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độ</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lịch</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sử</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của</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nhân</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dân</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với</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An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Dương</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Vương</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những</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di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vật</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gắn</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với</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truyền</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thuyết</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được</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lưu</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giữ</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 ở </a:t>
                      </a:r>
                      <a:r>
                        <a:rPr lang="en-US" sz="1800" b="0" i="1" kern="1200" baseline="0" dirty="0" err="1" smtClean="0">
                          <a:solidFill>
                            <a:schemeClr val="tx1"/>
                          </a:solidFill>
                          <a:effectLst/>
                          <a:latin typeface="Times New Roman" panose="02020603050405020304" pitchFamily="18" charset="0"/>
                          <a:ea typeface="+mn-ea"/>
                          <a:cs typeface="Times New Roman" panose="02020603050405020304" pitchFamily="18" charset="0"/>
                        </a:rPr>
                        <a:t>đền</a:t>
                      </a:r>
                      <a:r>
                        <a:rPr lang="en-US" sz="1800" b="0" i="1" kern="1200" baseline="0" dirty="0" smtClean="0">
                          <a:solidFill>
                            <a:schemeClr val="tx1"/>
                          </a:solidFill>
                          <a:effectLst/>
                          <a:latin typeface="Times New Roman" panose="02020603050405020304" pitchFamily="18" charset="0"/>
                          <a:ea typeface="+mn-ea"/>
                          <a:cs typeface="Times New Roman" panose="02020603050405020304" pitchFamily="18" charset="0"/>
                        </a:rPr>
                        <a:t>…)</a:t>
                      </a:r>
                      <a:endParaRPr lang="en-US" sz="1800" b="1" kern="1200" baseline="0" dirty="0" smtClean="0">
                        <a:solidFill>
                          <a:schemeClr val="tx1"/>
                        </a:solidFill>
                        <a:effectLst/>
                        <a:latin typeface="Times New Roman" panose="02020603050405020304" pitchFamily="18" charset="0"/>
                        <a:ea typeface="+mn-ea"/>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Ý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nghĩa</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của</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những</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thông</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tin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thu</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được</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trong</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đánh</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giá</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về</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truyền</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kern="1200" baseline="0" dirty="0" err="1" smtClean="0">
                          <a:solidFill>
                            <a:schemeClr val="tx1"/>
                          </a:solidFill>
                          <a:effectLst/>
                          <a:latin typeface="Times New Roman" panose="02020603050405020304" pitchFamily="18" charset="0"/>
                          <a:ea typeface="+mn-ea"/>
                          <a:cs typeface="Times New Roman" panose="02020603050405020304" pitchFamily="18" charset="0"/>
                        </a:rPr>
                        <a:t>thuyết</a:t>
                      </a:r>
                      <a:r>
                        <a:rPr lang="en-US" sz="1800" b="0" kern="1200" baseline="0" dirty="0" smtClean="0">
                          <a:solidFill>
                            <a:schemeClr val="tx1"/>
                          </a:solidFill>
                          <a:effectLst/>
                          <a:latin typeface="Times New Roman" panose="02020603050405020304" pitchFamily="18" charset="0"/>
                          <a:ea typeface="+mn-ea"/>
                          <a:cs typeface="Times New Roman" panose="02020603050405020304" pitchFamily="18" charset="0"/>
                        </a:rPr>
                        <a:t> ?</a:t>
                      </a:r>
                      <a:endParaRPr lang="en-US" sz="1800" b="0" kern="1200" dirty="0" smtClean="0">
                        <a:solidFill>
                          <a:schemeClr val="tx1"/>
                        </a:solidFill>
                        <a:effectLst/>
                        <a:latin typeface="Times New Roman" panose="02020603050405020304" pitchFamily="18" charset="0"/>
                        <a:ea typeface="+mn-ea"/>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cs typeface="Times New Roman" panose="02020603050405020304" pitchFamily="18" charset="0"/>
                      </a:endParaRPr>
                    </a:p>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tc>
                  <a:txBody>
                    <a:bodyPr/>
                    <a:lstStyle/>
                    <a:p>
                      <a:pPr algn="ctr">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448" marR="67448" marT="0" marB="0"/>
                </a:tc>
                <a:extLst>
                  <a:ext uri="{0D108BD9-81ED-4DB2-BD59-A6C34878D82A}">
                    <a16:rowId xmlns:a16="http://schemas.microsoft.com/office/drawing/2014/main" val="2958628246"/>
                  </a:ext>
                </a:extLst>
              </a:tr>
            </a:tbl>
          </a:graphicData>
        </a:graphic>
      </p:graphicFrame>
    </p:spTree>
    <p:extLst>
      <p:ext uri="{BB962C8B-B14F-4D97-AF65-F5344CB8AC3E}">
        <p14:creationId xmlns:p14="http://schemas.microsoft.com/office/powerpoint/2010/main" val="365159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393</TotalTime>
  <Words>2074</Words>
  <Application>Microsoft Office PowerPoint</Application>
  <PresentationFormat>Widescreen</PresentationFormat>
  <Paragraphs>295</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Archivo Black</vt:lpstr>
      <vt:lpstr>Arial</vt:lpstr>
      <vt:lpstr>Calibri</vt:lpstr>
      <vt:lpstr>Times New Roman</vt:lpstr>
      <vt:lpstr>Trebuchet MS</vt:lpstr>
      <vt:lpstr>Wingdings 3</vt:lpstr>
      <vt:lpstr>Facet</vt:lpstr>
      <vt:lpstr>Chuyên đề 1:  Tập nghiên cứu và viết báo cáo về một vấn đề văn học dân gian (GV Nguyễn Thị Hảo –THPT Quỳnh Thọ - Thái Bình)           Tiết 3:    Một số phương pháp nghiên cứu văn học dân gian    I.Yêu cầu và cách thức nghiên cứu một vấn đề văn học dân gian        1.Thế nào là nghiên cứu một vấn đề văn học dân gian        2.Tiến hành hoạt động nghiên cứu văn học dân gian    </vt:lpstr>
      <vt:lpstr>Chuyên đề 1 (tiết 3):         Tập nghiên cứu và viết báo cáo về một vấn đề văn học dân gian    I.Yêu cầu và cách thức nghiên cứu một vấn đề văn học dân gian        1.Thế nào là nghiên cứu một vấn đề văn học dân gian        2.Tiến hành hoạt động nghiên cứu văn học dân gian  </vt:lpstr>
      <vt:lpstr>Chuyên đề 1(tiết 3):         Tập nghiên cứu và viết báo cáo về một vấn đề văn học dân gian    I.Yêu cầu và cách thức nghiên cứu một vấn đề văn học dân gian        1.Thế nào là nghiên cứu một vấn đề văn học dân gian        2.Tiến hành hoạt động nghiên cứu văn học dân gian   </vt:lpstr>
      <vt:lpstr>PowerPoint Presentation</vt:lpstr>
      <vt:lpstr>PowerPoint Presentation</vt:lpstr>
      <vt:lpstr>PowerPoint Presentation</vt:lpstr>
      <vt:lpstr>PowerPoint Presentation</vt:lpstr>
      <vt:lpstr>Chuyên đề 1:Tập nghiên cứu và viết báo cáo về một vấn đề văn học dân gian (tiết 3)    I.Yêu cầu và cách thức nghiên cứu một vấn đề văn học dân gian        1.Thế nào là nghiên cứu một vấn đề văn học dân gian        2.Tiến hành hoạt động nghiên cứu văn học dân gian   </vt:lpstr>
      <vt:lpstr>PowerPoint Presentation</vt:lpstr>
      <vt:lpstr>PowerPoint Presentation</vt:lpstr>
      <vt:lpstr>PowerPoint Presentation</vt:lpstr>
      <vt:lpstr>PowerPoint Presentation</vt:lpstr>
      <vt:lpstr>Chuyên đề 1(tiết 3):         Tập nghiên cứu và viết báo cáo về một vấn đề văn học dân gian    I.Yêu cầu và cách thức nghiên cứu một vấn đề văn học dân gian        1.Thế nào là nghiên cứu một vấn đề văn học dân gian        2.Tiến hành hoạt động nghiên cứu văn học dân gian   </vt:lpstr>
      <vt:lpstr>PowerPoint Presentation</vt:lpstr>
      <vt:lpstr>PowerPoint Presentation</vt:lpstr>
      <vt:lpstr>Chuyên đề 1(tiết 3)         Tập nghiên cứu và viết báo cáo về một vấn đề văn học dân gian    I.Yêu cầu và cách thức nghiên cứu một vấn đề văn học dân gian        1.Thế nào là nghiên cứu một vấn đề văn học dân gian        2.Tiến hành hoạt động nghiên cứu văn học dân gian   </vt:lpstr>
      <vt:lpstr>PowerPoint Presentation</vt:lpstr>
      <vt:lpstr>PowerPoint Presentation</vt:lpstr>
      <vt:lpstr>PowerPoint Presentation</vt:lpstr>
      <vt:lpstr>PowerPoint Presentation</vt:lpstr>
      <vt:lpstr>PowerPoint Presentation</vt:lpstr>
      <vt:lpstr>PowerPoint Presentation</vt:lpstr>
      <vt:lpstr>Chuyên đề 1:         Tập nghiên cứu và viết báo cáo về một vấn đề văn học dân gian    I.Yêu cầu và cách thức nghiên cứu một vấn đề văn học dân gian        1.Thế nào là nghiên cứu một vấn đề văn học dân gian        2.Tiến hành hoạt động nghiên cứu văn học dân gian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3.Một số phương pháp nghiên cứu văn học dân gian</dc:title>
  <dc:creator>binka98.nc.tb@gmail.com</dc:creator>
  <cp:lastModifiedBy>binka98.nc.tb@gmail.com</cp:lastModifiedBy>
  <cp:revision>88</cp:revision>
  <dcterms:created xsi:type="dcterms:W3CDTF">2022-08-27T22:57:23Z</dcterms:created>
  <dcterms:modified xsi:type="dcterms:W3CDTF">2022-08-29T05:15:23Z</dcterms:modified>
</cp:coreProperties>
</file>