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71" r:id="rId2"/>
    <p:sldId id="8628" r:id="rId3"/>
    <p:sldId id="8626" r:id="rId4"/>
    <p:sldId id="256" r:id="rId5"/>
    <p:sldId id="8615" r:id="rId6"/>
    <p:sldId id="3334" r:id="rId7"/>
    <p:sldId id="8629" r:id="rId8"/>
    <p:sldId id="8627" r:id="rId9"/>
    <p:sldId id="8630" r:id="rId10"/>
    <p:sldId id="8631" r:id="rId11"/>
    <p:sldId id="8632" r:id="rId12"/>
    <p:sldId id="8635" r:id="rId13"/>
    <p:sldId id="8636" r:id="rId14"/>
    <p:sldId id="8637" r:id="rId15"/>
    <p:sldId id="8633" r:id="rId16"/>
    <p:sldId id="8638" r:id="rId17"/>
    <p:sldId id="8634" r:id="rId18"/>
    <p:sldId id="8639" r:id="rId19"/>
    <p:sldId id="8640" r:id="rId20"/>
    <p:sldId id="8641" r:id="rId21"/>
    <p:sldId id="8643" r:id="rId22"/>
    <p:sldId id="8642" r:id="rId23"/>
    <p:sldId id="8644" r:id="rId24"/>
    <p:sldId id="862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945" autoAdjust="0"/>
    <p:restoredTop sz="94660"/>
  </p:normalViewPr>
  <p:slideViewPr>
    <p:cSldViewPr snapToGrid="0">
      <p:cViewPr varScale="1">
        <p:scale>
          <a:sx n="81" d="100"/>
          <a:sy n="81" d="100"/>
        </p:scale>
        <p:origin x="200" y="752"/>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ACC9F-4B87-044C-A8DA-ED0B308C5732}"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BF00D598-5FFA-174B-B2A2-B9496A7C4610}">
      <dgm:prSet phldrT="[Text]" custT="1"/>
      <dgm:spPr>
        <a:solidFill>
          <a:schemeClr val="accent2"/>
        </a:solidFill>
      </dgm:spPr>
      <dgm:t>
        <a:bodyPr/>
        <a:lstStyle/>
        <a:p>
          <a:r>
            <a:rPr lang="en-US" sz="2400" dirty="0" err="1">
              <a:latin typeface="Calibri" panose="020F0502020204030204" pitchFamily="34" charset="0"/>
              <a:cs typeface="Calibri" panose="020F0502020204030204" pitchFamily="34" charset="0"/>
            </a:rPr>
            <a:t>Biện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pháp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từ</a:t>
          </a:r>
          <a:endParaRPr lang="en-US" sz="2400" dirty="0">
            <a:latin typeface="Calibri" panose="020F0502020204030204" pitchFamily="34" charset="0"/>
            <a:cs typeface="Calibri" panose="020F0502020204030204" pitchFamily="34" charset="0"/>
          </a:endParaRPr>
        </a:p>
      </dgm:t>
    </dgm:pt>
    <dgm:pt modelId="{27D0AC5C-899D-0448-A74C-20C86B23914F}" type="parTrans" cxnId="{8C475B15-F10B-C34A-8792-B25ACB1090AA}">
      <dgm:prSet/>
      <dgm:spPr/>
      <dgm:t>
        <a:bodyPr/>
        <a:lstStyle/>
        <a:p>
          <a:endParaRPr lang="en-US"/>
        </a:p>
      </dgm:t>
    </dgm:pt>
    <dgm:pt modelId="{419CEEC8-7D5E-7B4F-815C-02B77D970CA8}" type="sibTrans" cxnId="{8C475B15-F10B-C34A-8792-B25ACB1090AA}">
      <dgm:prSet/>
      <dgm:spPr/>
      <dgm:t>
        <a:bodyPr/>
        <a:lstStyle/>
        <a:p>
          <a:endParaRPr lang="en-US"/>
        </a:p>
      </dgm:t>
    </dgm:pt>
    <dgm:pt modelId="{B04CF8ED-C11F-A649-805A-0DEDD1FFA2ED}">
      <dgm:prSet phldrT="[Text]" custT="1"/>
      <dgm:spPr/>
      <dgm:t>
        <a:bodyPr/>
        <a:lstStyle/>
        <a:p>
          <a:r>
            <a:rPr lang="en-US" sz="2400" dirty="0">
              <a:latin typeface="Calibri" panose="020F0502020204030204" pitchFamily="34" charset="0"/>
              <a:cs typeface="Calibri" panose="020F0502020204030204" pitchFamily="34" charset="0"/>
            </a:rPr>
            <a:t>Quan </a:t>
          </a:r>
          <a:r>
            <a:rPr lang="en-US" sz="2400" dirty="0" err="1">
              <a:latin typeface="Calibri" panose="020F0502020204030204" pitchFamily="34" charset="0"/>
              <a:cs typeface="Calibri" panose="020F0502020204030204" pitchFamily="34" charset="0"/>
            </a:rPr>
            <a:t>hệ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tưởng</a:t>
          </a:r>
          <a:endParaRPr lang="en-US" sz="2400" dirty="0">
            <a:latin typeface="Calibri" panose="020F0502020204030204" pitchFamily="34" charset="0"/>
            <a:cs typeface="Calibri" panose="020F0502020204030204" pitchFamily="34" charset="0"/>
          </a:endParaRPr>
        </a:p>
      </dgm:t>
    </dgm:pt>
    <dgm:pt modelId="{3CC91455-41D2-2345-A354-9890689D74B9}" type="parTrans" cxnId="{4A8253B5-B5AD-FC46-A2B2-45A8C6FF80E8}">
      <dgm:prSet/>
      <dgm:spPr/>
      <dgm:t>
        <a:bodyPr/>
        <a:lstStyle/>
        <a:p>
          <a:endParaRPr lang="en-US"/>
        </a:p>
      </dgm:t>
    </dgm:pt>
    <dgm:pt modelId="{BE01CDDA-00B2-D34D-8A45-8468AB259A51}" type="sibTrans" cxnId="{4A8253B5-B5AD-FC46-A2B2-45A8C6FF80E8}">
      <dgm:prSet/>
      <dgm:spPr/>
      <dgm:t>
        <a:bodyPr/>
        <a:lstStyle/>
        <a:p>
          <a:endParaRPr lang="en-US"/>
        </a:p>
      </dgm:t>
    </dgm:pt>
    <dgm:pt modelId="{2578F7FF-9BB1-A74D-A8D8-C5DA94D9D027}">
      <dgm:prSet phldrT="[Text]" custT="1"/>
      <dgm:spPr/>
      <dgm:t>
        <a:bodyPr/>
        <a:lstStyle/>
        <a:p>
          <a:r>
            <a:rPr lang="en-US" sz="2400" dirty="0">
              <a:latin typeface="Calibri" panose="020F0502020204030204" pitchFamily="34" charset="0"/>
              <a:cs typeface="Calibri" panose="020F0502020204030204" pitchFamily="34" charset="0"/>
            </a:rPr>
            <a:t>So </a:t>
          </a:r>
          <a:r>
            <a:rPr lang="en-US" sz="2400" dirty="0" err="1">
              <a:latin typeface="Calibri" panose="020F0502020204030204" pitchFamily="34" charset="0"/>
              <a:cs typeface="Calibri" panose="020F0502020204030204" pitchFamily="34" charset="0"/>
            </a:rPr>
            <a:t>sánh</a:t>
          </a:r>
          <a:endParaRPr lang="en-US" sz="2400" dirty="0">
            <a:latin typeface="Calibri" panose="020F0502020204030204" pitchFamily="34" charset="0"/>
            <a:cs typeface="Calibri" panose="020F0502020204030204" pitchFamily="34" charset="0"/>
          </a:endParaRPr>
        </a:p>
      </dgm:t>
    </dgm:pt>
    <dgm:pt modelId="{3989496B-F43B-CE4C-8A49-6FC4E2804E70}" type="parTrans" cxnId="{D64BBDFF-C2F8-6742-B109-73C750DDB18B}">
      <dgm:prSet/>
      <dgm:spPr/>
      <dgm:t>
        <a:bodyPr/>
        <a:lstStyle/>
        <a:p>
          <a:endParaRPr lang="en-US"/>
        </a:p>
      </dgm:t>
    </dgm:pt>
    <dgm:pt modelId="{F267F362-3285-E547-8B33-587619C67DBA}" type="sibTrans" cxnId="{D64BBDFF-C2F8-6742-B109-73C750DDB18B}">
      <dgm:prSet/>
      <dgm:spPr/>
      <dgm:t>
        <a:bodyPr/>
        <a:lstStyle/>
        <a:p>
          <a:endParaRPr lang="en-US"/>
        </a:p>
      </dgm:t>
    </dgm:pt>
    <dgm:pt modelId="{56A19209-2973-C24D-A7E6-E3775A130045}">
      <dgm:prSet phldrT="[Text]" custT="1"/>
      <dgm:spPr/>
      <dgm:t>
        <a:bodyPr/>
        <a:lstStyle/>
        <a:p>
          <a:r>
            <a:rPr lang="en-US" sz="2400" dirty="0" err="1">
              <a:latin typeface="Calibri" panose="020F0502020204030204" pitchFamily="34" charset="0"/>
              <a:cs typeface="Calibri" panose="020F0502020204030204" pitchFamily="34" charset="0"/>
            </a:rPr>
            <a:t>Nhân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hoá</a:t>
          </a:r>
          <a:endParaRPr lang="en-US" sz="2400" dirty="0">
            <a:latin typeface="Calibri" panose="020F0502020204030204" pitchFamily="34" charset="0"/>
            <a:cs typeface="Calibri" panose="020F0502020204030204" pitchFamily="34" charset="0"/>
          </a:endParaRPr>
        </a:p>
      </dgm:t>
    </dgm:pt>
    <dgm:pt modelId="{4931C4E4-9802-A244-8D67-CF682704768D}" type="parTrans" cxnId="{871794C9-0028-9C4E-B6AE-CA290A0BA913}">
      <dgm:prSet/>
      <dgm:spPr/>
      <dgm:t>
        <a:bodyPr/>
        <a:lstStyle/>
        <a:p>
          <a:endParaRPr lang="en-US"/>
        </a:p>
      </dgm:t>
    </dgm:pt>
    <dgm:pt modelId="{F4F7C14D-F243-5D45-967C-7A935077FF5B}" type="sibTrans" cxnId="{871794C9-0028-9C4E-B6AE-CA290A0BA913}">
      <dgm:prSet/>
      <dgm:spPr/>
      <dgm:t>
        <a:bodyPr/>
        <a:lstStyle/>
        <a:p>
          <a:endParaRPr lang="en-US"/>
        </a:p>
      </dgm:t>
    </dgm:pt>
    <dgm:pt modelId="{C00BAD02-83AE-BA46-BD04-8FF93C023900}">
      <dgm:prSet phldrT="[Text]" custT="1"/>
      <dgm:spPr>
        <a:solidFill>
          <a:schemeClr val="accent3">
            <a:lumMod val="75000"/>
          </a:schemeClr>
        </a:solidFill>
      </dgm:spPr>
      <dgm:t>
        <a:bodyPr/>
        <a:lstStyle/>
        <a:p>
          <a:r>
            <a:rPr lang="en-US" sz="2400" dirty="0">
              <a:latin typeface="Calibri" panose="020F0502020204030204" pitchFamily="34" charset="0"/>
              <a:cs typeface="Calibri" panose="020F0502020204030204" pitchFamily="34" charset="0"/>
            </a:rPr>
            <a:t>Quan </a:t>
          </a:r>
          <a:r>
            <a:rPr lang="en-US" sz="2400" dirty="0" err="1">
              <a:latin typeface="Calibri" panose="020F0502020204030204" pitchFamily="34" charset="0"/>
              <a:cs typeface="Calibri" panose="020F0502020204030204" pitchFamily="34" charset="0"/>
            </a:rPr>
            <a:t>hệ</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hợp</a:t>
          </a:r>
          <a:endParaRPr lang="en-US" sz="2400" dirty="0">
            <a:latin typeface="Calibri" panose="020F0502020204030204" pitchFamily="34" charset="0"/>
            <a:cs typeface="Calibri" panose="020F0502020204030204" pitchFamily="34" charset="0"/>
          </a:endParaRPr>
        </a:p>
      </dgm:t>
    </dgm:pt>
    <dgm:pt modelId="{80007316-2600-774E-959F-C01FC3E6444B}" type="parTrans" cxnId="{23B0AF49-B3CE-FE48-818D-4FF559ACAAB5}">
      <dgm:prSet/>
      <dgm:spPr/>
      <dgm:t>
        <a:bodyPr/>
        <a:lstStyle/>
        <a:p>
          <a:endParaRPr lang="en-US"/>
        </a:p>
      </dgm:t>
    </dgm:pt>
    <dgm:pt modelId="{F32860D1-3E91-6847-B828-EC8E952488B6}" type="sibTrans" cxnId="{23B0AF49-B3CE-FE48-818D-4FF559ACAAB5}">
      <dgm:prSet/>
      <dgm:spPr/>
      <dgm:t>
        <a:bodyPr/>
        <a:lstStyle/>
        <a:p>
          <a:endParaRPr lang="en-US"/>
        </a:p>
      </dgm:t>
    </dgm:pt>
    <dgm:pt modelId="{02B2CECA-FE8C-C244-9E08-6F9ECE0621B3}">
      <dgm:prSet phldrT="[Text]" custT="1"/>
      <dgm:spPr>
        <a:solidFill>
          <a:schemeClr val="accent3">
            <a:lumMod val="75000"/>
          </a:schemeClr>
        </a:solidFill>
      </dgm:spPr>
      <dgm:t>
        <a:bodyPr/>
        <a:lstStyle/>
        <a:p>
          <a:r>
            <a:rPr lang="en-US" sz="2400" dirty="0" err="1">
              <a:latin typeface="Calibri" panose="020F0502020204030204" pitchFamily="34" charset="0"/>
              <a:cs typeface="Calibri" panose="020F0502020204030204" pitchFamily="34" charset="0"/>
            </a:rPr>
            <a:t>Điệp</a:t>
          </a:r>
          <a:endParaRPr lang="en-US" sz="2400" dirty="0">
            <a:latin typeface="Calibri" panose="020F0502020204030204" pitchFamily="34" charset="0"/>
            <a:cs typeface="Calibri" panose="020F0502020204030204" pitchFamily="34" charset="0"/>
          </a:endParaRPr>
        </a:p>
      </dgm:t>
    </dgm:pt>
    <dgm:pt modelId="{CD0D5A4F-7441-314F-B9F9-3E7D7CE1EAEF}" type="parTrans" cxnId="{156C7F65-E6D0-534C-94FD-D2AB9BE2C41A}">
      <dgm:prSet/>
      <dgm:spPr/>
      <dgm:t>
        <a:bodyPr/>
        <a:lstStyle/>
        <a:p>
          <a:endParaRPr lang="en-US"/>
        </a:p>
      </dgm:t>
    </dgm:pt>
    <dgm:pt modelId="{D10A6618-B0C6-B240-B47D-783C01A43AA9}" type="sibTrans" cxnId="{156C7F65-E6D0-534C-94FD-D2AB9BE2C41A}">
      <dgm:prSet/>
      <dgm:spPr/>
      <dgm:t>
        <a:bodyPr/>
        <a:lstStyle/>
        <a:p>
          <a:endParaRPr lang="en-US"/>
        </a:p>
      </dgm:t>
    </dgm:pt>
    <dgm:pt modelId="{0FAA4FCF-A6E7-AF47-A7F2-65B94F75F414}">
      <dgm:prSet phldrT="[Text]" custT="1"/>
      <dgm:spPr/>
      <dgm:t>
        <a:bodyPr/>
        <a:lstStyle/>
        <a:p>
          <a:r>
            <a:rPr lang="en-US" sz="2400" dirty="0" err="1">
              <a:latin typeface="Calibri" panose="020F0502020204030204" pitchFamily="34" charset="0"/>
              <a:cs typeface="Calibri" panose="020F0502020204030204" pitchFamily="34" charset="0"/>
            </a:rPr>
            <a:t>ẩn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a:t>
          </a:r>
          <a:endParaRPr lang="en-US" sz="2400" dirty="0">
            <a:latin typeface="Calibri" panose="020F0502020204030204" pitchFamily="34" charset="0"/>
            <a:cs typeface="Calibri" panose="020F0502020204030204" pitchFamily="34" charset="0"/>
          </a:endParaRPr>
        </a:p>
      </dgm:t>
    </dgm:pt>
    <dgm:pt modelId="{BBB828C7-CF82-E748-BFFE-D3B1406088F9}" type="parTrans" cxnId="{2DFBAC5B-9A51-FF4C-952F-366B3F65ED1F}">
      <dgm:prSet/>
      <dgm:spPr/>
      <dgm:t>
        <a:bodyPr/>
        <a:lstStyle/>
        <a:p>
          <a:endParaRPr lang="en-US"/>
        </a:p>
      </dgm:t>
    </dgm:pt>
    <dgm:pt modelId="{28A72FC2-24A1-FB40-879D-56B1BFC4545A}" type="sibTrans" cxnId="{2DFBAC5B-9A51-FF4C-952F-366B3F65ED1F}">
      <dgm:prSet/>
      <dgm:spPr/>
      <dgm:t>
        <a:bodyPr/>
        <a:lstStyle/>
        <a:p>
          <a:endParaRPr lang="en-US"/>
        </a:p>
      </dgm:t>
    </dgm:pt>
    <dgm:pt modelId="{3993F485-1CCD-7646-8FB8-2B780BFF00FD}">
      <dgm:prSet phldrT="[Text]" custT="1"/>
      <dgm:spPr/>
      <dgm:t>
        <a:bodyPr/>
        <a:lstStyle/>
        <a:p>
          <a:r>
            <a:rPr lang="en-US" sz="2400" dirty="0" err="1">
              <a:latin typeface="Calibri" panose="020F0502020204030204" pitchFamily="34" charset="0"/>
              <a:cs typeface="Calibri" panose="020F0502020204030204" pitchFamily="34" charset="0"/>
            </a:rPr>
            <a:t>hoán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a:t>
          </a:r>
          <a:endParaRPr lang="en-US" sz="2400" dirty="0">
            <a:latin typeface="Calibri" panose="020F0502020204030204" pitchFamily="34" charset="0"/>
            <a:cs typeface="Calibri" panose="020F0502020204030204" pitchFamily="34" charset="0"/>
          </a:endParaRPr>
        </a:p>
      </dgm:t>
    </dgm:pt>
    <dgm:pt modelId="{336ED94A-6691-0F46-B166-073A9C97EEDC}" type="parTrans" cxnId="{2E1A5066-D24F-1643-9EB4-A1CBE788E3E4}">
      <dgm:prSet/>
      <dgm:spPr/>
      <dgm:t>
        <a:bodyPr/>
        <a:lstStyle/>
        <a:p>
          <a:endParaRPr lang="en-US"/>
        </a:p>
      </dgm:t>
    </dgm:pt>
    <dgm:pt modelId="{0744F3C4-D1F6-ED46-93F6-637A03A045A7}" type="sibTrans" cxnId="{2E1A5066-D24F-1643-9EB4-A1CBE788E3E4}">
      <dgm:prSet/>
      <dgm:spPr/>
      <dgm:t>
        <a:bodyPr/>
        <a:lstStyle/>
        <a:p>
          <a:endParaRPr lang="en-US"/>
        </a:p>
      </dgm:t>
    </dgm:pt>
    <dgm:pt modelId="{7896294D-CC33-0244-A1C9-D7F01593A1B7}">
      <dgm:prSet phldrT="[Text]" custT="1"/>
      <dgm:spPr>
        <a:solidFill>
          <a:schemeClr val="accent3">
            <a:lumMod val="75000"/>
          </a:schemeClr>
        </a:solidFill>
      </dgm:spPr>
      <dgm:t>
        <a:bodyPr/>
        <a:lstStyle/>
        <a:p>
          <a:r>
            <a:rPr lang="en-US" sz="2400" dirty="0" err="1">
              <a:latin typeface="Calibri" panose="020F0502020204030204" pitchFamily="34" charset="0"/>
              <a:cs typeface="Calibri" panose="020F0502020204030204" pitchFamily="34" charset="0"/>
            </a:rPr>
            <a:t>Liệt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kê</a:t>
          </a:r>
          <a:endParaRPr lang="en-US" sz="2400" dirty="0">
            <a:latin typeface="Calibri" panose="020F0502020204030204" pitchFamily="34" charset="0"/>
            <a:cs typeface="Calibri" panose="020F0502020204030204" pitchFamily="34" charset="0"/>
          </a:endParaRPr>
        </a:p>
      </dgm:t>
    </dgm:pt>
    <dgm:pt modelId="{DAEE319A-3373-4342-9E40-5F9986A8BF35}" type="parTrans" cxnId="{2D950234-6E1D-4341-ADFC-709D30DAAF1E}">
      <dgm:prSet/>
      <dgm:spPr/>
      <dgm:t>
        <a:bodyPr/>
        <a:lstStyle/>
        <a:p>
          <a:endParaRPr lang="en-US"/>
        </a:p>
      </dgm:t>
    </dgm:pt>
    <dgm:pt modelId="{D9B45B25-5B5C-0C4D-9E85-DA79CA706C14}" type="sibTrans" cxnId="{2D950234-6E1D-4341-ADFC-709D30DAAF1E}">
      <dgm:prSet/>
      <dgm:spPr/>
      <dgm:t>
        <a:bodyPr/>
        <a:lstStyle/>
        <a:p>
          <a:endParaRPr lang="en-US"/>
        </a:p>
      </dgm:t>
    </dgm:pt>
    <dgm:pt modelId="{AC65435B-E01E-D243-A86E-859D7B0473F3}">
      <dgm:prSet phldrT="[Text]" custT="1"/>
      <dgm:spPr>
        <a:solidFill>
          <a:schemeClr val="accent3">
            <a:lumMod val="75000"/>
          </a:schemeClr>
        </a:solidFill>
      </dgm:spPr>
      <dgm:t>
        <a:bodyPr/>
        <a:lstStyle/>
        <a:p>
          <a:r>
            <a:rPr lang="en-US" sz="2400" dirty="0" err="1">
              <a:latin typeface="Calibri" panose="020F0502020204030204" pitchFamily="34" charset="0"/>
              <a:cs typeface="Calibri" panose="020F0502020204030204" pitchFamily="34" charset="0"/>
            </a:rPr>
            <a:t>Đảo</a:t>
          </a:r>
          <a:endParaRPr lang="en-US" sz="2400" dirty="0">
            <a:latin typeface="Calibri" panose="020F0502020204030204" pitchFamily="34" charset="0"/>
            <a:cs typeface="Calibri" panose="020F0502020204030204" pitchFamily="34" charset="0"/>
          </a:endParaRPr>
        </a:p>
      </dgm:t>
    </dgm:pt>
    <dgm:pt modelId="{2845AFDF-5E16-EC44-9DDF-BE74A856F9A0}" type="parTrans" cxnId="{A7C99998-1606-AC43-9A73-44ED12023DC8}">
      <dgm:prSet/>
      <dgm:spPr/>
      <dgm:t>
        <a:bodyPr/>
        <a:lstStyle/>
        <a:p>
          <a:endParaRPr lang="en-US"/>
        </a:p>
      </dgm:t>
    </dgm:pt>
    <dgm:pt modelId="{F6D5DC9A-76DB-5142-B5CB-63080421784A}" type="sibTrans" cxnId="{A7C99998-1606-AC43-9A73-44ED12023DC8}">
      <dgm:prSet/>
      <dgm:spPr/>
      <dgm:t>
        <a:bodyPr/>
        <a:lstStyle/>
        <a:p>
          <a:endParaRPr lang="en-US"/>
        </a:p>
      </dgm:t>
    </dgm:pt>
    <dgm:pt modelId="{3D0B3809-28D3-1446-B625-11CFFFB6DE02}">
      <dgm:prSet phldrT="[Text]" custT="1"/>
      <dgm:spPr>
        <a:solidFill>
          <a:schemeClr val="accent3">
            <a:lumMod val="75000"/>
          </a:schemeClr>
        </a:solidFill>
      </dgm:spPr>
      <dgm:t>
        <a:bodyPr/>
        <a:lstStyle/>
        <a:p>
          <a:r>
            <a:rPr lang="en-US" sz="2400" dirty="0" err="1">
              <a:latin typeface="Calibri" panose="020F0502020204030204" pitchFamily="34" charset="0"/>
              <a:cs typeface="Calibri" panose="020F0502020204030204" pitchFamily="34" charset="0"/>
            </a:rPr>
            <a:t>Nói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quá</a:t>
          </a:r>
          <a:endParaRPr lang="en-US" sz="2400" dirty="0">
            <a:latin typeface="Calibri" panose="020F0502020204030204" pitchFamily="34" charset="0"/>
            <a:cs typeface="Calibri" panose="020F0502020204030204" pitchFamily="34" charset="0"/>
          </a:endParaRPr>
        </a:p>
      </dgm:t>
    </dgm:pt>
    <dgm:pt modelId="{9F9781C9-1E2B-4E4A-B59F-57FD787D793F}" type="sibTrans" cxnId="{1032597A-38C9-6247-A9D3-954D946EE4A9}">
      <dgm:prSet/>
      <dgm:spPr/>
      <dgm:t>
        <a:bodyPr/>
        <a:lstStyle/>
        <a:p>
          <a:endParaRPr lang="en-US"/>
        </a:p>
      </dgm:t>
    </dgm:pt>
    <dgm:pt modelId="{6EF7A263-EECD-A24F-A76D-594BA221A3CA}" type="parTrans" cxnId="{1032597A-38C9-6247-A9D3-954D946EE4A9}">
      <dgm:prSet/>
      <dgm:spPr/>
      <dgm:t>
        <a:bodyPr/>
        <a:lstStyle/>
        <a:p>
          <a:endParaRPr lang="en-US"/>
        </a:p>
      </dgm:t>
    </dgm:pt>
    <dgm:pt modelId="{940FAFDE-9EE8-7B47-8ABF-013E9F00C1BC}">
      <dgm:prSet phldrT="[Text]" custT="1"/>
      <dgm:spPr>
        <a:solidFill>
          <a:schemeClr val="accent3">
            <a:lumMod val="75000"/>
          </a:schemeClr>
        </a:solidFill>
      </dgm:spPr>
      <dgm:t>
        <a:bodyPr/>
        <a:lstStyle/>
        <a:p>
          <a:r>
            <a:rPr lang="en-US" sz="2400" dirty="0" err="1">
              <a:latin typeface="Calibri" panose="020F0502020204030204" pitchFamily="34" charset="0"/>
              <a:cs typeface="Calibri" panose="020F0502020204030204" pitchFamily="34" charset="0"/>
            </a:rPr>
            <a:t>nói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nói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tránh</a:t>
          </a:r>
          <a:endParaRPr lang="en-US" sz="2400" dirty="0">
            <a:latin typeface="Calibri" panose="020F0502020204030204" pitchFamily="34" charset="0"/>
            <a:cs typeface="Calibri" panose="020F0502020204030204" pitchFamily="34" charset="0"/>
          </a:endParaRPr>
        </a:p>
      </dgm:t>
    </dgm:pt>
    <dgm:pt modelId="{8BF8A8A0-040F-4F4A-A20D-EBDC885986A5}" type="parTrans" cxnId="{2995B14B-9D74-7947-9F16-1594A83B93C8}">
      <dgm:prSet/>
      <dgm:spPr/>
      <dgm:t>
        <a:bodyPr/>
        <a:lstStyle/>
        <a:p>
          <a:endParaRPr lang="en-US"/>
        </a:p>
      </dgm:t>
    </dgm:pt>
    <dgm:pt modelId="{1EFFD69F-2892-0C40-99BC-580D548C47E3}" type="sibTrans" cxnId="{2995B14B-9D74-7947-9F16-1594A83B93C8}">
      <dgm:prSet/>
      <dgm:spPr/>
      <dgm:t>
        <a:bodyPr/>
        <a:lstStyle/>
        <a:p>
          <a:endParaRPr lang="en-US"/>
        </a:p>
      </dgm:t>
    </dgm:pt>
    <dgm:pt modelId="{3123A776-5F11-8641-ACD5-5C926A37EFBF}" type="pres">
      <dgm:prSet presAssocID="{83DACC9F-4B87-044C-A8DA-ED0B308C5732}" presName="diagram" presStyleCnt="0">
        <dgm:presLayoutVars>
          <dgm:chPref val="1"/>
          <dgm:dir/>
          <dgm:animOne val="branch"/>
          <dgm:animLvl val="lvl"/>
          <dgm:resizeHandles val="exact"/>
        </dgm:presLayoutVars>
      </dgm:prSet>
      <dgm:spPr/>
    </dgm:pt>
    <dgm:pt modelId="{837CA3A7-B514-3B44-822C-EF13AF1CDB48}" type="pres">
      <dgm:prSet presAssocID="{BF00D598-5FFA-174B-B2A2-B9496A7C4610}" presName="root1" presStyleCnt="0"/>
      <dgm:spPr/>
    </dgm:pt>
    <dgm:pt modelId="{7893B48D-62B0-7441-BC37-022E4F41573E}" type="pres">
      <dgm:prSet presAssocID="{BF00D598-5FFA-174B-B2A2-B9496A7C4610}" presName="LevelOneTextNode" presStyleLbl="node0" presStyleIdx="0" presStyleCnt="1" custScaleX="140990" custScaleY="191004" custLinFactNeighborX="38673" custLinFactNeighborY="-4990">
        <dgm:presLayoutVars>
          <dgm:chPref val="3"/>
        </dgm:presLayoutVars>
      </dgm:prSet>
      <dgm:spPr/>
    </dgm:pt>
    <dgm:pt modelId="{597FB410-FBDA-9642-8EF1-2C75727F0036}" type="pres">
      <dgm:prSet presAssocID="{BF00D598-5FFA-174B-B2A2-B9496A7C4610}" presName="level2hierChild" presStyleCnt="0"/>
      <dgm:spPr/>
    </dgm:pt>
    <dgm:pt modelId="{18705623-9766-B04B-99B8-3D7431C9834B}" type="pres">
      <dgm:prSet presAssocID="{3CC91455-41D2-2345-A354-9890689D74B9}" presName="conn2-1" presStyleLbl="parChTrans1D2" presStyleIdx="0" presStyleCnt="2"/>
      <dgm:spPr/>
    </dgm:pt>
    <dgm:pt modelId="{4B2BD741-3CF1-134C-9408-C4B3EC8A7F76}" type="pres">
      <dgm:prSet presAssocID="{3CC91455-41D2-2345-A354-9890689D74B9}" presName="connTx" presStyleLbl="parChTrans1D2" presStyleIdx="0" presStyleCnt="2"/>
      <dgm:spPr/>
    </dgm:pt>
    <dgm:pt modelId="{29B57642-FAFF-DC4C-85C9-997ED159783C}" type="pres">
      <dgm:prSet presAssocID="{B04CF8ED-C11F-A649-805A-0DEDD1FFA2ED}" presName="root2" presStyleCnt="0"/>
      <dgm:spPr/>
    </dgm:pt>
    <dgm:pt modelId="{68FB70FB-6938-5949-8BF7-6A138455026B}" type="pres">
      <dgm:prSet presAssocID="{B04CF8ED-C11F-A649-805A-0DEDD1FFA2ED}" presName="LevelTwoTextNode" presStyleLbl="node2" presStyleIdx="0" presStyleCnt="2" custScaleX="281275" custLinFactNeighborX="14964">
        <dgm:presLayoutVars>
          <dgm:chPref val="3"/>
        </dgm:presLayoutVars>
      </dgm:prSet>
      <dgm:spPr/>
    </dgm:pt>
    <dgm:pt modelId="{27541C69-9D4F-F447-8BB3-709A292B98EA}" type="pres">
      <dgm:prSet presAssocID="{B04CF8ED-C11F-A649-805A-0DEDD1FFA2ED}" presName="level3hierChild" presStyleCnt="0"/>
      <dgm:spPr/>
    </dgm:pt>
    <dgm:pt modelId="{55D805E3-ED2C-AB48-A0E1-650F20582561}" type="pres">
      <dgm:prSet presAssocID="{3989496B-F43B-CE4C-8A49-6FC4E2804E70}" presName="conn2-1" presStyleLbl="parChTrans1D3" presStyleIdx="0" presStyleCnt="9"/>
      <dgm:spPr/>
    </dgm:pt>
    <dgm:pt modelId="{88BE08E1-E69B-164E-87E4-E3B3BFC95E52}" type="pres">
      <dgm:prSet presAssocID="{3989496B-F43B-CE4C-8A49-6FC4E2804E70}" presName="connTx" presStyleLbl="parChTrans1D3" presStyleIdx="0" presStyleCnt="9"/>
      <dgm:spPr/>
    </dgm:pt>
    <dgm:pt modelId="{B98CC493-7DD8-D845-9B4D-85D5EB9126BA}" type="pres">
      <dgm:prSet presAssocID="{2578F7FF-9BB1-A74D-A8D8-C5DA94D9D027}" presName="root2" presStyleCnt="0"/>
      <dgm:spPr/>
    </dgm:pt>
    <dgm:pt modelId="{400BF698-CDE1-CE40-9C56-D446B93A48D4}" type="pres">
      <dgm:prSet presAssocID="{2578F7FF-9BB1-A74D-A8D8-C5DA94D9D027}" presName="LevelTwoTextNode" presStyleLbl="node3" presStyleIdx="0" presStyleCnt="9" custScaleX="248086" custLinFactNeighborX="11223">
        <dgm:presLayoutVars>
          <dgm:chPref val="3"/>
        </dgm:presLayoutVars>
      </dgm:prSet>
      <dgm:spPr/>
    </dgm:pt>
    <dgm:pt modelId="{321E1585-C137-8C45-BDBE-2A1A07F9A0F3}" type="pres">
      <dgm:prSet presAssocID="{2578F7FF-9BB1-A74D-A8D8-C5DA94D9D027}" presName="level3hierChild" presStyleCnt="0"/>
      <dgm:spPr/>
    </dgm:pt>
    <dgm:pt modelId="{59EECA02-1593-AC4C-AF74-0CAB90D074E5}" type="pres">
      <dgm:prSet presAssocID="{4931C4E4-9802-A244-8D67-CF682704768D}" presName="conn2-1" presStyleLbl="parChTrans1D3" presStyleIdx="1" presStyleCnt="9"/>
      <dgm:spPr/>
    </dgm:pt>
    <dgm:pt modelId="{E85C5602-AC77-8743-96C6-4C338027FFB1}" type="pres">
      <dgm:prSet presAssocID="{4931C4E4-9802-A244-8D67-CF682704768D}" presName="connTx" presStyleLbl="parChTrans1D3" presStyleIdx="1" presStyleCnt="9"/>
      <dgm:spPr/>
    </dgm:pt>
    <dgm:pt modelId="{A9B4CC71-709E-3648-A026-C2198FAFAD91}" type="pres">
      <dgm:prSet presAssocID="{56A19209-2973-C24D-A7E6-E3775A130045}" presName="root2" presStyleCnt="0"/>
      <dgm:spPr/>
    </dgm:pt>
    <dgm:pt modelId="{07CB9AB3-444C-F040-BCAB-A02EE370E5B5}" type="pres">
      <dgm:prSet presAssocID="{56A19209-2973-C24D-A7E6-E3775A130045}" presName="LevelTwoTextNode" presStyleLbl="node3" presStyleIdx="1" presStyleCnt="9" custScaleX="248086" custLinFactNeighborX="11223">
        <dgm:presLayoutVars>
          <dgm:chPref val="3"/>
        </dgm:presLayoutVars>
      </dgm:prSet>
      <dgm:spPr/>
    </dgm:pt>
    <dgm:pt modelId="{C82A09ED-D6BA-DA47-BECB-17EFB2A6DFA4}" type="pres">
      <dgm:prSet presAssocID="{56A19209-2973-C24D-A7E6-E3775A130045}" presName="level3hierChild" presStyleCnt="0"/>
      <dgm:spPr/>
    </dgm:pt>
    <dgm:pt modelId="{D53A138C-C631-504C-B260-F7A50EDFB730}" type="pres">
      <dgm:prSet presAssocID="{BBB828C7-CF82-E748-BFFE-D3B1406088F9}" presName="conn2-1" presStyleLbl="parChTrans1D3" presStyleIdx="2" presStyleCnt="9"/>
      <dgm:spPr/>
    </dgm:pt>
    <dgm:pt modelId="{A797FDF8-B810-7643-911A-1BE16FC04251}" type="pres">
      <dgm:prSet presAssocID="{BBB828C7-CF82-E748-BFFE-D3B1406088F9}" presName="connTx" presStyleLbl="parChTrans1D3" presStyleIdx="2" presStyleCnt="9"/>
      <dgm:spPr/>
    </dgm:pt>
    <dgm:pt modelId="{490F4AD7-B492-A34A-B605-87B15E7D1E57}" type="pres">
      <dgm:prSet presAssocID="{0FAA4FCF-A6E7-AF47-A7F2-65B94F75F414}" presName="root2" presStyleCnt="0"/>
      <dgm:spPr/>
    </dgm:pt>
    <dgm:pt modelId="{3777D2E6-8F1D-DB4F-A3C7-C93537CD1DE7}" type="pres">
      <dgm:prSet presAssocID="{0FAA4FCF-A6E7-AF47-A7F2-65B94F75F414}" presName="LevelTwoTextNode" presStyleLbl="node3" presStyleIdx="2" presStyleCnt="9" custScaleX="248086" custLinFactNeighborX="11223">
        <dgm:presLayoutVars>
          <dgm:chPref val="3"/>
        </dgm:presLayoutVars>
      </dgm:prSet>
      <dgm:spPr/>
    </dgm:pt>
    <dgm:pt modelId="{DF48C41C-0741-3543-8012-411ADB5ED5A7}" type="pres">
      <dgm:prSet presAssocID="{0FAA4FCF-A6E7-AF47-A7F2-65B94F75F414}" presName="level3hierChild" presStyleCnt="0"/>
      <dgm:spPr/>
    </dgm:pt>
    <dgm:pt modelId="{C8AF85DE-B000-7643-991D-5C229056340F}" type="pres">
      <dgm:prSet presAssocID="{336ED94A-6691-0F46-B166-073A9C97EEDC}" presName="conn2-1" presStyleLbl="parChTrans1D3" presStyleIdx="3" presStyleCnt="9"/>
      <dgm:spPr/>
    </dgm:pt>
    <dgm:pt modelId="{82BEFD41-82C8-AC4F-BA6A-D289916E0FB5}" type="pres">
      <dgm:prSet presAssocID="{336ED94A-6691-0F46-B166-073A9C97EEDC}" presName="connTx" presStyleLbl="parChTrans1D3" presStyleIdx="3" presStyleCnt="9"/>
      <dgm:spPr/>
    </dgm:pt>
    <dgm:pt modelId="{C25E6A1A-82DC-544D-BD2A-B9B414BCEF8E}" type="pres">
      <dgm:prSet presAssocID="{3993F485-1CCD-7646-8FB8-2B780BFF00FD}" presName="root2" presStyleCnt="0"/>
      <dgm:spPr/>
    </dgm:pt>
    <dgm:pt modelId="{467F3560-C5FE-3B44-A220-5DF8028762E4}" type="pres">
      <dgm:prSet presAssocID="{3993F485-1CCD-7646-8FB8-2B780BFF00FD}" presName="LevelTwoTextNode" presStyleLbl="node3" presStyleIdx="3" presStyleCnt="9" custScaleX="248086" custLinFactNeighborX="11223">
        <dgm:presLayoutVars>
          <dgm:chPref val="3"/>
        </dgm:presLayoutVars>
      </dgm:prSet>
      <dgm:spPr/>
    </dgm:pt>
    <dgm:pt modelId="{CB295770-3919-3142-A7A8-E0AA3658C90A}" type="pres">
      <dgm:prSet presAssocID="{3993F485-1CCD-7646-8FB8-2B780BFF00FD}" presName="level3hierChild" presStyleCnt="0"/>
      <dgm:spPr/>
    </dgm:pt>
    <dgm:pt modelId="{3D1A77E6-B3D6-214B-8180-5E1D4D6A7703}" type="pres">
      <dgm:prSet presAssocID="{80007316-2600-774E-959F-C01FC3E6444B}" presName="conn2-1" presStyleLbl="parChTrans1D2" presStyleIdx="1" presStyleCnt="2"/>
      <dgm:spPr/>
    </dgm:pt>
    <dgm:pt modelId="{6FC2D800-ED18-7641-AEEB-061D0106D70C}" type="pres">
      <dgm:prSet presAssocID="{80007316-2600-774E-959F-C01FC3E6444B}" presName="connTx" presStyleLbl="parChTrans1D2" presStyleIdx="1" presStyleCnt="2"/>
      <dgm:spPr/>
    </dgm:pt>
    <dgm:pt modelId="{1FA4E7CD-26F6-9D42-A04D-43978F626028}" type="pres">
      <dgm:prSet presAssocID="{C00BAD02-83AE-BA46-BD04-8FF93C023900}" presName="root2" presStyleCnt="0"/>
      <dgm:spPr/>
    </dgm:pt>
    <dgm:pt modelId="{FC853B91-9AE3-4B49-9B66-CFEB3238C20B}" type="pres">
      <dgm:prSet presAssocID="{C00BAD02-83AE-BA46-BD04-8FF93C023900}" presName="LevelTwoTextNode" presStyleLbl="node2" presStyleIdx="1" presStyleCnt="2" custScaleX="279468" custLinFactNeighborX="17458">
        <dgm:presLayoutVars>
          <dgm:chPref val="3"/>
        </dgm:presLayoutVars>
      </dgm:prSet>
      <dgm:spPr/>
    </dgm:pt>
    <dgm:pt modelId="{55CD262B-ABE1-E743-A80B-3C21C400E23A}" type="pres">
      <dgm:prSet presAssocID="{C00BAD02-83AE-BA46-BD04-8FF93C023900}" presName="level3hierChild" presStyleCnt="0"/>
      <dgm:spPr/>
    </dgm:pt>
    <dgm:pt modelId="{FB81922C-F7EC-7B46-86F9-B254D655AA1F}" type="pres">
      <dgm:prSet presAssocID="{CD0D5A4F-7441-314F-B9F9-3E7D7CE1EAEF}" presName="conn2-1" presStyleLbl="parChTrans1D3" presStyleIdx="4" presStyleCnt="9"/>
      <dgm:spPr/>
    </dgm:pt>
    <dgm:pt modelId="{FF535320-C8E4-4847-9CCE-69AC62FFF424}" type="pres">
      <dgm:prSet presAssocID="{CD0D5A4F-7441-314F-B9F9-3E7D7CE1EAEF}" presName="connTx" presStyleLbl="parChTrans1D3" presStyleIdx="4" presStyleCnt="9"/>
      <dgm:spPr/>
    </dgm:pt>
    <dgm:pt modelId="{D7F5FDF2-626F-ED4D-8DC7-0FD2ADF71B12}" type="pres">
      <dgm:prSet presAssocID="{02B2CECA-FE8C-C244-9E08-6F9ECE0621B3}" presName="root2" presStyleCnt="0"/>
      <dgm:spPr/>
    </dgm:pt>
    <dgm:pt modelId="{35B1A152-A5E6-F84C-854B-B203C0DED795}" type="pres">
      <dgm:prSet presAssocID="{02B2CECA-FE8C-C244-9E08-6F9ECE0621B3}" presName="LevelTwoTextNode" presStyleLbl="node3" presStyleIdx="4" presStyleCnt="9" custScaleX="248086" custLinFactNeighborX="11223">
        <dgm:presLayoutVars>
          <dgm:chPref val="3"/>
        </dgm:presLayoutVars>
      </dgm:prSet>
      <dgm:spPr/>
    </dgm:pt>
    <dgm:pt modelId="{4AA59BF7-673F-D84D-9C98-FAB35946C188}" type="pres">
      <dgm:prSet presAssocID="{02B2CECA-FE8C-C244-9E08-6F9ECE0621B3}" presName="level3hierChild" presStyleCnt="0"/>
      <dgm:spPr/>
    </dgm:pt>
    <dgm:pt modelId="{AB7564CB-98CF-EF48-968F-C249CF00C97B}" type="pres">
      <dgm:prSet presAssocID="{2845AFDF-5E16-EC44-9DDF-BE74A856F9A0}" presName="conn2-1" presStyleLbl="parChTrans1D3" presStyleIdx="5" presStyleCnt="9"/>
      <dgm:spPr/>
    </dgm:pt>
    <dgm:pt modelId="{4A111D5C-B9B0-D043-96F8-CD757546B41D}" type="pres">
      <dgm:prSet presAssocID="{2845AFDF-5E16-EC44-9DDF-BE74A856F9A0}" presName="connTx" presStyleLbl="parChTrans1D3" presStyleIdx="5" presStyleCnt="9"/>
      <dgm:spPr/>
    </dgm:pt>
    <dgm:pt modelId="{9CCF308E-1AEA-154F-A278-9C97A527ABA8}" type="pres">
      <dgm:prSet presAssocID="{AC65435B-E01E-D243-A86E-859D7B0473F3}" presName="root2" presStyleCnt="0"/>
      <dgm:spPr/>
    </dgm:pt>
    <dgm:pt modelId="{4505EB09-A15F-794F-AA49-03961AF53407}" type="pres">
      <dgm:prSet presAssocID="{AC65435B-E01E-D243-A86E-859D7B0473F3}" presName="LevelTwoTextNode" presStyleLbl="node3" presStyleIdx="5" presStyleCnt="9" custScaleX="248086" custLinFactNeighborX="11223">
        <dgm:presLayoutVars>
          <dgm:chPref val="3"/>
        </dgm:presLayoutVars>
      </dgm:prSet>
      <dgm:spPr/>
    </dgm:pt>
    <dgm:pt modelId="{F9DAAC12-673D-2C48-A725-26ABF88F8957}" type="pres">
      <dgm:prSet presAssocID="{AC65435B-E01E-D243-A86E-859D7B0473F3}" presName="level3hierChild" presStyleCnt="0"/>
      <dgm:spPr/>
    </dgm:pt>
    <dgm:pt modelId="{D0D8248D-92E2-954C-A9E5-E0E41D6E97C4}" type="pres">
      <dgm:prSet presAssocID="{6EF7A263-EECD-A24F-A76D-594BA221A3CA}" presName="conn2-1" presStyleLbl="parChTrans1D3" presStyleIdx="6" presStyleCnt="9"/>
      <dgm:spPr/>
    </dgm:pt>
    <dgm:pt modelId="{8D7CA817-609D-EF49-AFBA-CC5CFC8A4B16}" type="pres">
      <dgm:prSet presAssocID="{6EF7A263-EECD-A24F-A76D-594BA221A3CA}" presName="connTx" presStyleLbl="parChTrans1D3" presStyleIdx="6" presStyleCnt="9"/>
      <dgm:spPr/>
    </dgm:pt>
    <dgm:pt modelId="{6B19377A-47E8-1041-8558-9E35ABC196B0}" type="pres">
      <dgm:prSet presAssocID="{3D0B3809-28D3-1446-B625-11CFFFB6DE02}" presName="root2" presStyleCnt="0"/>
      <dgm:spPr/>
    </dgm:pt>
    <dgm:pt modelId="{D329A306-154E-174A-9A09-E414FC3D16DB}" type="pres">
      <dgm:prSet presAssocID="{3D0B3809-28D3-1446-B625-11CFFFB6DE02}" presName="LevelTwoTextNode" presStyleLbl="node3" presStyleIdx="6" presStyleCnt="9" custScaleX="248086" custLinFactNeighborX="11223">
        <dgm:presLayoutVars>
          <dgm:chPref val="3"/>
        </dgm:presLayoutVars>
      </dgm:prSet>
      <dgm:spPr/>
    </dgm:pt>
    <dgm:pt modelId="{296988E1-16D4-8944-9848-A27ADB2D55CD}" type="pres">
      <dgm:prSet presAssocID="{3D0B3809-28D3-1446-B625-11CFFFB6DE02}" presName="level3hierChild" presStyleCnt="0"/>
      <dgm:spPr/>
    </dgm:pt>
    <dgm:pt modelId="{3633DCA8-F53B-DA49-9BD2-1E1B9F1D85A3}" type="pres">
      <dgm:prSet presAssocID="{DAEE319A-3373-4342-9E40-5F9986A8BF35}" presName="conn2-1" presStyleLbl="parChTrans1D3" presStyleIdx="7" presStyleCnt="9"/>
      <dgm:spPr/>
    </dgm:pt>
    <dgm:pt modelId="{00257412-9970-6242-BEE1-99A086C52252}" type="pres">
      <dgm:prSet presAssocID="{DAEE319A-3373-4342-9E40-5F9986A8BF35}" presName="connTx" presStyleLbl="parChTrans1D3" presStyleIdx="7" presStyleCnt="9"/>
      <dgm:spPr/>
    </dgm:pt>
    <dgm:pt modelId="{107E8F53-CC5E-C443-8F86-C0880C4E26D6}" type="pres">
      <dgm:prSet presAssocID="{7896294D-CC33-0244-A1C9-D7F01593A1B7}" presName="root2" presStyleCnt="0"/>
      <dgm:spPr/>
    </dgm:pt>
    <dgm:pt modelId="{FE5FDB1C-F9B8-854E-B0B9-C54FA2FBC5BD}" type="pres">
      <dgm:prSet presAssocID="{7896294D-CC33-0244-A1C9-D7F01593A1B7}" presName="LevelTwoTextNode" presStyleLbl="node3" presStyleIdx="7" presStyleCnt="9" custScaleX="248086" custLinFactNeighborX="11223">
        <dgm:presLayoutVars>
          <dgm:chPref val="3"/>
        </dgm:presLayoutVars>
      </dgm:prSet>
      <dgm:spPr/>
    </dgm:pt>
    <dgm:pt modelId="{AC8E4952-596C-6048-920C-2F5878AB6C9E}" type="pres">
      <dgm:prSet presAssocID="{7896294D-CC33-0244-A1C9-D7F01593A1B7}" presName="level3hierChild" presStyleCnt="0"/>
      <dgm:spPr/>
    </dgm:pt>
    <dgm:pt modelId="{C9DABA53-A79A-3044-AE8A-AB7E08B15E8C}" type="pres">
      <dgm:prSet presAssocID="{8BF8A8A0-040F-4F4A-A20D-EBDC885986A5}" presName="conn2-1" presStyleLbl="parChTrans1D3" presStyleIdx="8" presStyleCnt="9"/>
      <dgm:spPr/>
    </dgm:pt>
    <dgm:pt modelId="{14C88734-15C7-4C42-A826-750B2C9C98FC}" type="pres">
      <dgm:prSet presAssocID="{8BF8A8A0-040F-4F4A-A20D-EBDC885986A5}" presName="connTx" presStyleLbl="parChTrans1D3" presStyleIdx="8" presStyleCnt="9"/>
      <dgm:spPr/>
    </dgm:pt>
    <dgm:pt modelId="{E5C3397B-1F70-DB43-978D-31B61C72AEE1}" type="pres">
      <dgm:prSet presAssocID="{940FAFDE-9EE8-7B47-8ABF-013E9F00C1BC}" presName="root2" presStyleCnt="0"/>
      <dgm:spPr/>
    </dgm:pt>
    <dgm:pt modelId="{EE21C19C-C0B7-494C-93D7-EBBB3BF5F080}" type="pres">
      <dgm:prSet presAssocID="{940FAFDE-9EE8-7B47-8ABF-013E9F00C1BC}" presName="LevelTwoTextNode" presStyleLbl="node3" presStyleIdx="8" presStyleCnt="9" custScaleX="248086" custLinFactNeighborX="11223">
        <dgm:presLayoutVars>
          <dgm:chPref val="3"/>
        </dgm:presLayoutVars>
      </dgm:prSet>
      <dgm:spPr/>
    </dgm:pt>
    <dgm:pt modelId="{1D33AF46-949C-FE47-B8E8-9516AFBFE69C}" type="pres">
      <dgm:prSet presAssocID="{940FAFDE-9EE8-7B47-8ABF-013E9F00C1BC}" presName="level3hierChild" presStyleCnt="0"/>
      <dgm:spPr/>
    </dgm:pt>
  </dgm:ptLst>
  <dgm:cxnLst>
    <dgm:cxn modelId="{72597905-E2FC-7843-9510-9A4A8FF1260E}" type="presOf" srcId="{3CC91455-41D2-2345-A354-9890689D74B9}" destId="{4B2BD741-3CF1-134C-9408-C4B3EC8A7F76}" srcOrd="1" destOrd="0" presId="urn:microsoft.com/office/officeart/2005/8/layout/hierarchy2"/>
    <dgm:cxn modelId="{0D2F4B09-DBEA-1D40-BC43-63A41D1A64DB}" type="presOf" srcId="{BF00D598-5FFA-174B-B2A2-B9496A7C4610}" destId="{7893B48D-62B0-7441-BC37-022E4F41573E}" srcOrd="0" destOrd="0" presId="urn:microsoft.com/office/officeart/2005/8/layout/hierarchy2"/>
    <dgm:cxn modelId="{8C475B15-F10B-C34A-8792-B25ACB1090AA}" srcId="{83DACC9F-4B87-044C-A8DA-ED0B308C5732}" destId="{BF00D598-5FFA-174B-B2A2-B9496A7C4610}" srcOrd="0" destOrd="0" parTransId="{27D0AC5C-899D-0448-A74C-20C86B23914F}" sibTransId="{419CEEC8-7D5E-7B4F-815C-02B77D970CA8}"/>
    <dgm:cxn modelId="{6B846817-3D0E-6D4D-AC13-16C39C041D1A}" type="presOf" srcId="{6EF7A263-EECD-A24F-A76D-594BA221A3CA}" destId="{D0D8248D-92E2-954C-A9E5-E0E41D6E97C4}" srcOrd="0" destOrd="0" presId="urn:microsoft.com/office/officeart/2005/8/layout/hierarchy2"/>
    <dgm:cxn modelId="{13A06521-96A7-3345-993B-7BA71F117E0B}" type="presOf" srcId="{3993F485-1CCD-7646-8FB8-2B780BFF00FD}" destId="{467F3560-C5FE-3B44-A220-5DF8028762E4}" srcOrd="0" destOrd="0" presId="urn:microsoft.com/office/officeart/2005/8/layout/hierarchy2"/>
    <dgm:cxn modelId="{50318A32-4BFF-C64E-B695-CE3BCAE29400}" type="presOf" srcId="{3989496B-F43B-CE4C-8A49-6FC4E2804E70}" destId="{55D805E3-ED2C-AB48-A0E1-650F20582561}" srcOrd="0" destOrd="0" presId="urn:microsoft.com/office/officeart/2005/8/layout/hierarchy2"/>
    <dgm:cxn modelId="{2D950234-6E1D-4341-ADFC-709D30DAAF1E}" srcId="{C00BAD02-83AE-BA46-BD04-8FF93C023900}" destId="{7896294D-CC33-0244-A1C9-D7F01593A1B7}" srcOrd="3" destOrd="0" parTransId="{DAEE319A-3373-4342-9E40-5F9986A8BF35}" sibTransId="{D9B45B25-5B5C-0C4D-9E85-DA79CA706C14}"/>
    <dgm:cxn modelId="{6379C437-3FA7-0049-9908-DE89871E4BA5}" type="presOf" srcId="{2845AFDF-5E16-EC44-9DDF-BE74A856F9A0}" destId="{4A111D5C-B9B0-D043-96F8-CD757546B41D}" srcOrd="1" destOrd="0" presId="urn:microsoft.com/office/officeart/2005/8/layout/hierarchy2"/>
    <dgm:cxn modelId="{6AEB613B-063F-3F40-8036-18122166045A}" type="presOf" srcId="{940FAFDE-9EE8-7B47-8ABF-013E9F00C1BC}" destId="{EE21C19C-C0B7-494C-93D7-EBBB3BF5F080}" srcOrd="0" destOrd="0" presId="urn:microsoft.com/office/officeart/2005/8/layout/hierarchy2"/>
    <dgm:cxn modelId="{425F4B3F-89F7-654D-A25C-C944C3AA0EA1}" type="presOf" srcId="{7896294D-CC33-0244-A1C9-D7F01593A1B7}" destId="{FE5FDB1C-F9B8-854E-B0B9-C54FA2FBC5BD}" srcOrd="0" destOrd="0" presId="urn:microsoft.com/office/officeart/2005/8/layout/hierarchy2"/>
    <dgm:cxn modelId="{699CF140-A227-324C-8E19-AB3B42A16056}" type="presOf" srcId="{2845AFDF-5E16-EC44-9DDF-BE74A856F9A0}" destId="{AB7564CB-98CF-EF48-968F-C249CF00C97B}" srcOrd="0" destOrd="0" presId="urn:microsoft.com/office/officeart/2005/8/layout/hierarchy2"/>
    <dgm:cxn modelId="{23B0AF49-B3CE-FE48-818D-4FF559ACAAB5}" srcId="{BF00D598-5FFA-174B-B2A2-B9496A7C4610}" destId="{C00BAD02-83AE-BA46-BD04-8FF93C023900}" srcOrd="1" destOrd="0" parTransId="{80007316-2600-774E-959F-C01FC3E6444B}" sibTransId="{F32860D1-3E91-6847-B828-EC8E952488B6}"/>
    <dgm:cxn modelId="{2995B14B-9D74-7947-9F16-1594A83B93C8}" srcId="{C00BAD02-83AE-BA46-BD04-8FF93C023900}" destId="{940FAFDE-9EE8-7B47-8ABF-013E9F00C1BC}" srcOrd="4" destOrd="0" parTransId="{8BF8A8A0-040F-4F4A-A20D-EBDC885986A5}" sibTransId="{1EFFD69F-2892-0C40-99BC-580D548C47E3}"/>
    <dgm:cxn modelId="{08E70957-3498-E142-854C-78BACD35111A}" type="presOf" srcId="{4931C4E4-9802-A244-8D67-CF682704768D}" destId="{59EECA02-1593-AC4C-AF74-0CAB90D074E5}" srcOrd="0" destOrd="0" presId="urn:microsoft.com/office/officeart/2005/8/layout/hierarchy2"/>
    <dgm:cxn modelId="{3D3C155A-7FFC-564A-AEB1-7EE5E8D8151A}" type="presOf" srcId="{0FAA4FCF-A6E7-AF47-A7F2-65B94F75F414}" destId="{3777D2E6-8F1D-DB4F-A3C7-C93537CD1DE7}" srcOrd="0" destOrd="0" presId="urn:microsoft.com/office/officeart/2005/8/layout/hierarchy2"/>
    <dgm:cxn modelId="{2DFBAC5B-9A51-FF4C-952F-366B3F65ED1F}" srcId="{B04CF8ED-C11F-A649-805A-0DEDD1FFA2ED}" destId="{0FAA4FCF-A6E7-AF47-A7F2-65B94F75F414}" srcOrd="2" destOrd="0" parTransId="{BBB828C7-CF82-E748-BFFE-D3B1406088F9}" sibTransId="{28A72FC2-24A1-FB40-879D-56B1BFC4545A}"/>
    <dgm:cxn modelId="{4E11B85C-6F1B-4B45-B40E-54701FF7D12A}" type="presOf" srcId="{DAEE319A-3373-4342-9E40-5F9986A8BF35}" destId="{3633DCA8-F53B-DA49-9BD2-1E1B9F1D85A3}" srcOrd="0" destOrd="0" presId="urn:microsoft.com/office/officeart/2005/8/layout/hierarchy2"/>
    <dgm:cxn modelId="{98C99861-8CA8-A94F-8F33-E6D0278E4630}" type="presOf" srcId="{C00BAD02-83AE-BA46-BD04-8FF93C023900}" destId="{FC853B91-9AE3-4B49-9B66-CFEB3238C20B}" srcOrd="0" destOrd="0" presId="urn:microsoft.com/office/officeart/2005/8/layout/hierarchy2"/>
    <dgm:cxn modelId="{156C7F65-E6D0-534C-94FD-D2AB9BE2C41A}" srcId="{C00BAD02-83AE-BA46-BD04-8FF93C023900}" destId="{02B2CECA-FE8C-C244-9E08-6F9ECE0621B3}" srcOrd="0" destOrd="0" parTransId="{CD0D5A4F-7441-314F-B9F9-3E7D7CE1EAEF}" sibTransId="{D10A6618-B0C6-B240-B47D-783C01A43AA9}"/>
    <dgm:cxn modelId="{2E1A5066-D24F-1643-9EB4-A1CBE788E3E4}" srcId="{B04CF8ED-C11F-A649-805A-0DEDD1FFA2ED}" destId="{3993F485-1CCD-7646-8FB8-2B780BFF00FD}" srcOrd="3" destOrd="0" parTransId="{336ED94A-6691-0F46-B166-073A9C97EEDC}" sibTransId="{0744F3C4-D1F6-ED46-93F6-637A03A045A7}"/>
    <dgm:cxn modelId="{3AD68E78-0AD7-694B-BEE5-3B65DACD3258}" type="presOf" srcId="{3989496B-F43B-CE4C-8A49-6FC4E2804E70}" destId="{88BE08E1-E69B-164E-87E4-E3B3BFC95E52}" srcOrd="1" destOrd="0" presId="urn:microsoft.com/office/officeart/2005/8/layout/hierarchy2"/>
    <dgm:cxn modelId="{5698317A-D943-1140-9106-FC9559665ABC}" type="presOf" srcId="{DAEE319A-3373-4342-9E40-5F9986A8BF35}" destId="{00257412-9970-6242-BEE1-99A086C52252}" srcOrd="1" destOrd="0" presId="urn:microsoft.com/office/officeart/2005/8/layout/hierarchy2"/>
    <dgm:cxn modelId="{1032597A-38C9-6247-A9D3-954D946EE4A9}" srcId="{C00BAD02-83AE-BA46-BD04-8FF93C023900}" destId="{3D0B3809-28D3-1446-B625-11CFFFB6DE02}" srcOrd="2" destOrd="0" parTransId="{6EF7A263-EECD-A24F-A76D-594BA221A3CA}" sibTransId="{9F9781C9-1E2B-4E4A-B59F-57FD787D793F}"/>
    <dgm:cxn modelId="{F18F0B82-D74A-7140-A4C5-2292BBF79C1C}" type="presOf" srcId="{80007316-2600-774E-959F-C01FC3E6444B}" destId="{6FC2D800-ED18-7641-AEEB-061D0106D70C}" srcOrd="1" destOrd="0" presId="urn:microsoft.com/office/officeart/2005/8/layout/hierarchy2"/>
    <dgm:cxn modelId="{F567BC88-9E84-D540-9CCB-19FF7FA7F71F}" type="presOf" srcId="{4931C4E4-9802-A244-8D67-CF682704768D}" destId="{E85C5602-AC77-8743-96C6-4C338027FFB1}" srcOrd="1" destOrd="0" presId="urn:microsoft.com/office/officeart/2005/8/layout/hierarchy2"/>
    <dgm:cxn modelId="{5119F18D-7E27-3C4C-BE7C-0915EE32D66E}" type="presOf" srcId="{336ED94A-6691-0F46-B166-073A9C97EEDC}" destId="{C8AF85DE-B000-7643-991D-5C229056340F}" srcOrd="0" destOrd="0" presId="urn:microsoft.com/office/officeart/2005/8/layout/hierarchy2"/>
    <dgm:cxn modelId="{A7C99998-1606-AC43-9A73-44ED12023DC8}" srcId="{C00BAD02-83AE-BA46-BD04-8FF93C023900}" destId="{AC65435B-E01E-D243-A86E-859D7B0473F3}" srcOrd="1" destOrd="0" parTransId="{2845AFDF-5E16-EC44-9DDF-BE74A856F9A0}" sibTransId="{F6D5DC9A-76DB-5142-B5CB-63080421784A}"/>
    <dgm:cxn modelId="{41D9F398-0B01-2D4C-8367-3980FA2FDC2F}" type="presOf" srcId="{CD0D5A4F-7441-314F-B9F9-3E7D7CE1EAEF}" destId="{FF535320-C8E4-4847-9CCE-69AC62FFF424}" srcOrd="1" destOrd="0" presId="urn:microsoft.com/office/officeart/2005/8/layout/hierarchy2"/>
    <dgm:cxn modelId="{7BCFD0A4-7C44-FC49-A262-73823F7CD867}" type="presOf" srcId="{3D0B3809-28D3-1446-B625-11CFFFB6DE02}" destId="{D329A306-154E-174A-9A09-E414FC3D16DB}" srcOrd="0" destOrd="0" presId="urn:microsoft.com/office/officeart/2005/8/layout/hierarchy2"/>
    <dgm:cxn modelId="{268C20AA-55DC-6A42-9A18-B060510F30B1}" type="presOf" srcId="{B04CF8ED-C11F-A649-805A-0DEDD1FFA2ED}" destId="{68FB70FB-6938-5949-8BF7-6A138455026B}" srcOrd="0" destOrd="0" presId="urn:microsoft.com/office/officeart/2005/8/layout/hierarchy2"/>
    <dgm:cxn modelId="{6FB841AE-9FD6-904D-9D09-1AE4CE16449A}" type="presOf" srcId="{AC65435B-E01E-D243-A86E-859D7B0473F3}" destId="{4505EB09-A15F-794F-AA49-03961AF53407}" srcOrd="0" destOrd="0" presId="urn:microsoft.com/office/officeart/2005/8/layout/hierarchy2"/>
    <dgm:cxn modelId="{4A8253B5-B5AD-FC46-A2B2-45A8C6FF80E8}" srcId="{BF00D598-5FFA-174B-B2A2-B9496A7C4610}" destId="{B04CF8ED-C11F-A649-805A-0DEDD1FFA2ED}" srcOrd="0" destOrd="0" parTransId="{3CC91455-41D2-2345-A354-9890689D74B9}" sibTransId="{BE01CDDA-00B2-D34D-8A45-8468AB259A51}"/>
    <dgm:cxn modelId="{0B8FB4B6-4D92-234C-82E1-0D937B20D6D5}" type="presOf" srcId="{83DACC9F-4B87-044C-A8DA-ED0B308C5732}" destId="{3123A776-5F11-8641-ACD5-5C926A37EFBF}" srcOrd="0" destOrd="0" presId="urn:microsoft.com/office/officeart/2005/8/layout/hierarchy2"/>
    <dgm:cxn modelId="{4C91B8BC-F7BD-8E4A-9EC6-8B785A5DC7AA}" type="presOf" srcId="{02B2CECA-FE8C-C244-9E08-6F9ECE0621B3}" destId="{35B1A152-A5E6-F84C-854B-B203C0DED795}" srcOrd="0" destOrd="0" presId="urn:microsoft.com/office/officeart/2005/8/layout/hierarchy2"/>
    <dgm:cxn modelId="{6724C8BE-39DA-4D48-B728-4CE2586B8F7C}" type="presOf" srcId="{CD0D5A4F-7441-314F-B9F9-3E7D7CE1EAEF}" destId="{FB81922C-F7EC-7B46-86F9-B254D655AA1F}" srcOrd="0" destOrd="0" presId="urn:microsoft.com/office/officeart/2005/8/layout/hierarchy2"/>
    <dgm:cxn modelId="{941E4DBF-297F-054E-AC7D-3E1C9EF51BF4}" type="presOf" srcId="{3CC91455-41D2-2345-A354-9890689D74B9}" destId="{18705623-9766-B04B-99B8-3D7431C9834B}" srcOrd="0" destOrd="0" presId="urn:microsoft.com/office/officeart/2005/8/layout/hierarchy2"/>
    <dgm:cxn modelId="{31EEFDC4-241D-A847-BEF5-5C8BB114F46D}" type="presOf" srcId="{8BF8A8A0-040F-4F4A-A20D-EBDC885986A5}" destId="{14C88734-15C7-4C42-A826-750B2C9C98FC}" srcOrd="1" destOrd="0" presId="urn:microsoft.com/office/officeart/2005/8/layout/hierarchy2"/>
    <dgm:cxn modelId="{871794C9-0028-9C4E-B6AE-CA290A0BA913}" srcId="{B04CF8ED-C11F-A649-805A-0DEDD1FFA2ED}" destId="{56A19209-2973-C24D-A7E6-E3775A130045}" srcOrd="1" destOrd="0" parTransId="{4931C4E4-9802-A244-8D67-CF682704768D}" sibTransId="{F4F7C14D-F243-5D45-967C-7A935077FF5B}"/>
    <dgm:cxn modelId="{DD24EBC9-5A5A-D144-AD47-15B8E129A877}" type="presOf" srcId="{BBB828C7-CF82-E748-BFFE-D3B1406088F9}" destId="{D53A138C-C631-504C-B260-F7A50EDFB730}" srcOrd="0" destOrd="0" presId="urn:microsoft.com/office/officeart/2005/8/layout/hierarchy2"/>
    <dgm:cxn modelId="{8C923EE2-EC3A-934B-835F-8362646B4E00}" type="presOf" srcId="{336ED94A-6691-0F46-B166-073A9C97EEDC}" destId="{82BEFD41-82C8-AC4F-BA6A-D289916E0FB5}" srcOrd="1" destOrd="0" presId="urn:microsoft.com/office/officeart/2005/8/layout/hierarchy2"/>
    <dgm:cxn modelId="{F33C16E7-B2AF-8A4E-B8EE-04B94C5BE079}" type="presOf" srcId="{56A19209-2973-C24D-A7E6-E3775A130045}" destId="{07CB9AB3-444C-F040-BCAB-A02EE370E5B5}" srcOrd="0" destOrd="0" presId="urn:microsoft.com/office/officeart/2005/8/layout/hierarchy2"/>
    <dgm:cxn modelId="{84E0DCE8-0426-DD4C-91FB-0DE84412764F}" type="presOf" srcId="{6EF7A263-EECD-A24F-A76D-594BA221A3CA}" destId="{8D7CA817-609D-EF49-AFBA-CC5CFC8A4B16}" srcOrd="1" destOrd="0" presId="urn:microsoft.com/office/officeart/2005/8/layout/hierarchy2"/>
    <dgm:cxn modelId="{979F1FE9-B6FE-7E4C-9F1E-B699DAC6E020}" type="presOf" srcId="{BBB828C7-CF82-E748-BFFE-D3B1406088F9}" destId="{A797FDF8-B810-7643-911A-1BE16FC04251}" srcOrd="1" destOrd="0" presId="urn:microsoft.com/office/officeart/2005/8/layout/hierarchy2"/>
    <dgm:cxn modelId="{04C748ED-21D9-D947-BE96-12AAD5AFBF5A}" type="presOf" srcId="{2578F7FF-9BB1-A74D-A8D8-C5DA94D9D027}" destId="{400BF698-CDE1-CE40-9C56-D446B93A48D4}" srcOrd="0" destOrd="0" presId="urn:microsoft.com/office/officeart/2005/8/layout/hierarchy2"/>
    <dgm:cxn modelId="{E6F7FCFD-E182-E74E-92F7-A9D134D8FB10}" type="presOf" srcId="{80007316-2600-774E-959F-C01FC3E6444B}" destId="{3D1A77E6-B3D6-214B-8180-5E1D4D6A7703}" srcOrd="0" destOrd="0" presId="urn:microsoft.com/office/officeart/2005/8/layout/hierarchy2"/>
    <dgm:cxn modelId="{D1535DFE-36A4-E245-AE56-B55CF070B34D}" type="presOf" srcId="{8BF8A8A0-040F-4F4A-A20D-EBDC885986A5}" destId="{C9DABA53-A79A-3044-AE8A-AB7E08B15E8C}" srcOrd="0" destOrd="0" presId="urn:microsoft.com/office/officeart/2005/8/layout/hierarchy2"/>
    <dgm:cxn modelId="{D64BBDFF-C2F8-6742-B109-73C750DDB18B}" srcId="{B04CF8ED-C11F-A649-805A-0DEDD1FFA2ED}" destId="{2578F7FF-9BB1-A74D-A8D8-C5DA94D9D027}" srcOrd="0" destOrd="0" parTransId="{3989496B-F43B-CE4C-8A49-6FC4E2804E70}" sibTransId="{F267F362-3285-E547-8B33-587619C67DBA}"/>
    <dgm:cxn modelId="{3600BC01-0C04-AD4A-862F-1D21D2F6B57E}" type="presParOf" srcId="{3123A776-5F11-8641-ACD5-5C926A37EFBF}" destId="{837CA3A7-B514-3B44-822C-EF13AF1CDB48}" srcOrd="0" destOrd="0" presId="urn:microsoft.com/office/officeart/2005/8/layout/hierarchy2"/>
    <dgm:cxn modelId="{C83DB888-7FA8-B143-ADC6-9882A9CCF337}" type="presParOf" srcId="{837CA3A7-B514-3B44-822C-EF13AF1CDB48}" destId="{7893B48D-62B0-7441-BC37-022E4F41573E}" srcOrd="0" destOrd="0" presId="urn:microsoft.com/office/officeart/2005/8/layout/hierarchy2"/>
    <dgm:cxn modelId="{CC2C396B-CF27-9A4D-B9DB-2086D5590994}" type="presParOf" srcId="{837CA3A7-B514-3B44-822C-EF13AF1CDB48}" destId="{597FB410-FBDA-9642-8EF1-2C75727F0036}" srcOrd="1" destOrd="0" presId="urn:microsoft.com/office/officeart/2005/8/layout/hierarchy2"/>
    <dgm:cxn modelId="{92D69F03-8159-2A47-AA8E-7A78A28764CB}" type="presParOf" srcId="{597FB410-FBDA-9642-8EF1-2C75727F0036}" destId="{18705623-9766-B04B-99B8-3D7431C9834B}" srcOrd="0" destOrd="0" presId="urn:microsoft.com/office/officeart/2005/8/layout/hierarchy2"/>
    <dgm:cxn modelId="{0FE07446-D4EF-CE46-BEDA-F60D9E3B4E00}" type="presParOf" srcId="{18705623-9766-B04B-99B8-3D7431C9834B}" destId="{4B2BD741-3CF1-134C-9408-C4B3EC8A7F76}" srcOrd="0" destOrd="0" presId="urn:microsoft.com/office/officeart/2005/8/layout/hierarchy2"/>
    <dgm:cxn modelId="{D4B8ACB0-C2D3-4043-A1A9-3980443BD13E}" type="presParOf" srcId="{597FB410-FBDA-9642-8EF1-2C75727F0036}" destId="{29B57642-FAFF-DC4C-85C9-997ED159783C}" srcOrd="1" destOrd="0" presId="urn:microsoft.com/office/officeart/2005/8/layout/hierarchy2"/>
    <dgm:cxn modelId="{734895D7-852A-814B-8319-72602FE0EC8D}" type="presParOf" srcId="{29B57642-FAFF-DC4C-85C9-997ED159783C}" destId="{68FB70FB-6938-5949-8BF7-6A138455026B}" srcOrd="0" destOrd="0" presId="urn:microsoft.com/office/officeart/2005/8/layout/hierarchy2"/>
    <dgm:cxn modelId="{D621AC47-F7F8-0143-9146-BA86D689307C}" type="presParOf" srcId="{29B57642-FAFF-DC4C-85C9-997ED159783C}" destId="{27541C69-9D4F-F447-8BB3-709A292B98EA}" srcOrd="1" destOrd="0" presId="urn:microsoft.com/office/officeart/2005/8/layout/hierarchy2"/>
    <dgm:cxn modelId="{56E23E1D-BB08-9648-9DB2-FEACE41AB095}" type="presParOf" srcId="{27541C69-9D4F-F447-8BB3-709A292B98EA}" destId="{55D805E3-ED2C-AB48-A0E1-650F20582561}" srcOrd="0" destOrd="0" presId="urn:microsoft.com/office/officeart/2005/8/layout/hierarchy2"/>
    <dgm:cxn modelId="{6347B0D8-07F3-374A-9C82-0593BE29145C}" type="presParOf" srcId="{55D805E3-ED2C-AB48-A0E1-650F20582561}" destId="{88BE08E1-E69B-164E-87E4-E3B3BFC95E52}" srcOrd="0" destOrd="0" presId="urn:microsoft.com/office/officeart/2005/8/layout/hierarchy2"/>
    <dgm:cxn modelId="{FCA0E61E-406B-2B43-BDFB-2F7C0D51AE9F}" type="presParOf" srcId="{27541C69-9D4F-F447-8BB3-709A292B98EA}" destId="{B98CC493-7DD8-D845-9B4D-85D5EB9126BA}" srcOrd="1" destOrd="0" presId="urn:microsoft.com/office/officeart/2005/8/layout/hierarchy2"/>
    <dgm:cxn modelId="{F04857D1-9F52-8F4A-B4FA-99DFADB89C19}" type="presParOf" srcId="{B98CC493-7DD8-D845-9B4D-85D5EB9126BA}" destId="{400BF698-CDE1-CE40-9C56-D446B93A48D4}" srcOrd="0" destOrd="0" presId="urn:microsoft.com/office/officeart/2005/8/layout/hierarchy2"/>
    <dgm:cxn modelId="{A73C05D5-4AE6-1C42-B1F0-1D4E4ADBEE71}" type="presParOf" srcId="{B98CC493-7DD8-D845-9B4D-85D5EB9126BA}" destId="{321E1585-C137-8C45-BDBE-2A1A07F9A0F3}" srcOrd="1" destOrd="0" presId="urn:microsoft.com/office/officeart/2005/8/layout/hierarchy2"/>
    <dgm:cxn modelId="{B7DD87BF-8021-8542-A1A2-A40F9CF5E760}" type="presParOf" srcId="{27541C69-9D4F-F447-8BB3-709A292B98EA}" destId="{59EECA02-1593-AC4C-AF74-0CAB90D074E5}" srcOrd="2" destOrd="0" presId="urn:microsoft.com/office/officeart/2005/8/layout/hierarchy2"/>
    <dgm:cxn modelId="{2192CE01-4150-8B47-B4B9-96419D7CF459}" type="presParOf" srcId="{59EECA02-1593-AC4C-AF74-0CAB90D074E5}" destId="{E85C5602-AC77-8743-96C6-4C338027FFB1}" srcOrd="0" destOrd="0" presId="urn:microsoft.com/office/officeart/2005/8/layout/hierarchy2"/>
    <dgm:cxn modelId="{E572AC52-1F26-DC42-8AAD-8A1BC7FD606E}" type="presParOf" srcId="{27541C69-9D4F-F447-8BB3-709A292B98EA}" destId="{A9B4CC71-709E-3648-A026-C2198FAFAD91}" srcOrd="3" destOrd="0" presId="urn:microsoft.com/office/officeart/2005/8/layout/hierarchy2"/>
    <dgm:cxn modelId="{480B5D37-18F0-D040-BE6D-45560EBCB4E4}" type="presParOf" srcId="{A9B4CC71-709E-3648-A026-C2198FAFAD91}" destId="{07CB9AB3-444C-F040-BCAB-A02EE370E5B5}" srcOrd="0" destOrd="0" presId="urn:microsoft.com/office/officeart/2005/8/layout/hierarchy2"/>
    <dgm:cxn modelId="{80607246-BFDC-7043-9BAE-9AE668048F15}" type="presParOf" srcId="{A9B4CC71-709E-3648-A026-C2198FAFAD91}" destId="{C82A09ED-D6BA-DA47-BECB-17EFB2A6DFA4}" srcOrd="1" destOrd="0" presId="urn:microsoft.com/office/officeart/2005/8/layout/hierarchy2"/>
    <dgm:cxn modelId="{4CCC027D-DD4F-5D47-B615-187BB2288A41}" type="presParOf" srcId="{27541C69-9D4F-F447-8BB3-709A292B98EA}" destId="{D53A138C-C631-504C-B260-F7A50EDFB730}" srcOrd="4" destOrd="0" presId="urn:microsoft.com/office/officeart/2005/8/layout/hierarchy2"/>
    <dgm:cxn modelId="{D37C64F6-531A-F543-B9F9-E5E9ED17A7E3}" type="presParOf" srcId="{D53A138C-C631-504C-B260-F7A50EDFB730}" destId="{A797FDF8-B810-7643-911A-1BE16FC04251}" srcOrd="0" destOrd="0" presId="urn:microsoft.com/office/officeart/2005/8/layout/hierarchy2"/>
    <dgm:cxn modelId="{E32179F6-E25B-8E4F-848E-0ED99FA016A6}" type="presParOf" srcId="{27541C69-9D4F-F447-8BB3-709A292B98EA}" destId="{490F4AD7-B492-A34A-B605-87B15E7D1E57}" srcOrd="5" destOrd="0" presId="urn:microsoft.com/office/officeart/2005/8/layout/hierarchy2"/>
    <dgm:cxn modelId="{BA4C8002-5090-B047-8665-A108D79BF17B}" type="presParOf" srcId="{490F4AD7-B492-A34A-B605-87B15E7D1E57}" destId="{3777D2E6-8F1D-DB4F-A3C7-C93537CD1DE7}" srcOrd="0" destOrd="0" presId="urn:microsoft.com/office/officeart/2005/8/layout/hierarchy2"/>
    <dgm:cxn modelId="{05C5433D-767C-C342-9A12-731781AFC982}" type="presParOf" srcId="{490F4AD7-B492-A34A-B605-87B15E7D1E57}" destId="{DF48C41C-0741-3543-8012-411ADB5ED5A7}" srcOrd="1" destOrd="0" presId="urn:microsoft.com/office/officeart/2005/8/layout/hierarchy2"/>
    <dgm:cxn modelId="{BEE868B5-6397-5F4D-89C2-96E071F27995}" type="presParOf" srcId="{27541C69-9D4F-F447-8BB3-709A292B98EA}" destId="{C8AF85DE-B000-7643-991D-5C229056340F}" srcOrd="6" destOrd="0" presId="urn:microsoft.com/office/officeart/2005/8/layout/hierarchy2"/>
    <dgm:cxn modelId="{2EB49012-F6D0-6C49-B8C9-63B250FB6F10}" type="presParOf" srcId="{C8AF85DE-B000-7643-991D-5C229056340F}" destId="{82BEFD41-82C8-AC4F-BA6A-D289916E0FB5}" srcOrd="0" destOrd="0" presId="urn:microsoft.com/office/officeart/2005/8/layout/hierarchy2"/>
    <dgm:cxn modelId="{10E91077-5535-844B-8E3A-9E7B2E4E45C4}" type="presParOf" srcId="{27541C69-9D4F-F447-8BB3-709A292B98EA}" destId="{C25E6A1A-82DC-544D-BD2A-B9B414BCEF8E}" srcOrd="7" destOrd="0" presId="urn:microsoft.com/office/officeart/2005/8/layout/hierarchy2"/>
    <dgm:cxn modelId="{8DEB9311-C98E-DE47-8FE6-C844F245C34D}" type="presParOf" srcId="{C25E6A1A-82DC-544D-BD2A-B9B414BCEF8E}" destId="{467F3560-C5FE-3B44-A220-5DF8028762E4}" srcOrd="0" destOrd="0" presId="urn:microsoft.com/office/officeart/2005/8/layout/hierarchy2"/>
    <dgm:cxn modelId="{510D2F8D-5CBE-EB47-904A-8A0F61164079}" type="presParOf" srcId="{C25E6A1A-82DC-544D-BD2A-B9B414BCEF8E}" destId="{CB295770-3919-3142-A7A8-E0AA3658C90A}" srcOrd="1" destOrd="0" presId="urn:microsoft.com/office/officeart/2005/8/layout/hierarchy2"/>
    <dgm:cxn modelId="{D2B5A019-5AD0-2149-B3C1-07DF476C202A}" type="presParOf" srcId="{597FB410-FBDA-9642-8EF1-2C75727F0036}" destId="{3D1A77E6-B3D6-214B-8180-5E1D4D6A7703}" srcOrd="2" destOrd="0" presId="urn:microsoft.com/office/officeart/2005/8/layout/hierarchy2"/>
    <dgm:cxn modelId="{4199F1ED-83A0-2443-BCA8-9BBC15D9F355}" type="presParOf" srcId="{3D1A77E6-B3D6-214B-8180-5E1D4D6A7703}" destId="{6FC2D800-ED18-7641-AEEB-061D0106D70C}" srcOrd="0" destOrd="0" presId="urn:microsoft.com/office/officeart/2005/8/layout/hierarchy2"/>
    <dgm:cxn modelId="{1B44EEBA-DD42-CE41-866C-7E5DDF16A097}" type="presParOf" srcId="{597FB410-FBDA-9642-8EF1-2C75727F0036}" destId="{1FA4E7CD-26F6-9D42-A04D-43978F626028}" srcOrd="3" destOrd="0" presId="urn:microsoft.com/office/officeart/2005/8/layout/hierarchy2"/>
    <dgm:cxn modelId="{E067A55F-BF8B-1247-8009-8EEB488A6C73}" type="presParOf" srcId="{1FA4E7CD-26F6-9D42-A04D-43978F626028}" destId="{FC853B91-9AE3-4B49-9B66-CFEB3238C20B}" srcOrd="0" destOrd="0" presId="urn:microsoft.com/office/officeart/2005/8/layout/hierarchy2"/>
    <dgm:cxn modelId="{2F403EF2-E62D-6440-8E8A-09192F200C9B}" type="presParOf" srcId="{1FA4E7CD-26F6-9D42-A04D-43978F626028}" destId="{55CD262B-ABE1-E743-A80B-3C21C400E23A}" srcOrd="1" destOrd="0" presId="urn:microsoft.com/office/officeart/2005/8/layout/hierarchy2"/>
    <dgm:cxn modelId="{18E7CE49-2657-BB4C-AF64-831106726537}" type="presParOf" srcId="{55CD262B-ABE1-E743-A80B-3C21C400E23A}" destId="{FB81922C-F7EC-7B46-86F9-B254D655AA1F}" srcOrd="0" destOrd="0" presId="urn:microsoft.com/office/officeart/2005/8/layout/hierarchy2"/>
    <dgm:cxn modelId="{DB581AF0-0B08-0F46-BB69-DD9E688F2462}" type="presParOf" srcId="{FB81922C-F7EC-7B46-86F9-B254D655AA1F}" destId="{FF535320-C8E4-4847-9CCE-69AC62FFF424}" srcOrd="0" destOrd="0" presId="urn:microsoft.com/office/officeart/2005/8/layout/hierarchy2"/>
    <dgm:cxn modelId="{8875568A-1B43-3D43-A2B3-8E9E265497A0}" type="presParOf" srcId="{55CD262B-ABE1-E743-A80B-3C21C400E23A}" destId="{D7F5FDF2-626F-ED4D-8DC7-0FD2ADF71B12}" srcOrd="1" destOrd="0" presId="urn:microsoft.com/office/officeart/2005/8/layout/hierarchy2"/>
    <dgm:cxn modelId="{3623014E-38F3-2A4E-B019-BE2267724F4E}" type="presParOf" srcId="{D7F5FDF2-626F-ED4D-8DC7-0FD2ADF71B12}" destId="{35B1A152-A5E6-F84C-854B-B203C0DED795}" srcOrd="0" destOrd="0" presId="urn:microsoft.com/office/officeart/2005/8/layout/hierarchy2"/>
    <dgm:cxn modelId="{0D3862E7-EB3F-8C4D-B3AF-88ADEDD71119}" type="presParOf" srcId="{D7F5FDF2-626F-ED4D-8DC7-0FD2ADF71B12}" destId="{4AA59BF7-673F-D84D-9C98-FAB35946C188}" srcOrd="1" destOrd="0" presId="urn:microsoft.com/office/officeart/2005/8/layout/hierarchy2"/>
    <dgm:cxn modelId="{41A195DC-4177-BE4E-944E-F9767D591B7E}" type="presParOf" srcId="{55CD262B-ABE1-E743-A80B-3C21C400E23A}" destId="{AB7564CB-98CF-EF48-968F-C249CF00C97B}" srcOrd="2" destOrd="0" presId="urn:microsoft.com/office/officeart/2005/8/layout/hierarchy2"/>
    <dgm:cxn modelId="{608736E7-7D50-1343-A570-B89C2CC19297}" type="presParOf" srcId="{AB7564CB-98CF-EF48-968F-C249CF00C97B}" destId="{4A111D5C-B9B0-D043-96F8-CD757546B41D}" srcOrd="0" destOrd="0" presId="urn:microsoft.com/office/officeart/2005/8/layout/hierarchy2"/>
    <dgm:cxn modelId="{48AD9C37-AD00-8E4D-8CF3-68759E1DAC34}" type="presParOf" srcId="{55CD262B-ABE1-E743-A80B-3C21C400E23A}" destId="{9CCF308E-1AEA-154F-A278-9C97A527ABA8}" srcOrd="3" destOrd="0" presId="urn:microsoft.com/office/officeart/2005/8/layout/hierarchy2"/>
    <dgm:cxn modelId="{16EB351C-B50C-0740-BE14-5908DE98F3D8}" type="presParOf" srcId="{9CCF308E-1AEA-154F-A278-9C97A527ABA8}" destId="{4505EB09-A15F-794F-AA49-03961AF53407}" srcOrd="0" destOrd="0" presId="urn:microsoft.com/office/officeart/2005/8/layout/hierarchy2"/>
    <dgm:cxn modelId="{B1478CD1-6C4B-2A44-AD33-017AC185FA18}" type="presParOf" srcId="{9CCF308E-1AEA-154F-A278-9C97A527ABA8}" destId="{F9DAAC12-673D-2C48-A725-26ABF88F8957}" srcOrd="1" destOrd="0" presId="urn:microsoft.com/office/officeart/2005/8/layout/hierarchy2"/>
    <dgm:cxn modelId="{0205150E-D53B-7244-B528-302CFDC55E64}" type="presParOf" srcId="{55CD262B-ABE1-E743-A80B-3C21C400E23A}" destId="{D0D8248D-92E2-954C-A9E5-E0E41D6E97C4}" srcOrd="4" destOrd="0" presId="urn:microsoft.com/office/officeart/2005/8/layout/hierarchy2"/>
    <dgm:cxn modelId="{DB07FFA5-A99E-2746-B585-E38E56FFABF7}" type="presParOf" srcId="{D0D8248D-92E2-954C-A9E5-E0E41D6E97C4}" destId="{8D7CA817-609D-EF49-AFBA-CC5CFC8A4B16}" srcOrd="0" destOrd="0" presId="urn:microsoft.com/office/officeart/2005/8/layout/hierarchy2"/>
    <dgm:cxn modelId="{88BF50A5-0EF2-4440-9AA3-FE335416DAD3}" type="presParOf" srcId="{55CD262B-ABE1-E743-A80B-3C21C400E23A}" destId="{6B19377A-47E8-1041-8558-9E35ABC196B0}" srcOrd="5" destOrd="0" presId="urn:microsoft.com/office/officeart/2005/8/layout/hierarchy2"/>
    <dgm:cxn modelId="{6529F39A-1F72-9D44-B0FA-882310F8CAB9}" type="presParOf" srcId="{6B19377A-47E8-1041-8558-9E35ABC196B0}" destId="{D329A306-154E-174A-9A09-E414FC3D16DB}" srcOrd="0" destOrd="0" presId="urn:microsoft.com/office/officeart/2005/8/layout/hierarchy2"/>
    <dgm:cxn modelId="{5F64F432-CE1C-6F41-9D79-A94E5091FF37}" type="presParOf" srcId="{6B19377A-47E8-1041-8558-9E35ABC196B0}" destId="{296988E1-16D4-8944-9848-A27ADB2D55CD}" srcOrd="1" destOrd="0" presId="urn:microsoft.com/office/officeart/2005/8/layout/hierarchy2"/>
    <dgm:cxn modelId="{80A38EBC-E874-4D4F-8617-4116017AF7E9}" type="presParOf" srcId="{55CD262B-ABE1-E743-A80B-3C21C400E23A}" destId="{3633DCA8-F53B-DA49-9BD2-1E1B9F1D85A3}" srcOrd="6" destOrd="0" presId="urn:microsoft.com/office/officeart/2005/8/layout/hierarchy2"/>
    <dgm:cxn modelId="{7F36C2AD-DCF4-AD4E-8470-3743C329FF81}" type="presParOf" srcId="{3633DCA8-F53B-DA49-9BD2-1E1B9F1D85A3}" destId="{00257412-9970-6242-BEE1-99A086C52252}" srcOrd="0" destOrd="0" presId="urn:microsoft.com/office/officeart/2005/8/layout/hierarchy2"/>
    <dgm:cxn modelId="{A37DFD14-77E1-3F4B-A3CA-605847A30BFA}" type="presParOf" srcId="{55CD262B-ABE1-E743-A80B-3C21C400E23A}" destId="{107E8F53-CC5E-C443-8F86-C0880C4E26D6}" srcOrd="7" destOrd="0" presId="urn:microsoft.com/office/officeart/2005/8/layout/hierarchy2"/>
    <dgm:cxn modelId="{035ADCE0-9BAA-C445-B559-33D256E1FB91}" type="presParOf" srcId="{107E8F53-CC5E-C443-8F86-C0880C4E26D6}" destId="{FE5FDB1C-F9B8-854E-B0B9-C54FA2FBC5BD}" srcOrd="0" destOrd="0" presId="urn:microsoft.com/office/officeart/2005/8/layout/hierarchy2"/>
    <dgm:cxn modelId="{EB1BE0EB-1B3B-1141-AD0A-F3B21D082FB6}" type="presParOf" srcId="{107E8F53-CC5E-C443-8F86-C0880C4E26D6}" destId="{AC8E4952-596C-6048-920C-2F5878AB6C9E}" srcOrd="1" destOrd="0" presId="urn:microsoft.com/office/officeart/2005/8/layout/hierarchy2"/>
    <dgm:cxn modelId="{0BFE9BDC-5E92-B74E-827E-31697880797B}" type="presParOf" srcId="{55CD262B-ABE1-E743-A80B-3C21C400E23A}" destId="{C9DABA53-A79A-3044-AE8A-AB7E08B15E8C}" srcOrd="8" destOrd="0" presId="urn:microsoft.com/office/officeart/2005/8/layout/hierarchy2"/>
    <dgm:cxn modelId="{DBDA347B-D397-B740-AB2D-98C3BB1CA50D}" type="presParOf" srcId="{C9DABA53-A79A-3044-AE8A-AB7E08B15E8C}" destId="{14C88734-15C7-4C42-A826-750B2C9C98FC}" srcOrd="0" destOrd="0" presId="urn:microsoft.com/office/officeart/2005/8/layout/hierarchy2"/>
    <dgm:cxn modelId="{85695F66-809E-9540-AADA-CCDE609161A7}" type="presParOf" srcId="{55CD262B-ABE1-E743-A80B-3C21C400E23A}" destId="{E5C3397B-1F70-DB43-978D-31B61C72AEE1}" srcOrd="9" destOrd="0" presId="urn:microsoft.com/office/officeart/2005/8/layout/hierarchy2"/>
    <dgm:cxn modelId="{68B2EB8B-C878-E84C-BB2F-5D963520B7F5}" type="presParOf" srcId="{E5C3397B-1F70-DB43-978D-31B61C72AEE1}" destId="{EE21C19C-C0B7-494C-93D7-EBBB3BF5F080}" srcOrd="0" destOrd="0" presId="urn:microsoft.com/office/officeart/2005/8/layout/hierarchy2"/>
    <dgm:cxn modelId="{72FF588D-DF11-274B-9F08-AF3B8F0CA598}" type="presParOf" srcId="{E5C3397B-1F70-DB43-978D-31B61C72AEE1}" destId="{1D33AF46-949C-FE47-B8E8-9516AFBFE69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3B48D-62B0-7441-BC37-022E4F41573E}">
      <dsp:nvSpPr>
        <dsp:cNvPr id="0" name=""/>
        <dsp:cNvSpPr/>
      </dsp:nvSpPr>
      <dsp:spPr>
        <a:xfrm>
          <a:off x="1663431" y="2023533"/>
          <a:ext cx="1496277" cy="101352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Biện</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pháp</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tu</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từ</a:t>
          </a:r>
          <a:endParaRPr lang="en-US" sz="2400" kern="1200" dirty="0">
            <a:latin typeface="Calibri" panose="020F0502020204030204" pitchFamily="34" charset="0"/>
            <a:cs typeface="Calibri" panose="020F0502020204030204" pitchFamily="34" charset="0"/>
          </a:endParaRPr>
        </a:p>
      </dsp:txBody>
      <dsp:txXfrm>
        <a:off x="1693116" y="2053218"/>
        <a:ext cx="1436907" cy="954159"/>
      </dsp:txXfrm>
    </dsp:sp>
    <dsp:sp modelId="{18705623-9766-B04B-99B8-3D7431C9834B}">
      <dsp:nvSpPr>
        <dsp:cNvPr id="0" name=""/>
        <dsp:cNvSpPr/>
      </dsp:nvSpPr>
      <dsp:spPr>
        <a:xfrm rot="16638994">
          <a:off x="2567360" y="1848218"/>
          <a:ext cx="1357586" cy="17626"/>
        </a:xfrm>
        <a:custGeom>
          <a:avLst/>
          <a:gdLst/>
          <a:ahLst/>
          <a:cxnLst/>
          <a:rect l="0" t="0" r="0" b="0"/>
          <a:pathLst>
            <a:path>
              <a:moveTo>
                <a:pt x="0" y="8813"/>
              </a:moveTo>
              <a:lnTo>
                <a:pt x="1357586"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2213" y="1823092"/>
        <a:ext cx="67879" cy="67879"/>
      </dsp:txXfrm>
    </dsp:sp>
    <dsp:sp modelId="{68FB70FB-6938-5949-8BF7-6A138455026B}">
      <dsp:nvSpPr>
        <dsp:cNvPr id="0" name=""/>
        <dsp:cNvSpPr/>
      </dsp:nvSpPr>
      <dsp:spPr>
        <a:xfrm>
          <a:off x="3332598" y="918449"/>
          <a:ext cx="2985072" cy="530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Quan </a:t>
          </a:r>
          <a:r>
            <a:rPr lang="en-US" sz="2400" kern="1200" dirty="0" err="1">
              <a:latin typeface="Calibri" panose="020F0502020204030204" pitchFamily="34" charset="0"/>
              <a:cs typeface="Calibri" panose="020F0502020204030204" pitchFamily="34" charset="0"/>
            </a:rPr>
            <a:t>hệ</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liên</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tưởng</a:t>
          </a:r>
          <a:endParaRPr lang="en-US" sz="2400" kern="1200" dirty="0">
            <a:latin typeface="Calibri" panose="020F0502020204030204" pitchFamily="34" charset="0"/>
            <a:cs typeface="Calibri" panose="020F0502020204030204" pitchFamily="34" charset="0"/>
          </a:endParaRPr>
        </a:p>
      </dsp:txBody>
      <dsp:txXfrm>
        <a:off x="3348140" y="933991"/>
        <a:ext cx="2953988" cy="499548"/>
      </dsp:txXfrm>
    </dsp:sp>
    <dsp:sp modelId="{55D805E3-ED2C-AB48-A0E1-650F20582561}">
      <dsp:nvSpPr>
        <dsp:cNvPr id="0" name=""/>
        <dsp:cNvSpPr/>
      </dsp:nvSpPr>
      <dsp:spPr>
        <a:xfrm rot="17568096">
          <a:off x="6013605" y="717281"/>
          <a:ext cx="992936" cy="17626"/>
        </a:xfrm>
        <a:custGeom>
          <a:avLst/>
          <a:gdLst/>
          <a:ahLst/>
          <a:cxnLst/>
          <a:rect l="0" t="0" r="0" b="0"/>
          <a:pathLst>
            <a:path>
              <a:moveTo>
                <a:pt x="0" y="8813"/>
              </a:moveTo>
              <a:lnTo>
                <a:pt x="992936"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5249" y="701271"/>
        <a:ext cx="49646" cy="49646"/>
      </dsp:txXfrm>
    </dsp:sp>
    <dsp:sp modelId="{400BF698-CDE1-CE40-9C56-D446B93A48D4}">
      <dsp:nvSpPr>
        <dsp:cNvPr id="0" name=""/>
        <dsp:cNvSpPr/>
      </dsp:nvSpPr>
      <dsp:spPr>
        <a:xfrm>
          <a:off x="6702475" y="3108"/>
          <a:ext cx="2632849" cy="530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So </a:t>
          </a:r>
          <a:r>
            <a:rPr lang="en-US" sz="2400" kern="1200" dirty="0" err="1">
              <a:latin typeface="Calibri" panose="020F0502020204030204" pitchFamily="34" charset="0"/>
              <a:cs typeface="Calibri" panose="020F0502020204030204" pitchFamily="34" charset="0"/>
            </a:rPr>
            <a:t>sánh</a:t>
          </a:r>
          <a:endParaRPr lang="en-US" sz="2400" kern="1200" dirty="0">
            <a:latin typeface="Calibri" panose="020F0502020204030204" pitchFamily="34" charset="0"/>
            <a:cs typeface="Calibri" panose="020F0502020204030204" pitchFamily="34" charset="0"/>
          </a:endParaRPr>
        </a:p>
      </dsp:txBody>
      <dsp:txXfrm>
        <a:off x="6718017" y="18650"/>
        <a:ext cx="2601765" cy="499548"/>
      </dsp:txXfrm>
    </dsp:sp>
    <dsp:sp modelId="{59EECA02-1593-AC4C-AF74-0CAB90D074E5}">
      <dsp:nvSpPr>
        <dsp:cNvPr id="0" name=""/>
        <dsp:cNvSpPr/>
      </dsp:nvSpPr>
      <dsp:spPr>
        <a:xfrm rot="19295332">
          <a:off x="6264528" y="1022395"/>
          <a:ext cx="491089" cy="17626"/>
        </a:xfrm>
        <a:custGeom>
          <a:avLst/>
          <a:gdLst/>
          <a:ahLst/>
          <a:cxnLst/>
          <a:rect l="0" t="0" r="0" b="0"/>
          <a:pathLst>
            <a:path>
              <a:moveTo>
                <a:pt x="0" y="8813"/>
              </a:moveTo>
              <a:lnTo>
                <a:pt x="49108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7796" y="1018931"/>
        <a:ext cx="24554" cy="24554"/>
      </dsp:txXfrm>
    </dsp:sp>
    <dsp:sp modelId="{07CB9AB3-444C-F040-BCAB-A02EE370E5B5}">
      <dsp:nvSpPr>
        <dsp:cNvPr id="0" name=""/>
        <dsp:cNvSpPr/>
      </dsp:nvSpPr>
      <dsp:spPr>
        <a:xfrm>
          <a:off x="6702475" y="613335"/>
          <a:ext cx="2632849" cy="530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Nhân</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hoá</a:t>
          </a:r>
          <a:endParaRPr lang="en-US" sz="2400" kern="1200" dirty="0">
            <a:latin typeface="Calibri" panose="020F0502020204030204" pitchFamily="34" charset="0"/>
            <a:cs typeface="Calibri" panose="020F0502020204030204" pitchFamily="34" charset="0"/>
          </a:endParaRPr>
        </a:p>
      </dsp:txBody>
      <dsp:txXfrm>
        <a:off x="6718017" y="628877"/>
        <a:ext cx="2601765" cy="499548"/>
      </dsp:txXfrm>
    </dsp:sp>
    <dsp:sp modelId="{D53A138C-C631-504C-B260-F7A50EDFB730}">
      <dsp:nvSpPr>
        <dsp:cNvPr id="0" name=""/>
        <dsp:cNvSpPr/>
      </dsp:nvSpPr>
      <dsp:spPr>
        <a:xfrm rot="2304668">
          <a:off x="6264528" y="1327508"/>
          <a:ext cx="491089" cy="17626"/>
        </a:xfrm>
        <a:custGeom>
          <a:avLst/>
          <a:gdLst/>
          <a:ahLst/>
          <a:cxnLst/>
          <a:rect l="0" t="0" r="0" b="0"/>
          <a:pathLst>
            <a:path>
              <a:moveTo>
                <a:pt x="0" y="8813"/>
              </a:moveTo>
              <a:lnTo>
                <a:pt x="49108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7796" y="1324045"/>
        <a:ext cx="24554" cy="24554"/>
      </dsp:txXfrm>
    </dsp:sp>
    <dsp:sp modelId="{3777D2E6-8F1D-DB4F-A3C7-C93537CD1DE7}">
      <dsp:nvSpPr>
        <dsp:cNvPr id="0" name=""/>
        <dsp:cNvSpPr/>
      </dsp:nvSpPr>
      <dsp:spPr>
        <a:xfrm>
          <a:off x="6702475" y="1223562"/>
          <a:ext cx="2632849" cy="530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ẩn</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dụ</a:t>
          </a:r>
          <a:endParaRPr lang="en-US" sz="2400" kern="1200" dirty="0">
            <a:latin typeface="Calibri" panose="020F0502020204030204" pitchFamily="34" charset="0"/>
            <a:cs typeface="Calibri" panose="020F0502020204030204" pitchFamily="34" charset="0"/>
          </a:endParaRPr>
        </a:p>
      </dsp:txBody>
      <dsp:txXfrm>
        <a:off x="6718017" y="1239104"/>
        <a:ext cx="2601765" cy="499548"/>
      </dsp:txXfrm>
    </dsp:sp>
    <dsp:sp modelId="{C8AF85DE-B000-7643-991D-5C229056340F}">
      <dsp:nvSpPr>
        <dsp:cNvPr id="0" name=""/>
        <dsp:cNvSpPr/>
      </dsp:nvSpPr>
      <dsp:spPr>
        <a:xfrm rot="4031904">
          <a:off x="6013605" y="1632622"/>
          <a:ext cx="992936" cy="17626"/>
        </a:xfrm>
        <a:custGeom>
          <a:avLst/>
          <a:gdLst/>
          <a:ahLst/>
          <a:cxnLst/>
          <a:rect l="0" t="0" r="0" b="0"/>
          <a:pathLst>
            <a:path>
              <a:moveTo>
                <a:pt x="0" y="8813"/>
              </a:moveTo>
              <a:lnTo>
                <a:pt x="992936"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5249" y="1616612"/>
        <a:ext cx="49646" cy="49646"/>
      </dsp:txXfrm>
    </dsp:sp>
    <dsp:sp modelId="{467F3560-C5FE-3B44-A220-5DF8028762E4}">
      <dsp:nvSpPr>
        <dsp:cNvPr id="0" name=""/>
        <dsp:cNvSpPr/>
      </dsp:nvSpPr>
      <dsp:spPr>
        <a:xfrm>
          <a:off x="6702475" y="1833790"/>
          <a:ext cx="2632849" cy="530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hoán</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dụ</a:t>
          </a:r>
          <a:endParaRPr lang="en-US" sz="2400" kern="1200" dirty="0">
            <a:latin typeface="Calibri" panose="020F0502020204030204" pitchFamily="34" charset="0"/>
            <a:cs typeface="Calibri" panose="020F0502020204030204" pitchFamily="34" charset="0"/>
          </a:endParaRPr>
        </a:p>
      </dsp:txBody>
      <dsp:txXfrm>
        <a:off x="6718017" y="1849332"/>
        <a:ext cx="2601765" cy="499548"/>
      </dsp:txXfrm>
    </dsp:sp>
    <dsp:sp modelId="{3D1A77E6-B3D6-214B-8180-5E1D4D6A7703}">
      <dsp:nvSpPr>
        <dsp:cNvPr id="0" name=""/>
        <dsp:cNvSpPr/>
      </dsp:nvSpPr>
      <dsp:spPr>
        <a:xfrm rot="4913563">
          <a:off x="2552578" y="3221229"/>
          <a:ext cx="1413617" cy="17626"/>
        </a:xfrm>
        <a:custGeom>
          <a:avLst/>
          <a:gdLst/>
          <a:ahLst/>
          <a:cxnLst/>
          <a:rect l="0" t="0" r="0" b="0"/>
          <a:pathLst>
            <a:path>
              <a:moveTo>
                <a:pt x="0" y="8813"/>
              </a:moveTo>
              <a:lnTo>
                <a:pt x="1413617"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4047" y="3194702"/>
        <a:ext cx="70680" cy="70680"/>
      </dsp:txXfrm>
    </dsp:sp>
    <dsp:sp modelId="{FC853B91-9AE3-4B49-9B66-CFEB3238C20B}">
      <dsp:nvSpPr>
        <dsp:cNvPr id="0" name=""/>
        <dsp:cNvSpPr/>
      </dsp:nvSpPr>
      <dsp:spPr>
        <a:xfrm>
          <a:off x="3359066" y="3664471"/>
          <a:ext cx="2965895" cy="53063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Quan </a:t>
          </a:r>
          <a:r>
            <a:rPr lang="en-US" sz="2400" kern="1200" dirty="0" err="1">
              <a:latin typeface="Calibri" panose="020F0502020204030204" pitchFamily="34" charset="0"/>
              <a:cs typeface="Calibri" panose="020F0502020204030204" pitchFamily="34" charset="0"/>
            </a:rPr>
            <a:t>hệ</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kết</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hợp</a:t>
          </a:r>
          <a:endParaRPr lang="en-US" sz="2400" kern="1200" dirty="0">
            <a:latin typeface="Calibri" panose="020F0502020204030204" pitchFamily="34" charset="0"/>
            <a:cs typeface="Calibri" panose="020F0502020204030204" pitchFamily="34" charset="0"/>
          </a:endParaRPr>
        </a:p>
      </dsp:txBody>
      <dsp:txXfrm>
        <a:off x="3374608" y="3680013"/>
        <a:ext cx="2934811" cy="499548"/>
      </dsp:txXfrm>
    </dsp:sp>
    <dsp:sp modelId="{FB81922C-F7EC-7B46-86F9-B254D655AA1F}">
      <dsp:nvSpPr>
        <dsp:cNvPr id="0" name=""/>
        <dsp:cNvSpPr/>
      </dsp:nvSpPr>
      <dsp:spPr>
        <a:xfrm rot="17181762">
          <a:off x="5868144" y="3310747"/>
          <a:ext cx="1271972" cy="17626"/>
        </a:xfrm>
        <a:custGeom>
          <a:avLst/>
          <a:gdLst/>
          <a:ahLst/>
          <a:cxnLst/>
          <a:rect l="0" t="0" r="0" b="0"/>
          <a:pathLst>
            <a:path>
              <a:moveTo>
                <a:pt x="0" y="8813"/>
              </a:moveTo>
              <a:lnTo>
                <a:pt x="1271972"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72330" y="3287761"/>
        <a:ext cx="63598" cy="63598"/>
      </dsp:txXfrm>
    </dsp:sp>
    <dsp:sp modelId="{35B1A152-A5E6-F84C-854B-B203C0DED795}">
      <dsp:nvSpPr>
        <dsp:cNvPr id="0" name=""/>
        <dsp:cNvSpPr/>
      </dsp:nvSpPr>
      <dsp:spPr>
        <a:xfrm>
          <a:off x="6683298" y="2444017"/>
          <a:ext cx="2632849" cy="53063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Điệp</a:t>
          </a:r>
          <a:endParaRPr lang="en-US" sz="2400" kern="1200" dirty="0">
            <a:latin typeface="Calibri" panose="020F0502020204030204" pitchFamily="34" charset="0"/>
            <a:cs typeface="Calibri" panose="020F0502020204030204" pitchFamily="34" charset="0"/>
          </a:endParaRPr>
        </a:p>
      </dsp:txBody>
      <dsp:txXfrm>
        <a:off x="6698840" y="2459559"/>
        <a:ext cx="2601765" cy="499548"/>
      </dsp:txXfrm>
    </dsp:sp>
    <dsp:sp modelId="{AB7564CB-98CF-EF48-968F-C249CF00C97B}">
      <dsp:nvSpPr>
        <dsp:cNvPr id="0" name=""/>
        <dsp:cNvSpPr/>
      </dsp:nvSpPr>
      <dsp:spPr>
        <a:xfrm rot="18025332">
          <a:off x="6150300" y="3615860"/>
          <a:ext cx="707659" cy="17626"/>
        </a:xfrm>
        <a:custGeom>
          <a:avLst/>
          <a:gdLst/>
          <a:ahLst/>
          <a:cxnLst/>
          <a:rect l="0" t="0" r="0" b="0"/>
          <a:pathLst>
            <a:path>
              <a:moveTo>
                <a:pt x="0" y="8813"/>
              </a:moveTo>
              <a:lnTo>
                <a:pt x="70765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6438" y="3606982"/>
        <a:ext cx="35382" cy="35382"/>
      </dsp:txXfrm>
    </dsp:sp>
    <dsp:sp modelId="{4505EB09-A15F-794F-AA49-03961AF53407}">
      <dsp:nvSpPr>
        <dsp:cNvPr id="0" name=""/>
        <dsp:cNvSpPr/>
      </dsp:nvSpPr>
      <dsp:spPr>
        <a:xfrm>
          <a:off x="6683298" y="3054244"/>
          <a:ext cx="2632849" cy="53063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Đảo</a:t>
          </a:r>
          <a:endParaRPr lang="en-US" sz="2400" kern="1200" dirty="0">
            <a:latin typeface="Calibri" panose="020F0502020204030204" pitchFamily="34" charset="0"/>
            <a:cs typeface="Calibri" panose="020F0502020204030204" pitchFamily="34" charset="0"/>
          </a:endParaRPr>
        </a:p>
      </dsp:txBody>
      <dsp:txXfrm>
        <a:off x="6698840" y="3069786"/>
        <a:ext cx="2601765" cy="499548"/>
      </dsp:txXfrm>
    </dsp:sp>
    <dsp:sp modelId="{D0D8248D-92E2-954C-A9E5-E0E41D6E97C4}">
      <dsp:nvSpPr>
        <dsp:cNvPr id="0" name=""/>
        <dsp:cNvSpPr/>
      </dsp:nvSpPr>
      <dsp:spPr>
        <a:xfrm>
          <a:off x="6324962" y="3920974"/>
          <a:ext cx="358336" cy="17626"/>
        </a:xfrm>
        <a:custGeom>
          <a:avLst/>
          <a:gdLst/>
          <a:ahLst/>
          <a:cxnLst/>
          <a:rect l="0" t="0" r="0" b="0"/>
          <a:pathLst>
            <a:path>
              <a:moveTo>
                <a:pt x="0" y="8813"/>
              </a:moveTo>
              <a:lnTo>
                <a:pt x="358336"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5171" y="3920829"/>
        <a:ext cx="17916" cy="17916"/>
      </dsp:txXfrm>
    </dsp:sp>
    <dsp:sp modelId="{D329A306-154E-174A-9A09-E414FC3D16DB}">
      <dsp:nvSpPr>
        <dsp:cNvPr id="0" name=""/>
        <dsp:cNvSpPr/>
      </dsp:nvSpPr>
      <dsp:spPr>
        <a:xfrm>
          <a:off x="6683298" y="3664471"/>
          <a:ext cx="2632849" cy="53063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Nói</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quá</a:t>
          </a:r>
          <a:endParaRPr lang="en-US" sz="2400" kern="1200" dirty="0">
            <a:latin typeface="Calibri" panose="020F0502020204030204" pitchFamily="34" charset="0"/>
            <a:cs typeface="Calibri" panose="020F0502020204030204" pitchFamily="34" charset="0"/>
          </a:endParaRPr>
        </a:p>
      </dsp:txBody>
      <dsp:txXfrm>
        <a:off x="6698840" y="3680013"/>
        <a:ext cx="2601765" cy="499548"/>
      </dsp:txXfrm>
    </dsp:sp>
    <dsp:sp modelId="{3633DCA8-F53B-DA49-9BD2-1E1B9F1D85A3}">
      <dsp:nvSpPr>
        <dsp:cNvPr id="0" name=""/>
        <dsp:cNvSpPr/>
      </dsp:nvSpPr>
      <dsp:spPr>
        <a:xfrm rot="3574668">
          <a:off x="6150300" y="4226088"/>
          <a:ext cx="707659" cy="17626"/>
        </a:xfrm>
        <a:custGeom>
          <a:avLst/>
          <a:gdLst/>
          <a:ahLst/>
          <a:cxnLst/>
          <a:rect l="0" t="0" r="0" b="0"/>
          <a:pathLst>
            <a:path>
              <a:moveTo>
                <a:pt x="0" y="8813"/>
              </a:moveTo>
              <a:lnTo>
                <a:pt x="70765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6438" y="4217210"/>
        <a:ext cx="35382" cy="35382"/>
      </dsp:txXfrm>
    </dsp:sp>
    <dsp:sp modelId="{FE5FDB1C-F9B8-854E-B0B9-C54FA2FBC5BD}">
      <dsp:nvSpPr>
        <dsp:cNvPr id="0" name=""/>
        <dsp:cNvSpPr/>
      </dsp:nvSpPr>
      <dsp:spPr>
        <a:xfrm>
          <a:off x="6683298" y="4274698"/>
          <a:ext cx="2632849" cy="53063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Liệt</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kê</a:t>
          </a:r>
          <a:endParaRPr lang="en-US" sz="2400" kern="1200" dirty="0">
            <a:latin typeface="Calibri" panose="020F0502020204030204" pitchFamily="34" charset="0"/>
            <a:cs typeface="Calibri" panose="020F0502020204030204" pitchFamily="34" charset="0"/>
          </a:endParaRPr>
        </a:p>
      </dsp:txBody>
      <dsp:txXfrm>
        <a:off x="6698840" y="4290240"/>
        <a:ext cx="2601765" cy="499548"/>
      </dsp:txXfrm>
    </dsp:sp>
    <dsp:sp modelId="{C9DABA53-A79A-3044-AE8A-AB7E08B15E8C}">
      <dsp:nvSpPr>
        <dsp:cNvPr id="0" name=""/>
        <dsp:cNvSpPr/>
      </dsp:nvSpPr>
      <dsp:spPr>
        <a:xfrm rot="4418238">
          <a:off x="5868144" y="4531201"/>
          <a:ext cx="1271972" cy="17626"/>
        </a:xfrm>
        <a:custGeom>
          <a:avLst/>
          <a:gdLst/>
          <a:ahLst/>
          <a:cxnLst/>
          <a:rect l="0" t="0" r="0" b="0"/>
          <a:pathLst>
            <a:path>
              <a:moveTo>
                <a:pt x="0" y="8813"/>
              </a:moveTo>
              <a:lnTo>
                <a:pt x="1271972"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72330" y="4508215"/>
        <a:ext cx="63598" cy="63598"/>
      </dsp:txXfrm>
    </dsp:sp>
    <dsp:sp modelId="{EE21C19C-C0B7-494C-93D7-EBBB3BF5F080}">
      <dsp:nvSpPr>
        <dsp:cNvPr id="0" name=""/>
        <dsp:cNvSpPr/>
      </dsp:nvSpPr>
      <dsp:spPr>
        <a:xfrm>
          <a:off x="6683298" y="4884926"/>
          <a:ext cx="2632849" cy="530632"/>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nói</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giả</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nói</a:t>
          </a:r>
          <a:r>
            <a:rPr lang="en-US" sz="2400" kern="1200" dirty="0">
              <a:latin typeface="Calibri" panose="020F0502020204030204" pitchFamily="34" charset="0"/>
              <a:cs typeface="Calibri" panose="020F0502020204030204" pitchFamily="34" charset="0"/>
            </a:rPr>
            <a:t> </a:t>
          </a:r>
          <a:r>
            <a:rPr lang="en-US" sz="2400" kern="1200" dirty="0" err="1">
              <a:latin typeface="Calibri" panose="020F0502020204030204" pitchFamily="34" charset="0"/>
              <a:cs typeface="Calibri" panose="020F0502020204030204" pitchFamily="34" charset="0"/>
            </a:rPr>
            <a:t>tránh</a:t>
          </a:r>
          <a:endParaRPr lang="en-US" sz="2400" kern="1200" dirty="0">
            <a:latin typeface="Calibri" panose="020F0502020204030204" pitchFamily="34" charset="0"/>
            <a:cs typeface="Calibri" panose="020F0502020204030204" pitchFamily="34" charset="0"/>
          </a:endParaRPr>
        </a:p>
      </dsp:txBody>
      <dsp:txXfrm>
        <a:off x="6698840" y="4900468"/>
        <a:ext cx="2601765" cy="499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F4BAE51-E853-495E-8AF2-389E79D580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24E9D9C-C7B2-4504-A3C7-16DCE50EE3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FD0760-5F90-4F83-8396-9C7C160978EC}" type="datetimeFigureOut">
              <a:rPr lang="zh-CN" altLang="en-US" smtClean="0"/>
              <a:t>2022/11/15</a:t>
            </a:fld>
            <a:endParaRPr lang="zh-CN" altLang="en-US"/>
          </a:p>
        </p:txBody>
      </p:sp>
      <p:sp>
        <p:nvSpPr>
          <p:cNvPr id="4" name="页脚占位符 3">
            <a:extLst>
              <a:ext uri="{FF2B5EF4-FFF2-40B4-BE49-F238E27FC236}">
                <a16:creationId xmlns:a16="http://schemas.microsoft.com/office/drawing/2014/main" id="{037222A6-F3AD-4668-AE1A-1870D03749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7FD98E8-0F49-45FE-90E8-01D7F815D6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6C1B7-4224-408C-89CB-D147B6EC2F4C}" type="slidenum">
              <a:rPr lang="zh-CN" altLang="en-US" smtClean="0"/>
              <a:t>‹#›</a:t>
            </a:fld>
            <a:endParaRPr lang="zh-CN" altLang="en-US"/>
          </a:p>
        </p:txBody>
      </p:sp>
    </p:spTree>
    <p:extLst>
      <p:ext uri="{BB962C8B-B14F-4D97-AF65-F5344CB8AC3E}">
        <p14:creationId xmlns:p14="http://schemas.microsoft.com/office/powerpoint/2010/main" val="328059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2022/11/15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extLst>
      <p:ext uri="{BB962C8B-B14F-4D97-AF65-F5344CB8AC3E}">
        <p14:creationId xmlns:p14="http://schemas.microsoft.com/office/powerpoint/2010/main" val="354403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a:t>
            </a:r>
          </a:p>
        </p:txBody>
      </p:sp>
    </p:spTree>
    <p:extLst>
      <p:ext uri="{BB962C8B-B14F-4D97-AF65-F5344CB8AC3E}">
        <p14:creationId xmlns:p14="http://schemas.microsoft.com/office/powerpoint/2010/main" val="389010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373221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105202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426638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214086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18</a:t>
            </a:fld>
            <a:endParaRPr lang="zh-CN" altLang="en-US">
              <a:solidFill>
                <a:prstClr val="black"/>
              </a:solidFill>
            </a:endParaRPr>
          </a:p>
        </p:txBody>
      </p:sp>
    </p:spTree>
    <p:extLst>
      <p:ext uri="{BB962C8B-B14F-4D97-AF65-F5344CB8AC3E}">
        <p14:creationId xmlns:p14="http://schemas.microsoft.com/office/powerpoint/2010/main" val="302532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19</a:t>
            </a:fld>
            <a:endParaRPr lang="zh-CN" altLang="en-US">
              <a:solidFill>
                <a:prstClr val="black"/>
              </a:solidFill>
            </a:endParaRPr>
          </a:p>
        </p:txBody>
      </p:sp>
    </p:spTree>
    <p:extLst>
      <p:ext uri="{BB962C8B-B14F-4D97-AF65-F5344CB8AC3E}">
        <p14:creationId xmlns:p14="http://schemas.microsoft.com/office/powerpoint/2010/main" val="287252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20</a:t>
            </a:fld>
            <a:endParaRPr lang="zh-CN" altLang="en-US">
              <a:solidFill>
                <a:prstClr val="black"/>
              </a:solidFill>
            </a:endParaRPr>
          </a:p>
        </p:txBody>
      </p:sp>
    </p:spTree>
    <p:extLst>
      <p:ext uri="{BB962C8B-B14F-4D97-AF65-F5344CB8AC3E}">
        <p14:creationId xmlns:p14="http://schemas.microsoft.com/office/powerpoint/2010/main" val="217521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21</a:t>
            </a:fld>
            <a:endParaRPr lang="zh-CN" altLang="en-US">
              <a:solidFill>
                <a:prstClr val="black"/>
              </a:solidFill>
            </a:endParaRPr>
          </a:p>
        </p:txBody>
      </p:sp>
    </p:spTree>
    <p:extLst>
      <p:ext uri="{BB962C8B-B14F-4D97-AF65-F5344CB8AC3E}">
        <p14:creationId xmlns:p14="http://schemas.microsoft.com/office/powerpoint/2010/main" val="230519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22</a:t>
            </a:fld>
            <a:endParaRPr lang="zh-CN" altLang="en-US">
              <a:solidFill>
                <a:prstClr val="black"/>
              </a:solidFill>
            </a:endParaRPr>
          </a:p>
        </p:txBody>
      </p:sp>
    </p:spTree>
    <p:extLst>
      <p:ext uri="{BB962C8B-B14F-4D97-AF65-F5344CB8AC3E}">
        <p14:creationId xmlns:p14="http://schemas.microsoft.com/office/powerpoint/2010/main" val="5859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23</a:t>
            </a:fld>
            <a:endParaRPr lang="zh-CN" altLang="en-US">
              <a:solidFill>
                <a:prstClr val="black"/>
              </a:solidFill>
            </a:endParaRPr>
          </a:p>
        </p:txBody>
      </p:sp>
    </p:spTree>
    <p:extLst>
      <p:ext uri="{BB962C8B-B14F-4D97-AF65-F5344CB8AC3E}">
        <p14:creationId xmlns:p14="http://schemas.microsoft.com/office/powerpoint/2010/main" val="247303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161264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44137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311965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9</a:t>
            </a:fld>
            <a:endParaRPr lang="zh-CN" altLang="en-US">
              <a:solidFill>
                <a:prstClr val="black"/>
              </a:solidFill>
            </a:endParaRPr>
          </a:p>
        </p:txBody>
      </p:sp>
    </p:spTree>
    <p:extLst>
      <p:ext uri="{BB962C8B-B14F-4D97-AF65-F5344CB8AC3E}">
        <p14:creationId xmlns:p14="http://schemas.microsoft.com/office/powerpoint/2010/main" val="14579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5987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348389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180229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13</a:t>
            </a:fld>
            <a:endParaRPr lang="zh-CN" altLang="en-US">
              <a:solidFill>
                <a:prstClr val="black"/>
              </a:solidFill>
            </a:endParaRPr>
          </a:p>
        </p:txBody>
      </p:sp>
    </p:spTree>
    <p:extLst>
      <p:ext uri="{BB962C8B-B14F-4D97-AF65-F5344CB8AC3E}">
        <p14:creationId xmlns:p14="http://schemas.microsoft.com/office/powerpoint/2010/main" val="342315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81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9672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88538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605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6659563" y="2632075"/>
            <a:ext cx="4295775" cy="2684463"/>
          </a:xfrm>
          <a:prstGeom prst="rect">
            <a:avLst/>
          </a:prstGeom>
        </p:spPr>
        <p:txBody>
          <a:bodyPr/>
          <a:lstStyle/>
          <a:p>
            <a:endParaRPr lang="id-ID"/>
          </a:p>
        </p:txBody>
      </p:sp>
      <p:sp>
        <p:nvSpPr>
          <p:cNvPr id="5" name="Picture Placeholder 4"/>
          <p:cNvSpPr>
            <a:spLocks noGrp="1"/>
          </p:cNvSpPr>
          <p:nvPr>
            <p:ph type="pic" sz="quarter" idx="10"/>
          </p:nvPr>
        </p:nvSpPr>
        <p:spPr>
          <a:xfrm>
            <a:off x="877887" y="4664885"/>
            <a:ext cx="827316" cy="827314"/>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extLst>
      <p:ext uri="{BB962C8B-B14F-4D97-AF65-F5344CB8AC3E}">
        <p14:creationId xmlns:p14="http://schemas.microsoft.com/office/powerpoint/2010/main" val="12945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D5D2960-3482-47BD-AEE0-D6444BA0CEE7}"/>
              </a:ext>
            </a:extLst>
          </p:cNvPr>
          <p:cNvSpPr/>
          <p:nvPr userDrawn="1"/>
        </p:nvSpPr>
        <p:spPr>
          <a:xfrm flipV="1">
            <a:off x="1656465" y="975359"/>
            <a:ext cx="8879070" cy="89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D71B24E7-2EFB-45C0-BA32-BD1A5A4BB1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715" t="82834" r="299" b="271"/>
          <a:stretch/>
        </p:blipFill>
        <p:spPr>
          <a:xfrm>
            <a:off x="9875520" y="5270630"/>
            <a:ext cx="2316478" cy="1587370"/>
          </a:xfrm>
          <a:prstGeom prst="rect">
            <a:avLst/>
          </a:prstGeom>
        </p:spPr>
      </p:pic>
      <p:pic>
        <p:nvPicPr>
          <p:cNvPr id="8" name="图片 7">
            <a:extLst>
              <a:ext uri="{FF2B5EF4-FFF2-40B4-BE49-F238E27FC236}">
                <a16:creationId xmlns:a16="http://schemas.microsoft.com/office/drawing/2014/main" id="{8A0BCEBF-2A32-48F9-A8A0-B981E260BC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5506" b="81668"/>
          <a:stretch/>
        </p:blipFill>
        <p:spPr>
          <a:xfrm>
            <a:off x="-2" y="-23445"/>
            <a:ext cx="2286557" cy="1823004"/>
          </a:xfrm>
          <a:prstGeom prst="rect">
            <a:avLst/>
          </a:prstGeom>
        </p:spPr>
      </p:pic>
    </p:spTree>
    <p:extLst>
      <p:ext uri="{BB962C8B-B14F-4D97-AF65-F5344CB8AC3E}">
        <p14:creationId xmlns:p14="http://schemas.microsoft.com/office/powerpoint/2010/main" val="56892379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5837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3252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89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7454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8092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549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8656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5027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39071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7577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2022/11/15</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05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7" name="图片 6">
            <a:extLst>
              <a:ext uri="{FF2B5EF4-FFF2-40B4-BE49-F238E27FC236}">
                <a16:creationId xmlns:a16="http://schemas.microsoft.com/office/drawing/2014/main" id="{0441D972-1AE7-4535-B00B-6B7C0308359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5400000">
            <a:off x="2656700" y="-2677299"/>
            <a:ext cx="6878596" cy="12192001"/>
          </a:xfrm>
          <a:prstGeom prst="rect">
            <a:avLst/>
          </a:prstGeom>
        </p:spPr>
      </p:pic>
    </p:spTree>
    <p:extLst>
      <p:ext uri="{BB962C8B-B14F-4D97-AF65-F5344CB8AC3E}">
        <p14:creationId xmlns:p14="http://schemas.microsoft.com/office/powerpoint/2010/main" val="399281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A56B5C-9089-6643-A4B3-205DD4E9E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869" y="-261751"/>
            <a:ext cx="7796515" cy="7796515"/>
          </a:xfrm>
          <a:prstGeom prst="rect">
            <a:avLst/>
          </a:prstGeom>
        </p:spPr>
      </p:pic>
      <p:pic>
        <p:nvPicPr>
          <p:cNvPr id="4" name="Picture 3">
            <a:extLst>
              <a:ext uri="{FF2B5EF4-FFF2-40B4-BE49-F238E27FC236}">
                <a16:creationId xmlns:a16="http://schemas.microsoft.com/office/drawing/2014/main" id="{C37DA679-4906-2442-BE8A-D4AD9D9A8C4E}"/>
              </a:ext>
            </a:extLst>
          </p:cNvPr>
          <p:cNvPicPr>
            <a:picLocks noChangeAspect="1"/>
          </p:cNvPicPr>
          <p:nvPr/>
        </p:nvPicPr>
        <p:blipFill>
          <a:blip r:embed="rId4"/>
          <a:stretch>
            <a:fillRect/>
          </a:stretch>
        </p:blipFill>
        <p:spPr>
          <a:xfrm>
            <a:off x="2600827" y="3027795"/>
            <a:ext cx="7086600" cy="1689100"/>
          </a:xfrm>
          <a:prstGeom prst="rect">
            <a:avLst/>
          </a:prstGeom>
        </p:spPr>
      </p:pic>
    </p:spTree>
    <p:extLst>
      <p:ext uri="{BB962C8B-B14F-4D97-AF65-F5344CB8AC3E}">
        <p14:creationId xmlns:p14="http://schemas.microsoft.com/office/powerpoint/2010/main" val="270048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 LÍ THUYẾT</a:t>
            </a:r>
            <a:endParaRPr lang="zh-CN" altLang="en-US" sz="4000" b="1" dirty="0">
              <a:solidFill>
                <a:schemeClr val="tx1">
                  <a:lumMod val="85000"/>
                  <a:lumOff val="15000"/>
                </a:schemeClr>
              </a:solidFill>
              <a:cs typeface="+mn-ea"/>
              <a:sym typeface="+mn-lt"/>
            </a:endParaRPr>
          </a:p>
        </p:txBody>
      </p:sp>
      <p:sp>
        <p:nvSpPr>
          <p:cNvPr id="5" name="TextBox 4">
            <a:extLst>
              <a:ext uri="{FF2B5EF4-FFF2-40B4-BE49-F238E27FC236}">
                <a16:creationId xmlns:a16="http://schemas.microsoft.com/office/drawing/2014/main" id="{669C9038-3F09-7048-8AC4-AA91CD98836A}"/>
              </a:ext>
            </a:extLst>
          </p:cNvPr>
          <p:cNvSpPr txBox="1"/>
          <p:nvPr/>
        </p:nvSpPr>
        <p:spPr>
          <a:xfrm>
            <a:off x="856034" y="1438977"/>
            <a:ext cx="10486417" cy="3970318"/>
          </a:xfrm>
          <a:prstGeom prst="rect">
            <a:avLst/>
          </a:prstGeom>
          <a:noFill/>
        </p:spPr>
        <p:txBody>
          <a:bodyPr wrap="square">
            <a:spAutoFit/>
          </a:bodyPr>
          <a:lstStyle/>
          <a:p>
            <a:pPr marL="285750" indent="-285750" algn="just">
              <a:buFontTx/>
              <a:buChar char="-"/>
            </a:pPr>
            <a:r>
              <a:rPr lang="vi-VN" sz="2800" b="1" dirty="0">
                <a:effectLst/>
                <a:latin typeface="Times New Roman" panose="02020603050405020304" pitchFamily="18" charset="0"/>
                <a:ea typeface="Times New Roman" panose="02020603050405020304" pitchFamily="18" charset="0"/>
              </a:rPr>
              <a:t>Ví dụ: </a:t>
            </a:r>
            <a:r>
              <a:rPr lang="en-VN" sz="2800" dirty="0">
                <a:effectLst/>
                <a:latin typeface="Times New Roman" panose="02020603050405020304" pitchFamily="18" charset="0"/>
                <a:ea typeface="Times New Roman" panose="02020603050405020304" pitchFamily="18" charset="0"/>
              </a:rPr>
              <a:t>Chỉ ra biện pháp tu từ và phân tích tác dụng:</a:t>
            </a:r>
          </a:p>
          <a:p>
            <a:pPr algn="ctr"/>
            <a:r>
              <a:rPr lang="en-VN" sz="2800" i="1" dirty="0">
                <a:solidFill>
                  <a:schemeClr val="accent5">
                    <a:lumMod val="75000"/>
                  </a:schemeClr>
                </a:solidFill>
                <a:effectLst/>
                <a:latin typeface="Times New Roman" panose="02020603050405020304" pitchFamily="18" charset="0"/>
                <a:ea typeface="Times New Roman" panose="02020603050405020304" pitchFamily="18" charset="0"/>
              </a:rPr>
              <a:t>“Lao xao chợ cá làng ngư phủ”</a:t>
            </a:r>
            <a:endParaRPr lang="en-VN" sz="2800" b="1" i="1" dirty="0">
              <a:solidFill>
                <a:schemeClr val="accent5">
                  <a:lumMod val="75000"/>
                </a:schemeClr>
              </a:solidFill>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tu từ: Đảo ngữ</a:t>
            </a: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Tác dụng: </a:t>
            </a:r>
          </a:p>
          <a:p>
            <a:pPr algn="just"/>
            <a:r>
              <a:rPr lang="en-VN" sz="2800" dirty="0">
                <a:effectLst/>
                <a:latin typeface="Times New Roman" panose="02020603050405020304" pitchFamily="18" charset="0"/>
                <a:ea typeface="Times New Roman" panose="02020603050405020304" pitchFamily="18" charset="0"/>
              </a:rPr>
              <a:t>+ Góp phần nhấn mạnh ý câu (nhấn mạnh cuộc sống sinh hoạt nhộn nhịp, sôi nổi của làng ngư phủ để từ đó thể hiện nên sự ấm no, hưng thịnh</a:t>
            </a:r>
            <a:r>
              <a:rPr lang="vi-VN" sz="2800" dirty="0">
                <a:effectLst/>
                <a:latin typeface="Times New Roman" panose="02020603050405020304" pitchFamily="18" charset="0"/>
                <a:ea typeface="Times New Roman" panose="02020603050405020304" pitchFamily="18" charset="0"/>
              </a:rPr>
              <a:t>)</a:t>
            </a:r>
            <a:r>
              <a:rPr lang="en-VN" sz="2800" dirty="0">
                <a:effectLst/>
                <a:latin typeface="Times New Roman" panose="02020603050405020304" pitchFamily="18" charset="0"/>
                <a:ea typeface="Times New Roman" panose="02020603050405020304" pitchFamily="18" charset="0"/>
              </a:rPr>
              <a:t> </a:t>
            </a:r>
          </a:p>
          <a:p>
            <a:pPr algn="just"/>
            <a:r>
              <a:rPr lang="en-VN" sz="2800" dirty="0">
                <a:effectLst/>
                <a:latin typeface="Times New Roman" panose="02020603050405020304" pitchFamily="18" charset="0"/>
                <a:ea typeface="Times New Roman" panose="02020603050405020304" pitchFamily="18" charset="0"/>
              </a:rPr>
              <a:t>+ Giúp cho câu thơ trở nên sinh động, hài hòa, phù hợp với nhịp điệu thơ.</a:t>
            </a:r>
            <a:r>
              <a:rPr lang="en-VN" sz="2800" dirty="0">
                <a:effectLst/>
              </a:rPr>
              <a:t> </a:t>
            </a:r>
            <a:endParaRPr lang="vi-VN" sz="2800" dirty="0"/>
          </a:p>
        </p:txBody>
      </p:sp>
    </p:spTree>
    <p:custDataLst>
      <p:tags r:id="rId1"/>
    </p:custDataLst>
    <p:extLst>
      <p:ext uri="{BB962C8B-B14F-4D97-AF65-F5344CB8AC3E}">
        <p14:creationId xmlns:p14="http://schemas.microsoft.com/office/powerpoint/2010/main" val="81950090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0" dur="500"/>
                                        <p:tgtEl>
                                          <p:spTgt spid="5">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6" name="TextBox 5">
            <a:extLst>
              <a:ext uri="{FF2B5EF4-FFF2-40B4-BE49-F238E27FC236}">
                <a16:creationId xmlns:a16="http://schemas.microsoft.com/office/drawing/2014/main" id="{41A36834-FDF8-D24E-A669-430DDC600578}"/>
              </a:ext>
            </a:extLst>
          </p:cNvPr>
          <p:cNvSpPr txBox="1"/>
          <p:nvPr/>
        </p:nvSpPr>
        <p:spPr>
          <a:xfrm>
            <a:off x="276427" y="1659285"/>
            <a:ext cx="11639146" cy="3539430"/>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rPr>
              <a:t>Bài 1: Phân tích giá trị của biện pháp tu từ so sánh trong các câu dưới đây:</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b="1" dirty="0">
                <a:solidFill>
                  <a:srgbClr val="FF0000"/>
                </a:solidFill>
                <a:effectLst/>
                <a:latin typeface="Times New Roman" panose="02020603050405020304" pitchFamily="18" charset="0"/>
                <a:ea typeface="Times New Roman" panose="02020603050405020304" pitchFamily="18" charset="0"/>
              </a:rPr>
              <a:t>a) </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r>
              <a:rPr lang="en-VN" sz="2800" i="1" dirty="0">
                <a:solidFill>
                  <a:srgbClr val="002060"/>
                </a:solidFill>
                <a:effectLst/>
                <a:latin typeface="Times New Roman" panose="02020603050405020304" pitchFamily="18" charset="0"/>
                <a:ea typeface="Times New Roman" panose="02020603050405020304" pitchFamily="18" charset="0"/>
              </a:rPr>
              <a:t>Gió rát mặt, Đảo luôn thay hình dáng</a:t>
            </a:r>
            <a:endParaRPr lang="en-VN" sz="2400" dirty="0">
              <a:solidFill>
                <a:srgbClr val="002060"/>
              </a:solidFill>
              <a:effectLst/>
              <a:latin typeface="Times New Roman" panose="02020603050405020304" pitchFamily="18" charset="0"/>
              <a:ea typeface="Times New Roman" panose="02020603050405020304" pitchFamily="18" charset="0"/>
            </a:endParaRPr>
          </a:p>
          <a:p>
            <a:pPr algn="just"/>
            <a:r>
              <a:rPr lang="en-VN" sz="2800" i="1" dirty="0">
                <a:solidFill>
                  <a:srgbClr val="002060"/>
                </a:solidFill>
                <a:effectLst/>
                <a:latin typeface="Times New Roman" panose="02020603050405020304" pitchFamily="18" charset="0"/>
                <a:ea typeface="Times New Roman" panose="02020603050405020304" pitchFamily="18" charset="0"/>
              </a:rPr>
              <a:t>		Sỏi cát bay như lũ chim hoang</a:t>
            </a:r>
            <a:endParaRPr lang="en-VN" sz="2400" dirty="0">
              <a:solidFill>
                <a:srgbClr val="002060"/>
              </a:solidFill>
              <a:effectLst/>
              <a:latin typeface="Times New Roman" panose="02020603050405020304" pitchFamily="18" charset="0"/>
              <a:ea typeface="Times New Roman" panose="02020603050405020304" pitchFamily="18" charset="0"/>
            </a:endParaRPr>
          </a:p>
          <a:p>
            <a:r>
              <a:rPr lang="en-VN" sz="2800" i="1" dirty="0">
                <a:solidFill>
                  <a:srgbClr val="002060"/>
                </a:solidFill>
                <a:effectLst/>
                <a:latin typeface="Times New Roman" panose="02020603050405020304" pitchFamily="18" charset="0"/>
                <a:ea typeface="Times New Roman" panose="02020603050405020304" pitchFamily="18" charset="0"/>
              </a:rPr>
              <a:t>					(Trần Đăng Khoa) </a:t>
            </a:r>
            <a:endParaRPr lang="en-VN" sz="2400" dirty="0">
              <a:solidFill>
                <a:srgbClr val="002060"/>
              </a:solidFill>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tu từ so sánh: </a:t>
            </a:r>
            <a:r>
              <a:rPr lang="en-VN" sz="2800" i="1" dirty="0">
                <a:effectLst/>
                <a:latin typeface="Times New Roman" panose="02020603050405020304" pitchFamily="18" charset="0"/>
                <a:ea typeface="Times New Roman" panose="02020603050405020304" pitchFamily="18" charset="0"/>
              </a:rPr>
              <a:t>“Sỏi cát bay” </a:t>
            </a:r>
            <a:r>
              <a:rPr lang="en-VN" sz="2800" dirty="0">
                <a:effectLst/>
                <a:latin typeface="Times New Roman" panose="02020603050405020304" pitchFamily="18" charset="0"/>
                <a:ea typeface="Times New Roman" panose="02020603050405020304" pitchFamily="18" charset="0"/>
              </a:rPr>
              <a:t>với </a:t>
            </a:r>
            <a:r>
              <a:rPr lang="en-VN" sz="2800" i="1" dirty="0">
                <a:effectLst/>
                <a:latin typeface="Times New Roman" panose="02020603050405020304" pitchFamily="18" charset="0"/>
                <a:ea typeface="Times New Roman" panose="02020603050405020304" pitchFamily="18" charset="0"/>
              </a:rPr>
              <a:t>“lũ chim hoang”, </a:t>
            </a:r>
            <a:r>
              <a:rPr lang="en-VN" sz="2800" dirty="0">
                <a:effectLst/>
                <a:latin typeface="Times New Roman" panose="02020603050405020304" pitchFamily="18" charset="0"/>
                <a:ea typeface="Times New Roman" panose="02020603050405020304" pitchFamily="18" charset="0"/>
              </a:rPr>
              <a:t>có tác dụng gợi hình, giúp việc mô tả sự vật, sự việc được sinh động, cụ thể hơn và có tác dụng gợi cảm.</a:t>
            </a:r>
          </a:p>
        </p:txBody>
      </p:sp>
    </p:spTree>
    <p:custDataLst>
      <p:tags r:id="rId1"/>
    </p:custDataLst>
    <p:extLst>
      <p:ext uri="{BB962C8B-B14F-4D97-AF65-F5344CB8AC3E}">
        <p14:creationId xmlns:p14="http://schemas.microsoft.com/office/powerpoint/2010/main" val="75001707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circle(in)">
                                      <p:cBhvr>
                                        <p:cTn id="2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6" name="TextBox 5">
            <a:extLst>
              <a:ext uri="{FF2B5EF4-FFF2-40B4-BE49-F238E27FC236}">
                <a16:creationId xmlns:a16="http://schemas.microsoft.com/office/drawing/2014/main" id="{41A36834-FDF8-D24E-A669-430DDC600578}"/>
              </a:ext>
            </a:extLst>
          </p:cNvPr>
          <p:cNvSpPr txBox="1"/>
          <p:nvPr/>
        </p:nvSpPr>
        <p:spPr>
          <a:xfrm>
            <a:off x="276427" y="1659285"/>
            <a:ext cx="11639146" cy="1384995"/>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rPr>
              <a:t>Bài 1: Phân tích giá trị của biện pháp tu từ so sánh trong các câu dưới đây:</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b="1" dirty="0">
                <a:solidFill>
                  <a:srgbClr val="FF0000"/>
                </a:solidFill>
                <a:latin typeface="Times New Roman" panose="02020603050405020304" pitchFamily="18" charset="0"/>
                <a:ea typeface="Times New Roman" panose="02020603050405020304" pitchFamily="18" charset="0"/>
              </a:rPr>
              <a:t>b</a:t>
            </a:r>
            <a:r>
              <a:rPr lang="en-VN" sz="2800" b="1" dirty="0">
                <a:solidFill>
                  <a:srgbClr val="FF0000"/>
                </a:solidFill>
                <a:effectLst/>
                <a:latin typeface="Times New Roman" panose="02020603050405020304" pitchFamily="18" charset="0"/>
                <a:ea typeface="Times New Roman" panose="02020603050405020304" pitchFamily="18" charset="0"/>
              </a:rPr>
              <a:t>) </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1BD711F-C8D9-6E48-9FC1-DBE96B95AA9C}"/>
              </a:ext>
            </a:extLst>
          </p:cNvPr>
          <p:cNvSpPr txBox="1"/>
          <p:nvPr/>
        </p:nvSpPr>
        <p:spPr>
          <a:xfrm>
            <a:off x="716604" y="2520176"/>
            <a:ext cx="10758791" cy="3539430"/>
          </a:xfrm>
          <a:prstGeom prst="rect">
            <a:avLst/>
          </a:prstGeom>
          <a:noFill/>
        </p:spPr>
        <p:txBody>
          <a:bodyPr wrap="square">
            <a:spAutoFit/>
          </a:bodyPr>
          <a:lstStyle/>
          <a:p>
            <a:pPr algn="just"/>
            <a:r>
              <a:rPr lang="en-VN" sz="2800" i="1" dirty="0">
                <a:effectLst/>
                <a:latin typeface="Times New Roman" panose="02020603050405020304" pitchFamily="18" charset="0"/>
                <a:ea typeface="Times New Roman" panose="02020603050405020304" pitchFamily="18" charset="0"/>
              </a:rPr>
              <a:t>		</a:t>
            </a:r>
            <a:r>
              <a:rPr lang="en-VN" sz="2800" i="1" dirty="0">
                <a:solidFill>
                  <a:schemeClr val="accent3">
                    <a:lumMod val="50000"/>
                  </a:schemeClr>
                </a:solidFill>
                <a:effectLst/>
                <a:latin typeface="Times New Roman" panose="02020603050405020304" pitchFamily="18" charset="0"/>
                <a:ea typeface="Times New Roman" panose="02020603050405020304" pitchFamily="18" charset="0"/>
              </a:rPr>
              <a:t>Những giai điệu ngang tàn như gió biển</a:t>
            </a:r>
            <a:endParaRPr lang="en-VN" sz="2400" dirty="0">
              <a:solidFill>
                <a:schemeClr val="accent3">
                  <a:lumMod val="50000"/>
                </a:schemeClr>
              </a:solidFill>
              <a:effectLst/>
              <a:latin typeface="Times New Roman" panose="02020603050405020304" pitchFamily="18" charset="0"/>
              <a:ea typeface="Times New Roman" panose="02020603050405020304" pitchFamily="18" charset="0"/>
            </a:endParaRPr>
          </a:p>
          <a:p>
            <a:pPr algn="just"/>
            <a:r>
              <a:rPr lang="en-VN" sz="2800" i="1" dirty="0">
                <a:solidFill>
                  <a:schemeClr val="accent3">
                    <a:lumMod val="50000"/>
                  </a:schemeClr>
                </a:solidFill>
                <a:effectLst/>
                <a:latin typeface="Times New Roman" panose="02020603050405020304" pitchFamily="18" charset="0"/>
                <a:ea typeface="Times New Roman" panose="02020603050405020304" pitchFamily="18" charset="0"/>
              </a:rPr>
              <a:t>		Nhưng lời ca toàn nhớ với thương thôi</a:t>
            </a:r>
            <a:endParaRPr lang="en-VN" sz="2400" dirty="0">
              <a:solidFill>
                <a:schemeClr val="accent3">
                  <a:lumMod val="50000"/>
                </a:schemeClr>
              </a:solidFill>
              <a:effectLst/>
              <a:latin typeface="Times New Roman" panose="02020603050405020304" pitchFamily="18" charset="0"/>
              <a:ea typeface="Times New Roman" panose="02020603050405020304" pitchFamily="18" charset="0"/>
            </a:endParaRPr>
          </a:p>
          <a:p>
            <a:pPr algn="just"/>
            <a:r>
              <a:rPr lang="en-VN" sz="2800" i="1" dirty="0">
                <a:solidFill>
                  <a:schemeClr val="accent3">
                    <a:lumMod val="50000"/>
                  </a:schemeClr>
                </a:solidFill>
                <a:effectLst/>
                <a:latin typeface="Times New Roman" panose="02020603050405020304" pitchFamily="18" charset="0"/>
                <a:ea typeface="Times New Roman" panose="02020603050405020304" pitchFamily="18" charset="0"/>
              </a:rPr>
              <a:t>		Đêm buông xuống nhìn nhau không rõ nữa</a:t>
            </a:r>
            <a:endParaRPr lang="en-VN" sz="2400" dirty="0">
              <a:solidFill>
                <a:schemeClr val="accent3">
                  <a:lumMod val="50000"/>
                </a:schemeClr>
              </a:solidFill>
              <a:effectLst/>
              <a:latin typeface="Times New Roman" panose="02020603050405020304" pitchFamily="18" charset="0"/>
              <a:ea typeface="Times New Roman" panose="02020603050405020304" pitchFamily="18" charset="0"/>
            </a:endParaRPr>
          </a:p>
          <a:p>
            <a:pPr algn="just"/>
            <a:r>
              <a:rPr lang="en-VN" sz="2800" i="1" dirty="0">
                <a:solidFill>
                  <a:schemeClr val="accent3">
                    <a:lumMod val="50000"/>
                  </a:schemeClr>
                </a:solidFill>
                <a:effectLst/>
                <a:latin typeface="Times New Roman" panose="02020603050405020304" pitchFamily="18" charset="0"/>
                <a:ea typeface="Times New Roman" panose="02020603050405020304" pitchFamily="18" charset="0"/>
              </a:rPr>
              <a:t>		Cứ ngỡ như vỏ ốc cất thành lời</a:t>
            </a:r>
            <a:endParaRPr lang="en-VN" sz="2400" dirty="0">
              <a:solidFill>
                <a:schemeClr val="accent3">
                  <a:lumMod val="50000"/>
                </a:schemeClr>
              </a:solidFill>
              <a:effectLst/>
              <a:latin typeface="Times New Roman" panose="02020603050405020304" pitchFamily="18" charset="0"/>
              <a:ea typeface="Times New Roman" panose="02020603050405020304" pitchFamily="18" charset="0"/>
            </a:endParaRPr>
          </a:p>
          <a:p>
            <a:pPr algn="ctr"/>
            <a:r>
              <a:rPr lang="en-VN" sz="2800" i="1" dirty="0">
                <a:solidFill>
                  <a:schemeClr val="accent3">
                    <a:lumMod val="50000"/>
                  </a:schemeClr>
                </a:solidFill>
                <a:effectLst/>
                <a:latin typeface="Times New Roman" panose="02020603050405020304" pitchFamily="18" charset="0"/>
                <a:ea typeface="Times New Roman" panose="02020603050405020304" pitchFamily="18" charset="0"/>
              </a:rPr>
              <a:t>(Trần Đăng Khoa)</a:t>
            </a:r>
            <a:endParaRPr lang="en-VN" sz="2400" dirty="0">
              <a:solidFill>
                <a:schemeClr val="accent3">
                  <a:lumMod val="50000"/>
                </a:schemeClr>
              </a:solidFill>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tu từ so sánh: Giai điệu ngang tàn như gió biển, Lời hát của các chiến sĩ đảo với “vỏ ốc cất thành lời”, có tác dụng gợi hình, miêu tả lời hát du dương, gần gũi.</a:t>
            </a:r>
          </a:p>
        </p:txBody>
      </p:sp>
    </p:spTree>
    <p:custDataLst>
      <p:tags r:id="rId1"/>
    </p:custDataLst>
    <p:extLst>
      <p:ext uri="{BB962C8B-B14F-4D97-AF65-F5344CB8AC3E}">
        <p14:creationId xmlns:p14="http://schemas.microsoft.com/office/powerpoint/2010/main" val="1240519862"/>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8" dur="500"/>
                                        <p:tgtEl>
                                          <p:spTgt spid="5">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1" dur="500"/>
                                        <p:tgtEl>
                                          <p:spTgt spid="5">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6" name="TextBox 5">
            <a:extLst>
              <a:ext uri="{FF2B5EF4-FFF2-40B4-BE49-F238E27FC236}">
                <a16:creationId xmlns:a16="http://schemas.microsoft.com/office/drawing/2014/main" id="{41A36834-FDF8-D24E-A669-430DDC600578}"/>
              </a:ext>
            </a:extLst>
          </p:cNvPr>
          <p:cNvSpPr txBox="1"/>
          <p:nvPr/>
        </p:nvSpPr>
        <p:spPr>
          <a:xfrm>
            <a:off x="276427" y="1659285"/>
            <a:ext cx="11639146" cy="1384995"/>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rPr>
              <a:t>Bài 1: Phân tích giá trị của biện pháp tu từ so sánh trong các câu dưới đây:</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b="1" dirty="0">
                <a:solidFill>
                  <a:srgbClr val="FF0000"/>
                </a:solidFill>
                <a:effectLst/>
                <a:latin typeface="Times New Roman" panose="02020603050405020304" pitchFamily="18" charset="0"/>
                <a:ea typeface="Times New Roman" panose="02020603050405020304" pitchFamily="18" charset="0"/>
              </a:rPr>
              <a:t>c) </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BAA8623-5F3A-2246-8A26-E50C0A5F8CAB}"/>
              </a:ext>
            </a:extLst>
          </p:cNvPr>
          <p:cNvSpPr txBox="1"/>
          <p:nvPr/>
        </p:nvSpPr>
        <p:spPr>
          <a:xfrm>
            <a:off x="856034" y="2577466"/>
            <a:ext cx="10544783" cy="3539430"/>
          </a:xfrm>
          <a:prstGeom prst="rect">
            <a:avLst/>
          </a:prstGeom>
          <a:noFill/>
        </p:spPr>
        <p:txBody>
          <a:bodyPr wrap="square">
            <a:spAutoFit/>
          </a:bodyPr>
          <a:lstStyle/>
          <a:p>
            <a:pPr algn="just"/>
            <a:r>
              <a:rPr lang="en-VN" sz="2800" i="1" dirty="0">
                <a:effectLst/>
                <a:latin typeface="Times New Roman" panose="02020603050405020304" pitchFamily="18" charset="0"/>
                <a:ea typeface="Times New Roman" panose="02020603050405020304" pitchFamily="18" charset="0"/>
              </a:rPr>
              <a:t>		Con gặp lại nhân dân như nai về suối cũ </a:t>
            </a:r>
            <a:endParaRPr lang="en-VN" sz="2800"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Có đón giêng hai, chim én gặp mùa, </a:t>
            </a:r>
            <a:endParaRPr lang="en-VN" sz="2800"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Như đứa trẻ thơ đói lòng gặp sữa </a:t>
            </a:r>
            <a:endParaRPr lang="en-VN" sz="2800"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Chiếc nôi ngừng bỗng gặp cánh tay đưa.</a:t>
            </a:r>
            <a:endParaRPr lang="en-VN" sz="2800" dirty="0">
              <a:effectLst/>
              <a:latin typeface="Times New Roman" panose="02020603050405020304" pitchFamily="18" charset="0"/>
              <a:ea typeface="Times New Roman" panose="02020603050405020304" pitchFamily="18" charset="0"/>
            </a:endParaRPr>
          </a:p>
          <a:p>
            <a:pPr algn="ctr"/>
            <a:r>
              <a:rPr lang="en-VN" sz="2800" i="1" dirty="0">
                <a:effectLst/>
                <a:latin typeface="Times New Roman" panose="02020603050405020304" pitchFamily="18" charset="0"/>
                <a:ea typeface="Times New Roman" panose="02020603050405020304" pitchFamily="18" charset="0"/>
              </a:rPr>
              <a:t>		(Chế Lan Viên)</a:t>
            </a:r>
            <a:endParaRPr lang="en-VN" sz="2800"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tu từ so sánh: </a:t>
            </a:r>
            <a:r>
              <a:rPr lang="en-VN" sz="2800" i="1" dirty="0">
                <a:effectLst/>
                <a:latin typeface="Times New Roman" panose="02020603050405020304" pitchFamily="18" charset="0"/>
                <a:ea typeface="Times New Roman" panose="02020603050405020304" pitchFamily="18" charset="0"/>
              </a:rPr>
              <a:t>Như nai về suối cũ, như đứa trẻ thơ đói lòng gặp sữa, </a:t>
            </a:r>
            <a:r>
              <a:rPr lang="en-VN" sz="2800" dirty="0">
                <a:effectLst/>
                <a:latin typeface="Times New Roman" panose="02020603050405020304" pitchFamily="18" charset="0"/>
                <a:ea typeface="Times New Roman" panose="02020603050405020304" pitchFamily="18" charset="0"/>
              </a:rPr>
              <a:t>có tác dụng gợi hình, giúp việc mô tả nỗi niềm hạnh phúc, cảm xúc của tác giả một cách thân thuộc.</a:t>
            </a:r>
          </a:p>
        </p:txBody>
      </p:sp>
    </p:spTree>
    <p:custDataLst>
      <p:tags r:id="rId1"/>
    </p:custDataLst>
    <p:extLst>
      <p:ext uri="{BB962C8B-B14F-4D97-AF65-F5344CB8AC3E}">
        <p14:creationId xmlns:p14="http://schemas.microsoft.com/office/powerpoint/2010/main" val="226594911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6" dur="500"/>
                                        <p:tgtEl>
                                          <p:spTgt spid="7">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6" name="TextBox 5">
            <a:extLst>
              <a:ext uri="{FF2B5EF4-FFF2-40B4-BE49-F238E27FC236}">
                <a16:creationId xmlns:a16="http://schemas.microsoft.com/office/drawing/2014/main" id="{41A36834-FDF8-D24E-A669-430DDC600578}"/>
              </a:ext>
            </a:extLst>
          </p:cNvPr>
          <p:cNvSpPr txBox="1"/>
          <p:nvPr/>
        </p:nvSpPr>
        <p:spPr>
          <a:xfrm>
            <a:off x="276427" y="1659285"/>
            <a:ext cx="11639146" cy="1384995"/>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rPr>
              <a:t>Bài 1: Phân tích giá trị của biện pháp tu từ so sánh trong các câu dưới đây:</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b="1" dirty="0">
                <a:solidFill>
                  <a:srgbClr val="FF0000"/>
                </a:solidFill>
                <a:latin typeface="Times New Roman" panose="02020603050405020304" pitchFamily="18" charset="0"/>
                <a:ea typeface="Times New Roman" panose="02020603050405020304" pitchFamily="18" charset="0"/>
              </a:rPr>
              <a:t>d</a:t>
            </a:r>
            <a:r>
              <a:rPr lang="en-VN" sz="2800" b="1" dirty="0">
                <a:solidFill>
                  <a:srgbClr val="FF0000"/>
                </a:solidFill>
                <a:effectLst/>
                <a:latin typeface="Times New Roman" panose="02020603050405020304" pitchFamily="18" charset="0"/>
                <a:ea typeface="Times New Roman" panose="02020603050405020304" pitchFamily="18" charset="0"/>
              </a:rPr>
              <a:t>) </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4014505-FE48-8D4E-9553-5041F61CC0C0}"/>
              </a:ext>
            </a:extLst>
          </p:cNvPr>
          <p:cNvSpPr txBox="1"/>
          <p:nvPr/>
        </p:nvSpPr>
        <p:spPr>
          <a:xfrm>
            <a:off x="637160" y="2546743"/>
            <a:ext cx="10841478" cy="2677656"/>
          </a:xfrm>
          <a:prstGeom prst="rect">
            <a:avLst/>
          </a:prstGeom>
          <a:noFill/>
        </p:spPr>
        <p:txBody>
          <a:bodyPr wrap="square">
            <a:spAutoFit/>
          </a:bodyPr>
          <a:lstStyle/>
          <a:p>
            <a:pPr algn="just"/>
            <a:r>
              <a:rPr lang="en-VN" sz="2800" i="1" dirty="0">
                <a:effectLst/>
                <a:latin typeface="Times New Roman" panose="02020603050405020304" pitchFamily="18" charset="0"/>
                <a:ea typeface="Times New Roman" panose="02020603050405020304" pitchFamily="18" charset="0"/>
              </a:rPr>
              <a:t>		Tình yêu là vũ khí </a:t>
            </a:r>
            <a:endParaRPr lang="en-VN" sz="2800"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Giữ đất trời quê hương.</a:t>
            </a:r>
            <a:endParaRPr lang="en-VN" sz="2800" dirty="0">
              <a:effectLst/>
              <a:latin typeface="Times New Roman" panose="02020603050405020304" pitchFamily="18" charset="0"/>
              <a:ea typeface="Times New Roman" panose="02020603050405020304" pitchFamily="18" charset="0"/>
            </a:endParaRPr>
          </a:p>
          <a:p>
            <a:pPr algn="ctr"/>
            <a:r>
              <a:rPr lang="en-VN" sz="2800" i="1" dirty="0">
                <a:effectLst/>
                <a:latin typeface="Times New Roman" panose="02020603050405020304" pitchFamily="18" charset="0"/>
                <a:ea typeface="Times New Roman" panose="02020603050405020304" pitchFamily="18" charset="0"/>
              </a:rPr>
              <a:t>(Lò Ngân Sủn)</a:t>
            </a:r>
            <a:endParaRPr lang="en-VN" sz="2800"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tu từ so sánh: Tình yêu là vũ khí, có tác dụng biểu hiện tâm tư, tình cảm sâu sắc của tác giả khi đặt tình yêu và vũ khí đứng cạnh nhau.</a:t>
            </a:r>
          </a:p>
        </p:txBody>
      </p:sp>
    </p:spTree>
    <p:custDataLst>
      <p:tags r:id="rId1"/>
    </p:custDataLst>
    <p:extLst>
      <p:ext uri="{BB962C8B-B14F-4D97-AF65-F5344CB8AC3E}">
        <p14:creationId xmlns:p14="http://schemas.microsoft.com/office/powerpoint/2010/main" val="3825667944"/>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4" name="TextBox 3">
            <a:extLst>
              <a:ext uri="{FF2B5EF4-FFF2-40B4-BE49-F238E27FC236}">
                <a16:creationId xmlns:a16="http://schemas.microsoft.com/office/drawing/2014/main" id="{64BBBAB7-0B1E-6449-ACF2-2B43F7713964}"/>
              </a:ext>
            </a:extLst>
          </p:cNvPr>
          <p:cNvSpPr txBox="1"/>
          <p:nvPr/>
        </p:nvSpPr>
        <p:spPr>
          <a:xfrm>
            <a:off x="505838" y="1486613"/>
            <a:ext cx="11147898" cy="4339650"/>
          </a:xfrm>
          <a:prstGeom prst="rect">
            <a:avLst/>
          </a:prstGeom>
          <a:noFill/>
        </p:spPr>
        <p:txBody>
          <a:bodyPr wrap="square">
            <a:spAutoFit/>
          </a:bodyPr>
          <a:lstStyle/>
          <a:p>
            <a:pPr algn="just"/>
            <a:r>
              <a:rPr lang="en-VN" sz="2800" b="1" dirty="0">
                <a:solidFill>
                  <a:srgbClr val="FF0000"/>
                </a:solidFill>
                <a:latin typeface="Times New Roman" panose="02020603050405020304" pitchFamily="18" charset="0"/>
                <a:ea typeface="Times New Roman" panose="02020603050405020304" pitchFamily="18" charset="0"/>
              </a:rPr>
              <a:t>Bài</a:t>
            </a:r>
            <a:r>
              <a:rPr lang="en-VN" sz="2800" b="1" dirty="0">
                <a:solidFill>
                  <a:srgbClr val="FF0000"/>
                </a:solidFill>
                <a:effectLst/>
                <a:latin typeface="Times New Roman" panose="02020603050405020304" pitchFamily="18" charset="0"/>
                <a:ea typeface="Times New Roman" panose="02020603050405020304" pitchFamily="18" charset="0"/>
              </a:rPr>
              <a:t> 2</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effectLst/>
                <a:latin typeface="Times New Roman" panose="02020603050405020304" pitchFamily="18" charset="0"/>
                <a:ea typeface="Times New Roman" panose="02020603050405020304" pitchFamily="18" charset="0"/>
              </a:rPr>
              <a:t>a)</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Ôi những cảnh đồng quê chảy máu </a:t>
            </a:r>
            <a:endParaRPr lang="en-VN" sz="2400"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Dây thép gai đâm nát trời chiếu</a:t>
            </a:r>
            <a:endParaRPr lang="en-VN" sz="2400"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hoán dụ: cánh đồng quê chảy máu</a:t>
            </a:r>
            <a:endParaRPr lang="en-VN" sz="2400"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nhân hóa: dây thép gai đâm nát trời chiều</a:t>
            </a:r>
            <a:endParaRPr lang="en-VN" sz="2400"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Tác giả thật tài tình và khéo léo khi sử dụng thành công biện pháp hoán dụ và nhân hóa để vẽ lên một tranh đồng quê quen thuộc, dân dã mà vô cùng tang thương</a:t>
            </a:r>
            <a:endParaRPr lang="en-VN" sz="2800" dirty="0">
              <a:latin typeface="Times New Roman" panose="02020603050405020304" pitchFamily="18" charset="0"/>
              <a:ea typeface="Times New Roman" panose="02020603050405020304" pitchFamily="18" charset="0"/>
            </a:endParaRPr>
          </a:p>
          <a:p>
            <a:pPr marL="342900" indent="-342900" algn="just">
              <a:buFontTx/>
              <a:buChar char="-"/>
            </a:pPr>
            <a:endParaRPr lang="en-VN"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89462254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4" name="TextBox 3">
            <a:extLst>
              <a:ext uri="{FF2B5EF4-FFF2-40B4-BE49-F238E27FC236}">
                <a16:creationId xmlns:a16="http://schemas.microsoft.com/office/drawing/2014/main" id="{64BBBAB7-0B1E-6449-ACF2-2B43F7713964}"/>
              </a:ext>
            </a:extLst>
          </p:cNvPr>
          <p:cNvSpPr txBox="1"/>
          <p:nvPr/>
        </p:nvSpPr>
        <p:spPr>
          <a:xfrm>
            <a:off x="505838" y="1486613"/>
            <a:ext cx="11147898" cy="1384995"/>
          </a:xfrm>
          <a:prstGeom prst="rect">
            <a:avLst/>
          </a:prstGeom>
          <a:noFill/>
        </p:spPr>
        <p:txBody>
          <a:bodyPr wrap="square">
            <a:spAutoFit/>
          </a:bodyPr>
          <a:lstStyle/>
          <a:p>
            <a:pPr algn="just"/>
            <a:r>
              <a:rPr lang="en-VN" sz="2800" b="1" dirty="0">
                <a:solidFill>
                  <a:srgbClr val="FF0000"/>
                </a:solidFill>
                <a:latin typeface="Times New Roman" panose="02020603050405020304" pitchFamily="18" charset="0"/>
                <a:ea typeface="Times New Roman" panose="02020603050405020304" pitchFamily="18" charset="0"/>
              </a:rPr>
              <a:t>Bài 2</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latin typeface="Times New Roman" panose="02020603050405020304" pitchFamily="18" charset="0"/>
                <a:ea typeface="Times New Roman" panose="02020603050405020304" pitchFamily="18" charset="0"/>
              </a:rPr>
              <a:t>b</a:t>
            </a:r>
            <a:r>
              <a:rPr lang="en-VN" sz="2800" dirty="0">
                <a:solidFill>
                  <a:srgbClr val="FF0000"/>
                </a:solidFill>
                <a:effectLst/>
                <a:latin typeface="Times New Roman" panose="02020603050405020304" pitchFamily="18" charset="0"/>
                <a:ea typeface="Times New Roman" panose="02020603050405020304" pitchFamily="18" charset="0"/>
              </a:rPr>
              <a:t>)</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06EE539-28CB-0644-B077-76BB5D522A14}"/>
              </a:ext>
            </a:extLst>
          </p:cNvPr>
          <p:cNvSpPr txBox="1"/>
          <p:nvPr/>
        </p:nvSpPr>
        <p:spPr>
          <a:xfrm>
            <a:off x="538264" y="2201399"/>
            <a:ext cx="10901464" cy="2677656"/>
          </a:xfrm>
          <a:prstGeom prst="rect">
            <a:avLst/>
          </a:prstGeom>
          <a:noFill/>
        </p:spPr>
        <p:txBody>
          <a:bodyPr wrap="square">
            <a:spAutoFit/>
          </a:bodyPr>
          <a:lstStyle/>
          <a:p>
            <a:pPr algn="just"/>
            <a:r>
              <a:rPr lang="en-VN" sz="2800" i="1" dirty="0">
                <a:effectLst/>
                <a:latin typeface="Times New Roman" panose="02020603050405020304" pitchFamily="18" charset="0"/>
                <a:ea typeface="Times New Roman" panose="02020603050405020304" pitchFamily="18" charset="0"/>
              </a:rPr>
              <a:t>			Trán cháy rực nghĩ trời đất mới </a:t>
            </a:r>
            <a:endParaRPr lang="en-VN" sz="2400"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Lòng ta bát ngát ảnh bình minh</a:t>
            </a:r>
            <a:endParaRPr lang="en-VN" sz="2400"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Biện pháp ẩn dụ</a:t>
            </a:r>
            <a:r>
              <a:rPr lang="en-VN" sz="2800" dirty="0">
                <a:latin typeface="Times New Roman" panose="02020603050405020304" pitchFamily="18" charset="0"/>
                <a:ea typeface="Times New Roman" panose="02020603050405020304" pitchFamily="18" charset="0"/>
              </a:rPr>
              <a:t>: </a:t>
            </a:r>
            <a:r>
              <a:rPr lang="en-VN" sz="2800" dirty="0">
                <a:effectLst/>
                <a:latin typeface="Times New Roman" panose="02020603050405020304" pitchFamily="18" charset="0"/>
                <a:ea typeface="Times New Roman" panose="02020603050405020304" pitchFamily="18" charset="0"/>
              </a:rPr>
              <a:t>“trán cháy rực” và </a:t>
            </a:r>
            <a:r>
              <a:rPr lang="vi-VN" sz="2800" dirty="0">
                <a:effectLst/>
                <a:latin typeface="Times New Roman" panose="02020603050405020304" pitchFamily="18" charset="0"/>
                <a:ea typeface="Times New Roman" panose="02020603050405020304" pitchFamily="18" charset="0"/>
              </a:rPr>
              <a:t>“</a:t>
            </a:r>
            <a:r>
              <a:rPr lang="en-VN" sz="2800" dirty="0">
                <a:effectLst/>
                <a:latin typeface="Times New Roman" panose="02020603050405020304" pitchFamily="18" charset="0"/>
                <a:ea typeface="Times New Roman" panose="02020603050405020304" pitchFamily="18" charset="0"/>
              </a:rPr>
              <a:t>bát ngát ánh bình minh” gợi lên nét vẽ rạng ngời về những đứa con của Tổ quốc. </a:t>
            </a:r>
          </a:p>
          <a:p>
            <a:pPr marL="457200" indent="-457200" algn="just">
              <a:buFontTx/>
              <a:buChar char="-"/>
            </a:pPr>
            <a:r>
              <a:rPr lang="en-VN" sz="2800" dirty="0">
                <a:latin typeface="Times New Roman" panose="02020603050405020304" pitchFamily="18" charset="0"/>
                <a:ea typeface="Times New Roman" panose="02020603050405020304" pitchFamily="18" charset="0"/>
              </a:rPr>
              <a:t>Tác dụng: </a:t>
            </a:r>
            <a:r>
              <a:rPr lang="en-VN" sz="2800" dirty="0">
                <a:effectLst/>
                <a:latin typeface="Times New Roman" panose="02020603050405020304" pitchFamily="18" charset="0"/>
                <a:ea typeface="Times New Roman" panose="02020603050405020304" pitchFamily="18" charset="0"/>
              </a:rPr>
              <a:t>Nhấn mạnh sự quyết tâm giành lại độc lập. Hình ảnh rất độc đáo, diễn tả sự thăng hoa của cảm xúc, niềm tin được thắp sáng. </a:t>
            </a:r>
            <a:endParaRPr lang="en-VN"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1639770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4" name="TextBox 3">
            <a:extLst>
              <a:ext uri="{FF2B5EF4-FFF2-40B4-BE49-F238E27FC236}">
                <a16:creationId xmlns:a16="http://schemas.microsoft.com/office/drawing/2014/main" id="{840A98C7-00D6-B549-8EDB-89F259ADBDF0}"/>
              </a:ext>
            </a:extLst>
          </p:cNvPr>
          <p:cNvSpPr txBox="1"/>
          <p:nvPr/>
        </p:nvSpPr>
        <p:spPr>
          <a:xfrm>
            <a:off x="765243" y="1929232"/>
            <a:ext cx="10920919" cy="3539430"/>
          </a:xfrm>
          <a:prstGeom prst="rect">
            <a:avLst/>
          </a:prstGeom>
          <a:noFill/>
        </p:spPr>
        <p:txBody>
          <a:bodyPr wrap="square">
            <a:spAutoFit/>
          </a:bodyPr>
          <a:lstStyle/>
          <a:p>
            <a:pPr algn="just"/>
            <a:r>
              <a:rPr lang="en-VN" sz="2800" dirty="0">
                <a:effectLst/>
                <a:latin typeface="Times New Roman" panose="02020603050405020304" pitchFamily="18" charset="0"/>
                <a:ea typeface="Times New Roman" panose="02020603050405020304" pitchFamily="18" charset="0"/>
              </a:rPr>
              <a:t>		</a:t>
            </a:r>
            <a:r>
              <a:rPr lang="en-VN" sz="2800" i="1" dirty="0">
                <a:effectLst/>
                <a:latin typeface="Times New Roman" panose="02020603050405020304" pitchFamily="18" charset="0"/>
                <a:ea typeface="Times New Roman" panose="02020603050405020304" pitchFamily="18" charset="0"/>
              </a:rPr>
              <a:t>Súng nổ rung trời giận dữ </a:t>
            </a:r>
            <a:endParaRPr lang="en-VN" sz="2400" i="1"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Người lên như nước vỡ bờ </a:t>
            </a:r>
            <a:endParaRPr lang="en-VN" sz="2400" i="1"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Nước Việt Nam từ máu lửa </a:t>
            </a:r>
            <a:endParaRPr lang="en-VN" sz="2400" i="1" dirty="0">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Rũ bùn đứng dậy sáng loà.</a:t>
            </a:r>
            <a:endParaRPr lang="en-VN" sz="2400" i="1"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Nhân hóa</a:t>
            </a:r>
            <a:r>
              <a:rPr lang="vi-VN" sz="2800" dirty="0">
                <a:effectLst/>
                <a:latin typeface="Times New Roman" panose="02020603050405020304" pitchFamily="18" charset="0"/>
                <a:ea typeface="Times New Roman" panose="02020603050405020304" pitchFamily="18" charset="0"/>
              </a:rPr>
              <a:t>: </a:t>
            </a:r>
            <a:r>
              <a:rPr lang="en-VN" sz="2800" dirty="0">
                <a:effectLst/>
                <a:latin typeface="Times New Roman" panose="02020603050405020304" pitchFamily="18" charset="0"/>
                <a:ea typeface="Times New Roman" panose="02020603050405020304" pitchFamily="18" charset="0"/>
              </a:rPr>
              <a:t>trời giận dữ </a:t>
            </a:r>
            <a:endParaRPr lang="en-VN" sz="2400" dirty="0">
              <a:effectLst/>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So sánh: Người lên như nước vỡ bờ </a:t>
            </a: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Tác dụng: nói lên tinh thần yêu nước của người dân Việt Nam. Tạo nên một vẻ đẹp hùng tráng về con người Việt Nam, đất nước Việt Nam.</a:t>
            </a:r>
            <a:endParaRPr lang="en-VN"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D37D460-3148-F64C-B347-4C415A67DB07}"/>
              </a:ext>
            </a:extLst>
          </p:cNvPr>
          <p:cNvSpPr txBox="1"/>
          <p:nvPr/>
        </p:nvSpPr>
        <p:spPr>
          <a:xfrm>
            <a:off x="505838" y="1486613"/>
            <a:ext cx="11147898" cy="1384995"/>
          </a:xfrm>
          <a:prstGeom prst="rect">
            <a:avLst/>
          </a:prstGeom>
          <a:noFill/>
        </p:spPr>
        <p:txBody>
          <a:bodyPr wrap="square">
            <a:spAutoFit/>
          </a:bodyPr>
          <a:lstStyle/>
          <a:p>
            <a:pPr algn="just"/>
            <a:r>
              <a:rPr lang="en-VN" sz="2800" b="1" dirty="0">
                <a:solidFill>
                  <a:srgbClr val="FF0000"/>
                </a:solidFill>
                <a:latin typeface="Times New Roman" panose="02020603050405020304" pitchFamily="18" charset="0"/>
                <a:ea typeface="Times New Roman" panose="02020603050405020304" pitchFamily="18" charset="0"/>
              </a:rPr>
              <a:t>Bài 2</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effectLst/>
                <a:latin typeface="Times New Roman" panose="02020603050405020304" pitchFamily="18" charset="0"/>
                <a:ea typeface="Times New Roman" panose="02020603050405020304" pitchFamily="18" charset="0"/>
              </a:rPr>
              <a:t>c)</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27744895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5" name="TextBox 4">
            <a:extLst>
              <a:ext uri="{FF2B5EF4-FFF2-40B4-BE49-F238E27FC236}">
                <a16:creationId xmlns:a16="http://schemas.microsoft.com/office/drawing/2014/main" id="{8D37D460-3148-F64C-B347-4C415A67DB07}"/>
              </a:ext>
            </a:extLst>
          </p:cNvPr>
          <p:cNvSpPr txBox="1"/>
          <p:nvPr/>
        </p:nvSpPr>
        <p:spPr>
          <a:xfrm>
            <a:off x="505838" y="1486613"/>
            <a:ext cx="11147898" cy="1384995"/>
          </a:xfrm>
          <a:prstGeom prst="rect">
            <a:avLst/>
          </a:prstGeom>
          <a:noFill/>
        </p:spPr>
        <p:txBody>
          <a:bodyPr wrap="square">
            <a:spAutoFit/>
          </a:bodyPr>
          <a:lstStyle/>
          <a:p>
            <a:pPr algn="just"/>
            <a:r>
              <a:rPr lang="en-VN" sz="2800" b="1" dirty="0">
                <a:solidFill>
                  <a:srgbClr val="FF0000"/>
                </a:solidFill>
                <a:effectLst/>
                <a:latin typeface="Times New Roman" panose="02020603050405020304" pitchFamily="18" charset="0"/>
                <a:ea typeface="Times New Roman" panose="02020603050405020304" pitchFamily="18" charset="0"/>
              </a:rPr>
              <a:t>Câu 3</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latin typeface="Times New Roman" panose="02020603050405020304" pitchFamily="18" charset="0"/>
                <a:ea typeface="Times New Roman" panose="02020603050405020304" pitchFamily="18" charset="0"/>
              </a:rPr>
              <a:t>a</a:t>
            </a:r>
            <a:r>
              <a:rPr lang="en-VN" sz="2800" dirty="0">
                <a:solidFill>
                  <a:srgbClr val="FF0000"/>
                </a:solidFill>
                <a:effectLst/>
                <a:latin typeface="Times New Roman" panose="02020603050405020304" pitchFamily="18" charset="0"/>
                <a:ea typeface="Times New Roman" panose="02020603050405020304" pitchFamily="18" charset="0"/>
              </a:rPr>
              <a:t>)</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E6362C4-D3FE-5E48-9DD1-71AACC70BFE0}"/>
              </a:ext>
            </a:extLst>
          </p:cNvPr>
          <p:cNvSpPr txBox="1"/>
          <p:nvPr/>
        </p:nvSpPr>
        <p:spPr>
          <a:xfrm>
            <a:off x="1122734" y="2090172"/>
            <a:ext cx="9946532" cy="2677656"/>
          </a:xfrm>
          <a:prstGeom prst="rect">
            <a:avLst/>
          </a:prstGeom>
          <a:noFill/>
        </p:spPr>
        <p:txBody>
          <a:bodyPr wrap="square">
            <a:spAutoFit/>
          </a:bodyPr>
          <a:lstStyle/>
          <a:p>
            <a:pPr algn="just"/>
            <a:r>
              <a:rPr lang="en-VN" sz="2800" dirty="0">
                <a:effectLst/>
                <a:latin typeface="Times New Roman" panose="02020603050405020304" pitchFamily="18" charset="0"/>
                <a:ea typeface="Times New Roman" panose="02020603050405020304" pitchFamily="18" charset="0"/>
              </a:rPr>
              <a:t>		</a:t>
            </a:r>
            <a:r>
              <a:rPr lang="en-VN" sz="2800" i="1" dirty="0">
                <a:effectLst/>
                <a:latin typeface="Times New Roman" panose="02020603050405020304" pitchFamily="18" charset="0"/>
                <a:ea typeface="Times New Roman" panose="02020603050405020304" pitchFamily="18" charset="0"/>
              </a:rPr>
              <a:t>Đã tan tác những bóng thù hắc ám </a:t>
            </a:r>
          </a:p>
          <a:p>
            <a:pPr algn="just"/>
            <a:r>
              <a:rPr lang="en-VN" sz="2800" i="1" dirty="0">
                <a:effectLst/>
                <a:latin typeface="Times New Roman" panose="02020603050405020304" pitchFamily="18" charset="0"/>
                <a:ea typeface="Times New Roman" panose="02020603050405020304" pitchFamily="18" charset="0"/>
              </a:rPr>
              <a:t>		Đã sáng lại trời thu tháng Tám.</a:t>
            </a:r>
          </a:p>
          <a:p>
            <a:pPr algn="just"/>
            <a:r>
              <a:rPr lang="en-VN" sz="2800" i="1" dirty="0">
                <a:effectLst/>
                <a:latin typeface="Times New Roman" panose="02020603050405020304" pitchFamily="18" charset="0"/>
                <a:ea typeface="Times New Roman" panose="02020603050405020304" pitchFamily="18" charset="0"/>
              </a:rPr>
              <a:t>					(Tố Hữu)</a:t>
            </a: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Cụm từ được đảo ngữ “Đã tan tác, đã sáng lại” </a:t>
            </a: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Tác dụng: nhấn mạnh hòa bình mà nhân dân ta đã giành lại được sau những năm tháng chiến đấu oanh liệt với kẻ thù xâm lược. </a:t>
            </a:r>
          </a:p>
        </p:txBody>
      </p:sp>
    </p:spTree>
    <p:custDataLst>
      <p:tags r:id="rId1"/>
    </p:custDataLst>
    <p:extLst>
      <p:ext uri="{BB962C8B-B14F-4D97-AF65-F5344CB8AC3E}">
        <p14:creationId xmlns:p14="http://schemas.microsoft.com/office/powerpoint/2010/main" val="308746286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5" name="TextBox 4">
            <a:extLst>
              <a:ext uri="{FF2B5EF4-FFF2-40B4-BE49-F238E27FC236}">
                <a16:creationId xmlns:a16="http://schemas.microsoft.com/office/drawing/2014/main" id="{8D37D460-3148-F64C-B347-4C415A67DB07}"/>
              </a:ext>
            </a:extLst>
          </p:cNvPr>
          <p:cNvSpPr txBox="1"/>
          <p:nvPr/>
        </p:nvSpPr>
        <p:spPr>
          <a:xfrm>
            <a:off x="505838" y="1486613"/>
            <a:ext cx="11147898" cy="1384995"/>
          </a:xfrm>
          <a:prstGeom prst="rect">
            <a:avLst/>
          </a:prstGeom>
          <a:noFill/>
        </p:spPr>
        <p:txBody>
          <a:bodyPr wrap="square">
            <a:spAutoFit/>
          </a:bodyPr>
          <a:lstStyle/>
          <a:p>
            <a:pPr algn="just"/>
            <a:r>
              <a:rPr lang="en-VN" sz="2800" b="1" dirty="0">
                <a:solidFill>
                  <a:srgbClr val="FF0000"/>
                </a:solidFill>
                <a:effectLst/>
                <a:latin typeface="Times New Roman" panose="02020603050405020304" pitchFamily="18" charset="0"/>
                <a:ea typeface="Times New Roman" panose="02020603050405020304" pitchFamily="18" charset="0"/>
              </a:rPr>
              <a:t>Câu 3</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effectLst/>
                <a:latin typeface="Times New Roman" panose="02020603050405020304" pitchFamily="18" charset="0"/>
                <a:ea typeface="Times New Roman" panose="02020603050405020304" pitchFamily="18" charset="0"/>
              </a:rPr>
              <a:t>b)</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60D5114-4CA6-BC4C-ABC4-72DD1C4959FA}"/>
              </a:ext>
            </a:extLst>
          </p:cNvPr>
          <p:cNvSpPr txBox="1"/>
          <p:nvPr/>
        </p:nvSpPr>
        <p:spPr>
          <a:xfrm>
            <a:off x="1031132" y="1981010"/>
            <a:ext cx="10408595" cy="3970318"/>
          </a:xfrm>
          <a:prstGeom prst="rect">
            <a:avLst/>
          </a:prstGeom>
          <a:noFill/>
        </p:spPr>
        <p:txBody>
          <a:bodyPr wrap="square">
            <a:spAutoFit/>
          </a:bodyPr>
          <a:lstStyle/>
          <a:p>
            <a:pPr algn="just"/>
            <a:r>
              <a:rPr lang="en-VN" sz="2800" dirty="0">
                <a:effectLst/>
                <a:latin typeface="Times New Roman" panose="02020603050405020304" pitchFamily="18" charset="0"/>
                <a:ea typeface="Times New Roman" panose="02020603050405020304" pitchFamily="18" charset="0"/>
              </a:rPr>
              <a:t>		</a:t>
            </a:r>
            <a:r>
              <a:rPr lang="en-VN" sz="2800" i="1" dirty="0">
                <a:effectLst/>
                <a:latin typeface="Times New Roman" panose="02020603050405020304" pitchFamily="18" charset="0"/>
                <a:ea typeface="Times New Roman" panose="02020603050405020304" pitchFamily="18" charset="0"/>
              </a:rPr>
              <a:t>Trời xanh đây là của chúng ta </a:t>
            </a:r>
          </a:p>
          <a:p>
            <a:pPr algn="just"/>
            <a:r>
              <a:rPr lang="en-VN" sz="2800" i="1" dirty="0">
                <a:effectLst/>
                <a:latin typeface="Times New Roman" panose="02020603050405020304" pitchFamily="18" charset="0"/>
                <a:ea typeface="Times New Roman" panose="02020603050405020304" pitchFamily="18" charset="0"/>
              </a:rPr>
              <a:t>		Núi rừng đây là của chúng ta </a:t>
            </a:r>
          </a:p>
          <a:p>
            <a:pPr algn="just"/>
            <a:r>
              <a:rPr lang="en-VN" sz="2800" i="1" dirty="0">
                <a:effectLst/>
                <a:latin typeface="Times New Roman" panose="02020603050405020304" pitchFamily="18" charset="0"/>
                <a:ea typeface="Times New Roman" panose="02020603050405020304" pitchFamily="18" charset="0"/>
              </a:rPr>
              <a:t>		Những cánh đồng thơm mát </a:t>
            </a:r>
          </a:p>
          <a:p>
            <a:pPr algn="just"/>
            <a:r>
              <a:rPr lang="en-VN" sz="2800" i="1" dirty="0">
                <a:effectLst/>
                <a:latin typeface="Times New Roman" panose="02020603050405020304" pitchFamily="18" charset="0"/>
                <a:ea typeface="Times New Roman" panose="02020603050405020304" pitchFamily="18" charset="0"/>
              </a:rPr>
              <a:t>		Những ngả đường bát ngát </a:t>
            </a:r>
          </a:p>
          <a:p>
            <a:pPr algn="just"/>
            <a:r>
              <a:rPr lang="en-VN" sz="2800" i="1" dirty="0">
                <a:effectLst/>
                <a:latin typeface="Times New Roman" panose="02020603050405020304" pitchFamily="18" charset="0"/>
                <a:ea typeface="Times New Roman" panose="02020603050405020304" pitchFamily="18" charset="0"/>
              </a:rPr>
              <a:t>		Những dòng sông đỏ nặng phù sa</a:t>
            </a:r>
          </a:p>
          <a:p>
            <a:pPr algn="just"/>
            <a:r>
              <a:rPr lang="en-VN" sz="2800" i="1" dirty="0">
                <a:effectLst/>
                <a:latin typeface="Times New Roman" panose="02020603050405020304" pitchFamily="18" charset="0"/>
                <a:ea typeface="Times New Roman" panose="02020603050405020304" pitchFamily="18" charset="0"/>
              </a:rPr>
              <a:t>					(Nguyễn Đình Thi) </a:t>
            </a: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Điệp ngữ: Của chúng ta, điệp từ: những</a:t>
            </a: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Tác dụng: Nhằm khẳng định rằng những sự vật là của chúng ta, tất cả thuộc quyền sở hữu của chúng ta.</a:t>
            </a:r>
          </a:p>
        </p:txBody>
      </p:sp>
    </p:spTree>
    <p:custDataLst>
      <p:tags r:id="rId1"/>
    </p:custDataLst>
    <p:extLst>
      <p:ext uri="{BB962C8B-B14F-4D97-AF65-F5344CB8AC3E}">
        <p14:creationId xmlns:p14="http://schemas.microsoft.com/office/powerpoint/2010/main" val="286015452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randombar(horizontal)">
                                      <p:cBhvr>
                                        <p:cTn id="1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6BBBD-D5A4-8E43-BC3B-999B49C20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093" y="762000"/>
            <a:ext cx="6096000" cy="6096000"/>
          </a:xfrm>
          <a:prstGeom prst="rect">
            <a:avLst/>
          </a:prstGeom>
        </p:spPr>
      </p:pic>
      <p:sp>
        <p:nvSpPr>
          <p:cNvPr id="6" name="Rounded Rectangle 5">
            <a:extLst>
              <a:ext uri="{FF2B5EF4-FFF2-40B4-BE49-F238E27FC236}">
                <a16:creationId xmlns:a16="http://schemas.microsoft.com/office/drawing/2014/main" id="{08351A69-A862-7D40-84D7-E72FA00E27C6}"/>
              </a:ext>
            </a:extLst>
          </p:cNvPr>
          <p:cNvSpPr/>
          <p:nvPr/>
        </p:nvSpPr>
        <p:spPr>
          <a:xfrm>
            <a:off x="1679944" y="1573619"/>
            <a:ext cx="5826642" cy="2236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Calibri" panose="020F0502020204030204" pitchFamily="34" charset="0"/>
                <a:cs typeface="Calibri" panose="020F0502020204030204" pitchFamily="34" charset="0"/>
              </a:rPr>
              <a:t>Em hãy nối nội dung cột A và B sao phù hợp.</a:t>
            </a:r>
          </a:p>
        </p:txBody>
      </p:sp>
    </p:spTree>
    <p:extLst>
      <p:ext uri="{BB962C8B-B14F-4D97-AF65-F5344CB8AC3E}">
        <p14:creationId xmlns:p14="http://schemas.microsoft.com/office/powerpoint/2010/main" val="414737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5" name="TextBox 4">
            <a:extLst>
              <a:ext uri="{FF2B5EF4-FFF2-40B4-BE49-F238E27FC236}">
                <a16:creationId xmlns:a16="http://schemas.microsoft.com/office/drawing/2014/main" id="{8D37D460-3148-F64C-B347-4C415A67DB07}"/>
              </a:ext>
            </a:extLst>
          </p:cNvPr>
          <p:cNvSpPr txBox="1"/>
          <p:nvPr/>
        </p:nvSpPr>
        <p:spPr>
          <a:xfrm>
            <a:off x="505838" y="1486613"/>
            <a:ext cx="11147898" cy="1384995"/>
          </a:xfrm>
          <a:prstGeom prst="rect">
            <a:avLst/>
          </a:prstGeom>
          <a:noFill/>
        </p:spPr>
        <p:txBody>
          <a:bodyPr wrap="square">
            <a:spAutoFit/>
          </a:bodyPr>
          <a:lstStyle/>
          <a:p>
            <a:pPr algn="just"/>
            <a:r>
              <a:rPr lang="en-VN" sz="2800" b="1" dirty="0">
                <a:solidFill>
                  <a:srgbClr val="FF0000"/>
                </a:solidFill>
                <a:effectLst/>
                <a:latin typeface="Times New Roman" panose="02020603050405020304" pitchFamily="18" charset="0"/>
                <a:ea typeface="Times New Roman" panose="02020603050405020304" pitchFamily="18" charset="0"/>
              </a:rPr>
              <a:t>Câu 3</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effectLst/>
                <a:latin typeface="Times New Roman" panose="02020603050405020304" pitchFamily="18" charset="0"/>
                <a:ea typeface="Times New Roman" panose="02020603050405020304" pitchFamily="18" charset="0"/>
              </a:rPr>
              <a:t>b)</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60D5114-4CA6-BC4C-ABC4-72DD1C4959FA}"/>
              </a:ext>
            </a:extLst>
          </p:cNvPr>
          <p:cNvSpPr txBox="1"/>
          <p:nvPr/>
        </p:nvSpPr>
        <p:spPr>
          <a:xfrm>
            <a:off x="1031132" y="1981010"/>
            <a:ext cx="10408595" cy="4832092"/>
          </a:xfrm>
          <a:prstGeom prst="rect">
            <a:avLst/>
          </a:prstGeom>
          <a:noFill/>
        </p:spPr>
        <p:txBody>
          <a:bodyPr wrap="square">
            <a:spAutoFit/>
          </a:bodyPr>
          <a:lstStyle/>
          <a:p>
            <a:pPr algn="just"/>
            <a:r>
              <a:rPr lang="en-VN" sz="2800" dirty="0">
                <a:effectLst/>
                <a:latin typeface="Times New Roman" panose="02020603050405020304" pitchFamily="18" charset="0"/>
                <a:ea typeface="Times New Roman" panose="02020603050405020304" pitchFamily="18" charset="0"/>
              </a:rPr>
              <a:t>		</a:t>
            </a:r>
            <a:r>
              <a:rPr lang="en-VN" sz="2800" i="1" dirty="0">
                <a:effectLst/>
                <a:latin typeface="Times New Roman" panose="02020603050405020304" pitchFamily="18" charset="0"/>
                <a:ea typeface="Times New Roman" panose="02020603050405020304" pitchFamily="18" charset="0"/>
              </a:rPr>
              <a:t>Trời xanh đây là của chúng ta </a:t>
            </a:r>
          </a:p>
          <a:p>
            <a:pPr algn="just"/>
            <a:r>
              <a:rPr lang="en-VN" sz="2800" i="1" dirty="0">
                <a:effectLst/>
                <a:latin typeface="Times New Roman" panose="02020603050405020304" pitchFamily="18" charset="0"/>
                <a:ea typeface="Times New Roman" panose="02020603050405020304" pitchFamily="18" charset="0"/>
              </a:rPr>
              <a:t>		Núi rừng đây là của chúng ta </a:t>
            </a:r>
          </a:p>
          <a:p>
            <a:pPr algn="just"/>
            <a:r>
              <a:rPr lang="en-VN" sz="2800" i="1" dirty="0">
                <a:effectLst/>
                <a:latin typeface="Times New Roman" panose="02020603050405020304" pitchFamily="18" charset="0"/>
                <a:ea typeface="Times New Roman" panose="02020603050405020304" pitchFamily="18" charset="0"/>
              </a:rPr>
              <a:t>		Những cánh đồng thơm mát </a:t>
            </a:r>
          </a:p>
          <a:p>
            <a:pPr algn="just"/>
            <a:r>
              <a:rPr lang="en-VN" sz="2800" i="1" dirty="0">
                <a:effectLst/>
                <a:latin typeface="Times New Roman" panose="02020603050405020304" pitchFamily="18" charset="0"/>
                <a:ea typeface="Times New Roman" panose="02020603050405020304" pitchFamily="18" charset="0"/>
              </a:rPr>
              <a:t>		Những ngả đường bát ngát </a:t>
            </a:r>
          </a:p>
          <a:p>
            <a:pPr algn="just"/>
            <a:r>
              <a:rPr lang="en-VN" sz="2800" i="1" dirty="0">
                <a:effectLst/>
                <a:latin typeface="Times New Roman" panose="02020603050405020304" pitchFamily="18" charset="0"/>
                <a:ea typeface="Times New Roman" panose="02020603050405020304" pitchFamily="18" charset="0"/>
              </a:rPr>
              <a:t>		Những dòng sông đỏ nặng phù sa</a:t>
            </a:r>
          </a:p>
          <a:p>
            <a:pPr algn="just"/>
            <a:r>
              <a:rPr lang="en-VN" sz="2800" i="1" dirty="0">
                <a:effectLst/>
                <a:latin typeface="Times New Roman" panose="02020603050405020304" pitchFamily="18" charset="0"/>
                <a:ea typeface="Times New Roman" panose="02020603050405020304" pitchFamily="18" charset="0"/>
              </a:rPr>
              <a:t>					(Nguyễn Đình Thi) </a:t>
            </a:r>
            <a:endParaRPr lang="en-VN" sz="2800" i="1" dirty="0">
              <a:latin typeface="Times New Roman" panose="02020603050405020304" pitchFamily="18" charset="0"/>
              <a:ea typeface="Times New Roman" panose="02020603050405020304" pitchFamily="18" charset="0"/>
            </a:endParaRP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Nhân hóa: </a:t>
            </a:r>
            <a:r>
              <a:rPr lang="en-VN" sz="2800" i="1" dirty="0">
                <a:effectLst/>
                <a:latin typeface="Times New Roman" panose="02020603050405020304" pitchFamily="18" charset="0"/>
                <a:ea typeface="Times New Roman" panose="02020603050405020304" pitchFamily="18" charset="0"/>
              </a:rPr>
              <a:t>Những buổi ngày xưa vọng nói về</a:t>
            </a:r>
          </a:p>
          <a:p>
            <a:pPr marL="457200" indent="-457200" algn="just">
              <a:buFontTx/>
              <a:buChar char="-"/>
            </a:pPr>
            <a:r>
              <a:rPr lang="en-VN" sz="2800" dirty="0">
                <a:effectLst/>
                <a:latin typeface="Times New Roman" panose="02020603050405020304" pitchFamily="18" charset="0"/>
                <a:ea typeface="Times New Roman" panose="02020603050405020304" pitchFamily="18" charset="0"/>
              </a:rPr>
              <a:t>Tác dụng: Nhằm làm nổi bật những buổi nhớ về ngày xưa của tác giả. Qua đó, nhằm nói lên tình yêu thương của tác giả đối với quê hương</a:t>
            </a:r>
          </a:p>
          <a:p>
            <a:pPr algn="just"/>
            <a:endParaRPr lang="en-VN" sz="2800" i="1"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348589011"/>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randombar(horizontal)">
                                      <p:cBhvr>
                                        <p:cTn id="1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
        <p:nvSpPr>
          <p:cNvPr id="5" name="TextBox 4">
            <a:extLst>
              <a:ext uri="{FF2B5EF4-FFF2-40B4-BE49-F238E27FC236}">
                <a16:creationId xmlns:a16="http://schemas.microsoft.com/office/drawing/2014/main" id="{8D37D460-3148-F64C-B347-4C415A67DB07}"/>
              </a:ext>
            </a:extLst>
          </p:cNvPr>
          <p:cNvSpPr txBox="1"/>
          <p:nvPr/>
        </p:nvSpPr>
        <p:spPr>
          <a:xfrm>
            <a:off x="505838" y="1486613"/>
            <a:ext cx="11147898" cy="1384995"/>
          </a:xfrm>
          <a:prstGeom prst="rect">
            <a:avLst/>
          </a:prstGeom>
          <a:noFill/>
        </p:spPr>
        <p:txBody>
          <a:bodyPr wrap="square">
            <a:spAutoFit/>
          </a:bodyPr>
          <a:lstStyle/>
          <a:p>
            <a:pPr algn="just"/>
            <a:r>
              <a:rPr lang="en-VN" sz="2800" b="1" dirty="0">
                <a:solidFill>
                  <a:srgbClr val="FF0000"/>
                </a:solidFill>
                <a:effectLst/>
                <a:latin typeface="Times New Roman" panose="02020603050405020304" pitchFamily="18" charset="0"/>
                <a:ea typeface="Times New Roman" panose="02020603050405020304" pitchFamily="18" charset="0"/>
              </a:rPr>
              <a:t>Câu 3</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latin typeface="Times New Roman" panose="02020603050405020304" pitchFamily="18" charset="0"/>
                <a:ea typeface="Times New Roman" panose="02020603050405020304" pitchFamily="18" charset="0"/>
              </a:rPr>
              <a:t>c</a:t>
            </a:r>
            <a:r>
              <a:rPr lang="en-VN" sz="2800" dirty="0">
                <a:solidFill>
                  <a:srgbClr val="FF0000"/>
                </a:solidFill>
                <a:effectLst/>
                <a:latin typeface="Times New Roman" panose="02020603050405020304" pitchFamily="18" charset="0"/>
                <a:ea typeface="Times New Roman" panose="02020603050405020304" pitchFamily="18" charset="0"/>
              </a:rPr>
              <a:t>)</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CDDDF85-192A-C54E-B427-1DC95EEFBF4A}"/>
              </a:ext>
            </a:extLst>
          </p:cNvPr>
          <p:cNvSpPr txBox="1"/>
          <p:nvPr/>
        </p:nvSpPr>
        <p:spPr>
          <a:xfrm>
            <a:off x="856034" y="2095394"/>
            <a:ext cx="10642060" cy="3970318"/>
          </a:xfrm>
          <a:prstGeom prst="rect">
            <a:avLst/>
          </a:prstGeom>
          <a:noFill/>
        </p:spPr>
        <p:txBody>
          <a:bodyPr wrap="square">
            <a:spAutoFit/>
          </a:bodyPr>
          <a:lstStyle/>
          <a:p>
            <a:pPr algn="just"/>
            <a:r>
              <a:rPr lang="en-VN" sz="2800" dirty="0">
                <a:effectLst/>
                <a:latin typeface="Times New Roman" panose="02020603050405020304" pitchFamily="18" charset="0"/>
                <a:ea typeface="Times New Roman" panose="02020603050405020304" pitchFamily="18" charset="0"/>
              </a:rPr>
              <a:t>		</a:t>
            </a:r>
            <a:r>
              <a:rPr lang="en-VN" sz="2800" i="1" dirty="0">
                <a:effectLst/>
                <a:latin typeface="Times New Roman" panose="02020603050405020304" pitchFamily="18" charset="0"/>
                <a:ea typeface="Times New Roman" panose="02020603050405020304" pitchFamily="18" charset="0"/>
              </a:rPr>
              <a:t>Từ những năm đau thương chiến đấu </a:t>
            </a:r>
          </a:p>
          <a:p>
            <a:pPr algn="just"/>
            <a:r>
              <a:rPr lang="en-VN" sz="2800" i="1" dirty="0">
                <a:effectLst/>
                <a:latin typeface="Times New Roman" panose="02020603050405020304" pitchFamily="18" charset="0"/>
                <a:ea typeface="Times New Roman" panose="02020603050405020304" pitchFamily="18" charset="0"/>
              </a:rPr>
              <a:t>		Đã ngời lên nét mặt quê hương </a:t>
            </a:r>
          </a:p>
          <a:p>
            <a:pPr algn="just"/>
            <a:r>
              <a:rPr lang="en-VN" sz="2800" i="1" dirty="0">
                <a:effectLst/>
                <a:latin typeface="Times New Roman" panose="02020603050405020304" pitchFamily="18" charset="0"/>
                <a:ea typeface="Times New Roman" panose="02020603050405020304" pitchFamily="18" charset="0"/>
              </a:rPr>
              <a:t>		Từ gốc lửa bờ tre hồn hậu </a:t>
            </a:r>
          </a:p>
          <a:p>
            <a:pPr algn="just"/>
            <a:r>
              <a:rPr lang="en-VN" sz="2800" i="1" dirty="0">
                <a:effectLst/>
                <a:latin typeface="Times New Roman" panose="02020603050405020304" pitchFamily="18" charset="0"/>
                <a:ea typeface="Times New Roman" panose="02020603050405020304" pitchFamily="18" charset="0"/>
              </a:rPr>
              <a:t>		Đã bật lên những tiếng căm hờn</a:t>
            </a:r>
          </a:p>
          <a:p>
            <a:pPr algn="ctr"/>
            <a:r>
              <a:rPr lang="en-VN" sz="2800" i="1" dirty="0">
                <a:effectLst/>
                <a:latin typeface="Times New Roman" panose="02020603050405020304" pitchFamily="18" charset="0"/>
                <a:ea typeface="Times New Roman" panose="02020603050405020304" pitchFamily="18" charset="0"/>
              </a:rPr>
              <a:t>(Nguyễn Đình Thi)</a:t>
            </a:r>
          </a:p>
          <a:p>
            <a:pPr marL="342900" indent="-342900" algn="just">
              <a:buFontTx/>
              <a:buChar char="-"/>
            </a:pPr>
            <a:r>
              <a:rPr lang="en-VN" sz="2800" dirty="0">
                <a:effectLst/>
                <a:latin typeface="Times New Roman" panose="02020603050405020304" pitchFamily="18" charset="0"/>
                <a:ea typeface="Times New Roman" panose="02020603050405020304" pitchFamily="18" charset="0"/>
              </a:rPr>
              <a:t>Tác giả sử dụng nghệ thuật nhân hóa để thể hiện sự quyết tâm sự thù hận của quê hương với lũ giặc xâm lược. Thể hiện không chỉ con người căm thù bọn giặc mà những sự vật vô chi vô giác khi có giặc cũng vùng lên chiến đấu như con người.</a:t>
            </a:r>
          </a:p>
        </p:txBody>
      </p:sp>
    </p:spTree>
    <p:custDataLst>
      <p:tags r:id="rId1"/>
    </p:custDataLst>
    <p:extLst>
      <p:ext uri="{BB962C8B-B14F-4D97-AF65-F5344CB8AC3E}">
        <p14:creationId xmlns:p14="http://schemas.microsoft.com/office/powerpoint/2010/main" val="4012217194"/>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37D460-3148-F64C-B347-4C415A67DB07}"/>
              </a:ext>
            </a:extLst>
          </p:cNvPr>
          <p:cNvSpPr txBox="1"/>
          <p:nvPr/>
        </p:nvSpPr>
        <p:spPr>
          <a:xfrm>
            <a:off x="505838" y="1486613"/>
            <a:ext cx="11147898" cy="1384995"/>
          </a:xfrm>
          <a:prstGeom prst="rect">
            <a:avLst/>
          </a:prstGeom>
          <a:noFill/>
        </p:spPr>
        <p:txBody>
          <a:bodyPr wrap="square">
            <a:spAutoFit/>
          </a:bodyPr>
          <a:lstStyle/>
          <a:p>
            <a:pPr algn="just"/>
            <a:r>
              <a:rPr lang="en-VN" sz="2800" b="1" dirty="0">
                <a:solidFill>
                  <a:srgbClr val="FF0000"/>
                </a:solidFill>
                <a:effectLst/>
                <a:latin typeface="Times New Roman" panose="02020603050405020304" pitchFamily="18" charset="0"/>
                <a:ea typeface="Times New Roman" panose="02020603050405020304" pitchFamily="18" charset="0"/>
              </a:rPr>
              <a:t>Câu 3</a:t>
            </a:r>
            <a:r>
              <a:rPr lang="vi-VN" sz="2800" b="1" dirty="0">
                <a:solidFill>
                  <a:srgbClr val="FF0000"/>
                </a:solidFill>
                <a:effectLst/>
                <a:latin typeface="Times New Roman" panose="02020603050405020304" pitchFamily="18" charset="0"/>
                <a:ea typeface="Times New Roman" panose="02020603050405020304" pitchFamily="18" charset="0"/>
              </a:rPr>
              <a:t>:</a:t>
            </a:r>
            <a:r>
              <a:rPr lang="vi-VN" sz="2800" dirty="0">
                <a:solidFill>
                  <a:srgbClr val="FF0000"/>
                </a:solidFill>
                <a:effectLst/>
                <a:latin typeface="Times New Roman" panose="02020603050405020304" pitchFamily="18" charset="0"/>
                <a:ea typeface="Times New Roman" panose="02020603050405020304" pitchFamily="18" charset="0"/>
              </a:rPr>
              <a:t> </a:t>
            </a:r>
          </a:p>
          <a:p>
            <a:pPr algn="just"/>
            <a:r>
              <a:rPr lang="en-VN" sz="2800" dirty="0">
                <a:solidFill>
                  <a:srgbClr val="FF0000"/>
                </a:solidFill>
                <a:latin typeface="Times New Roman" panose="02020603050405020304" pitchFamily="18" charset="0"/>
                <a:ea typeface="Times New Roman" panose="02020603050405020304" pitchFamily="18" charset="0"/>
              </a:rPr>
              <a:t>d</a:t>
            </a:r>
            <a:r>
              <a:rPr lang="en-VN" sz="2800" dirty="0">
                <a:solidFill>
                  <a:srgbClr val="FF0000"/>
                </a:solidFill>
                <a:effectLst/>
                <a:latin typeface="Times New Roman" panose="02020603050405020304" pitchFamily="18" charset="0"/>
                <a:ea typeface="Times New Roman" panose="02020603050405020304" pitchFamily="18" charset="0"/>
              </a:rPr>
              <a:t>)</a:t>
            </a:r>
            <a:endParaRPr lang="en-VN" sz="2400" dirty="0">
              <a:solidFill>
                <a:srgbClr val="FF0000"/>
              </a:solidFill>
              <a:effectLst/>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endParaRPr lang="en-VN"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A2B039C-6EA6-9347-AACD-E6FAADC721BB}"/>
              </a:ext>
            </a:extLst>
          </p:cNvPr>
          <p:cNvSpPr txBox="1"/>
          <p:nvPr/>
        </p:nvSpPr>
        <p:spPr>
          <a:xfrm>
            <a:off x="804153" y="1874728"/>
            <a:ext cx="10077855" cy="3108543"/>
          </a:xfrm>
          <a:prstGeom prst="rect">
            <a:avLst/>
          </a:prstGeom>
          <a:noFill/>
        </p:spPr>
        <p:txBody>
          <a:bodyPr wrap="square">
            <a:spAutoFit/>
          </a:bodyPr>
          <a:lstStyle/>
          <a:p>
            <a:pPr algn="just">
              <a:lnSpc>
                <a:spcPct val="150000"/>
              </a:lnSpc>
            </a:pPr>
            <a:r>
              <a:rPr lang="en-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VN" sz="2800" i="1" dirty="0">
                <a:effectLst/>
                <a:latin typeface="Times New Roman" panose="02020603050405020304" pitchFamily="18" charset="0"/>
                <a:ea typeface="Times New Roman" panose="02020603050405020304" pitchFamily="18" charset="0"/>
                <a:cs typeface="Times New Roman" panose="02020603050405020304" pitchFamily="18" charset="0"/>
              </a:rPr>
              <a:t>Sân khấu lô nhô mấy chàng đầu trọc </a:t>
            </a:r>
            <a:endParaRPr lang="en-VN"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VN" sz="2800" i="1" dirty="0">
                <a:effectLst/>
                <a:latin typeface="Times New Roman" panose="02020603050405020304" pitchFamily="18" charset="0"/>
                <a:ea typeface="Times New Roman" panose="02020603050405020304" pitchFamily="18" charset="0"/>
                <a:cs typeface="Times New Roman" panose="02020603050405020304" pitchFamily="18" charset="0"/>
              </a:rPr>
              <a:t>			Người xem ngổn ngang cũng rặt l</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í</a:t>
            </a:r>
            <a:r>
              <a:rPr lang="en-VN" sz="2800" i="1" dirty="0">
                <a:effectLst/>
                <a:latin typeface="Times New Roman" panose="02020603050405020304" pitchFamily="18" charset="0"/>
                <a:ea typeface="Times New Roman" panose="02020603050405020304" pitchFamily="18" charset="0"/>
                <a:cs typeface="Times New Roman" panose="02020603050405020304" pitchFamily="18" charset="0"/>
              </a:rPr>
              <a:t>nh trọc đầu</a:t>
            </a:r>
            <a:endParaRPr lang="en-VN"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VN" sz="2800" i="1" dirty="0">
                <a:effectLst/>
                <a:latin typeface="Times New Roman" panose="02020603050405020304" pitchFamily="18" charset="0"/>
                <a:ea typeface="Times New Roman" panose="02020603050405020304" pitchFamily="18" charset="0"/>
                <a:cs typeface="Times New Roman" panose="02020603050405020304" pitchFamily="18" charset="0"/>
              </a:rPr>
              <a:t>						(Trần Đăng Khoa)</a:t>
            </a:r>
            <a:endParaRPr lang="en-VN"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buFontTx/>
              <a:buChar char="-"/>
            </a:pPr>
            <a:r>
              <a:rPr lang="en-VN" sz="2800" dirty="0">
                <a:effectLst/>
                <a:latin typeface="Times New Roman" panose="02020603050405020304" pitchFamily="18" charset="0"/>
                <a:ea typeface="Times New Roman" panose="02020603050405020304" pitchFamily="18" charset="0"/>
                <a:cs typeface="Times New Roman" panose="02020603050405020304" pitchFamily="18" charset="0"/>
              </a:rPr>
              <a:t>Đảo ngữ</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Tx/>
              <a:buChar char="-"/>
            </a:pPr>
            <a:r>
              <a:rPr lang="en-VN" sz="2800" dirty="0">
                <a:effectLst/>
                <a:latin typeface="Times New Roman" panose="02020603050405020304" pitchFamily="18" charset="0"/>
                <a:ea typeface="Times New Roman" panose="02020603050405020304" pitchFamily="18" charset="0"/>
                <a:cs typeface="Times New Roman" panose="02020603050405020304" pitchFamily="18" charset="0"/>
              </a:rPr>
              <a:t>Tác dụng: Nhấn mạnh hình ảnh người lính trọc đầu</a:t>
            </a:r>
            <a:endParaRPr lang="en-VN"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8">
            <a:extLst>
              <a:ext uri="{FF2B5EF4-FFF2-40B4-BE49-F238E27FC236}">
                <a16:creationId xmlns:a16="http://schemas.microsoft.com/office/drawing/2014/main" id="{244E9648-EDC3-6A4F-8B9D-DF4297C585FC}"/>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 LUYỆN TẬP</a:t>
            </a:r>
            <a:endParaRPr lang="zh-CN" altLang="en-US" sz="4000" b="1" dirty="0">
              <a:solidFill>
                <a:schemeClr val="tx1">
                  <a:lumMod val="85000"/>
                  <a:lumOff val="15000"/>
                </a:schemeClr>
              </a:solidFill>
              <a:cs typeface="+mn-ea"/>
              <a:sym typeface="+mn-lt"/>
            </a:endParaRPr>
          </a:p>
        </p:txBody>
      </p:sp>
    </p:spTree>
    <p:custDataLst>
      <p:tags r:id="rId1"/>
    </p:custDataLst>
    <p:extLst>
      <p:ext uri="{BB962C8B-B14F-4D97-AF65-F5344CB8AC3E}">
        <p14:creationId xmlns:p14="http://schemas.microsoft.com/office/powerpoint/2010/main" val="355561101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7" dur="500"/>
                                        <p:tgtEl>
                                          <p:spTgt spid="6">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4067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III. VẬN DỤNG</a:t>
            </a:r>
            <a:endParaRPr lang="zh-CN" altLang="en-US" sz="4000" b="1" dirty="0">
              <a:solidFill>
                <a:schemeClr val="tx1">
                  <a:lumMod val="85000"/>
                  <a:lumOff val="15000"/>
                </a:schemeClr>
              </a:solidFill>
              <a:cs typeface="+mn-ea"/>
              <a:sym typeface="+mn-lt"/>
            </a:endParaRPr>
          </a:p>
        </p:txBody>
      </p:sp>
      <p:sp>
        <p:nvSpPr>
          <p:cNvPr id="2" name="Rounded Rectangle 1">
            <a:extLst>
              <a:ext uri="{FF2B5EF4-FFF2-40B4-BE49-F238E27FC236}">
                <a16:creationId xmlns:a16="http://schemas.microsoft.com/office/drawing/2014/main" id="{827237A0-2D15-F949-96CC-161BC8D2DF70}"/>
              </a:ext>
            </a:extLst>
          </p:cNvPr>
          <p:cNvSpPr/>
          <p:nvPr/>
        </p:nvSpPr>
        <p:spPr>
          <a:xfrm>
            <a:off x="874532" y="1708241"/>
            <a:ext cx="7235146" cy="2256817"/>
          </a:xfrm>
          <a:prstGeom prst="round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Hãy viết đoạn văn (khoảng 5-7 dòng) bàn về giá trị nghệ thuật của bài thơ Đất nước (Nguyễn Đình Thi), trong đoạn văn có sử dụng biện pháp tu từ so sánh.</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F590EA21-CBE4-5142-9843-0A7A24506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093" y="762000"/>
            <a:ext cx="6096000" cy="6096000"/>
          </a:xfrm>
          <a:prstGeom prst="rect">
            <a:avLst/>
          </a:prstGeom>
        </p:spPr>
      </p:pic>
    </p:spTree>
    <p:custDataLst>
      <p:tags r:id="rId1"/>
    </p:custDataLst>
    <p:extLst>
      <p:ext uri="{BB962C8B-B14F-4D97-AF65-F5344CB8AC3E}">
        <p14:creationId xmlns:p14="http://schemas.microsoft.com/office/powerpoint/2010/main" val="750378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5074FA-539C-41F2-A06F-29EBB9749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56700" y="-2677299"/>
            <a:ext cx="6878596" cy="12192001"/>
          </a:xfrm>
          <a:prstGeom prst="rect">
            <a:avLst/>
          </a:prstGeom>
        </p:spPr>
      </p:pic>
      <p:pic>
        <p:nvPicPr>
          <p:cNvPr id="12" name="图片 11">
            <a:extLst>
              <a:ext uri="{FF2B5EF4-FFF2-40B4-BE49-F238E27FC236}">
                <a16:creationId xmlns:a16="http://schemas.microsoft.com/office/drawing/2014/main" id="{0FE83EED-97D3-47F1-BF2D-9703515DF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6257" y="-1183642"/>
            <a:ext cx="6919486" cy="9225286"/>
          </a:xfrm>
          <a:prstGeom prst="rect">
            <a:avLst/>
          </a:prstGeom>
        </p:spPr>
      </p:pic>
      <p:pic>
        <p:nvPicPr>
          <p:cNvPr id="15" name="图片 14">
            <a:extLst>
              <a:ext uri="{FF2B5EF4-FFF2-40B4-BE49-F238E27FC236}">
                <a16:creationId xmlns:a16="http://schemas.microsoft.com/office/drawing/2014/main" id="{2296E414-4A78-40AA-9D4C-0E5C50BA3E3F}"/>
              </a:ext>
            </a:extLst>
          </p:cNvPr>
          <p:cNvPicPr>
            <a:picLocks noChangeAspect="1"/>
          </p:cNvPicPr>
          <p:nvPr/>
        </p:nvPicPr>
        <p:blipFill rotWithShape="1">
          <a:blip r:embed="rId4">
            <a:extLst>
              <a:ext uri="{28A0092B-C50C-407E-A947-70E740481C1C}">
                <a14:useLocalDpi xmlns:a14="http://schemas.microsoft.com/office/drawing/2010/main" val="0"/>
              </a:ext>
            </a:extLst>
          </a:blip>
          <a:srcRect r="65506" b="81668"/>
          <a:stretch/>
        </p:blipFill>
        <p:spPr>
          <a:xfrm>
            <a:off x="-3" y="-23446"/>
            <a:ext cx="5638803" cy="4495651"/>
          </a:xfrm>
          <a:prstGeom prst="rect">
            <a:avLst/>
          </a:prstGeom>
        </p:spPr>
      </p:pic>
      <p:pic>
        <p:nvPicPr>
          <p:cNvPr id="16" name="图片 15">
            <a:extLst>
              <a:ext uri="{FF2B5EF4-FFF2-40B4-BE49-F238E27FC236}">
                <a16:creationId xmlns:a16="http://schemas.microsoft.com/office/drawing/2014/main" id="{61B0B8D6-2C78-4740-B96E-FDBEF65F1A7C}"/>
              </a:ext>
            </a:extLst>
          </p:cNvPr>
          <p:cNvPicPr>
            <a:picLocks noChangeAspect="1"/>
          </p:cNvPicPr>
          <p:nvPr/>
        </p:nvPicPr>
        <p:blipFill rotWithShape="1">
          <a:blip r:embed="rId4">
            <a:extLst>
              <a:ext uri="{28A0092B-C50C-407E-A947-70E740481C1C}">
                <a14:useLocalDpi xmlns:a14="http://schemas.microsoft.com/office/drawing/2010/main" val="0"/>
              </a:ext>
            </a:extLst>
          </a:blip>
          <a:srcRect l="62715" t="82834" r="299" b="271"/>
          <a:stretch/>
        </p:blipFill>
        <p:spPr>
          <a:xfrm>
            <a:off x="6965595" y="3276600"/>
            <a:ext cx="5226403" cy="3581400"/>
          </a:xfrm>
          <a:prstGeom prst="rect">
            <a:avLst/>
          </a:prstGeom>
        </p:spPr>
      </p:pic>
      <p:sp>
        <p:nvSpPr>
          <p:cNvPr id="11" name="文本框 10">
            <a:extLst>
              <a:ext uri="{FF2B5EF4-FFF2-40B4-BE49-F238E27FC236}">
                <a16:creationId xmlns:a16="http://schemas.microsoft.com/office/drawing/2014/main" id="{08806973-DFBD-40B8-ABC7-E8C8F33854F4}"/>
              </a:ext>
            </a:extLst>
          </p:cNvPr>
          <p:cNvSpPr txBox="1"/>
          <p:nvPr/>
        </p:nvSpPr>
        <p:spPr>
          <a:xfrm>
            <a:off x="2926079" y="2745505"/>
            <a:ext cx="6339842" cy="1107996"/>
          </a:xfrm>
          <a:prstGeom prst="rect">
            <a:avLst/>
          </a:prstGeom>
          <a:noFill/>
        </p:spPr>
        <p:txBody>
          <a:bodyPr wrap="square" rtlCol="0">
            <a:spAutoFit/>
          </a:bodyPr>
          <a:lstStyle/>
          <a:p>
            <a:pPr algn="ctr"/>
            <a:r>
              <a:rPr lang="vi-VN" altLang="zh-CN" sz="6600" b="1" dirty="0">
                <a:latin typeface="Calibri" panose="020F0502020204030204" pitchFamily="34" charset="0"/>
                <a:cs typeface="Calibri" panose="020F0502020204030204" pitchFamily="34" charset="0"/>
                <a:sym typeface="+mn-lt"/>
              </a:rPr>
              <a:t>Thank you!</a:t>
            </a:r>
            <a:endParaRPr lang="zh-CN" altLang="en-US" sz="6600" b="1" dirty="0">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119278498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59D1DD7-4693-5E41-9432-E15AC3A08076}"/>
              </a:ext>
            </a:extLst>
          </p:cNvPr>
          <p:cNvGraphicFramePr>
            <a:graphicFrameLocks noGrp="1"/>
          </p:cNvGraphicFramePr>
          <p:nvPr>
            <p:extLst>
              <p:ext uri="{D42A27DB-BD31-4B8C-83A1-F6EECF244321}">
                <p14:modId xmlns:p14="http://schemas.microsoft.com/office/powerpoint/2010/main" val="337650274"/>
              </p:ext>
            </p:extLst>
          </p:nvPr>
        </p:nvGraphicFramePr>
        <p:xfrm>
          <a:off x="167326" y="88278"/>
          <a:ext cx="11857347" cy="6705600"/>
        </p:xfrm>
        <a:graphic>
          <a:graphicData uri="http://schemas.openxmlformats.org/drawingml/2006/table">
            <a:tbl>
              <a:tblPr firstRow="1" firstCol="1" bandRow="1">
                <a:tableStyleId>{5C22544A-7EE6-4342-B048-85BDC9FD1C3A}</a:tableStyleId>
              </a:tblPr>
              <a:tblGrid>
                <a:gridCol w="1450459">
                  <a:extLst>
                    <a:ext uri="{9D8B030D-6E8A-4147-A177-3AD203B41FA5}">
                      <a16:colId xmlns:a16="http://schemas.microsoft.com/office/drawing/2014/main" val="3087963387"/>
                    </a:ext>
                  </a:extLst>
                </a:gridCol>
                <a:gridCol w="787330">
                  <a:extLst>
                    <a:ext uri="{9D8B030D-6E8A-4147-A177-3AD203B41FA5}">
                      <a16:colId xmlns:a16="http://schemas.microsoft.com/office/drawing/2014/main" val="1848866023"/>
                    </a:ext>
                  </a:extLst>
                </a:gridCol>
                <a:gridCol w="9619558">
                  <a:extLst>
                    <a:ext uri="{9D8B030D-6E8A-4147-A177-3AD203B41FA5}">
                      <a16:colId xmlns:a16="http://schemas.microsoft.com/office/drawing/2014/main" val="50708800"/>
                    </a:ext>
                  </a:extLst>
                </a:gridCol>
              </a:tblGrid>
              <a:tr h="201254">
                <a:tc>
                  <a:txBody>
                    <a:bodyPr/>
                    <a:lstStyle/>
                    <a:p>
                      <a:pPr algn="ctr">
                        <a:lnSpc>
                          <a:spcPct val="100000"/>
                        </a:lnSpc>
                      </a:pPr>
                      <a:r>
                        <a:rPr lang="vi-VN" sz="2200">
                          <a:effectLst/>
                          <a:latin typeface="Calibri" panose="020F0502020204030204" pitchFamily="34" charset="0"/>
                          <a:cs typeface="Calibri" panose="020F0502020204030204" pitchFamily="34" charset="0"/>
                        </a:rPr>
                        <a:t>A</a:t>
                      </a:r>
                      <a:endParaRPr lang="en-VN" sz="220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rowSpan="9">
                  <a:txBody>
                    <a:bodyPr/>
                    <a:lstStyle/>
                    <a:p>
                      <a:pPr algn="ctr">
                        <a:lnSpc>
                          <a:spcPct val="100000"/>
                        </a:lnSpc>
                      </a:pPr>
                      <a:r>
                        <a:rPr lang="vi-VN" sz="2200" dirty="0">
                          <a:effectLst/>
                          <a:latin typeface="Calibri" panose="020F0502020204030204" pitchFamily="34" charset="0"/>
                          <a:cs typeface="Calibri" panose="020F0502020204030204" pitchFamily="34" charset="0"/>
                        </a:rPr>
                        <a:t> </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solidFill>
                      <a:schemeClr val="bg1"/>
                    </a:solidFill>
                  </a:tcPr>
                </a:tc>
                <a:tc>
                  <a:txBody>
                    <a:bodyPr/>
                    <a:lstStyle/>
                    <a:p>
                      <a:pPr algn="ctr">
                        <a:lnSpc>
                          <a:spcPct val="100000"/>
                        </a:lnSpc>
                      </a:pPr>
                      <a:r>
                        <a:rPr lang="vi-VN" sz="2200">
                          <a:effectLst/>
                          <a:latin typeface="Calibri" panose="020F0502020204030204" pitchFamily="34" charset="0"/>
                          <a:cs typeface="Calibri" panose="020F0502020204030204" pitchFamily="34" charset="0"/>
                        </a:rPr>
                        <a:t>B</a:t>
                      </a:r>
                      <a:endParaRPr lang="en-VN" sz="220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3601839736"/>
                  </a:ext>
                </a:extLst>
              </a:tr>
              <a:tr h="655445">
                <a:tc>
                  <a:txBody>
                    <a:bodyPr/>
                    <a:lstStyle/>
                    <a:p>
                      <a:pPr algn="ctr">
                        <a:lnSpc>
                          <a:spcPct val="100000"/>
                        </a:lnSpc>
                      </a:pPr>
                      <a:r>
                        <a:rPr lang="vi-VN" sz="2200" dirty="0">
                          <a:effectLst/>
                          <a:latin typeface="Calibri" panose="020F0502020204030204" pitchFamily="34" charset="0"/>
                          <a:cs typeface="Calibri" panose="020F0502020204030204" pitchFamily="34" charset="0"/>
                        </a:rPr>
                        <a:t>1. </a:t>
                      </a:r>
                      <a:r>
                        <a:rPr lang="en-US" sz="2200" dirty="0" err="1">
                          <a:effectLst/>
                          <a:latin typeface="Calibri" panose="020F0502020204030204" pitchFamily="34" charset="0"/>
                          <a:cs typeface="Calibri" panose="020F0502020204030204" pitchFamily="34" charset="0"/>
                        </a:rPr>
                        <a:t>Nhân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hóa</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a:effectLst/>
                          <a:latin typeface="Calibri" panose="020F0502020204030204" pitchFamily="34" charset="0"/>
                          <a:cs typeface="Calibri" panose="020F0502020204030204" pitchFamily="34" charset="0"/>
                        </a:rPr>
                        <a:t>a. L</a:t>
                      </a:r>
                      <a:r>
                        <a:rPr lang="en-US" sz="2200">
                          <a:effectLst/>
                          <a:latin typeface="Calibri" panose="020F0502020204030204" pitchFamily="34" charset="0"/>
                          <a:cs typeface="Calibri" panose="020F0502020204030204" pitchFamily="34" charset="0"/>
                        </a:rPr>
                        <a:t>à đối chiếu 2 hay nhiều sự vật, sự việc mà giữa chúng có những nét tương đồng để làm tăng sức gợi hình, gợi cảm cho lời văn.</a:t>
                      </a:r>
                      <a:endParaRPr lang="en-VN" sz="220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551010349"/>
                  </a:ext>
                </a:extLst>
              </a:tr>
              <a:tr h="883017">
                <a:tc>
                  <a:txBody>
                    <a:bodyPr/>
                    <a:lstStyle/>
                    <a:p>
                      <a:pPr algn="ctr">
                        <a:lnSpc>
                          <a:spcPct val="100000"/>
                        </a:lnSpc>
                      </a:pPr>
                      <a:r>
                        <a:rPr lang="vi-VN" sz="2200" dirty="0">
                          <a:effectLst/>
                          <a:latin typeface="Calibri" panose="020F0502020204030204" pitchFamily="34" charset="0"/>
                          <a:cs typeface="Calibri" panose="020F0502020204030204" pitchFamily="34" charset="0"/>
                        </a:rPr>
                        <a:t>2.</a:t>
                      </a:r>
                      <a:r>
                        <a:rPr lang="en-US" sz="2200" dirty="0" err="1">
                          <a:effectLst/>
                          <a:latin typeface="Calibri" panose="020F0502020204030204" pitchFamily="34" charset="0"/>
                          <a:cs typeface="Calibri" panose="020F0502020204030204" pitchFamily="34" charset="0"/>
                        </a:rPr>
                        <a:t>Hoán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dụ</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dirty="0">
                          <a:effectLst/>
                          <a:latin typeface="Calibri" panose="020F0502020204030204" pitchFamily="34" charset="0"/>
                          <a:cs typeface="Calibri" panose="020F0502020204030204" pitchFamily="34" charset="0"/>
                        </a:rPr>
                        <a:t>b. L</a:t>
                      </a:r>
                      <a:r>
                        <a:rPr lang="en-US" sz="2200" dirty="0" err="1">
                          <a:effectLst/>
                          <a:latin typeface="Calibri" panose="020F0502020204030204" pitchFamily="34" charset="0"/>
                          <a:cs typeface="Calibri" panose="020F0502020204030204" pitchFamily="34" charset="0"/>
                        </a:rPr>
                        <a:t>à</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pháp</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từ</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sử</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dụng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những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từ</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ngữ</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chỉ</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hoạt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động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tính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cách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suy</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nghĩ</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tên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gọi</a:t>
                      </a:r>
                      <a:r>
                        <a:rPr lang="en-US" sz="2200" dirty="0">
                          <a:effectLst/>
                          <a:latin typeface="Calibri" panose="020F0502020204030204" pitchFamily="34" charset="0"/>
                          <a:cs typeface="Calibri" panose="020F0502020204030204" pitchFamily="34" charset="0"/>
                        </a:rPr>
                        <a:t> ... </a:t>
                      </a:r>
                      <a:r>
                        <a:rPr lang="en-US" sz="2200" dirty="0" err="1">
                          <a:effectLst/>
                          <a:latin typeface="Calibri" panose="020F0502020204030204" pitchFamily="34" charset="0"/>
                          <a:cs typeface="Calibri" panose="020F0502020204030204" pitchFamily="34" charset="0"/>
                        </a:rPr>
                        <a:t>vốn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chỉ</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dành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cho</a:t>
                      </a:r>
                      <a:r>
                        <a:rPr lang="en-US" sz="2200" dirty="0">
                          <a:effectLst/>
                          <a:latin typeface="Calibri" panose="020F0502020204030204" pitchFamily="34" charset="0"/>
                          <a:cs typeface="Calibri" panose="020F0502020204030204" pitchFamily="34" charset="0"/>
                        </a:rPr>
                        <a:t> con </a:t>
                      </a:r>
                      <a:r>
                        <a:rPr lang="en-US" sz="2200" dirty="0" err="1">
                          <a:effectLst/>
                          <a:latin typeface="Calibri" panose="020F0502020204030204" pitchFamily="34" charset="0"/>
                          <a:cs typeface="Calibri" panose="020F0502020204030204" pitchFamily="34" charset="0"/>
                        </a:rPr>
                        <a:t>người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để</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miêu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tả</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đồ</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con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cây</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cối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khiến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cho</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chúng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trở</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nên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sinh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động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gần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gũi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có</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hồn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hơn</a:t>
                      </a:r>
                      <a:r>
                        <a:rPr lang="en-US" sz="2200" dirty="0">
                          <a:effectLst/>
                          <a:latin typeface="Calibri" panose="020F0502020204030204" pitchFamily="34" charset="0"/>
                          <a:cs typeface="Calibri" panose="020F0502020204030204" pitchFamily="34" charset="0"/>
                        </a:rPr>
                        <a:t>.</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1599228340"/>
                  </a:ext>
                </a:extLst>
              </a:tr>
              <a:tr h="655445">
                <a:tc>
                  <a:txBody>
                    <a:bodyPr/>
                    <a:lstStyle/>
                    <a:p>
                      <a:pPr algn="ctr">
                        <a:lnSpc>
                          <a:spcPct val="100000"/>
                        </a:lnSpc>
                      </a:pPr>
                      <a:r>
                        <a:rPr lang="vi-VN" sz="2200" dirty="0">
                          <a:effectLst/>
                          <a:latin typeface="Calibri" panose="020F0502020204030204" pitchFamily="34" charset="0"/>
                          <a:cs typeface="Calibri" panose="020F0502020204030204" pitchFamily="34" charset="0"/>
                        </a:rPr>
                        <a:t>3. </a:t>
                      </a:r>
                      <a:r>
                        <a:rPr lang="en-US" sz="2200" dirty="0">
                          <a:effectLst/>
                          <a:latin typeface="Calibri" panose="020F0502020204030204" pitchFamily="34" charset="0"/>
                          <a:cs typeface="Calibri" panose="020F0502020204030204" pitchFamily="34" charset="0"/>
                        </a:rPr>
                        <a:t>So </a:t>
                      </a:r>
                      <a:r>
                        <a:rPr lang="en-US" sz="2200" dirty="0" err="1">
                          <a:effectLst/>
                          <a:latin typeface="Calibri" panose="020F0502020204030204" pitchFamily="34" charset="0"/>
                          <a:cs typeface="Calibri" panose="020F0502020204030204" pitchFamily="34" charset="0"/>
                        </a:rPr>
                        <a:t>sánh</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dirty="0">
                          <a:effectLst/>
                          <a:latin typeface="Calibri" panose="020F0502020204030204" pitchFamily="34" charset="0"/>
                          <a:cs typeface="Calibri" panose="020F0502020204030204" pitchFamily="34" charset="0"/>
                        </a:rPr>
                        <a:t>c. L</a:t>
                      </a:r>
                      <a:r>
                        <a:rPr lang="en-US" sz="2200" dirty="0" err="1">
                          <a:effectLst/>
                          <a:latin typeface="Calibri" panose="020F0502020204030204" pitchFamily="34" charset="0"/>
                          <a:cs typeface="Calibri" panose="020F0502020204030204" pitchFamily="34" charset="0"/>
                        </a:rPr>
                        <a:t>à</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pháp</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từ</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gọi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tên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tượng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này</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bằng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tên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tượng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khác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có</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nét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tương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đồng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với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nó</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nhằm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tăng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sức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gợi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hình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gợi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cảm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cho</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diễn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đạt</a:t>
                      </a:r>
                      <a:r>
                        <a:rPr lang="en-US" sz="2200" dirty="0">
                          <a:effectLst/>
                          <a:latin typeface="Calibri" panose="020F0502020204030204" pitchFamily="34" charset="0"/>
                          <a:cs typeface="Calibri" panose="020F0502020204030204" pitchFamily="34" charset="0"/>
                        </a:rPr>
                        <a:t>.</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3705783954"/>
                  </a:ext>
                </a:extLst>
              </a:tr>
              <a:tr h="883017">
                <a:tc>
                  <a:txBody>
                    <a:bodyPr/>
                    <a:lstStyle/>
                    <a:p>
                      <a:pPr algn="ctr">
                        <a:lnSpc>
                          <a:spcPct val="100000"/>
                        </a:lnSpc>
                      </a:pPr>
                      <a:r>
                        <a:rPr lang="vi-VN" sz="2200" dirty="0">
                          <a:effectLst/>
                          <a:latin typeface="Calibri" panose="020F0502020204030204" pitchFamily="34" charset="0"/>
                          <a:cs typeface="Calibri" panose="020F0502020204030204" pitchFamily="34" charset="0"/>
                        </a:rPr>
                        <a:t>4. </a:t>
                      </a:r>
                      <a:r>
                        <a:rPr lang="en-US" sz="2200" dirty="0" err="1">
                          <a:effectLst/>
                          <a:latin typeface="Calibri" panose="020F0502020204030204" pitchFamily="34" charset="0"/>
                          <a:cs typeface="Calibri" panose="020F0502020204030204" pitchFamily="34" charset="0"/>
                        </a:rPr>
                        <a:t>Ẩn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dụ</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dirty="0">
                          <a:effectLst/>
                          <a:latin typeface="Calibri" panose="020F0502020204030204" pitchFamily="34" charset="0"/>
                          <a:cs typeface="Calibri" panose="020F0502020204030204" pitchFamily="34" charset="0"/>
                        </a:rPr>
                        <a:t>d. L</a:t>
                      </a:r>
                      <a:r>
                        <a:rPr lang="en-US" sz="2200" dirty="0" err="1">
                          <a:effectLst/>
                          <a:latin typeface="Calibri" panose="020F0502020204030204" pitchFamily="34" charset="0"/>
                          <a:cs typeface="Calibri" panose="020F0502020204030204" pitchFamily="34" charset="0"/>
                        </a:rPr>
                        <a:t>à</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pháp</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từ</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gọi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tên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tượng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khái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niệm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này</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bằng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tên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của</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một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tượng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khác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có</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quan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hệ</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gần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gũi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với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nó</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nhằm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làm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tăng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sức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gợi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hình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gợi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cảm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cho</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diễn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đạt</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1709024341"/>
                  </a:ext>
                </a:extLst>
              </a:tr>
              <a:tr h="655445">
                <a:tc>
                  <a:txBody>
                    <a:bodyPr/>
                    <a:lstStyle/>
                    <a:p>
                      <a:pPr algn="ctr">
                        <a:lnSpc>
                          <a:spcPct val="100000"/>
                        </a:lnSpc>
                      </a:pPr>
                      <a:r>
                        <a:rPr lang="vi-VN" sz="2200" dirty="0">
                          <a:effectLst/>
                          <a:latin typeface="Calibri" panose="020F0502020204030204" pitchFamily="34" charset="0"/>
                          <a:cs typeface="Calibri" panose="020F0502020204030204" pitchFamily="34" charset="0"/>
                        </a:rPr>
                        <a:t>5. </a:t>
                      </a:r>
                      <a:r>
                        <a:rPr lang="en-US" sz="2200" dirty="0" err="1">
                          <a:effectLst/>
                          <a:latin typeface="Calibri" panose="020F0502020204030204" pitchFamily="34" charset="0"/>
                          <a:cs typeface="Calibri" panose="020F0502020204030204" pitchFamily="34" charset="0"/>
                        </a:rPr>
                        <a:t>Điệp</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a:effectLst/>
                          <a:latin typeface="Calibri" panose="020F0502020204030204" pitchFamily="34" charset="0"/>
                          <a:cs typeface="Calibri" panose="020F0502020204030204" pitchFamily="34" charset="0"/>
                        </a:rPr>
                        <a:t>e. L</a:t>
                      </a:r>
                      <a:r>
                        <a:rPr lang="en-US" sz="2200">
                          <a:effectLst/>
                          <a:latin typeface="Calibri" panose="020F0502020204030204" pitchFamily="34" charset="0"/>
                          <a:cs typeface="Calibri" panose="020F0502020204030204" pitchFamily="34" charset="0"/>
                        </a:rPr>
                        <a:t>à biện pháp tu từ sắp xếp nối tiếp hàng loạt từ hay cụm từ cùng loại để diễn tả đầy đủ, sâu sắc hơn những khía cạnh khác nhau của thực tế hay tư tưởng, tình cảm.</a:t>
                      </a:r>
                      <a:endParaRPr lang="en-VN" sz="220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3449682651"/>
                  </a:ext>
                </a:extLst>
              </a:tr>
              <a:tr h="883017">
                <a:tc>
                  <a:txBody>
                    <a:bodyPr/>
                    <a:lstStyle/>
                    <a:p>
                      <a:pPr algn="ctr">
                        <a:lnSpc>
                          <a:spcPct val="100000"/>
                        </a:lnSpc>
                      </a:pPr>
                      <a:r>
                        <a:rPr lang="vi-VN" sz="2200" dirty="0">
                          <a:effectLst/>
                          <a:latin typeface="Calibri" panose="020F0502020204030204" pitchFamily="34" charset="0"/>
                          <a:cs typeface="Calibri" panose="020F0502020204030204" pitchFamily="34" charset="0"/>
                        </a:rPr>
                        <a:t>6. </a:t>
                      </a:r>
                      <a:r>
                        <a:rPr lang="en-US" sz="2200" dirty="0" err="1">
                          <a:effectLst/>
                          <a:latin typeface="Calibri" panose="020F0502020204030204" pitchFamily="34" charset="0"/>
                          <a:cs typeface="Calibri" panose="020F0502020204030204" pitchFamily="34" charset="0"/>
                        </a:rPr>
                        <a:t>Nói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quá</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a:effectLst/>
                          <a:latin typeface="Calibri" panose="020F0502020204030204" pitchFamily="34" charset="0"/>
                          <a:cs typeface="Calibri" panose="020F0502020204030204" pitchFamily="34" charset="0"/>
                        </a:rPr>
                        <a:t>f. L</a:t>
                      </a:r>
                      <a:r>
                        <a:rPr lang="en-US" sz="2200">
                          <a:effectLst/>
                          <a:latin typeface="Calibri" panose="020F0502020204030204" pitchFamily="34" charset="0"/>
                          <a:cs typeface="Calibri" panose="020F0502020204030204" pitchFamily="34" charset="0"/>
                        </a:rPr>
                        <a:t>à biện pháp tu từ nhắc đi nhắc lại nhiều lần một từ, cụm từ có dụng ý làm tăng cường hiệu quả diễn đạt: nhấm mạnh, tạo ấn tượng, gợi liên tưởng, cảm xúc… và tạo nhịp điệu cho câu/ đoạn văn bản.</a:t>
                      </a:r>
                      <a:endParaRPr lang="en-VN" sz="220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1555632958"/>
                  </a:ext>
                </a:extLst>
              </a:tr>
              <a:tr h="655445">
                <a:tc>
                  <a:txBody>
                    <a:bodyPr/>
                    <a:lstStyle/>
                    <a:p>
                      <a:pPr algn="ctr">
                        <a:lnSpc>
                          <a:spcPct val="100000"/>
                        </a:lnSpc>
                      </a:pPr>
                      <a:r>
                        <a:rPr lang="vi-VN" sz="2200" dirty="0">
                          <a:effectLst/>
                          <a:latin typeface="Calibri" panose="020F0502020204030204" pitchFamily="34" charset="0"/>
                          <a:cs typeface="Calibri" panose="020F0502020204030204" pitchFamily="34" charset="0"/>
                        </a:rPr>
                        <a:t>7. </a:t>
                      </a:r>
                      <a:r>
                        <a:rPr lang="en-US" sz="2200" dirty="0" err="1">
                          <a:effectLst/>
                          <a:latin typeface="Calibri" panose="020F0502020204030204" pitchFamily="34" charset="0"/>
                          <a:cs typeface="Calibri" panose="020F0502020204030204" pitchFamily="34" charset="0"/>
                        </a:rPr>
                        <a:t>Nói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giảm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nói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tránh</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dirty="0">
                          <a:effectLst/>
                          <a:latin typeface="Calibri" panose="020F0502020204030204" pitchFamily="34" charset="0"/>
                          <a:cs typeface="Calibri" panose="020F0502020204030204" pitchFamily="34" charset="0"/>
                        </a:rPr>
                        <a:t>g. L</a:t>
                      </a:r>
                      <a:r>
                        <a:rPr lang="en-US" sz="2200" dirty="0" err="1">
                          <a:effectLst/>
                          <a:latin typeface="Calibri" panose="020F0502020204030204" pitchFamily="34" charset="0"/>
                          <a:cs typeface="Calibri" panose="020F0502020204030204" pitchFamily="34" charset="0"/>
                        </a:rPr>
                        <a:t>à</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phép</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từ</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phóng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đại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mức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độ</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quy</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mô</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tính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chất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của</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vật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tượng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được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miêu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tả</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để</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nhấn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mạnh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gây</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ấn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tượng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tăng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sức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biểu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cảm</a:t>
                      </a:r>
                      <a:r>
                        <a:rPr lang="en-US" sz="2200" dirty="0">
                          <a:effectLst/>
                          <a:latin typeface="Calibri" panose="020F0502020204030204" pitchFamily="34" charset="0"/>
                          <a:cs typeface="Calibri" panose="020F0502020204030204" pitchFamily="34" charset="0"/>
                        </a:rPr>
                        <a:t>.</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769554742"/>
                  </a:ext>
                </a:extLst>
              </a:tr>
              <a:tr h="655445">
                <a:tc>
                  <a:txBody>
                    <a:bodyPr/>
                    <a:lstStyle/>
                    <a:p>
                      <a:pPr algn="ctr">
                        <a:lnSpc>
                          <a:spcPct val="100000"/>
                        </a:lnSpc>
                      </a:pPr>
                      <a:r>
                        <a:rPr lang="vi-VN" sz="2200" dirty="0">
                          <a:effectLst/>
                          <a:latin typeface="Calibri" panose="020F0502020204030204" pitchFamily="34" charset="0"/>
                          <a:cs typeface="Calibri" panose="020F0502020204030204" pitchFamily="34" charset="0"/>
                        </a:rPr>
                        <a:t>8. Liệt kê</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tc vMerge="1">
                  <a:txBody>
                    <a:bodyPr/>
                    <a:lstStyle/>
                    <a:p>
                      <a:endParaRPr lang="vi-VN"/>
                    </a:p>
                  </a:txBody>
                  <a:tcPr/>
                </a:tc>
                <a:tc>
                  <a:txBody>
                    <a:bodyPr/>
                    <a:lstStyle/>
                    <a:p>
                      <a:pPr algn="just">
                        <a:lnSpc>
                          <a:spcPct val="100000"/>
                        </a:lnSpc>
                      </a:pPr>
                      <a:r>
                        <a:rPr lang="vi-VN" sz="2200" dirty="0">
                          <a:effectLst/>
                          <a:latin typeface="Calibri" panose="020F0502020204030204" pitchFamily="34" charset="0"/>
                          <a:cs typeface="Calibri" panose="020F0502020204030204" pitchFamily="34" charset="0"/>
                        </a:rPr>
                        <a:t>h. L</a:t>
                      </a:r>
                      <a:r>
                        <a:rPr lang="en-US" sz="2200" dirty="0" err="1">
                          <a:effectLst/>
                          <a:latin typeface="Calibri" panose="020F0502020204030204" pitchFamily="34" charset="0"/>
                          <a:cs typeface="Calibri" panose="020F0502020204030204" pitchFamily="34" charset="0"/>
                        </a:rPr>
                        <a:t>à</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một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pháp</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từ</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dùng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cách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diễn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đạt</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tế</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nhị</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uyển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chuyển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nhằm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tránh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gây</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cảm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giác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quá</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đau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buồn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ghê</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sợ</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nặng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nề</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tránh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thô</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tục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thiếu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lịch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sự</a:t>
                      </a:r>
                      <a:r>
                        <a:rPr lang="en-US" sz="2200" dirty="0">
                          <a:effectLst/>
                          <a:latin typeface="Calibri" panose="020F0502020204030204" pitchFamily="34" charset="0"/>
                          <a:cs typeface="Calibri" panose="020F0502020204030204" pitchFamily="34" charset="0"/>
                        </a:rPr>
                        <a:t>.</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txBody>
                  <a:tcPr marL="34635" marR="34635" marT="0" marB="0"/>
                </a:tc>
                <a:extLst>
                  <a:ext uri="{0D108BD9-81ED-4DB2-BD59-A6C34878D82A}">
                    <a16:rowId xmlns:a16="http://schemas.microsoft.com/office/drawing/2014/main" val="1333374217"/>
                  </a:ext>
                </a:extLst>
              </a:tr>
            </a:tbl>
          </a:graphicData>
        </a:graphic>
      </p:graphicFrame>
      <p:cxnSp>
        <p:nvCxnSpPr>
          <p:cNvPr id="13" name="Straight Arrow Connector 12">
            <a:extLst>
              <a:ext uri="{FF2B5EF4-FFF2-40B4-BE49-F238E27FC236}">
                <a16:creationId xmlns:a16="http://schemas.microsoft.com/office/drawing/2014/main" id="{A6B84D14-2074-CC4F-8E1F-6DCB230F03BD}"/>
              </a:ext>
            </a:extLst>
          </p:cNvPr>
          <p:cNvCxnSpPr/>
          <p:nvPr/>
        </p:nvCxnSpPr>
        <p:spPr>
          <a:xfrm>
            <a:off x="1573619" y="786809"/>
            <a:ext cx="871869" cy="8080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2E5086-3FB1-7A42-BE76-F3501975CCC4}"/>
              </a:ext>
            </a:extLst>
          </p:cNvPr>
          <p:cNvCxnSpPr>
            <a:cxnSpLocks/>
          </p:cNvCxnSpPr>
          <p:nvPr/>
        </p:nvCxnSpPr>
        <p:spPr>
          <a:xfrm>
            <a:off x="1573618" y="1485340"/>
            <a:ext cx="871870" cy="17682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7CEDBEE-5F48-5047-AE96-E8079FFB369B}"/>
              </a:ext>
            </a:extLst>
          </p:cNvPr>
          <p:cNvCxnSpPr>
            <a:cxnSpLocks/>
          </p:cNvCxnSpPr>
          <p:nvPr/>
        </p:nvCxnSpPr>
        <p:spPr>
          <a:xfrm flipV="1">
            <a:off x="1605516" y="732037"/>
            <a:ext cx="839972" cy="16586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759BF3-80B1-4C45-8E47-057EF3751B30}"/>
              </a:ext>
            </a:extLst>
          </p:cNvPr>
          <p:cNvCxnSpPr>
            <a:cxnSpLocks/>
          </p:cNvCxnSpPr>
          <p:nvPr/>
        </p:nvCxnSpPr>
        <p:spPr>
          <a:xfrm flipV="1">
            <a:off x="1605516" y="2369451"/>
            <a:ext cx="839972" cy="8628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547416-A102-A549-8731-815C15A3E1DE}"/>
              </a:ext>
            </a:extLst>
          </p:cNvPr>
          <p:cNvCxnSpPr>
            <a:cxnSpLocks/>
          </p:cNvCxnSpPr>
          <p:nvPr/>
        </p:nvCxnSpPr>
        <p:spPr>
          <a:xfrm>
            <a:off x="1605516" y="4063247"/>
            <a:ext cx="839972" cy="955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49FA12-559D-D043-B67D-E0A62985CE1C}"/>
              </a:ext>
            </a:extLst>
          </p:cNvPr>
          <p:cNvCxnSpPr/>
          <p:nvPr/>
        </p:nvCxnSpPr>
        <p:spPr>
          <a:xfrm>
            <a:off x="1504506" y="4968622"/>
            <a:ext cx="871869" cy="8080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336648-0AC7-6D41-9117-1E9E4244EA7A}"/>
              </a:ext>
            </a:extLst>
          </p:cNvPr>
          <p:cNvCxnSpPr/>
          <p:nvPr/>
        </p:nvCxnSpPr>
        <p:spPr>
          <a:xfrm>
            <a:off x="1568302" y="5835177"/>
            <a:ext cx="871869" cy="8080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D6211E6-ACCB-F043-8B39-9F31A1205127}"/>
              </a:ext>
            </a:extLst>
          </p:cNvPr>
          <p:cNvCxnSpPr>
            <a:cxnSpLocks/>
          </p:cNvCxnSpPr>
          <p:nvPr/>
        </p:nvCxnSpPr>
        <p:spPr>
          <a:xfrm flipV="1">
            <a:off x="1568301" y="4004767"/>
            <a:ext cx="871870" cy="24345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2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5074FA-539C-41F2-A06F-29EBB9749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56700" y="-2677299"/>
            <a:ext cx="6878596" cy="12192001"/>
          </a:xfrm>
          <a:prstGeom prst="rect">
            <a:avLst/>
          </a:prstGeom>
        </p:spPr>
      </p:pic>
      <p:pic>
        <p:nvPicPr>
          <p:cNvPr id="12" name="图片 11">
            <a:extLst>
              <a:ext uri="{FF2B5EF4-FFF2-40B4-BE49-F238E27FC236}">
                <a16:creationId xmlns:a16="http://schemas.microsoft.com/office/drawing/2014/main" id="{0FE83EED-97D3-47F1-BF2D-9703515DF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6257" y="-1183642"/>
            <a:ext cx="6919486" cy="9225286"/>
          </a:xfrm>
          <a:prstGeom prst="rect">
            <a:avLst/>
          </a:prstGeom>
        </p:spPr>
      </p:pic>
      <p:pic>
        <p:nvPicPr>
          <p:cNvPr id="15" name="图片 14">
            <a:extLst>
              <a:ext uri="{FF2B5EF4-FFF2-40B4-BE49-F238E27FC236}">
                <a16:creationId xmlns:a16="http://schemas.microsoft.com/office/drawing/2014/main" id="{2296E414-4A78-40AA-9D4C-0E5C50BA3E3F}"/>
              </a:ext>
            </a:extLst>
          </p:cNvPr>
          <p:cNvPicPr>
            <a:picLocks noChangeAspect="1"/>
          </p:cNvPicPr>
          <p:nvPr/>
        </p:nvPicPr>
        <p:blipFill rotWithShape="1">
          <a:blip r:embed="rId4">
            <a:extLst>
              <a:ext uri="{28A0092B-C50C-407E-A947-70E740481C1C}">
                <a14:useLocalDpi xmlns:a14="http://schemas.microsoft.com/office/drawing/2010/main" val="0"/>
              </a:ext>
            </a:extLst>
          </a:blip>
          <a:srcRect r="65506" b="81668"/>
          <a:stretch/>
        </p:blipFill>
        <p:spPr>
          <a:xfrm>
            <a:off x="-3" y="-23446"/>
            <a:ext cx="5638803" cy="4495651"/>
          </a:xfrm>
          <a:prstGeom prst="rect">
            <a:avLst/>
          </a:prstGeom>
        </p:spPr>
      </p:pic>
      <p:pic>
        <p:nvPicPr>
          <p:cNvPr id="16" name="图片 15">
            <a:extLst>
              <a:ext uri="{FF2B5EF4-FFF2-40B4-BE49-F238E27FC236}">
                <a16:creationId xmlns:a16="http://schemas.microsoft.com/office/drawing/2014/main" id="{61B0B8D6-2C78-4740-B96E-FDBEF65F1A7C}"/>
              </a:ext>
            </a:extLst>
          </p:cNvPr>
          <p:cNvPicPr>
            <a:picLocks noChangeAspect="1"/>
          </p:cNvPicPr>
          <p:nvPr/>
        </p:nvPicPr>
        <p:blipFill rotWithShape="1">
          <a:blip r:embed="rId4">
            <a:extLst>
              <a:ext uri="{28A0092B-C50C-407E-A947-70E740481C1C}">
                <a14:useLocalDpi xmlns:a14="http://schemas.microsoft.com/office/drawing/2010/main" val="0"/>
              </a:ext>
            </a:extLst>
          </a:blip>
          <a:srcRect l="62715" t="82834" r="299" b="271"/>
          <a:stretch/>
        </p:blipFill>
        <p:spPr>
          <a:xfrm>
            <a:off x="6965595" y="3276600"/>
            <a:ext cx="5226403" cy="3581400"/>
          </a:xfrm>
          <a:prstGeom prst="rect">
            <a:avLst/>
          </a:prstGeom>
        </p:spPr>
      </p:pic>
      <p:sp>
        <p:nvSpPr>
          <p:cNvPr id="10" name="文本框 9">
            <a:extLst>
              <a:ext uri="{FF2B5EF4-FFF2-40B4-BE49-F238E27FC236}">
                <a16:creationId xmlns:a16="http://schemas.microsoft.com/office/drawing/2014/main" id="{C2E90A9D-1747-4527-94BB-B1A5673BCB67}"/>
              </a:ext>
            </a:extLst>
          </p:cNvPr>
          <p:cNvSpPr txBox="1"/>
          <p:nvPr/>
        </p:nvSpPr>
        <p:spPr>
          <a:xfrm>
            <a:off x="2926076" y="1369597"/>
            <a:ext cx="6105804" cy="516936"/>
          </a:xfrm>
          <a:prstGeom prst="rect">
            <a:avLst/>
          </a:prstGeom>
          <a:noFill/>
        </p:spPr>
        <p:txBody>
          <a:bodyPr wrap="square" rtlCol="0">
            <a:spAutoFit/>
          </a:bodyPr>
          <a:lstStyle/>
          <a:p>
            <a:pPr algn="ctr"/>
            <a:r>
              <a:rPr lang="en-US" altLang="zh-CN" sz="2759" spc="296" dirty="0">
                <a:solidFill>
                  <a:srgbClr val="111111"/>
                </a:solidFill>
                <a:cs typeface="+mn-ea"/>
                <a:sym typeface="+mn-lt"/>
              </a:rPr>
              <a:t>BÀI 5. THƠ CA NGUYỄN TRÃI</a:t>
            </a:r>
            <a:endParaRPr lang="zh-CN" altLang="en-US" sz="2759" spc="296" dirty="0">
              <a:solidFill>
                <a:srgbClr val="111111"/>
              </a:solidFill>
              <a:cs typeface="+mn-ea"/>
              <a:sym typeface="+mn-lt"/>
            </a:endParaRPr>
          </a:p>
        </p:txBody>
      </p:sp>
      <p:sp>
        <p:nvSpPr>
          <p:cNvPr id="11" name="文本框 10">
            <a:extLst>
              <a:ext uri="{FF2B5EF4-FFF2-40B4-BE49-F238E27FC236}">
                <a16:creationId xmlns:a16="http://schemas.microsoft.com/office/drawing/2014/main" id="{08806973-DFBD-40B8-ABC7-E8C8F33854F4}"/>
              </a:ext>
            </a:extLst>
          </p:cNvPr>
          <p:cNvSpPr txBox="1"/>
          <p:nvPr/>
        </p:nvSpPr>
        <p:spPr>
          <a:xfrm>
            <a:off x="2417021" y="3013501"/>
            <a:ext cx="7357954" cy="830997"/>
          </a:xfrm>
          <a:prstGeom prst="rect">
            <a:avLst/>
          </a:prstGeom>
          <a:noFill/>
        </p:spPr>
        <p:txBody>
          <a:bodyPr wrap="square" rtlCol="0">
            <a:spAutoFit/>
          </a:bodyPr>
          <a:lstStyle/>
          <a:p>
            <a:pPr algn="ctr"/>
            <a:r>
              <a:rPr lang="vi-VN" altLang="zh-CN" sz="4800" dirty="0">
                <a:latin typeface="Cambria" panose="02040503050406030204" pitchFamily="18" charset="0"/>
                <a:sym typeface="+mn-lt"/>
              </a:rPr>
              <a:t>THỰC HÀNH TIẾNG VIỆT</a:t>
            </a:r>
            <a:endParaRPr lang="zh-CN" altLang="en-US" sz="4800" dirty="0">
              <a:latin typeface="Cambria" panose="02040503050406030204" pitchFamily="18" charset="0"/>
              <a:sym typeface="+mn-lt"/>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E3FC7174-327E-47BB-9BD1-8A85F24363C0}"/>
              </a:ext>
            </a:extLst>
          </p:cNvPr>
          <p:cNvPicPr>
            <a:picLocks noChangeAspect="1"/>
          </p:cNvPicPr>
          <p:nvPr/>
        </p:nvPicPr>
        <p:blipFill rotWithShape="1">
          <a:blip r:embed="rId2">
            <a:extLst>
              <a:ext uri="{28A0092B-C50C-407E-A947-70E740481C1C}">
                <a14:useLocalDpi xmlns:a14="http://schemas.microsoft.com/office/drawing/2010/main" val="0"/>
              </a:ext>
            </a:extLst>
          </a:blip>
          <a:srcRect l="20885" t="17539" r="15570" b="11776"/>
          <a:stretch/>
        </p:blipFill>
        <p:spPr>
          <a:xfrm rot="5400000">
            <a:off x="1484736" y="626356"/>
            <a:ext cx="3631957" cy="5386358"/>
          </a:xfrm>
          <a:prstGeom prst="rect">
            <a:avLst/>
          </a:prstGeom>
        </p:spPr>
      </p:pic>
      <p:sp>
        <p:nvSpPr>
          <p:cNvPr id="9" name="文本框 3">
            <a:extLst>
              <a:ext uri="{FF2B5EF4-FFF2-40B4-BE49-F238E27FC236}">
                <a16:creationId xmlns:a16="http://schemas.microsoft.com/office/drawing/2014/main" id="{B517828E-E5DE-4EC5-B546-2AE06A99B39D}"/>
              </a:ext>
            </a:extLst>
          </p:cNvPr>
          <p:cNvSpPr txBox="1"/>
          <p:nvPr/>
        </p:nvSpPr>
        <p:spPr>
          <a:xfrm>
            <a:off x="7458872" y="1820264"/>
            <a:ext cx="3710698" cy="646331"/>
          </a:xfrm>
          <a:prstGeom prst="rect">
            <a:avLst/>
          </a:prstGeom>
          <a:solidFill>
            <a:schemeClr val="accent2"/>
          </a:solidFill>
          <a:ln w="12700">
            <a:noFill/>
          </a:ln>
        </p:spPr>
        <p:txBody>
          <a:bodyPr wrap="square" rtlCol="0">
            <a:spAutoFit/>
          </a:bodyPr>
          <a:lstStyle/>
          <a:p>
            <a:r>
              <a:rPr kumimoji="1" lang="vi-VN" altLang="zh-CN" sz="3600" dirty="0">
                <a:solidFill>
                  <a:schemeClr val="bg1"/>
                </a:solidFill>
                <a:latin typeface="Cambria" panose="02040503050406030204" pitchFamily="18" charset="0"/>
                <a:cs typeface="+mn-ea"/>
                <a:sym typeface="+mn-lt"/>
              </a:rPr>
              <a:t>I. LÍ THUYẾT</a:t>
            </a:r>
            <a:endParaRPr kumimoji="1" lang="zh-CN" altLang="en-US" sz="3600" dirty="0">
              <a:solidFill>
                <a:schemeClr val="bg1"/>
              </a:solidFill>
              <a:latin typeface="Cambria" panose="02040503050406030204" pitchFamily="18" charset="0"/>
              <a:cs typeface="+mn-ea"/>
              <a:sym typeface="+mn-lt"/>
            </a:endParaRPr>
          </a:p>
        </p:txBody>
      </p:sp>
      <p:sp>
        <p:nvSpPr>
          <p:cNvPr id="12" name="文本框 4">
            <a:extLst>
              <a:ext uri="{FF2B5EF4-FFF2-40B4-BE49-F238E27FC236}">
                <a16:creationId xmlns:a16="http://schemas.microsoft.com/office/drawing/2014/main" id="{EA816036-6552-4F7F-9DE7-6F3452D538A3}"/>
              </a:ext>
            </a:extLst>
          </p:cNvPr>
          <p:cNvSpPr txBox="1"/>
          <p:nvPr/>
        </p:nvSpPr>
        <p:spPr>
          <a:xfrm>
            <a:off x="7458871" y="3007910"/>
            <a:ext cx="3710699" cy="646331"/>
          </a:xfrm>
          <a:prstGeom prst="rect">
            <a:avLst/>
          </a:prstGeom>
          <a:solidFill>
            <a:schemeClr val="accent1"/>
          </a:solidFill>
          <a:ln w="12700">
            <a:noFill/>
          </a:ln>
        </p:spPr>
        <p:txBody>
          <a:bodyPr wrap="square" rtlCol="0">
            <a:spAutoFit/>
          </a:bodyPr>
          <a:lstStyle/>
          <a:p>
            <a:r>
              <a:rPr kumimoji="1" lang="vi-VN" altLang="zh-CN" sz="3600" dirty="0">
                <a:solidFill>
                  <a:schemeClr val="bg1"/>
                </a:solidFill>
                <a:latin typeface="Cambria" panose="02040503050406030204" pitchFamily="18" charset="0"/>
                <a:cs typeface="+mn-ea"/>
                <a:sym typeface="+mn-lt"/>
              </a:rPr>
              <a:t>II. LUYỆN TẬP</a:t>
            </a:r>
            <a:endParaRPr kumimoji="1" lang="zh-CN" altLang="en-US" sz="3600" dirty="0">
              <a:solidFill>
                <a:schemeClr val="bg1"/>
              </a:solidFill>
              <a:latin typeface="Cambria" panose="02040503050406030204" pitchFamily="18" charset="0"/>
              <a:cs typeface="+mn-ea"/>
              <a:sym typeface="+mn-lt"/>
            </a:endParaRPr>
          </a:p>
        </p:txBody>
      </p:sp>
      <p:sp>
        <p:nvSpPr>
          <p:cNvPr id="14" name="文本框 7">
            <a:extLst>
              <a:ext uri="{FF2B5EF4-FFF2-40B4-BE49-F238E27FC236}">
                <a16:creationId xmlns:a16="http://schemas.microsoft.com/office/drawing/2014/main" id="{4CF309FC-45F1-4949-87F3-E0ECF669CA6E}"/>
              </a:ext>
            </a:extLst>
          </p:cNvPr>
          <p:cNvSpPr txBox="1"/>
          <p:nvPr/>
        </p:nvSpPr>
        <p:spPr>
          <a:xfrm>
            <a:off x="7458872" y="4238085"/>
            <a:ext cx="3710699" cy="646331"/>
          </a:xfrm>
          <a:prstGeom prst="rect">
            <a:avLst/>
          </a:prstGeom>
          <a:solidFill>
            <a:schemeClr val="accent2"/>
          </a:solidFill>
          <a:ln w="12700">
            <a:noFill/>
          </a:ln>
        </p:spPr>
        <p:txBody>
          <a:bodyPr wrap="square" rtlCol="0">
            <a:spAutoFit/>
          </a:bodyPr>
          <a:lstStyle/>
          <a:p>
            <a:r>
              <a:rPr kumimoji="1" lang="vi-VN" altLang="zh-CN" sz="3600" dirty="0">
                <a:solidFill>
                  <a:schemeClr val="bg1"/>
                </a:solidFill>
                <a:latin typeface="Cambria" panose="02040503050406030204" pitchFamily="18" charset="0"/>
                <a:cs typeface="+mn-ea"/>
                <a:sym typeface="+mn-lt"/>
              </a:rPr>
              <a:t>III. VẬN DỤNG</a:t>
            </a:r>
            <a:endParaRPr kumimoji="1" lang="zh-CN" altLang="en-US" sz="3600" dirty="0">
              <a:solidFill>
                <a:schemeClr val="bg1"/>
              </a:solidFill>
              <a:latin typeface="Cambria" panose="02040503050406030204" pitchFamily="18" charset="0"/>
              <a:cs typeface="+mn-ea"/>
              <a:sym typeface="+mn-lt"/>
            </a:endParaRPr>
          </a:p>
        </p:txBody>
      </p:sp>
      <p:grpSp>
        <p:nvGrpSpPr>
          <p:cNvPr id="16" name="组合 15">
            <a:extLst>
              <a:ext uri="{FF2B5EF4-FFF2-40B4-BE49-F238E27FC236}">
                <a16:creationId xmlns:a16="http://schemas.microsoft.com/office/drawing/2014/main" id="{568B67D2-5EEA-42C7-B275-AC5D40D999B7}"/>
              </a:ext>
            </a:extLst>
          </p:cNvPr>
          <p:cNvGrpSpPr/>
          <p:nvPr/>
        </p:nvGrpSpPr>
        <p:grpSpPr>
          <a:xfrm>
            <a:off x="607537" y="1503552"/>
            <a:ext cx="5386357" cy="3631961"/>
            <a:chOff x="1838017" y="983416"/>
            <a:chExt cx="9483426" cy="5640952"/>
          </a:xfrm>
          <a:solidFill>
            <a:schemeClr val="bg1"/>
          </a:solidFill>
        </p:grpSpPr>
        <p:grpSp>
          <p:nvGrpSpPr>
            <p:cNvPr id="18" name="组合 17">
              <a:extLst>
                <a:ext uri="{FF2B5EF4-FFF2-40B4-BE49-F238E27FC236}">
                  <a16:creationId xmlns:a16="http://schemas.microsoft.com/office/drawing/2014/main" id="{28B8815B-38DB-499A-A7B3-8A35AF73AC9B}"/>
                </a:ext>
              </a:extLst>
            </p:cNvPr>
            <p:cNvGrpSpPr/>
            <p:nvPr/>
          </p:nvGrpSpPr>
          <p:grpSpPr>
            <a:xfrm>
              <a:off x="1838017" y="6164626"/>
              <a:ext cx="1695935" cy="459742"/>
              <a:chOff x="1838017" y="5899153"/>
              <a:chExt cx="1695935" cy="459742"/>
            </a:xfrm>
            <a:grpFill/>
          </p:grpSpPr>
          <p:sp>
            <p:nvSpPr>
              <p:cNvPr id="23" name="矩形 22">
                <a:extLst>
                  <a:ext uri="{FF2B5EF4-FFF2-40B4-BE49-F238E27FC236}">
                    <a16:creationId xmlns:a16="http://schemas.microsoft.com/office/drawing/2014/main" id="{14CEDB5A-7A6E-4E8D-BCAE-96F4078121B0}"/>
                  </a:ext>
                </a:extLst>
              </p:cNvPr>
              <p:cNvSpPr/>
              <p:nvPr/>
            </p:nvSpPr>
            <p:spPr>
              <a:xfrm rot="16200000" flipH="1">
                <a:off x="1842503" y="5894667"/>
                <a:ext cx="459740" cy="468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mbria" panose="02040503050406030204" pitchFamily="18" charset="0"/>
                  <a:cs typeface="+mn-ea"/>
                  <a:sym typeface="+mn-lt"/>
                </a:endParaRPr>
              </a:p>
            </p:txBody>
          </p:sp>
          <p:sp>
            <p:nvSpPr>
              <p:cNvPr id="24" name="矩形 23">
                <a:extLst>
                  <a:ext uri="{FF2B5EF4-FFF2-40B4-BE49-F238E27FC236}">
                    <a16:creationId xmlns:a16="http://schemas.microsoft.com/office/drawing/2014/main" id="{044FB1BD-93CB-472E-AAE1-B9B8E2E6490E}"/>
                  </a:ext>
                </a:extLst>
              </p:cNvPr>
              <p:cNvSpPr/>
              <p:nvPr/>
            </p:nvSpPr>
            <p:spPr>
              <a:xfrm rot="16200000" flipH="1">
                <a:off x="2456114" y="5894668"/>
                <a:ext cx="459741" cy="468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mbria" panose="02040503050406030204" pitchFamily="18" charset="0"/>
                  <a:cs typeface="+mn-ea"/>
                  <a:sym typeface="+mn-lt"/>
                </a:endParaRPr>
              </a:p>
            </p:txBody>
          </p:sp>
          <p:sp>
            <p:nvSpPr>
              <p:cNvPr id="25" name="矩形 24">
                <a:extLst>
                  <a:ext uri="{FF2B5EF4-FFF2-40B4-BE49-F238E27FC236}">
                    <a16:creationId xmlns:a16="http://schemas.microsoft.com/office/drawing/2014/main" id="{2F7F219B-7EE3-4301-94D6-1CF865282DB5}"/>
                  </a:ext>
                </a:extLst>
              </p:cNvPr>
              <p:cNvSpPr/>
              <p:nvPr/>
            </p:nvSpPr>
            <p:spPr>
              <a:xfrm rot="16200000" flipH="1">
                <a:off x="3069726" y="5894669"/>
                <a:ext cx="459740" cy="468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mbria" panose="02040503050406030204" pitchFamily="18" charset="0"/>
                  <a:cs typeface="+mn-ea"/>
                  <a:sym typeface="+mn-lt"/>
                </a:endParaRPr>
              </a:p>
            </p:txBody>
          </p:sp>
        </p:grpSp>
        <p:grpSp>
          <p:nvGrpSpPr>
            <p:cNvPr id="19" name="组合 18">
              <a:extLst>
                <a:ext uri="{FF2B5EF4-FFF2-40B4-BE49-F238E27FC236}">
                  <a16:creationId xmlns:a16="http://schemas.microsoft.com/office/drawing/2014/main" id="{9C169503-8204-476B-AFEA-93E3AE3ADC75}"/>
                </a:ext>
              </a:extLst>
            </p:cNvPr>
            <p:cNvGrpSpPr/>
            <p:nvPr/>
          </p:nvGrpSpPr>
          <p:grpSpPr>
            <a:xfrm>
              <a:off x="9625508" y="983416"/>
              <a:ext cx="1695935" cy="459742"/>
              <a:chOff x="9625508" y="717943"/>
              <a:chExt cx="1695935" cy="459742"/>
            </a:xfrm>
            <a:grpFill/>
          </p:grpSpPr>
          <p:sp>
            <p:nvSpPr>
              <p:cNvPr id="20" name="矩形 19">
                <a:extLst>
                  <a:ext uri="{FF2B5EF4-FFF2-40B4-BE49-F238E27FC236}">
                    <a16:creationId xmlns:a16="http://schemas.microsoft.com/office/drawing/2014/main" id="{7E1C9EA5-8DBF-424F-970F-768F8F5C3CDF}"/>
                  </a:ext>
                </a:extLst>
              </p:cNvPr>
              <p:cNvSpPr/>
              <p:nvPr/>
            </p:nvSpPr>
            <p:spPr>
              <a:xfrm rot="16200000" flipH="1">
                <a:off x="9629994" y="713457"/>
                <a:ext cx="459740" cy="468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mbria" panose="02040503050406030204" pitchFamily="18" charset="0"/>
                  <a:cs typeface="+mn-ea"/>
                  <a:sym typeface="+mn-lt"/>
                </a:endParaRPr>
              </a:p>
            </p:txBody>
          </p:sp>
          <p:sp>
            <p:nvSpPr>
              <p:cNvPr id="21" name="矩形 20">
                <a:extLst>
                  <a:ext uri="{FF2B5EF4-FFF2-40B4-BE49-F238E27FC236}">
                    <a16:creationId xmlns:a16="http://schemas.microsoft.com/office/drawing/2014/main" id="{841C8667-1558-456D-9170-AC0B2FA1DC22}"/>
                  </a:ext>
                </a:extLst>
              </p:cNvPr>
              <p:cNvSpPr/>
              <p:nvPr/>
            </p:nvSpPr>
            <p:spPr>
              <a:xfrm rot="16200000" flipH="1">
                <a:off x="10243605" y="713458"/>
                <a:ext cx="459741" cy="468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mbria" panose="02040503050406030204" pitchFamily="18" charset="0"/>
                  <a:cs typeface="+mn-ea"/>
                  <a:sym typeface="+mn-lt"/>
                </a:endParaRPr>
              </a:p>
            </p:txBody>
          </p:sp>
          <p:sp>
            <p:nvSpPr>
              <p:cNvPr id="22" name="矩形 21">
                <a:extLst>
                  <a:ext uri="{FF2B5EF4-FFF2-40B4-BE49-F238E27FC236}">
                    <a16:creationId xmlns:a16="http://schemas.microsoft.com/office/drawing/2014/main" id="{4068890A-FBD0-4365-9214-CCD24EC06C57}"/>
                  </a:ext>
                </a:extLst>
              </p:cNvPr>
              <p:cNvSpPr/>
              <p:nvPr/>
            </p:nvSpPr>
            <p:spPr>
              <a:xfrm rot="16200000" flipH="1">
                <a:off x="10857217" y="713459"/>
                <a:ext cx="459740" cy="468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mbria" panose="02040503050406030204" pitchFamily="18" charset="0"/>
                  <a:cs typeface="+mn-ea"/>
                  <a:sym typeface="+mn-lt"/>
                </a:endParaRPr>
              </a:p>
            </p:txBody>
          </p:sp>
        </p:grpSp>
      </p:grpSp>
      <p:sp>
        <p:nvSpPr>
          <p:cNvPr id="26" name="矩形 25">
            <a:extLst>
              <a:ext uri="{FF2B5EF4-FFF2-40B4-BE49-F238E27FC236}">
                <a16:creationId xmlns:a16="http://schemas.microsoft.com/office/drawing/2014/main" id="{F65C7031-5FAC-4A76-920D-42EC9FC54E88}"/>
              </a:ext>
            </a:extLst>
          </p:cNvPr>
          <p:cNvSpPr/>
          <p:nvPr/>
        </p:nvSpPr>
        <p:spPr>
          <a:xfrm>
            <a:off x="1096378" y="2234587"/>
            <a:ext cx="3934266" cy="192755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vi-VN" altLang="zh-CN" sz="7200" dirty="0">
                <a:solidFill>
                  <a:schemeClr val="tx1">
                    <a:lumMod val="85000"/>
                    <a:lumOff val="15000"/>
                  </a:schemeClr>
                </a:solidFill>
                <a:latin typeface="Cambria" panose="02040503050406030204" pitchFamily="18" charset="0"/>
                <a:cs typeface="+mn-ea"/>
                <a:sym typeface="+mn-lt"/>
              </a:rPr>
              <a:t>NỘI DUNG</a:t>
            </a:r>
            <a:endParaRPr lang="zh-CN" altLang="en-US" sz="4800" dirty="0">
              <a:solidFill>
                <a:schemeClr val="tx1">
                  <a:lumMod val="85000"/>
                  <a:lumOff val="15000"/>
                </a:schemeClr>
              </a:solidFill>
              <a:latin typeface="Cambria" panose="02040503050406030204" pitchFamily="18" charset="0"/>
              <a:cs typeface="+mn-ea"/>
              <a:sym typeface="+mn-lt"/>
            </a:endParaRPr>
          </a:p>
        </p:txBody>
      </p:sp>
      <p:pic>
        <p:nvPicPr>
          <p:cNvPr id="28" name="图片 27">
            <a:extLst>
              <a:ext uri="{FF2B5EF4-FFF2-40B4-BE49-F238E27FC236}">
                <a16:creationId xmlns:a16="http://schemas.microsoft.com/office/drawing/2014/main" id="{BA42975C-B9BB-476F-8EBA-03AE700AF8C5}"/>
              </a:ext>
            </a:extLst>
          </p:cNvPr>
          <p:cNvPicPr>
            <a:picLocks noChangeAspect="1"/>
          </p:cNvPicPr>
          <p:nvPr/>
        </p:nvPicPr>
        <p:blipFill rotWithShape="1">
          <a:blip r:embed="rId3">
            <a:extLst>
              <a:ext uri="{28A0092B-C50C-407E-A947-70E740481C1C}">
                <a14:useLocalDpi xmlns:a14="http://schemas.microsoft.com/office/drawing/2010/main" val="0"/>
              </a:ext>
            </a:extLst>
          </a:blip>
          <a:srcRect l="62715" t="82834" r="299" b="271"/>
          <a:stretch/>
        </p:blipFill>
        <p:spPr>
          <a:xfrm>
            <a:off x="9875520" y="5270630"/>
            <a:ext cx="2316478" cy="1587370"/>
          </a:xfrm>
          <a:prstGeom prst="rect">
            <a:avLst/>
          </a:prstGeom>
        </p:spPr>
      </p:pic>
      <p:pic>
        <p:nvPicPr>
          <p:cNvPr id="29" name="图片 28">
            <a:extLst>
              <a:ext uri="{FF2B5EF4-FFF2-40B4-BE49-F238E27FC236}">
                <a16:creationId xmlns:a16="http://schemas.microsoft.com/office/drawing/2014/main" id="{39A3281A-4511-400E-97CD-722A0FADF6DA}"/>
              </a:ext>
            </a:extLst>
          </p:cNvPr>
          <p:cNvPicPr>
            <a:picLocks noChangeAspect="1"/>
          </p:cNvPicPr>
          <p:nvPr/>
        </p:nvPicPr>
        <p:blipFill rotWithShape="1">
          <a:blip r:embed="rId3">
            <a:extLst>
              <a:ext uri="{28A0092B-C50C-407E-A947-70E740481C1C}">
                <a14:useLocalDpi xmlns:a14="http://schemas.microsoft.com/office/drawing/2010/main" val="0"/>
              </a:ext>
            </a:extLst>
          </a:blip>
          <a:srcRect r="65506" b="81668"/>
          <a:stretch/>
        </p:blipFill>
        <p:spPr>
          <a:xfrm>
            <a:off x="-2" y="-23445"/>
            <a:ext cx="2286557" cy="1823004"/>
          </a:xfrm>
          <a:prstGeom prst="rect">
            <a:avLst/>
          </a:prstGeom>
        </p:spPr>
      </p:pic>
    </p:spTree>
    <p:extLst>
      <p:ext uri="{BB962C8B-B14F-4D97-AF65-F5344CB8AC3E}">
        <p14:creationId xmlns:p14="http://schemas.microsoft.com/office/powerpoint/2010/main" val="866769114"/>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anim calcmode="lin" valueType="num">
                                      <p:cBhvr>
                                        <p:cTn id="12" dur="750" fill="hold"/>
                                        <p:tgtEl>
                                          <p:spTgt spid="26"/>
                                        </p:tgtEl>
                                        <p:attrNameLst>
                                          <p:attrName>ppt_x</p:attrName>
                                        </p:attrNameLst>
                                      </p:cBhvr>
                                      <p:tavLst>
                                        <p:tav tm="0">
                                          <p:val>
                                            <p:strVal val="#ppt_x"/>
                                          </p:val>
                                        </p:tav>
                                        <p:tav tm="100000">
                                          <p:val>
                                            <p:strVal val="#ppt_x"/>
                                          </p:val>
                                        </p:tav>
                                      </p:tavLst>
                                    </p:anim>
                                    <p:anim calcmode="lin" valueType="num">
                                      <p:cBhvr>
                                        <p:cTn id="13" dur="75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anim calcmode="lin" valueType="num">
                                      <p:cBhvr>
                                        <p:cTn id="30" dur="250" fill="hold"/>
                                        <p:tgtEl>
                                          <p:spTgt spid="14"/>
                                        </p:tgtEl>
                                        <p:attrNameLst>
                                          <p:attrName>ppt_x</p:attrName>
                                        </p:attrNameLst>
                                      </p:cBhvr>
                                      <p:tavLst>
                                        <p:tav tm="0">
                                          <p:val>
                                            <p:strVal val="#ppt_x"/>
                                          </p:val>
                                        </p:tav>
                                        <p:tav tm="100000">
                                          <p:val>
                                            <p:strVal val="#ppt_x"/>
                                          </p:val>
                                        </p:tav>
                                      </p:tavLst>
                                    </p:anim>
                                    <p:anim calcmode="lin" valueType="num">
                                      <p:cBhvr>
                                        <p:cTn id="31"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 LÍ THUYẾT</a:t>
            </a:r>
            <a:endParaRPr lang="zh-CN" altLang="en-US" sz="4000" b="1" dirty="0">
              <a:solidFill>
                <a:schemeClr val="tx1">
                  <a:lumMod val="85000"/>
                  <a:lumOff val="15000"/>
                </a:schemeClr>
              </a:solidFill>
              <a:cs typeface="+mn-ea"/>
              <a:sym typeface="+mn-lt"/>
            </a:endParaRPr>
          </a:p>
        </p:txBody>
      </p:sp>
      <p:graphicFrame>
        <p:nvGraphicFramePr>
          <p:cNvPr id="2" name="Diagram 1">
            <a:extLst>
              <a:ext uri="{FF2B5EF4-FFF2-40B4-BE49-F238E27FC236}">
                <a16:creationId xmlns:a16="http://schemas.microsoft.com/office/drawing/2014/main" id="{ED95EB7B-AA78-F149-AE49-005AF2BC7751}"/>
              </a:ext>
            </a:extLst>
          </p:cNvPr>
          <p:cNvGraphicFramePr/>
          <p:nvPr>
            <p:extLst>
              <p:ext uri="{D42A27DB-BD31-4B8C-83A1-F6EECF244321}">
                <p14:modId xmlns:p14="http://schemas.microsoft.com/office/powerpoint/2010/main" val="2117350041"/>
              </p:ext>
            </p:extLst>
          </p:nvPr>
        </p:nvGraphicFramePr>
        <p:xfrm>
          <a:off x="-357809" y="1268102"/>
          <a:ext cx="1046922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2279126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 LÍ THUYẾT</a:t>
            </a:r>
            <a:endParaRPr lang="zh-CN" altLang="en-US" sz="4000" b="1" dirty="0">
              <a:solidFill>
                <a:schemeClr val="tx1">
                  <a:lumMod val="85000"/>
                  <a:lumOff val="15000"/>
                </a:schemeClr>
              </a:solidFill>
              <a:cs typeface="+mn-ea"/>
              <a:sym typeface="+mn-lt"/>
            </a:endParaRPr>
          </a:p>
        </p:txBody>
      </p:sp>
      <p:sp>
        <p:nvSpPr>
          <p:cNvPr id="4" name="TextBox 3">
            <a:extLst>
              <a:ext uri="{FF2B5EF4-FFF2-40B4-BE49-F238E27FC236}">
                <a16:creationId xmlns:a16="http://schemas.microsoft.com/office/drawing/2014/main" id="{A77CDEC2-EE66-F943-B554-FD17DCE3ACBD}"/>
              </a:ext>
            </a:extLst>
          </p:cNvPr>
          <p:cNvSpPr txBox="1"/>
          <p:nvPr/>
        </p:nvSpPr>
        <p:spPr>
          <a:xfrm>
            <a:off x="2030187" y="1187880"/>
            <a:ext cx="8522888" cy="2677656"/>
          </a:xfrm>
          <a:prstGeom prst="rect">
            <a:avLst/>
          </a:prstGeom>
          <a:noFill/>
        </p:spPr>
        <p:txBody>
          <a:bodyPr wrap="square">
            <a:spAutoFit/>
          </a:bodyPr>
          <a:lstStyle/>
          <a:p>
            <a:pPr algn="just"/>
            <a:r>
              <a:rPr lang="en-VN" sz="2800" b="1" dirty="0">
                <a:effectLst/>
                <a:latin typeface="Times New Roman" panose="02020603050405020304" pitchFamily="18" charset="0"/>
                <a:ea typeface="Times New Roman" panose="02020603050405020304" pitchFamily="18" charset="0"/>
              </a:rPr>
              <a:t>Ví dụ: Chỉ ra biện pháp tu từ và phân tích tác dụng:</a:t>
            </a:r>
            <a:endParaRPr lang="en-VN" sz="2800" b="1" i="1" dirty="0">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r>
              <a:rPr lang="en-VN" sz="2800" i="1" dirty="0">
                <a:solidFill>
                  <a:srgbClr val="00B050"/>
                </a:solidFill>
                <a:effectLst/>
                <a:latin typeface="Times New Roman" panose="02020603050405020304" pitchFamily="18" charset="0"/>
                <a:ea typeface="Times New Roman" panose="02020603050405020304" pitchFamily="18" charset="0"/>
              </a:rPr>
              <a:t>Quê hương tôi có con sông xanh biếc</a:t>
            </a:r>
            <a:endParaRPr lang="en-VN" sz="2400" dirty="0">
              <a:solidFill>
                <a:srgbClr val="00B050"/>
              </a:solidFill>
              <a:effectLst/>
              <a:latin typeface="Times New Roman" panose="02020603050405020304" pitchFamily="18" charset="0"/>
              <a:ea typeface="Times New Roman" panose="02020603050405020304" pitchFamily="18" charset="0"/>
            </a:endParaRPr>
          </a:p>
          <a:p>
            <a:pPr algn="just"/>
            <a:r>
              <a:rPr lang="en-VN" sz="2800" i="1" dirty="0">
                <a:solidFill>
                  <a:srgbClr val="00B050"/>
                </a:solidFill>
                <a:effectLst/>
                <a:latin typeface="Times New Roman" panose="02020603050405020304" pitchFamily="18" charset="0"/>
                <a:ea typeface="Times New Roman" panose="02020603050405020304" pitchFamily="18" charset="0"/>
              </a:rPr>
              <a:t>	Nước gương trong soi tóc những hàng tre</a:t>
            </a:r>
            <a:endParaRPr lang="en-VN" sz="2400" dirty="0">
              <a:solidFill>
                <a:srgbClr val="00B050"/>
              </a:solidFill>
              <a:effectLst/>
              <a:latin typeface="Times New Roman" panose="02020603050405020304" pitchFamily="18" charset="0"/>
              <a:ea typeface="Times New Roman" panose="02020603050405020304" pitchFamily="18" charset="0"/>
            </a:endParaRPr>
          </a:p>
          <a:p>
            <a:pPr algn="just"/>
            <a:r>
              <a:rPr lang="en-VN" sz="2800" i="1" dirty="0">
                <a:solidFill>
                  <a:srgbClr val="00B050"/>
                </a:solidFill>
                <a:effectLst/>
                <a:latin typeface="Times New Roman" panose="02020603050405020304" pitchFamily="18" charset="0"/>
                <a:ea typeface="Times New Roman" panose="02020603050405020304" pitchFamily="18" charset="0"/>
              </a:rPr>
              <a:t>	Tâm hồn tôi là một buổi trưa hè</a:t>
            </a:r>
            <a:endParaRPr lang="en-VN" sz="2400" dirty="0">
              <a:solidFill>
                <a:srgbClr val="00B050"/>
              </a:solidFill>
              <a:effectLst/>
              <a:latin typeface="Times New Roman" panose="02020603050405020304" pitchFamily="18" charset="0"/>
              <a:ea typeface="Times New Roman" panose="02020603050405020304" pitchFamily="18" charset="0"/>
            </a:endParaRPr>
          </a:p>
          <a:p>
            <a:pPr algn="just"/>
            <a:r>
              <a:rPr lang="en-VN" sz="2800" i="1" dirty="0">
                <a:solidFill>
                  <a:srgbClr val="00B050"/>
                </a:solidFill>
                <a:effectLst/>
                <a:latin typeface="Times New Roman" panose="02020603050405020304" pitchFamily="18" charset="0"/>
                <a:ea typeface="Times New Roman" panose="02020603050405020304" pitchFamily="18" charset="0"/>
              </a:rPr>
              <a:t>	Toả nắng xuống lòng sông lấp loáng.</a:t>
            </a:r>
            <a:endParaRPr lang="en-VN" sz="2400" dirty="0">
              <a:solidFill>
                <a:srgbClr val="00B050"/>
              </a:solidFill>
              <a:effectLst/>
              <a:latin typeface="Times New Roman" panose="02020603050405020304" pitchFamily="18" charset="0"/>
              <a:ea typeface="Times New Roman" panose="02020603050405020304" pitchFamily="18" charset="0"/>
            </a:endParaRPr>
          </a:p>
          <a:p>
            <a:pPr algn="ctr"/>
            <a:r>
              <a:rPr lang="en-VN" sz="2800" i="1" dirty="0">
                <a:solidFill>
                  <a:srgbClr val="00B050"/>
                </a:solidFill>
                <a:effectLst/>
                <a:latin typeface="Times New Roman" panose="02020603050405020304" pitchFamily="18" charset="0"/>
                <a:ea typeface="Times New Roman" panose="02020603050405020304" pitchFamily="18" charset="0"/>
              </a:rPr>
              <a:t>		(Tế Hanh)</a:t>
            </a:r>
            <a:endParaRPr lang="en-VN" sz="2400" dirty="0">
              <a:solidFill>
                <a:srgbClr val="00B05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5429F63-3D61-B447-BE9C-14372F2846F3}"/>
              </a:ext>
            </a:extLst>
          </p:cNvPr>
          <p:cNvSpPr txBox="1"/>
          <p:nvPr/>
        </p:nvSpPr>
        <p:spPr>
          <a:xfrm>
            <a:off x="569842" y="3865536"/>
            <a:ext cx="11052315" cy="1815882"/>
          </a:xfrm>
          <a:prstGeom prst="rect">
            <a:avLst/>
          </a:prstGeom>
          <a:noFill/>
        </p:spPr>
        <p:txBody>
          <a:bodyPr wrap="square">
            <a:spAutoFit/>
          </a:bodyPr>
          <a:lstStyle/>
          <a:p>
            <a:pPr algn="just"/>
            <a:r>
              <a:rPr lang="en-VN" sz="2800" dirty="0">
                <a:effectLst/>
                <a:latin typeface="Times New Roman" panose="02020603050405020304" pitchFamily="18" charset="0"/>
                <a:ea typeface="Times New Roman" panose="02020603050405020304" pitchFamily="18" charset="0"/>
              </a:rPr>
              <a:t>- Biện pháp tu từ: </a:t>
            </a:r>
          </a:p>
          <a:p>
            <a:pPr algn="just"/>
            <a:r>
              <a:rPr lang="en-VN" sz="2800" dirty="0">
                <a:effectLst/>
                <a:latin typeface="Times New Roman" panose="02020603050405020304" pitchFamily="18" charset="0"/>
                <a:ea typeface="Times New Roman" panose="02020603050405020304" pitchFamily="18" charset="0"/>
              </a:rPr>
              <a:t>+ Ẩn dụ (nước gương trong) </a:t>
            </a:r>
          </a:p>
          <a:p>
            <a:pPr algn="just"/>
            <a:r>
              <a:rPr lang="en-VN" sz="2800" dirty="0">
                <a:effectLst/>
                <a:latin typeface="Times New Roman" panose="02020603050405020304" pitchFamily="18" charset="0"/>
                <a:ea typeface="Times New Roman" panose="02020603050405020304" pitchFamily="18" charset="0"/>
              </a:rPr>
              <a:t>+ So sánh (tâm hồn tôi với buổi trưa hè) </a:t>
            </a:r>
          </a:p>
          <a:p>
            <a:pPr algn="just"/>
            <a:r>
              <a:rPr lang="en-VN" sz="2800" dirty="0">
                <a:effectLst/>
                <a:latin typeface="Times New Roman" panose="02020603050405020304" pitchFamily="18" charset="0"/>
                <a:ea typeface="Times New Roman" panose="02020603050405020304" pitchFamily="18" charset="0"/>
              </a:rPr>
              <a:t>+ Nhân hóa (soi tóc những hàng tre) </a:t>
            </a:r>
          </a:p>
        </p:txBody>
      </p:sp>
    </p:spTree>
    <p:custDataLst>
      <p:tags r:id="rId1"/>
    </p:custDataLst>
    <p:extLst>
      <p:ext uri="{BB962C8B-B14F-4D97-AF65-F5344CB8AC3E}">
        <p14:creationId xmlns:p14="http://schemas.microsoft.com/office/powerpoint/2010/main" val="1486294671"/>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 LÍ THUYẾT</a:t>
            </a:r>
            <a:endParaRPr lang="zh-CN" altLang="en-US" sz="4000" b="1" dirty="0">
              <a:solidFill>
                <a:schemeClr val="tx1">
                  <a:lumMod val="85000"/>
                  <a:lumOff val="15000"/>
                </a:schemeClr>
              </a:solidFill>
              <a:cs typeface="+mn-ea"/>
              <a:sym typeface="+mn-lt"/>
            </a:endParaRPr>
          </a:p>
        </p:txBody>
      </p:sp>
      <p:sp>
        <p:nvSpPr>
          <p:cNvPr id="4" name="TextBox 3">
            <a:extLst>
              <a:ext uri="{FF2B5EF4-FFF2-40B4-BE49-F238E27FC236}">
                <a16:creationId xmlns:a16="http://schemas.microsoft.com/office/drawing/2014/main" id="{A77CDEC2-EE66-F943-B554-FD17DCE3ACBD}"/>
              </a:ext>
            </a:extLst>
          </p:cNvPr>
          <p:cNvSpPr txBox="1"/>
          <p:nvPr/>
        </p:nvSpPr>
        <p:spPr>
          <a:xfrm>
            <a:off x="2464902" y="1180803"/>
            <a:ext cx="8235524" cy="2677656"/>
          </a:xfrm>
          <a:prstGeom prst="rect">
            <a:avLst/>
          </a:prstGeom>
          <a:noFill/>
        </p:spPr>
        <p:txBody>
          <a:bodyPr wrap="square">
            <a:spAutoFit/>
          </a:bodyPr>
          <a:lstStyle/>
          <a:p>
            <a:pPr algn="just"/>
            <a:r>
              <a:rPr lang="en-VN" sz="2800" b="1" dirty="0">
                <a:effectLst/>
                <a:latin typeface="Times New Roman" panose="02020603050405020304" pitchFamily="18" charset="0"/>
                <a:ea typeface="Times New Roman" panose="02020603050405020304" pitchFamily="18" charset="0"/>
              </a:rPr>
              <a:t>Ví dụ: </a:t>
            </a:r>
            <a:r>
              <a:rPr lang="en-VN" sz="2800" dirty="0">
                <a:effectLst/>
                <a:latin typeface="Times New Roman" panose="02020603050405020304" pitchFamily="18" charset="0"/>
                <a:ea typeface="Times New Roman" panose="02020603050405020304" pitchFamily="18" charset="0"/>
              </a:rPr>
              <a:t>Chỉ ra biện pháp tu từ và phân tích tác dụng:</a:t>
            </a:r>
            <a:endParaRPr lang="en-VN" sz="2800" i="1" dirty="0">
              <a:latin typeface="Times New Roman" panose="02020603050405020304" pitchFamily="18" charset="0"/>
              <a:ea typeface="Times New Roman" panose="02020603050405020304" pitchFamily="18" charset="0"/>
            </a:endParaRPr>
          </a:p>
          <a:p>
            <a:pPr algn="just"/>
            <a:r>
              <a:rPr lang="en-VN" sz="2800" i="1" dirty="0">
                <a:effectLst/>
                <a:latin typeface="Times New Roman" panose="02020603050405020304" pitchFamily="18" charset="0"/>
                <a:ea typeface="Times New Roman" panose="02020603050405020304" pitchFamily="18" charset="0"/>
              </a:rPr>
              <a:t>	</a:t>
            </a:r>
            <a:r>
              <a:rPr lang="en-VN" sz="2800" i="1" dirty="0">
                <a:solidFill>
                  <a:schemeClr val="accent4">
                    <a:lumMod val="50000"/>
                  </a:schemeClr>
                </a:solidFill>
                <a:effectLst/>
                <a:latin typeface="Times New Roman" panose="02020603050405020304" pitchFamily="18" charset="0"/>
                <a:ea typeface="Times New Roman" panose="02020603050405020304" pitchFamily="18" charset="0"/>
              </a:rPr>
              <a:t>Quê hương tôi có con sông xanh biếc</a:t>
            </a:r>
            <a:endParaRPr lang="en-VN" sz="2400" dirty="0">
              <a:solidFill>
                <a:schemeClr val="accent4">
                  <a:lumMod val="50000"/>
                </a:schemeClr>
              </a:solidFill>
              <a:effectLst/>
              <a:latin typeface="Times New Roman" panose="02020603050405020304" pitchFamily="18" charset="0"/>
              <a:ea typeface="Times New Roman" panose="02020603050405020304" pitchFamily="18" charset="0"/>
            </a:endParaRPr>
          </a:p>
          <a:p>
            <a:pPr algn="just"/>
            <a:r>
              <a:rPr lang="en-VN" sz="2800" i="1" dirty="0">
                <a:solidFill>
                  <a:schemeClr val="accent4">
                    <a:lumMod val="50000"/>
                  </a:schemeClr>
                </a:solidFill>
                <a:effectLst/>
                <a:latin typeface="Times New Roman" panose="02020603050405020304" pitchFamily="18" charset="0"/>
                <a:ea typeface="Times New Roman" panose="02020603050405020304" pitchFamily="18" charset="0"/>
              </a:rPr>
              <a:t>	Nước gương trong soi tóc những hàng tre</a:t>
            </a:r>
            <a:endParaRPr lang="en-VN" sz="2400" dirty="0">
              <a:solidFill>
                <a:schemeClr val="accent4">
                  <a:lumMod val="50000"/>
                </a:schemeClr>
              </a:solidFill>
              <a:effectLst/>
              <a:latin typeface="Times New Roman" panose="02020603050405020304" pitchFamily="18" charset="0"/>
              <a:ea typeface="Times New Roman" panose="02020603050405020304" pitchFamily="18" charset="0"/>
            </a:endParaRPr>
          </a:p>
          <a:p>
            <a:pPr algn="just"/>
            <a:r>
              <a:rPr lang="en-VN" sz="2800" i="1" dirty="0">
                <a:solidFill>
                  <a:schemeClr val="accent4">
                    <a:lumMod val="50000"/>
                  </a:schemeClr>
                </a:solidFill>
                <a:effectLst/>
                <a:latin typeface="Times New Roman" panose="02020603050405020304" pitchFamily="18" charset="0"/>
                <a:ea typeface="Times New Roman" panose="02020603050405020304" pitchFamily="18" charset="0"/>
              </a:rPr>
              <a:t>	Tâm hồn tôi là một buổi trưa hè</a:t>
            </a:r>
            <a:endParaRPr lang="en-VN" sz="2400" dirty="0">
              <a:solidFill>
                <a:schemeClr val="accent4">
                  <a:lumMod val="50000"/>
                </a:schemeClr>
              </a:solidFill>
              <a:effectLst/>
              <a:latin typeface="Times New Roman" panose="02020603050405020304" pitchFamily="18" charset="0"/>
              <a:ea typeface="Times New Roman" panose="02020603050405020304" pitchFamily="18" charset="0"/>
            </a:endParaRPr>
          </a:p>
          <a:p>
            <a:pPr algn="just"/>
            <a:r>
              <a:rPr lang="en-VN" sz="2800" i="1" dirty="0">
                <a:solidFill>
                  <a:schemeClr val="accent4">
                    <a:lumMod val="50000"/>
                  </a:schemeClr>
                </a:solidFill>
                <a:effectLst/>
                <a:latin typeface="Times New Roman" panose="02020603050405020304" pitchFamily="18" charset="0"/>
                <a:ea typeface="Times New Roman" panose="02020603050405020304" pitchFamily="18" charset="0"/>
              </a:rPr>
              <a:t>	Toả nắng xuống lòng sông lấp loáng.</a:t>
            </a:r>
            <a:endParaRPr lang="en-VN" sz="2400" dirty="0">
              <a:solidFill>
                <a:schemeClr val="accent4">
                  <a:lumMod val="50000"/>
                </a:schemeClr>
              </a:solidFill>
              <a:effectLst/>
              <a:latin typeface="Times New Roman" panose="02020603050405020304" pitchFamily="18" charset="0"/>
              <a:ea typeface="Times New Roman" panose="02020603050405020304" pitchFamily="18" charset="0"/>
            </a:endParaRPr>
          </a:p>
          <a:p>
            <a:pPr algn="ctr"/>
            <a:r>
              <a:rPr lang="en-VN" sz="2800" i="1" dirty="0">
                <a:solidFill>
                  <a:schemeClr val="accent4">
                    <a:lumMod val="50000"/>
                  </a:schemeClr>
                </a:solidFill>
                <a:effectLst/>
                <a:latin typeface="Times New Roman" panose="02020603050405020304" pitchFamily="18" charset="0"/>
                <a:ea typeface="Times New Roman" panose="02020603050405020304" pitchFamily="18" charset="0"/>
              </a:rPr>
              <a:t>(Tế Hanh)</a:t>
            </a:r>
            <a:endParaRPr lang="en-VN" sz="2400" dirty="0">
              <a:solidFill>
                <a:schemeClr val="accent4">
                  <a:lumMod val="5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5429F63-3D61-B447-BE9C-14372F2846F3}"/>
              </a:ext>
            </a:extLst>
          </p:cNvPr>
          <p:cNvSpPr txBox="1"/>
          <p:nvPr/>
        </p:nvSpPr>
        <p:spPr>
          <a:xfrm>
            <a:off x="569842" y="3865536"/>
            <a:ext cx="11052315" cy="2246769"/>
          </a:xfrm>
          <a:prstGeom prst="rect">
            <a:avLst/>
          </a:prstGeom>
          <a:noFill/>
        </p:spPr>
        <p:txBody>
          <a:bodyPr wrap="square">
            <a:spAutoFit/>
          </a:bodyPr>
          <a:lstStyle/>
          <a:p>
            <a:pPr algn="just"/>
            <a:r>
              <a:rPr lang="en-VN" sz="2800" b="1" i="1" dirty="0">
                <a:effectLst/>
                <a:latin typeface="Times New Roman" panose="02020603050405020304" pitchFamily="18" charset="0"/>
                <a:ea typeface="Times New Roman" panose="02020603050405020304" pitchFamily="18" charset="0"/>
              </a:rPr>
              <a:t>- Tác dụng: </a:t>
            </a:r>
          </a:p>
          <a:p>
            <a:pPr algn="just"/>
            <a:r>
              <a:rPr lang="en-VN" sz="2800" dirty="0">
                <a:effectLst/>
                <a:latin typeface="Times New Roman" panose="02020603050405020304" pitchFamily="18" charset="0"/>
                <a:ea typeface="Times New Roman" panose="02020603050405020304" pitchFamily="18" charset="0"/>
              </a:rPr>
              <a:t>+ Làm cho câu văn sinh động, gây ấn tượng với người đọc </a:t>
            </a:r>
          </a:p>
          <a:p>
            <a:pPr algn="just"/>
            <a:r>
              <a:rPr lang="en-VN" sz="2800" dirty="0">
                <a:effectLst/>
                <a:latin typeface="Times New Roman" panose="02020603050405020304" pitchFamily="18" charset="0"/>
                <a:ea typeface="Times New Roman" panose="02020603050405020304" pitchFamily="18" charset="0"/>
              </a:rPr>
              <a:t>+ Làm nổi bật lên hình ảnh con sông quê hương cùng những hàng tre hiền hòa và đầy thơ mộng. Qua đó, tác giả bày tỏ niềm yêu quê hương vè rung động trước cảnh thiên nhiên tha thiết </a:t>
            </a:r>
          </a:p>
        </p:txBody>
      </p:sp>
    </p:spTree>
    <p:custDataLst>
      <p:tags r:id="rId1"/>
    </p:custDataLst>
    <p:extLst>
      <p:ext uri="{BB962C8B-B14F-4D97-AF65-F5344CB8AC3E}">
        <p14:creationId xmlns:p14="http://schemas.microsoft.com/office/powerpoint/2010/main" val="155633524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a:extLst>
              <a:ext uri="{FF2B5EF4-FFF2-40B4-BE49-F238E27FC236}">
                <a16:creationId xmlns:a16="http://schemas.microsoft.com/office/drawing/2014/main" id="{393334E4-C21E-481A-86C8-A163459F270B}"/>
              </a:ext>
            </a:extLst>
          </p:cNvPr>
          <p:cNvSpPr txBox="1"/>
          <p:nvPr/>
        </p:nvSpPr>
        <p:spPr>
          <a:xfrm>
            <a:off x="3279580" y="263996"/>
            <a:ext cx="5632840" cy="553998"/>
          </a:xfrm>
          <a:prstGeom prst="rect">
            <a:avLst/>
          </a:prstGeom>
          <a:noFill/>
        </p:spPr>
        <p:txBody>
          <a:bodyPr wrap="square" lIns="0" tIns="0" rIns="0" bIns="0" rtlCol="0" anchor="ctr">
            <a:spAutoFit/>
          </a:bodyPr>
          <a:lstStyle/>
          <a:p>
            <a:pPr algn="ctr"/>
            <a:r>
              <a:rPr lang="vi-VN" altLang="zh-CN" sz="3600" b="1" dirty="0">
                <a:solidFill>
                  <a:schemeClr val="tx1">
                    <a:lumMod val="85000"/>
                    <a:lumOff val="15000"/>
                  </a:schemeClr>
                </a:solidFill>
                <a:cs typeface="+mn-ea"/>
                <a:sym typeface="+mn-lt"/>
              </a:rPr>
              <a:t>I. LÍ THUYẾT</a:t>
            </a:r>
            <a:endParaRPr lang="zh-CN" altLang="en-US" sz="4000" b="1" dirty="0">
              <a:solidFill>
                <a:schemeClr val="tx1">
                  <a:lumMod val="85000"/>
                  <a:lumOff val="15000"/>
                </a:schemeClr>
              </a:solidFill>
              <a:cs typeface="+mn-ea"/>
              <a:sym typeface="+mn-lt"/>
            </a:endParaRPr>
          </a:p>
        </p:txBody>
      </p:sp>
      <p:sp>
        <p:nvSpPr>
          <p:cNvPr id="7" name="TextBox 6">
            <a:extLst>
              <a:ext uri="{FF2B5EF4-FFF2-40B4-BE49-F238E27FC236}">
                <a16:creationId xmlns:a16="http://schemas.microsoft.com/office/drawing/2014/main" id="{DF5E8AF2-1C84-5C41-8F2E-16B24259FADE}"/>
              </a:ext>
            </a:extLst>
          </p:cNvPr>
          <p:cNvSpPr txBox="1"/>
          <p:nvPr/>
        </p:nvSpPr>
        <p:spPr>
          <a:xfrm>
            <a:off x="829811" y="1466368"/>
            <a:ext cx="9674087" cy="4524315"/>
          </a:xfrm>
          <a:prstGeom prst="rect">
            <a:avLst/>
          </a:prstGeom>
          <a:noFill/>
        </p:spPr>
        <p:txBody>
          <a:bodyPr wrap="square">
            <a:spAutoFit/>
          </a:bodyPr>
          <a:lstStyle/>
          <a:p>
            <a:pPr algn="just"/>
            <a:r>
              <a:rPr lang="vi-VN" sz="3200" b="1" dirty="0">
                <a:effectLst/>
                <a:latin typeface="Times New Roman" panose="02020603050405020304" pitchFamily="18" charset="0"/>
                <a:ea typeface="Times New Roman" panose="02020603050405020304" pitchFamily="18" charset="0"/>
              </a:rPr>
              <a:t>- Ví dụ: </a:t>
            </a:r>
            <a:r>
              <a:rPr lang="en-VN" sz="3200" dirty="0">
                <a:effectLst/>
                <a:latin typeface="Times New Roman" panose="02020603050405020304" pitchFamily="18" charset="0"/>
                <a:ea typeface="Times New Roman" panose="02020603050405020304" pitchFamily="18" charset="0"/>
              </a:rPr>
              <a:t>Chỉ ra biện pháp tu từ và phân tích tác dụng:</a:t>
            </a:r>
            <a:endParaRPr lang="en-VN" sz="3200" b="1" dirty="0">
              <a:effectLst/>
              <a:latin typeface="Times New Roman" panose="02020603050405020304" pitchFamily="18" charset="0"/>
              <a:ea typeface="Times New Roman" panose="02020603050405020304" pitchFamily="18" charset="0"/>
            </a:endParaRPr>
          </a:p>
          <a:p>
            <a:pPr algn="just"/>
            <a:r>
              <a:rPr lang="en-VN" sz="3200" dirty="0">
                <a:effectLst/>
                <a:latin typeface="Times New Roman" panose="02020603050405020304" pitchFamily="18" charset="0"/>
                <a:ea typeface="Times New Roman" panose="02020603050405020304" pitchFamily="18" charset="0"/>
              </a:rPr>
              <a:t> 		</a:t>
            </a:r>
            <a:r>
              <a:rPr lang="en-VN" sz="3200" i="1" dirty="0">
                <a:solidFill>
                  <a:srgbClr val="C00000"/>
                </a:solidFill>
                <a:effectLst/>
                <a:latin typeface="Times New Roman" panose="02020603050405020304" pitchFamily="18" charset="0"/>
                <a:ea typeface="Times New Roman" panose="02020603050405020304" pitchFamily="18" charset="0"/>
              </a:rPr>
              <a:t>“Ta làm con chim hót</a:t>
            </a:r>
          </a:p>
          <a:p>
            <a:pPr algn="just"/>
            <a:r>
              <a:rPr lang="en-VN" sz="3200" i="1" dirty="0">
                <a:solidFill>
                  <a:srgbClr val="C00000"/>
                </a:solidFill>
                <a:effectLst/>
                <a:latin typeface="Times New Roman" panose="02020603050405020304" pitchFamily="18" charset="0"/>
                <a:ea typeface="Times New Roman" panose="02020603050405020304" pitchFamily="18" charset="0"/>
              </a:rPr>
              <a:t>  		 Ta làm một cành hoa</a:t>
            </a:r>
          </a:p>
          <a:p>
            <a:pPr algn="just"/>
            <a:r>
              <a:rPr lang="en-VN" sz="3200" i="1" dirty="0">
                <a:solidFill>
                  <a:srgbClr val="C00000"/>
                </a:solidFill>
                <a:effectLst/>
                <a:latin typeface="Times New Roman" panose="02020603050405020304" pitchFamily="18" charset="0"/>
                <a:ea typeface="Times New Roman" panose="02020603050405020304" pitchFamily="18" charset="0"/>
              </a:rPr>
              <a:t>   		Ta nhập vào hòa ca</a:t>
            </a:r>
          </a:p>
          <a:p>
            <a:pPr algn="just"/>
            <a:r>
              <a:rPr lang="en-VN" sz="3200" i="1" dirty="0">
                <a:solidFill>
                  <a:srgbClr val="C00000"/>
                </a:solidFill>
                <a:effectLst/>
                <a:latin typeface="Times New Roman" panose="02020603050405020304" pitchFamily="18" charset="0"/>
                <a:ea typeface="Times New Roman" panose="02020603050405020304" pitchFamily="18" charset="0"/>
              </a:rPr>
              <a:t>   		Một nốt trầm xao xuyến”.</a:t>
            </a:r>
          </a:p>
          <a:p>
            <a:pPr algn="ctr"/>
            <a:r>
              <a:rPr lang="en-VN" sz="3200" i="1" dirty="0">
                <a:solidFill>
                  <a:srgbClr val="C00000"/>
                </a:solidFill>
                <a:effectLst/>
                <a:latin typeface="Times New Roman" panose="02020603050405020304" pitchFamily="18" charset="0"/>
                <a:ea typeface="Times New Roman" panose="02020603050405020304" pitchFamily="18" charset="0"/>
              </a:rPr>
              <a:t>	(Mùa xuân nho nhỏ – Thanh Hải)</a:t>
            </a:r>
          </a:p>
          <a:p>
            <a:pPr marL="457200" indent="-457200" algn="just">
              <a:buFontTx/>
              <a:buChar char="-"/>
            </a:pPr>
            <a:r>
              <a:rPr lang="en-VN" sz="3200" dirty="0">
                <a:effectLst/>
                <a:latin typeface="Times New Roman" panose="02020603050405020304" pitchFamily="18" charset="0"/>
                <a:ea typeface="Times New Roman" panose="02020603050405020304" pitchFamily="18" charset="0"/>
              </a:rPr>
              <a:t>Trong khổ thơ trên điệp từ “ta”, điệp ngữ “ta làm”</a:t>
            </a:r>
          </a:p>
          <a:p>
            <a:pPr marL="457200" indent="-457200" algn="just">
              <a:buFontTx/>
              <a:buChar char="-"/>
            </a:pPr>
            <a:r>
              <a:rPr lang="vi-VN" sz="3200" dirty="0">
                <a:effectLst/>
                <a:latin typeface="Times New Roman" panose="02020603050405020304" pitchFamily="18" charset="0"/>
                <a:ea typeface="Times New Roman" panose="02020603050405020304" pitchFamily="18" charset="0"/>
              </a:rPr>
              <a:t>Tác dụng: nhấn mạnh </a:t>
            </a:r>
            <a:r>
              <a:rPr lang="en-VN" sz="3200" dirty="0">
                <a:effectLst/>
                <a:latin typeface="Times New Roman" panose="02020603050405020304" pitchFamily="18" charset="0"/>
                <a:ea typeface="Times New Roman" panose="02020603050405020304" pitchFamily="18" charset="0"/>
              </a:rPr>
              <a:t>khát khao của nhân vật “ta” được hòa mình làm mọi điều trong cuộc sống.</a:t>
            </a:r>
          </a:p>
        </p:txBody>
      </p:sp>
    </p:spTree>
    <p:custDataLst>
      <p:tags r:id="rId1"/>
    </p:custDataLst>
    <p:extLst>
      <p:ext uri="{BB962C8B-B14F-4D97-AF65-F5344CB8AC3E}">
        <p14:creationId xmlns:p14="http://schemas.microsoft.com/office/powerpoint/2010/main" val="125205636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6" dur="500"/>
                                        <p:tgtEl>
                                          <p:spTgt spid="7">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9" dur="500"/>
                                        <p:tgtEl>
                                          <p:spTgt spid="7">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7" dur="500"/>
                                        <p:tgtEl>
                                          <p:spTgt spid="7">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randombar(horizontal)">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千图网海量PPT模板www.58pic.com​​">
  <a:themeElements>
    <a:clrScheme name="自定义 978">
      <a:dk1>
        <a:sysClr val="windowText" lastClr="000000"/>
      </a:dk1>
      <a:lt1>
        <a:sysClr val="window" lastClr="FFFFFF"/>
      </a:lt1>
      <a:dk2>
        <a:srgbClr val="5A6378"/>
      </a:dk2>
      <a:lt2>
        <a:srgbClr val="7F7F7F"/>
      </a:lt2>
      <a:accent1>
        <a:srgbClr val="DD7979"/>
      </a:accent1>
      <a:accent2>
        <a:srgbClr val="B25E8A"/>
      </a:accent2>
      <a:accent3>
        <a:srgbClr val="DD7979"/>
      </a:accent3>
      <a:accent4>
        <a:srgbClr val="B25E8A"/>
      </a:accent4>
      <a:accent5>
        <a:srgbClr val="DD7979"/>
      </a:accent5>
      <a:accent6>
        <a:srgbClr val="B25E8A"/>
      </a:accent6>
      <a:hlink>
        <a:srgbClr val="168BBA"/>
      </a:hlink>
      <a:folHlink>
        <a:srgbClr val="680000"/>
      </a:folHlink>
    </a:clrScheme>
    <a:fontScheme name="o0xhsfcr">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1238</TotalTime>
  <Words>2134</Words>
  <Application>Microsoft Macintosh PowerPoint</Application>
  <PresentationFormat>Widescreen</PresentationFormat>
  <Paragraphs>212</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等线</vt:lpstr>
      <vt:lpstr>Arial</vt:lpstr>
      <vt:lpstr>Calibri</vt:lpstr>
      <vt:lpstr>Cambria</vt:lpstr>
      <vt:lpstr>Times New Roman</vt:lpstr>
      <vt:lpstr>庞门正道标题体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Microsoft Office User</cp:lastModifiedBy>
  <cp:revision>90</cp:revision>
  <dcterms:created xsi:type="dcterms:W3CDTF">2018-04-10T08:10:31Z</dcterms:created>
  <dcterms:modified xsi:type="dcterms:W3CDTF">2022-11-15T15:44:53Z</dcterms:modified>
</cp:coreProperties>
</file>