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71" r:id="rId2"/>
    <p:sldId id="391" r:id="rId3"/>
    <p:sldId id="387" r:id="rId4"/>
    <p:sldId id="388" r:id="rId5"/>
    <p:sldId id="389" r:id="rId6"/>
    <p:sldId id="390" r:id="rId7"/>
    <p:sldId id="256" r:id="rId8"/>
    <p:sldId id="260" r:id="rId9"/>
    <p:sldId id="288" r:id="rId10"/>
    <p:sldId id="283" r:id="rId11"/>
    <p:sldId id="279" r:id="rId12"/>
    <p:sldId id="379" r:id="rId13"/>
    <p:sldId id="380" r:id="rId14"/>
    <p:sldId id="381" r:id="rId15"/>
    <p:sldId id="372" r:id="rId16"/>
    <p:sldId id="382" r:id="rId17"/>
    <p:sldId id="373" r:id="rId18"/>
    <p:sldId id="383" r:id="rId19"/>
    <p:sldId id="384" r:id="rId20"/>
    <p:sldId id="374" r:id="rId21"/>
    <p:sldId id="375" r:id="rId22"/>
    <p:sldId id="376" r:id="rId23"/>
    <p:sldId id="377" r:id="rId24"/>
    <p:sldId id="385" r:id="rId25"/>
    <p:sldId id="386" r:id="rId26"/>
    <p:sldId id="292"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3" userDrawn="1">
          <p15:clr>
            <a:srgbClr val="A4A3A4"/>
          </p15:clr>
        </p15:guide>
        <p15:guide id="3" pos="416" userDrawn="1">
          <p15:clr>
            <a:srgbClr val="A4A3A4"/>
          </p15:clr>
        </p15:guide>
        <p15:guide id="4" pos="7265" userDrawn="1">
          <p15:clr>
            <a:srgbClr val="A4A3A4"/>
          </p15:clr>
        </p15:guide>
        <p15:guide id="5" orient="horz" pos="648" userDrawn="1">
          <p15:clr>
            <a:srgbClr val="A4A3A4"/>
          </p15:clr>
        </p15:guide>
        <p15:guide id="6" orient="horz" pos="4133" userDrawn="1">
          <p15:clr>
            <a:srgbClr val="A4A3A4"/>
          </p15:clr>
        </p15:guide>
        <p15:guide id="7" orient="horz" pos="3929" userDrawn="1">
          <p15:clr>
            <a:srgbClr val="A4A3A4"/>
          </p15:clr>
        </p15:guide>
        <p15:guide id="8" orient="horz" pos="38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a:srgbClr val="B2BCBF"/>
    <a:srgbClr val="EDE9E2"/>
    <a:srgbClr val="B8C4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843" autoAdjust="0"/>
    <p:restoredTop sz="95056" autoAdjust="0"/>
  </p:normalViewPr>
  <p:slideViewPr>
    <p:cSldViewPr snapToGrid="0" showGuides="1">
      <p:cViewPr varScale="1">
        <p:scale>
          <a:sx n="93" d="100"/>
          <a:sy n="93" d="100"/>
        </p:scale>
        <p:origin x="216" y="408"/>
      </p:cViewPr>
      <p:guideLst>
        <p:guide orient="horz" pos="2273"/>
        <p:guide pos="416"/>
        <p:guide pos="7265"/>
        <p:guide orient="horz" pos="648"/>
        <p:guide orient="horz" pos="4133"/>
        <p:guide orient="horz" pos="3929"/>
        <p:guide orient="horz" pos="3884"/>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7D14A8-823C-9643-92F2-401DFCE3EC30}"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8C700FDA-C396-8147-A0E4-A8F495F9241D}">
      <dgm:prSet phldrT="[Text]"/>
      <dgm:spPr/>
      <dgm:t>
        <a:bodyPr/>
        <a:lstStyle/>
        <a:p>
          <a:r>
            <a:rPr lang="en-US" dirty="0" err="1">
              <a:solidFill>
                <a:schemeClr val="tx1"/>
              </a:solidFill>
              <a:latin typeface="Calibri" panose="020F0502020204030204" pitchFamily="34" charset="0"/>
              <a:cs typeface="Calibri" panose="020F0502020204030204" pitchFamily="34" charset="0"/>
            </a:rPr>
            <a:t>Tác</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phẩm</a:t>
          </a:r>
          <a:endParaRPr lang="en-US" dirty="0">
            <a:solidFill>
              <a:schemeClr val="tx1"/>
            </a:solidFill>
            <a:latin typeface="Calibri" panose="020F0502020204030204" pitchFamily="34" charset="0"/>
            <a:cs typeface="Calibri" panose="020F0502020204030204" pitchFamily="34" charset="0"/>
          </a:endParaRPr>
        </a:p>
      </dgm:t>
    </dgm:pt>
    <dgm:pt modelId="{ECFA53AC-FE2A-484B-B5CE-EBA1A56C279A}" type="parTrans" cxnId="{6630E832-6579-D548-BFD6-BF70591AE3E7}">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263905DF-2A2B-CA4D-B78E-D30DD4242D13}" type="sibTrans" cxnId="{6630E832-6579-D548-BFD6-BF70591AE3E7}">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A303EE51-D3AB-244C-8640-0E87FB5D5CC6}">
      <dgm:prSet phldrT="[Text]"/>
      <dgm:spPr/>
      <dgm:t>
        <a:bodyPr/>
        <a:lstStyle/>
        <a:p>
          <a:r>
            <a:rPr lang="en-US" dirty="0" err="1">
              <a:solidFill>
                <a:schemeClr val="tx1"/>
              </a:solidFill>
              <a:latin typeface="Calibri" panose="020F0502020204030204" pitchFamily="34" charset="0"/>
              <a:cs typeface="Calibri" panose="020F0502020204030204" pitchFamily="34" charset="0"/>
            </a:rPr>
            <a:t>thơ</a:t>
          </a:r>
          <a:endParaRPr lang="en-US" dirty="0">
            <a:solidFill>
              <a:schemeClr val="tx1"/>
            </a:solidFill>
            <a:latin typeface="Calibri" panose="020F0502020204030204" pitchFamily="34" charset="0"/>
            <a:cs typeface="Calibri" panose="020F0502020204030204" pitchFamily="34" charset="0"/>
          </a:endParaRPr>
        </a:p>
      </dgm:t>
    </dgm:pt>
    <dgm:pt modelId="{9BFC6568-E093-EE4D-95CB-EAD661AC24C5}" type="parTrans" cxnId="{C8505F8A-F36E-9345-A901-3C55341642FC}">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3E7587F1-B63C-8A4A-9504-037CF771C0C7}" type="sibTrans" cxnId="{C8505F8A-F36E-9345-A901-3C55341642FC}">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54F8C893-74DE-C647-BBBC-CD5D0F70D8A5}">
      <dgm:prSet phldrT="[Text]"/>
      <dgm:spPr/>
      <dgm:t>
        <a:bodyPr/>
        <a:lstStyle/>
        <a:p>
          <a:r>
            <a:rPr lang="en-US" dirty="0" err="1">
              <a:solidFill>
                <a:schemeClr val="tx1"/>
              </a:solidFill>
              <a:latin typeface="Calibri" panose="020F0502020204030204" pitchFamily="34" charset="0"/>
              <a:cs typeface="Calibri" panose="020F0502020204030204" pitchFamily="34" charset="0"/>
            </a:rPr>
            <a:t>Lửa</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sàn</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hoa</a:t>
          </a:r>
          <a:r>
            <a:rPr lang="en-US" dirty="0">
              <a:solidFill>
                <a:schemeClr val="tx1"/>
              </a:solidFill>
              <a:latin typeface="Calibri" panose="020F0502020204030204" pitchFamily="34" charset="0"/>
              <a:cs typeface="Calibri" panose="020F0502020204030204" pitchFamily="34" charset="0"/>
            </a:rPr>
            <a:t>(2013)</a:t>
          </a:r>
        </a:p>
      </dgm:t>
    </dgm:pt>
    <dgm:pt modelId="{7CFE0391-6016-7A46-9064-D3AE68B99879}" type="parTrans" cxnId="{90A48F7E-F436-DB4F-ACD2-2FE147014184}">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691D1ED0-BCFF-0544-BE58-807FA5D7231E}" type="sibTrans" cxnId="{90A48F7E-F436-DB4F-ACD2-2FE147014184}">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252A780F-A815-7A4C-BC93-4767E565CA4A}">
      <dgm:prSet phldrT="[Text]"/>
      <dgm:spPr/>
      <dgm:t>
        <a:bodyPr/>
        <a:lstStyle/>
        <a:p>
          <a:r>
            <a:rPr lang="en-VN" dirty="0">
              <a:solidFill>
                <a:schemeClr val="tx1"/>
              </a:solidFill>
              <a:latin typeface="Calibri" panose="020F0502020204030204" pitchFamily="34" charset="0"/>
              <a:cs typeface="Calibri" panose="020F0502020204030204" pitchFamily="34" charset="0"/>
            </a:rPr>
            <a:t>Thuyền đuôi én (2019)</a:t>
          </a:r>
          <a:endParaRPr lang="en-US" dirty="0">
            <a:solidFill>
              <a:schemeClr val="tx1"/>
            </a:solidFill>
            <a:latin typeface="Calibri" panose="020F0502020204030204" pitchFamily="34" charset="0"/>
            <a:cs typeface="Calibri" panose="020F0502020204030204" pitchFamily="34" charset="0"/>
          </a:endParaRPr>
        </a:p>
      </dgm:t>
    </dgm:pt>
    <dgm:pt modelId="{CFDC7758-3F94-6C4F-BD1C-74750E8F4BA6}" type="parTrans" cxnId="{1C5D0FE7-609A-0940-BA6F-C721A34F5725}">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AB8496A9-AB99-5344-80C0-40EA974B686F}" type="sibTrans" cxnId="{1C5D0FE7-609A-0940-BA6F-C721A34F5725}">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A66911F8-B8F0-3345-815C-EF0623AF39DA}">
      <dgm:prSet phldrT="[Text]"/>
      <dgm:spPr/>
      <dgm:t>
        <a:bodyPr/>
        <a:lstStyle/>
        <a:p>
          <a:r>
            <a:rPr lang="en-US" dirty="0" err="1">
              <a:solidFill>
                <a:schemeClr val="tx1"/>
              </a:solidFill>
              <a:latin typeface="Calibri" panose="020F0502020204030204" pitchFamily="34" charset="0"/>
              <a:cs typeface="Calibri" panose="020F0502020204030204" pitchFamily="34" charset="0"/>
            </a:rPr>
            <a:t>khác</a:t>
          </a:r>
          <a:endParaRPr lang="en-US" dirty="0">
            <a:solidFill>
              <a:schemeClr val="tx1"/>
            </a:solidFill>
            <a:latin typeface="Calibri" panose="020F0502020204030204" pitchFamily="34" charset="0"/>
            <a:cs typeface="Calibri" panose="020F0502020204030204" pitchFamily="34" charset="0"/>
          </a:endParaRPr>
        </a:p>
      </dgm:t>
    </dgm:pt>
    <dgm:pt modelId="{6A9A46F1-4054-5C43-B239-A61E318AD4AE}" type="parTrans" cxnId="{52951386-10D5-C84C-BA02-3D7B7CC4C79B}">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9C21C2D9-901D-8845-9EA5-AB321705CBE4}" type="sibTrans" cxnId="{52951386-10D5-C84C-BA02-3D7B7CC4C79B}">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16964248-61EE-244E-B361-D0C7B7A8E8FD}">
      <dgm:prSet phldrT="[Text]"/>
      <dgm:spPr/>
      <dgm:t>
        <a:bodyPr/>
        <a:lstStyle/>
        <a:p>
          <a:r>
            <a:rPr lang="en-US" dirty="0" err="1">
              <a:solidFill>
                <a:schemeClr val="tx1"/>
              </a:solidFill>
              <a:latin typeface="Calibri" panose="020F0502020204030204" pitchFamily="34" charset="0"/>
              <a:cs typeface="Calibri" panose="020F0502020204030204" pitchFamily="34" charset="0"/>
            </a:rPr>
            <a:t>Trường</a:t>
          </a:r>
          <a:r>
            <a:rPr lang="en-US" dirty="0">
              <a:solidFill>
                <a:schemeClr val="tx1"/>
              </a:solidFill>
              <a:latin typeface="Calibri" panose="020F0502020204030204" pitchFamily="34" charset="0"/>
              <a:cs typeface="Calibri" panose="020F0502020204030204" pitchFamily="34" charset="0"/>
            </a:rPr>
            <a:t> ca </a:t>
          </a:r>
          <a:r>
            <a:rPr lang="en-VN" dirty="0">
              <a:solidFill>
                <a:schemeClr val="tx1"/>
              </a:solidFill>
              <a:latin typeface="Calibri" panose="020F0502020204030204" pitchFamily="34" charset="0"/>
              <a:cs typeface="Calibri" panose="020F0502020204030204" pitchFamily="34" charset="0"/>
            </a:rPr>
            <a:t>Xa Nhà ca (2000)</a:t>
          </a:r>
          <a:endParaRPr lang="en-US" dirty="0">
            <a:solidFill>
              <a:schemeClr val="tx1"/>
            </a:solidFill>
            <a:latin typeface="Calibri" panose="020F0502020204030204" pitchFamily="34" charset="0"/>
            <a:cs typeface="Calibri" panose="020F0502020204030204" pitchFamily="34" charset="0"/>
          </a:endParaRPr>
        </a:p>
      </dgm:t>
    </dgm:pt>
    <dgm:pt modelId="{C0288835-FD5A-1D49-BD4A-9ECB7B546F99}" type="parTrans" cxnId="{349AE668-7218-6643-9376-83AA6714AE78}">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36AFB896-4A76-4D4C-99CB-311841E5A939}" type="sibTrans" cxnId="{349AE668-7218-6643-9376-83AA6714AE78}">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9D7DF444-1B29-344E-B3E5-ECF1AB694CF3}">
      <dgm:prSet/>
      <dgm:spPr/>
      <dgm:t>
        <a:bodyPr/>
        <a:lstStyle/>
        <a:p>
          <a:r>
            <a:rPr lang="en-VN" dirty="0">
              <a:solidFill>
                <a:schemeClr val="tx1"/>
              </a:solidFill>
              <a:latin typeface="Calibri" panose="020F0502020204030204" pitchFamily="34" charset="0"/>
              <a:cs typeface="Calibri" panose="020F0502020204030204" pitchFamily="34" charset="0"/>
            </a:rPr>
            <a:t>Truyện cổ Hà Nhì (2002) </a:t>
          </a:r>
          <a:endParaRPr lang="vi-VN" dirty="0">
            <a:solidFill>
              <a:schemeClr val="tx1"/>
            </a:solidFill>
            <a:latin typeface="Calibri" panose="020F0502020204030204" pitchFamily="34" charset="0"/>
            <a:cs typeface="Calibri" panose="020F0502020204030204" pitchFamily="34" charset="0"/>
          </a:endParaRPr>
        </a:p>
      </dgm:t>
    </dgm:pt>
    <dgm:pt modelId="{1CE5CAC6-94C6-0C44-A4D2-D140671322F6}" type="parTrans" cxnId="{C26D2628-BEAD-A74E-AB16-66EC22CB1408}">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C4161CE7-E957-D24B-A8FD-F6986B6EDFFD}" type="sibTrans" cxnId="{C26D2628-BEAD-A74E-AB16-66EC22CB1408}">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4E8D2A22-4E53-8C4E-A091-CC01906423BB}" type="pres">
      <dgm:prSet presAssocID="{867D14A8-823C-9643-92F2-401DFCE3EC30}" presName="diagram" presStyleCnt="0">
        <dgm:presLayoutVars>
          <dgm:chPref val="1"/>
          <dgm:dir/>
          <dgm:animOne val="branch"/>
          <dgm:animLvl val="lvl"/>
          <dgm:resizeHandles val="exact"/>
        </dgm:presLayoutVars>
      </dgm:prSet>
      <dgm:spPr/>
    </dgm:pt>
    <dgm:pt modelId="{23734129-8155-2944-8710-9C042E57F0BF}" type="pres">
      <dgm:prSet presAssocID="{8C700FDA-C396-8147-A0E4-A8F495F9241D}" presName="root1" presStyleCnt="0"/>
      <dgm:spPr/>
    </dgm:pt>
    <dgm:pt modelId="{09BC968C-479E-4142-94A8-930078C521E8}" type="pres">
      <dgm:prSet presAssocID="{8C700FDA-C396-8147-A0E4-A8F495F9241D}" presName="LevelOneTextNode" presStyleLbl="node0" presStyleIdx="0" presStyleCnt="1" custScaleX="69652">
        <dgm:presLayoutVars>
          <dgm:chPref val="3"/>
        </dgm:presLayoutVars>
      </dgm:prSet>
      <dgm:spPr/>
    </dgm:pt>
    <dgm:pt modelId="{C15EFA17-7D2A-BF48-843B-4C029706FAB8}" type="pres">
      <dgm:prSet presAssocID="{8C700FDA-C396-8147-A0E4-A8F495F9241D}" presName="level2hierChild" presStyleCnt="0"/>
      <dgm:spPr/>
    </dgm:pt>
    <dgm:pt modelId="{5739156B-B58F-9A47-B975-102856C75B90}" type="pres">
      <dgm:prSet presAssocID="{9BFC6568-E093-EE4D-95CB-EAD661AC24C5}" presName="conn2-1" presStyleLbl="parChTrans1D2" presStyleIdx="0" presStyleCnt="2"/>
      <dgm:spPr/>
    </dgm:pt>
    <dgm:pt modelId="{172DF3DD-E692-EA4E-B9F3-06946351E7BC}" type="pres">
      <dgm:prSet presAssocID="{9BFC6568-E093-EE4D-95CB-EAD661AC24C5}" presName="connTx" presStyleLbl="parChTrans1D2" presStyleIdx="0" presStyleCnt="2"/>
      <dgm:spPr/>
    </dgm:pt>
    <dgm:pt modelId="{51846BB5-3B28-2248-BB6B-EA7E07C4BB78}" type="pres">
      <dgm:prSet presAssocID="{A303EE51-D3AB-244C-8640-0E87FB5D5CC6}" presName="root2" presStyleCnt="0"/>
      <dgm:spPr/>
    </dgm:pt>
    <dgm:pt modelId="{5816D869-E336-804C-8BE7-BC7E9B880FBC}" type="pres">
      <dgm:prSet presAssocID="{A303EE51-D3AB-244C-8640-0E87FB5D5CC6}" presName="LevelTwoTextNode" presStyleLbl="node2" presStyleIdx="0" presStyleCnt="2" custScaleX="69652">
        <dgm:presLayoutVars>
          <dgm:chPref val="3"/>
        </dgm:presLayoutVars>
      </dgm:prSet>
      <dgm:spPr/>
    </dgm:pt>
    <dgm:pt modelId="{23F91809-8A9A-AC43-B845-A4867DDDAEF5}" type="pres">
      <dgm:prSet presAssocID="{A303EE51-D3AB-244C-8640-0E87FB5D5CC6}" presName="level3hierChild" presStyleCnt="0"/>
      <dgm:spPr/>
    </dgm:pt>
    <dgm:pt modelId="{E3A91704-8691-2D49-BF78-6659B2E2DF32}" type="pres">
      <dgm:prSet presAssocID="{7CFE0391-6016-7A46-9064-D3AE68B99879}" presName="conn2-1" presStyleLbl="parChTrans1D3" presStyleIdx="0" presStyleCnt="4"/>
      <dgm:spPr/>
    </dgm:pt>
    <dgm:pt modelId="{D1287E45-D16D-DD4F-A713-3C58A37E776E}" type="pres">
      <dgm:prSet presAssocID="{7CFE0391-6016-7A46-9064-D3AE68B99879}" presName="connTx" presStyleLbl="parChTrans1D3" presStyleIdx="0" presStyleCnt="4"/>
      <dgm:spPr/>
    </dgm:pt>
    <dgm:pt modelId="{77090FDD-853B-FE41-980E-9DA15504A1A4}" type="pres">
      <dgm:prSet presAssocID="{54F8C893-74DE-C647-BBBC-CD5D0F70D8A5}" presName="root2" presStyleCnt="0"/>
      <dgm:spPr/>
    </dgm:pt>
    <dgm:pt modelId="{E0359207-A9F1-174E-8472-B4C963181E5D}" type="pres">
      <dgm:prSet presAssocID="{54F8C893-74DE-C647-BBBC-CD5D0F70D8A5}" presName="LevelTwoTextNode" presStyleLbl="node3" presStyleIdx="0" presStyleCnt="4" custScaleX="191508">
        <dgm:presLayoutVars>
          <dgm:chPref val="3"/>
        </dgm:presLayoutVars>
      </dgm:prSet>
      <dgm:spPr/>
    </dgm:pt>
    <dgm:pt modelId="{82DEFF43-B980-3849-9319-3A9136CDADB0}" type="pres">
      <dgm:prSet presAssocID="{54F8C893-74DE-C647-BBBC-CD5D0F70D8A5}" presName="level3hierChild" presStyleCnt="0"/>
      <dgm:spPr/>
    </dgm:pt>
    <dgm:pt modelId="{DFA03D57-73CD-5B47-A7D1-DC88F17E1491}" type="pres">
      <dgm:prSet presAssocID="{CFDC7758-3F94-6C4F-BD1C-74750E8F4BA6}" presName="conn2-1" presStyleLbl="parChTrans1D3" presStyleIdx="1" presStyleCnt="4"/>
      <dgm:spPr/>
    </dgm:pt>
    <dgm:pt modelId="{3704D8D9-C3AA-B249-BE65-63D8CF760EE4}" type="pres">
      <dgm:prSet presAssocID="{CFDC7758-3F94-6C4F-BD1C-74750E8F4BA6}" presName="connTx" presStyleLbl="parChTrans1D3" presStyleIdx="1" presStyleCnt="4"/>
      <dgm:spPr/>
    </dgm:pt>
    <dgm:pt modelId="{81D29853-C558-BE40-9ABB-A2D47090CB38}" type="pres">
      <dgm:prSet presAssocID="{252A780F-A815-7A4C-BC93-4767E565CA4A}" presName="root2" presStyleCnt="0"/>
      <dgm:spPr/>
    </dgm:pt>
    <dgm:pt modelId="{AE742276-B515-F94D-ACF2-685FA4C958A3}" type="pres">
      <dgm:prSet presAssocID="{252A780F-A815-7A4C-BC93-4767E565CA4A}" presName="LevelTwoTextNode" presStyleLbl="node3" presStyleIdx="1" presStyleCnt="4" custScaleX="191508">
        <dgm:presLayoutVars>
          <dgm:chPref val="3"/>
        </dgm:presLayoutVars>
      </dgm:prSet>
      <dgm:spPr/>
    </dgm:pt>
    <dgm:pt modelId="{A05B6D98-25FC-6040-8461-38FF19BE22C0}" type="pres">
      <dgm:prSet presAssocID="{252A780F-A815-7A4C-BC93-4767E565CA4A}" presName="level3hierChild" presStyleCnt="0"/>
      <dgm:spPr/>
    </dgm:pt>
    <dgm:pt modelId="{A6068FB6-FBA1-5145-9F0B-A383DF11E8C5}" type="pres">
      <dgm:prSet presAssocID="{6A9A46F1-4054-5C43-B239-A61E318AD4AE}" presName="conn2-1" presStyleLbl="parChTrans1D2" presStyleIdx="1" presStyleCnt="2"/>
      <dgm:spPr/>
    </dgm:pt>
    <dgm:pt modelId="{0E901CE8-4A67-1D41-8BB9-9D820FFEE922}" type="pres">
      <dgm:prSet presAssocID="{6A9A46F1-4054-5C43-B239-A61E318AD4AE}" presName="connTx" presStyleLbl="parChTrans1D2" presStyleIdx="1" presStyleCnt="2"/>
      <dgm:spPr/>
    </dgm:pt>
    <dgm:pt modelId="{94161710-50C4-FE4F-9D0B-479E8CAE5176}" type="pres">
      <dgm:prSet presAssocID="{A66911F8-B8F0-3345-815C-EF0623AF39DA}" presName="root2" presStyleCnt="0"/>
      <dgm:spPr/>
    </dgm:pt>
    <dgm:pt modelId="{3FA3C0A4-F081-F94C-8B7F-240DE80827CD}" type="pres">
      <dgm:prSet presAssocID="{A66911F8-B8F0-3345-815C-EF0623AF39DA}" presName="LevelTwoTextNode" presStyleLbl="node2" presStyleIdx="1" presStyleCnt="2" custScaleX="69652">
        <dgm:presLayoutVars>
          <dgm:chPref val="3"/>
        </dgm:presLayoutVars>
      </dgm:prSet>
      <dgm:spPr/>
    </dgm:pt>
    <dgm:pt modelId="{8823F54C-A3E5-C345-9AF7-9AA8042225AA}" type="pres">
      <dgm:prSet presAssocID="{A66911F8-B8F0-3345-815C-EF0623AF39DA}" presName="level3hierChild" presStyleCnt="0"/>
      <dgm:spPr/>
    </dgm:pt>
    <dgm:pt modelId="{53CBDA95-9C46-894C-8269-0FF023A16F3D}" type="pres">
      <dgm:prSet presAssocID="{C0288835-FD5A-1D49-BD4A-9ECB7B546F99}" presName="conn2-1" presStyleLbl="parChTrans1D3" presStyleIdx="2" presStyleCnt="4"/>
      <dgm:spPr/>
    </dgm:pt>
    <dgm:pt modelId="{3FCDDF23-BD34-1E4F-A1DE-AA52E3B354A6}" type="pres">
      <dgm:prSet presAssocID="{C0288835-FD5A-1D49-BD4A-9ECB7B546F99}" presName="connTx" presStyleLbl="parChTrans1D3" presStyleIdx="2" presStyleCnt="4"/>
      <dgm:spPr/>
    </dgm:pt>
    <dgm:pt modelId="{E5842D00-FEBB-C140-9081-AC15CF1D9F0A}" type="pres">
      <dgm:prSet presAssocID="{16964248-61EE-244E-B361-D0C7B7A8E8FD}" presName="root2" presStyleCnt="0"/>
      <dgm:spPr/>
    </dgm:pt>
    <dgm:pt modelId="{5DE79218-25AB-7F40-BEF9-387E36E41767}" type="pres">
      <dgm:prSet presAssocID="{16964248-61EE-244E-B361-D0C7B7A8E8FD}" presName="LevelTwoTextNode" presStyleLbl="node3" presStyleIdx="2" presStyleCnt="4" custScaleX="191508">
        <dgm:presLayoutVars>
          <dgm:chPref val="3"/>
        </dgm:presLayoutVars>
      </dgm:prSet>
      <dgm:spPr/>
    </dgm:pt>
    <dgm:pt modelId="{E8BACDD3-FB46-1E43-9472-85ABEC863C50}" type="pres">
      <dgm:prSet presAssocID="{16964248-61EE-244E-B361-D0C7B7A8E8FD}" presName="level3hierChild" presStyleCnt="0"/>
      <dgm:spPr/>
    </dgm:pt>
    <dgm:pt modelId="{861876A9-9251-B944-8785-AAF79B1A84F0}" type="pres">
      <dgm:prSet presAssocID="{1CE5CAC6-94C6-0C44-A4D2-D140671322F6}" presName="conn2-1" presStyleLbl="parChTrans1D3" presStyleIdx="3" presStyleCnt="4"/>
      <dgm:spPr/>
    </dgm:pt>
    <dgm:pt modelId="{85AB93AF-AA48-1743-B41D-04E5B93F66F3}" type="pres">
      <dgm:prSet presAssocID="{1CE5CAC6-94C6-0C44-A4D2-D140671322F6}" presName="connTx" presStyleLbl="parChTrans1D3" presStyleIdx="3" presStyleCnt="4"/>
      <dgm:spPr/>
    </dgm:pt>
    <dgm:pt modelId="{9F7F23AA-066B-DC45-A5CC-CFEFB6844917}" type="pres">
      <dgm:prSet presAssocID="{9D7DF444-1B29-344E-B3E5-ECF1AB694CF3}" presName="root2" presStyleCnt="0"/>
      <dgm:spPr/>
    </dgm:pt>
    <dgm:pt modelId="{E8C226F0-61B8-2F4B-97EB-0999BD3F5A5A}" type="pres">
      <dgm:prSet presAssocID="{9D7DF444-1B29-344E-B3E5-ECF1AB694CF3}" presName="LevelTwoTextNode" presStyleLbl="node3" presStyleIdx="3" presStyleCnt="4" custScaleX="191508">
        <dgm:presLayoutVars>
          <dgm:chPref val="3"/>
        </dgm:presLayoutVars>
      </dgm:prSet>
      <dgm:spPr/>
    </dgm:pt>
    <dgm:pt modelId="{F1F7F7EF-4DEA-8841-AAA6-FE0978618997}" type="pres">
      <dgm:prSet presAssocID="{9D7DF444-1B29-344E-B3E5-ECF1AB694CF3}" presName="level3hierChild" presStyleCnt="0"/>
      <dgm:spPr/>
    </dgm:pt>
  </dgm:ptLst>
  <dgm:cxnLst>
    <dgm:cxn modelId="{721ABF01-E469-5A4A-A774-4C4839A58587}" type="presOf" srcId="{C0288835-FD5A-1D49-BD4A-9ECB7B546F99}" destId="{53CBDA95-9C46-894C-8269-0FF023A16F3D}" srcOrd="0" destOrd="0" presId="urn:microsoft.com/office/officeart/2005/8/layout/hierarchy2"/>
    <dgm:cxn modelId="{1478820A-9AC9-1842-9E8F-30641471B588}" type="presOf" srcId="{9BFC6568-E093-EE4D-95CB-EAD661AC24C5}" destId="{172DF3DD-E692-EA4E-B9F3-06946351E7BC}" srcOrd="1" destOrd="0" presId="urn:microsoft.com/office/officeart/2005/8/layout/hierarchy2"/>
    <dgm:cxn modelId="{2FE3B40B-362C-5B47-8C92-D9F756798590}" type="presOf" srcId="{7CFE0391-6016-7A46-9064-D3AE68B99879}" destId="{E3A91704-8691-2D49-BF78-6659B2E2DF32}" srcOrd="0" destOrd="0" presId="urn:microsoft.com/office/officeart/2005/8/layout/hierarchy2"/>
    <dgm:cxn modelId="{7188EE10-9338-4846-8A42-1343ED51E071}" type="presOf" srcId="{CFDC7758-3F94-6C4F-BD1C-74750E8F4BA6}" destId="{DFA03D57-73CD-5B47-A7D1-DC88F17E1491}" srcOrd="0" destOrd="0" presId="urn:microsoft.com/office/officeart/2005/8/layout/hierarchy2"/>
    <dgm:cxn modelId="{6E86E217-BFA8-3D40-AAD3-6B6D7D6DC41A}" type="presOf" srcId="{7CFE0391-6016-7A46-9064-D3AE68B99879}" destId="{D1287E45-D16D-DD4F-A713-3C58A37E776E}" srcOrd="1" destOrd="0" presId="urn:microsoft.com/office/officeart/2005/8/layout/hierarchy2"/>
    <dgm:cxn modelId="{6D2CF526-974B-2747-AA95-23E591075830}" type="presOf" srcId="{16964248-61EE-244E-B361-D0C7B7A8E8FD}" destId="{5DE79218-25AB-7F40-BEF9-387E36E41767}" srcOrd="0" destOrd="0" presId="urn:microsoft.com/office/officeart/2005/8/layout/hierarchy2"/>
    <dgm:cxn modelId="{C26D2628-BEAD-A74E-AB16-66EC22CB1408}" srcId="{A66911F8-B8F0-3345-815C-EF0623AF39DA}" destId="{9D7DF444-1B29-344E-B3E5-ECF1AB694CF3}" srcOrd="1" destOrd="0" parTransId="{1CE5CAC6-94C6-0C44-A4D2-D140671322F6}" sibTransId="{C4161CE7-E957-D24B-A8FD-F6986B6EDFFD}"/>
    <dgm:cxn modelId="{4C19152F-518C-5146-BC19-948B87B0F839}" type="presOf" srcId="{C0288835-FD5A-1D49-BD4A-9ECB7B546F99}" destId="{3FCDDF23-BD34-1E4F-A1DE-AA52E3B354A6}" srcOrd="1" destOrd="0" presId="urn:microsoft.com/office/officeart/2005/8/layout/hierarchy2"/>
    <dgm:cxn modelId="{6630E832-6579-D548-BFD6-BF70591AE3E7}" srcId="{867D14A8-823C-9643-92F2-401DFCE3EC30}" destId="{8C700FDA-C396-8147-A0E4-A8F495F9241D}" srcOrd="0" destOrd="0" parTransId="{ECFA53AC-FE2A-484B-B5CE-EBA1A56C279A}" sibTransId="{263905DF-2A2B-CA4D-B78E-D30DD4242D13}"/>
    <dgm:cxn modelId="{A5B02F38-CDC8-B44C-901E-3C2F17A30BE2}" type="presOf" srcId="{8C700FDA-C396-8147-A0E4-A8F495F9241D}" destId="{09BC968C-479E-4142-94A8-930078C521E8}" srcOrd="0" destOrd="0" presId="urn:microsoft.com/office/officeart/2005/8/layout/hierarchy2"/>
    <dgm:cxn modelId="{ABA2A842-9D9E-D84C-9C63-30061F2F8247}" type="presOf" srcId="{252A780F-A815-7A4C-BC93-4767E565CA4A}" destId="{AE742276-B515-F94D-ACF2-685FA4C958A3}" srcOrd="0" destOrd="0" presId="urn:microsoft.com/office/officeart/2005/8/layout/hierarchy2"/>
    <dgm:cxn modelId="{28E6A945-2D34-0B43-80B4-D21E5DFCB74D}" type="presOf" srcId="{1CE5CAC6-94C6-0C44-A4D2-D140671322F6}" destId="{861876A9-9251-B944-8785-AAF79B1A84F0}" srcOrd="0" destOrd="0" presId="urn:microsoft.com/office/officeart/2005/8/layout/hierarchy2"/>
    <dgm:cxn modelId="{E17E545F-5B1F-7348-8839-D31440D932BC}" type="presOf" srcId="{A303EE51-D3AB-244C-8640-0E87FB5D5CC6}" destId="{5816D869-E336-804C-8BE7-BC7E9B880FBC}" srcOrd="0" destOrd="0" presId="urn:microsoft.com/office/officeart/2005/8/layout/hierarchy2"/>
    <dgm:cxn modelId="{349AE668-7218-6643-9376-83AA6714AE78}" srcId="{A66911F8-B8F0-3345-815C-EF0623AF39DA}" destId="{16964248-61EE-244E-B361-D0C7B7A8E8FD}" srcOrd="0" destOrd="0" parTransId="{C0288835-FD5A-1D49-BD4A-9ECB7B546F99}" sibTransId="{36AFB896-4A76-4D4C-99CB-311841E5A939}"/>
    <dgm:cxn modelId="{6DE0977B-43D8-3849-B291-830BE59630E9}" type="presOf" srcId="{CFDC7758-3F94-6C4F-BD1C-74750E8F4BA6}" destId="{3704D8D9-C3AA-B249-BE65-63D8CF760EE4}" srcOrd="1" destOrd="0" presId="urn:microsoft.com/office/officeart/2005/8/layout/hierarchy2"/>
    <dgm:cxn modelId="{90A48F7E-F436-DB4F-ACD2-2FE147014184}" srcId="{A303EE51-D3AB-244C-8640-0E87FB5D5CC6}" destId="{54F8C893-74DE-C647-BBBC-CD5D0F70D8A5}" srcOrd="0" destOrd="0" parTransId="{7CFE0391-6016-7A46-9064-D3AE68B99879}" sibTransId="{691D1ED0-BCFF-0544-BE58-807FA5D7231E}"/>
    <dgm:cxn modelId="{52951386-10D5-C84C-BA02-3D7B7CC4C79B}" srcId="{8C700FDA-C396-8147-A0E4-A8F495F9241D}" destId="{A66911F8-B8F0-3345-815C-EF0623AF39DA}" srcOrd="1" destOrd="0" parTransId="{6A9A46F1-4054-5C43-B239-A61E318AD4AE}" sibTransId="{9C21C2D9-901D-8845-9EA5-AB321705CBE4}"/>
    <dgm:cxn modelId="{034A8E86-4031-3A46-9A91-9B8CFC9F0816}" type="presOf" srcId="{6A9A46F1-4054-5C43-B239-A61E318AD4AE}" destId="{0E901CE8-4A67-1D41-8BB9-9D820FFEE922}" srcOrd="1" destOrd="0" presId="urn:microsoft.com/office/officeart/2005/8/layout/hierarchy2"/>
    <dgm:cxn modelId="{C8505F8A-F36E-9345-A901-3C55341642FC}" srcId="{8C700FDA-C396-8147-A0E4-A8F495F9241D}" destId="{A303EE51-D3AB-244C-8640-0E87FB5D5CC6}" srcOrd="0" destOrd="0" parTransId="{9BFC6568-E093-EE4D-95CB-EAD661AC24C5}" sibTransId="{3E7587F1-B63C-8A4A-9504-037CF771C0C7}"/>
    <dgm:cxn modelId="{57CA829C-E052-7F47-985A-264BE244CBA1}" type="presOf" srcId="{A66911F8-B8F0-3345-815C-EF0623AF39DA}" destId="{3FA3C0A4-F081-F94C-8B7F-240DE80827CD}" srcOrd="0" destOrd="0" presId="urn:microsoft.com/office/officeart/2005/8/layout/hierarchy2"/>
    <dgm:cxn modelId="{1DABBEBD-1D31-2A40-A914-B19AA88303D5}" type="presOf" srcId="{6A9A46F1-4054-5C43-B239-A61E318AD4AE}" destId="{A6068FB6-FBA1-5145-9F0B-A383DF11E8C5}" srcOrd="0" destOrd="0" presId="urn:microsoft.com/office/officeart/2005/8/layout/hierarchy2"/>
    <dgm:cxn modelId="{56B590CB-2188-0A4B-B517-A117EBD6EF6F}" type="presOf" srcId="{9D7DF444-1B29-344E-B3E5-ECF1AB694CF3}" destId="{E8C226F0-61B8-2F4B-97EB-0999BD3F5A5A}" srcOrd="0" destOrd="0" presId="urn:microsoft.com/office/officeart/2005/8/layout/hierarchy2"/>
    <dgm:cxn modelId="{DF91C1D8-377E-3841-B9B6-8FA20617694E}" type="presOf" srcId="{867D14A8-823C-9643-92F2-401DFCE3EC30}" destId="{4E8D2A22-4E53-8C4E-A091-CC01906423BB}" srcOrd="0" destOrd="0" presId="urn:microsoft.com/office/officeart/2005/8/layout/hierarchy2"/>
    <dgm:cxn modelId="{F3F308E6-8C18-A141-B6C1-751F7309FC71}" type="presOf" srcId="{9BFC6568-E093-EE4D-95CB-EAD661AC24C5}" destId="{5739156B-B58F-9A47-B975-102856C75B90}" srcOrd="0" destOrd="0" presId="urn:microsoft.com/office/officeart/2005/8/layout/hierarchy2"/>
    <dgm:cxn modelId="{1C5D0FE7-609A-0940-BA6F-C721A34F5725}" srcId="{A303EE51-D3AB-244C-8640-0E87FB5D5CC6}" destId="{252A780F-A815-7A4C-BC93-4767E565CA4A}" srcOrd="1" destOrd="0" parTransId="{CFDC7758-3F94-6C4F-BD1C-74750E8F4BA6}" sibTransId="{AB8496A9-AB99-5344-80C0-40EA974B686F}"/>
    <dgm:cxn modelId="{8D00BEE8-9F33-C44A-B7E0-6A9244F49B41}" type="presOf" srcId="{1CE5CAC6-94C6-0C44-A4D2-D140671322F6}" destId="{85AB93AF-AA48-1743-B41D-04E5B93F66F3}" srcOrd="1" destOrd="0" presId="urn:microsoft.com/office/officeart/2005/8/layout/hierarchy2"/>
    <dgm:cxn modelId="{E03277F5-DF50-BE43-A5C7-B63531021C4B}" type="presOf" srcId="{54F8C893-74DE-C647-BBBC-CD5D0F70D8A5}" destId="{E0359207-A9F1-174E-8472-B4C963181E5D}" srcOrd="0" destOrd="0" presId="urn:microsoft.com/office/officeart/2005/8/layout/hierarchy2"/>
    <dgm:cxn modelId="{50072ABF-9126-6543-91FD-EB0FB95842C3}" type="presParOf" srcId="{4E8D2A22-4E53-8C4E-A091-CC01906423BB}" destId="{23734129-8155-2944-8710-9C042E57F0BF}" srcOrd="0" destOrd="0" presId="urn:microsoft.com/office/officeart/2005/8/layout/hierarchy2"/>
    <dgm:cxn modelId="{08E77323-D083-3E4D-A570-BD0039D9B1DC}" type="presParOf" srcId="{23734129-8155-2944-8710-9C042E57F0BF}" destId="{09BC968C-479E-4142-94A8-930078C521E8}" srcOrd="0" destOrd="0" presId="urn:microsoft.com/office/officeart/2005/8/layout/hierarchy2"/>
    <dgm:cxn modelId="{5E13B877-B11C-4747-83AA-426B55FC9AC9}" type="presParOf" srcId="{23734129-8155-2944-8710-9C042E57F0BF}" destId="{C15EFA17-7D2A-BF48-843B-4C029706FAB8}" srcOrd="1" destOrd="0" presId="urn:microsoft.com/office/officeart/2005/8/layout/hierarchy2"/>
    <dgm:cxn modelId="{5789A13B-0B39-9443-A1F7-8EB0CC585D4A}" type="presParOf" srcId="{C15EFA17-7D2A-BF48-843B-4C029706FAB8}" destId="{5739156B-B58F-9A47-B975-102856C75B90}" srcOrd="0" destOrd="0" presId="urn:microsoft.com/office/officeart/2005/8/layout/hierarchy2"/>
    <dgm:cxn modelId="{C17E8BEF-4047-6548-AF7B-A3EBF099609D}" type="presParOf" srcId="{5739156B-B58F-9A47-B975-102856C75B90}" destId="{172DF3DD-E692-EA4E-B9F3-06946351E7BC}" srcOrd="0" destOrd="0" presId="urn:microsoft.com/office/officeart/2005/8/layout/hierarchy2"/>
    <dgm:cxn modelId="{C9FDAFF8-21B7-004C-9D79-E5331B8DEB33}" type="presParOf" srcId="{C15EFA17-7D2A-BF48-843B-4C029706FAB8}" destId="{51846BB5-3B28-2248-BB6B-EA7E07C4BB78}" srcOrd="1" destOrd="0" presId="urn:microsoft.com/office/officeart/2005/8/layout/hierarchy2"/>
    <dgm:cxn modelId="{400155E4-95AF-7F48-9C1F-D3A0F82DB2F0}" type="presParOf" srcId="{51846BB5-3B28-2248-BB6B-EA7E07C4BB78}" destId="{5816D869-E336-804C-8BE7-BC7E9B880FBC}" srcOrd="0" destOrd="0" presId="urn:microsoft.com/office/officeart/2005/8/layout/hierarchy2"/>
    <dgm:cxn modelId="{5F6C1631-912F-9840-A890-556694CCA64E}" type="presParOf" srcId="{51846BB5-3B28-2248-BB6B-EA7E07C4BB78}" destId="{23F91809-8A9A-AC43-B845-A4867DDDAEF5}" srcOrd="1" destOrd="0" presId="urn:microsoft.com/office/officeart/2005/8/layout/hierarchy2"/>
    <dgm:cxn modelId="{3BB8D8A1-AAC7-234D-920D-66DC083E03E4}" type="presParOf" srcId="{23F91809-8A9A-AC43-B845-A4867DDDAEF5}" destId="{E3A91704-8691-2D49-BF78-6659B2E2DF32}" srcOrd="0" destOrd="0" presId="urn:microsoft.com/office/officeart/2005/8/layout/hierarchy2"/>
    <dgm:cxn modelId="{FCFB1224-F36F-7C48-8CA6-75DB5205D559}" type="presParOf" srcId="{E3A91704-8691-2D49-BF78-6659B2E2DF32}" destId="{D1287E45-D16D-DD4F-A713-3C58A37E776E}" srcOrd="0" destOrd="0" presId="urn:microsoft.com/office/officeart/2005/8/layout/hierarchy2"/>
    <dgm:cxn modelId="{CCB4F404-E2C7-224D-AD62-0A1F9E5C56C9}" type="presParOf" srcId="{23F91809-8A9A-AC43-B845-A4867DDDAEF5}" destId="{77090FDD-853B-FE41-980E-9DA15504A1A4}" srcOrd="1" destOrd="0" presId="urn:microsoft.com/office/officeart/2005/8/layout/hierarchy2"/>
    <dgm:cxn modelId="{65D2F7F0-B9BC-2049-B054-300EFDC83F3D}" type="presParOf" srcId="{77090FDD-853B-FE41-980E-9DA15504A1A4}" destId="{E0359207-A9F1-174E-8472-B4C963181E5D}" srcOrd="0" destOrd="0" presId="urn:microsoft.com/office/officeart/2005/8/layout/hierarchy2"/>
    <dgm:cxn modelId="{97306EBA-BBA4-3A43-9E1A-E8F18786F94B}" type="presParOf" srcId="{77090FDD-853B-FE41-980E-9DA15504A1A4}" destId="{82DEFF43-B980-3849-9319-3A9136CDADB0}" srcOrd="1" destOrd="0" presId="urn:microsoft.com/office/officeart/2005/8/layout/hierarchy2"/>
    <dgm:cxn modelId="{DFBF2D75-3865-3840-861B-1B3DDF93B9CE}" type="presParOf" srcId="{23F91809-8A9A-AC43-B845-A4867DDDAEF5}" destId="{DFA03D57-73CD-5B47-A7D1-DC88F17E1491}" srcOrd="2" destOrd="0" presId="urn:microsoft.com/office/officeart/2005/8/layout/hierarchy2"/>
    <dgm:cxn modelId="{B75E9D7D-7AC1-4A48-8614-C115E144ADDD}" type="presParOf" srcId="{DFA03D57-73CD-5B47-A7D1-DC88F17E1491}" destId="{3704D8D9-C3AA-B249-BE65-63D8CF760EE4}" srcOrd="0" destOrd="0" presId="urn:microsoft.com/office/officeart/2005/8/layout/hierarchy2"/>
    <dgm:cxn modelId="{55163B33-C818-E44F-8D78-FFBD94C3F68C}" type="presParOf" srcId="{23F91809-8A9A-AC43-B845-A4867DDDAEF5}" destId="{81D29853-C558-BE40-9ABB-A2D47090CB38}" srcOrd="3" destOrd="0" presId="urn:microsoft.com/office/officeart/2005/8/layout/hierarchy2"/>
    <dgm:cxn modelId="{E37C5AD2-88C9-E348-8E51-7B65CCBCA245}" type="presParOf" srcId="{81D29853-C558-BE40-9ABB-A2D47090CB38}" destId="{AE742276-B515-F94D-ACF2-685FA4C958A3}" srcOrd="0" destOrd="0" presId="urn:microsoft.com/office/officeart/2005/8/layout/hierarchy2"/>
    <dgm:cxn modelId="{1149BE60-FB0A-D14D-AB08-6EA5CEC9D895}" type="presParOf" srcId="{81D29853-C558-BE40-9ABB-A2D47090CB38}" destId="{A05B6D98-25FC-6040-8461-38FF19BE22C0}" srcOrd="1" destOrd="0" presId="urn:microsoft.com/office/officeart/2005/8/layout/hierarchy2"/>
    <dgm:cxn modelId="{41DBCB3B-F66C-584E-AD91-9CE319417572}" type="presParOf" srcId="{C15EFA17-7D2A-BF48-843B-4C029706FAB8}" destId="{A6068FB6-FBA1-5145-9F0B-A383DF11E8C5}" srcOrd="2" destOrd="0" presId="urn:microsoft.com/office/officeart/2005/8/layout/hierarchy2"/>
    <dgm:cxn modelId="{9CA02653-E694-ED4C-B648-77D1F56D21F7}" type="presParOf" srcId="{A6068FB6-FBA1-5145-9F0B-A383DF11E8C5}" destId="{0E901CE8-4A67-1D41-8BB9-9D820FFEE922}" srcOrd="0" destOrd="0" presId="urn:microsoft.com/office/officeart/2005/8/layout/hierarchy2"/>
    <dgm:cxn modelId="{24B4CE7C-8132-4341-860A-B66A62385531}" type="presParOf" srcId="{C15EFA17-7D2A-BF48-843B-4C029706FAB8}" destId="{94161710-50C4-FE4F-9D0B-479E8CAE5176}" srcOrd="3" destOrd="0" presId="urn:microsoft.com/office/officeart/2005/8/layout/hierarchy2"/>
    <dgm:cxn modelId="{4E99463C-C4BA-CE42-B6E7-13B88D8B6C7A}" type="presParOf" srcId="{94161710-50C4-FE4F-9D0B-479E8CAE5176}" destId="{3FA3C0A4-F081-F94C-8B7F-240DE80827CD}" srcOrd="0" destOrd="0" presId="urn:microsoft.com/office/officeart/2005/8/layout/hierarchy2"/>
    <dgm:cxn modelId="{94EC7E64-3380-854B-A985-C83A601E75F9}" type="presParOf" srcId="{94161710-50C4-FE4F-9D0B-479E8CAE5176}" destId="{8823F54C-A3E5-C345-9AF7-9AA8042225AA}" srcOrd="1" destOrd="0" presId="urn:microsoft.com/office/officeart/2005/8/layout/hierarchy2"/>
    <dgm:cxn modelId="{40A739C0-0878-4547-A310-438B8AF554A9}" type="presParOf" srcId="{8823F54C-A3E5-C345-9AF7-9AA8042225AA}" destId="{53CBDA95-9C46-894C-8269-0FF023A16F3D}" srcOrd="0" destOrd="0" presId="urn:microsoft.com/office/officeart/2005/8/layout/hierarchy2"/>
    <dgm:cxn modelId="{022EBE07-457E-5B4F-9474-2BBC757ADE5E}" type="presParOf" srcId="{53CBDA95-9C46-894C-8269-0FF023A16F3D}" destId="{3FCDDF23-BD34-1E4F-A1DE-AA52E3B354A6}" srcOrd="0" destOrd="0" presId="urn:microsoft.com/office/officeart/2005/8/layout/hierarchy2"/>
    <dgm:cxn modelId="{0A7B0787-4AAA-8B4E-9083-B77BAE41BEC1}" type="presParOf" srcId="{8823F54C-A3E5-C345-9AF7-9AA8042225AA}" destId="{E5842D00-FEBB-C140-9081-AC15CF1D9F0A}" srcOrd="1" destOrd="0" presId="urn:microsoft.com/office/officeart/2005/8/layout/hierarchy2"/>
    <dgm:cxn modelId="{B32D978F-677B-204B-B20C-D8688DB6D508}" type="presParOf" srcId="{E5842D00-FEBB-C140-9081-AC15CF1D9F0A}" destId="{5DE79218-25AB-7F40-BEF9-387E36E41767}" srcOrd="0" destOrd="0" presId="urn:microsoft.com/office/officeart/2005/8/layout/hierarchy2"/>
    <dgm:cxn modelId="{3C9A7F21-96B1-4A4B-907D-F696E4F12A29}" type="presParOf" srcId="{E5842D00-FEBB-C140-9081-AC15CF1D9F0A}" destId="{E8BACDD3-FB46-1E43-9472-85ABEC863C50}" srcOrd="1" destOrd="0" presId="urn:microsoft.com/office/officeart/2005/8/layout/hierarchy2"/>
    <dgm:cxn modelId="{A845FA5C-7BC8-4C43-9247-0CB250B5570E}" type="presParOf" srcId="{8823F54C-A3E5-C345-9AF7-9AA8042225AA}" destId="{861876A9-9251-B944-8785-AAF79B1A84F0}" srcOrd="2" destOrd="0" presId="urn:microsoft.com/office/officeart/2005/8/layout/hierarchy2"/>
    <dgm:cxn modelId="{C5DC9BC9-9FC9-E14C-86E2-547825B043AC}" type="presParOf" srcId="{861876A9-9251-B944-8785-AAF79B1A84F0}" destId="{85AB93AF-AA48-1743-B41D-04E5B93F66F3}" srcOrd="0" destOrd="0" presId="urn:microsoft.com/office/officeart/2005/8/layout/hierarchy2"/>
    <dgm:cxn modelId="{8CD85C7D-104B-9847-BD70-0E4A5C589530}" type="presParOf" srcId="{8823F54C-A3E5-C345-9AF7-9AA8042225AA}" destId="{9F7F23AA-066B-DC45-A5CC-CFEFB6844917}" srcOrd="3" destOrd="0" presId="urn:microsoft.com/office/officeart/2005/8/layout/hierarchy2"/>
    <dgm:cxn modelId="{CBD2221B-A938-5848-B78E-D753D857E355}" type="presParOf" srcId="{9F7F23AA-066B-DC45-A5CC-CFEFB6844917}" destId="{E8C226F0-61B8-2F4B-97EB-0999BD3F5A5A}" srcOrd="0" destOrd="0" presId="urn:microsoft.com/office/officeart/2005/8/layout/hierarchy2"/>
    <dgm:cxn modelId="{0A8E1E2E-847D-6146-8C62-6627C0F2902C}" type="presParOf" srcId="{9F7F23AA-066B-DC45-A5CC-CFEFB6844917}" destId="{F1F7F7EF-4DEA-8841-AAA6-FE097861899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324AF0-0169-B541-A258-9701E2DF2568}"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02A32CF7-65EA-6846-98A1-89499C443C58}">
      <dgm:prSet phldrT="[Text]" custT="1"/>
      <dgm:spPr/>
      <dgm:t>
        <a:bodyPr/>
        <a:lstStyle/>
        <a:p>
          <a:pPr algn="just"/>
          <a:r>
            <a:rPr lang="en-VN" sz="3600" dirty="0">
              <a:solidFill>
                <a:schemeClr val="tx1"/>
              </a:solidFill>
              <a:latin typeface="Calibri" panose="020F0502020204030204" pitchFamily="34" charset="0"/>
              <a:cs typeface="Calibri" panose="020F0502020204030204" pitchFamily="34" charset="0"/>
            </a:rPr>
            <a:t>Khổ 1+2: Khung cảnh tưng bừng, rộn ràng khi mùa xuân sắp về</a:t>
          </a:r>
          <a:endParaRPr lang="en-US" sz="3600" dirty="0">
            <a:solidFill>
              <a:schemeClr val="tx1"/>
            </a:solidFill>
            <a:latin typeface="Calibri" panose="020F0502020204030204" pitchFamily="34" charset="0"/>
            <a:cs typeface="Calibri" panose="020F0502020204030204" pitchFamily="34" charset="0"/>
          </a:endParaRPr>
        </a:p>
      </dgm:t>
    </dgm:pt>
    <dgm:pt modelId="{F7C81785-E0A6-4748-8D11-03972125DD24}" type="parTrans" cxnId="{4687D79B-4323-F143-A78F-BD434BBFB26B}">
      <dgm:prSet/>
      <dgm:spPr/>
      <dgm:t>
        <a:bodyPr/>
        <a:lstStyle/>
        <a:p>
          <a:endParaRPr lang="en-US" sz="2800">
            <a:solidFill>
              <a:schemeClr val="tx1"/>
            </a:solidFill>
            <a:latin typeface="Calibri" panose="020F0502020204030204" pitchFamily="34" charset="0"/>
            <a:cs typeface="Calibri" panose="020F0502020204030204" pitchFamily="34" charset="0"/>
          </a:endParaRPr>
        </a:p>
      </dgm:t>
    </dgm:pt>
    <dgm:pt modelId="{F3A1E9F5-226E-7143-A492-374D1126232C}" type="sibTrans" cxnId="{4687D79B-4323-F143-A78F-BD434BBFB26B}">
      <dgm:prSet/>
      <dgm:spPr/>
      <dgm:t>
        <a:bodyPr/>
        <a:lstStyle/>
        <a:p>
          <a:endParaRPr lang="en-US" sz="2800">
            <a:solidFill>
              <a:schemeClr val="tx1"/>
            </a:solidFill>
            <a:latin typeface="Calibri" panose="020F0502020204030204" pitchFamily="34" charset="0"/>
            <a:cs typeface="Calibri" panose="020F0502020204030204" pitchFamily="34" charset="0"/>
          </a:endParaRPr>
        </a:p>
      </dgm:t>
    </dgm:pt>
    <dgm:pt modelId="{A4F5073A-5F7B-7544-936E-B2A5393ED5D4}">
      <dgm:prSet custT="1"/>
      <dgm:spPr/>
      <dgm:t>
        <a:bodyPr/>
        <a:lstStyle/>
        <a:p>
          <a:pPr algn="just"/>
          <a:r>
            <a:rPr lang="en-VN" sz="3600">
              <a:solidFill>
                <a:schemeClr val="tx1"/>
              </a:solidFill>
              <a:latin typeface="Calibri" panose="020F0502020204030204" pitchFamily="34" charset="0"/>
              <a:cs typeface="Calibri" panose="020F0502020204030204" pitchFamily="34" charset="0"/>
            </a:rPr>
            <a:t>Khổ 3: Nỗi nhớ thương quê nhà của người con xa quê hương</a:t>
          </a:r>
          <a:endParaRPr lang="vi-VN" sz="3600">
            <a:solidFill>
              <a:schemeClr val="tx1"/>
            </a:solidFill>
            <a:latin typeface="Calibri" panose="020F0502020204030204" pitchFamily="34" charset="0"/>
            <a:cs typeface="Calibri" panose="020F0502020204030204" pitchFamily="34" charset="0"/>
          </a:endParaRPr>
        </a:p>
      </dgm:t>
    </dgm:pt>
    <dgm:pt modelId="{923BE5A9-9CB3-E140-B0E3-DB920300EF08}" type="parTrans" cxnId="{3D10D258-F2DF-D443-9409-761F10CB83B4}">
      <dgm:prSet/>
      <dgm:spPr/>
      <dgm:t>
        <a:bodyPr/>
        <a:lstStyle/>
        <a:p>
          <a:endParaRPr lang="en-US" sz="2800">
            <a:solidFill>
              <a:schemeClr val="tx1"/>
            </a:solidFill>
            <a:latin typeface="Calibri" panose="020F0502020204030204" pitchFamily="34" charset="0"/>
            <a:cs typeface="Calibri" panose="020F0502020204030204" pitchFamily="34" charset="0"/>
          </a:endParaRPr>
        </a:p>
      </dgm:t>
    </dgm:pt>
    <dgm:pt modelId="{9942EC80-B0DF-4743-84CB-38CEB4405C57}" type="sibTrans" cxnId="{3D10D258-F2DF-D443-9409-761F10CB83B4}">
      <dgm:prSet/>
      <dgm:spPr/>
      <dgm:t>
        <a:bodyPr/>
        <a:lstStyle/>
        <a:p>
          <a:endParaRPr lang="en-US" sz="2800">
            <a:solidFill>
              <a:schemeClr val="tx1"/>
            </a:solidFill>
            <a:latin typeface="Calibri" panose="020F0502020204030204" pitchFamily="34" charset="0"/>
            <a:cs typeface="Calibri" panose="020F0502020204030204" pitchFamily="34" charset="0"/>
          </a:endParaRPr>
        </a:p>
      </dgm:t>
    </dgm:pt>
    <dgm:pt modelId="{7E44B4B7-29B3-594F-8A3B-45B075C2D8E7}" type="pres">
      <dgm:prSet presAssocID="{82324AF0-0169-B541-A258-9701E2DF2568}" presName="Name0" presStyleCnt="0">
        <dgm:presLayoutVars>
          <dgm:chMax val="7"/>
          <dgm:chPref val="7"/>
          <dgm:dir/>
        </dgm:presLayoutVars>
      </dgm:prSet>
      <dgm:spPr/>
    </dgm:pt>
    <dgm:pt modelId="{A86F2123-01FD-3740-9504-E4FFAE778003}" type="pres">
      <dgm:prSet presAssocID="{82324AF0-0169-B541-A258-9701E2DF2568}" presName="Name1" presStyleCnt="0"/>
      <dgm:spPr/>
    </dgm:pt>
    <dgm:pt modelId="{996C4511-A04C-7F47-BAAC-165138CAAD52}" type="pres">
      <dgm:prSet presAssocID="{82324AF0-0169-B541-A258-9701E2DF2568}" presName="cycle" presStyleCnt="0"/>
      <dgm:spPr/>
    </dgm:pt>
    <dgm:pt modelId="{89AED6B0-3E3F-6045-9261-ED323E6C3D17}" type="pres">
      <dgm:prSet presAssocID="{82324AF0-0169-B541-A258-9701E2DF2568}" presName="srcNode" presStyleLbl="node1" presStyleIdx="0" presStyleCnt="2"/>
      <dgm:spPr/>
    </dgm:pt>
    <dgm:pt modelId="{5462B38C-F7F6-F545-82AB-DBC6578BD0F1}" type="pres">
      <dgm:prSet presAssocID="{82324AF0-0169-B541-A258-9701E2DF2568}" presName="conn" presStyleLbl="parChTrans1D2" presStyleIdx="0" presStyleCnt="1"/>
      <dgm:spPr/>
    </dgm:pt>
    <dgm:pt modelId="{E325475D-2DE2-D84A-97E9-44A2E89DA946}" type="pres">
      <dgm:prSet presAssocID="{82324AF0-0169-B541-A258-9701E2DF2568}" presName="extraNode" presStyleLbl="node1" presStyleIdx="0" presStyleCnt="2"/>
      <dgm:spPr/>
    </dgm:pt>
    <dgm:pt modelId="{9D8E97E4-C69C-4042-B1A5-E5E35493C453}" type="pres">
      <dgm:prSet presAssocID="{82324AF0-0169-B541-A258-9701E2DF2568}" presName="dstNode" presStyleLbl="node1" presStyleIdx="0" presStyleCnt="2"/>
      <dgm:spPr/>
    </dgm:pt>
    <dgm:pt modelId="{D1A13697-1521-B14E-92EB-CA66CDA50532}" type="pres">
      <dgm:prSet presAssocID="{02A32CF7-65EA-6846-98A1-89499C443C58}" presName="text_1" presStyleLbl="node1" presStyleIdx="0" presStyleCnt="2">
        <dgm:presLayoutVars>
          <dgm:bulletEnabled val="1"/>
        </dgm:presLayoutVars>
      </dgm:prSet>
      <dgm:spPr/>
    </dgm:pt>
    <dgm:pt modelId="{B73093F6-3494-5C42-9107-8685ADF401F6}" type="pres">
      <dgm:prSet presAssocID="{02A32CF7-65EA-6846-98A1-89499C443C58}" presName="accent_1" presStyleCnt="0"/>
      <dgm:spPr/>
    </dgm:pt>
    <dgm:pt modelId="{2E75EF84-674B-7441-A452-477188EE652E}" type="pres">
      <dgm:prSet presAssocID="{02A32CF7-65EA-6846-98A1-89499C443C58}" presName="accentRepeatNode" presStyleLbl="solidFgAcc1" presStyleIdx="0" presStyleCnt="2"/>
      <dgm:spPr/>
    </dgm:pt>
    <dgm:pt modelId="{C847993C-2CAF-E345-94A3-1F3A5217B4F1}" type="pres">
      <dgm:prSet presAssocID="{A4F5073A-5F7B-7544-936E-B2A5393ED5D4}" presName="text_2" presStyleLbl="node1" presStyleIdx="1" presStyleCnt="2">
        <dgm:presLayoutVars>
          <dgm:bulletEnabled val="1"/>
        </dgm:presLayoutVars>
      </dgm:prSet>
      <dgm:spPr/>
    </dgm:pt>
    <dgm:pt modelId="{2E16090E-CCE6-5043-AC80-0E152CC8551D}" type="pres">
      <dgm:prSet presAssocID="{A4F5073A-5F7B-7544-936E-B2A5393ED5D4}" presName="accent_2" presStyleCnt="0"/>
      <dgm:spPr/>
    </dgm:pt>
    <dgm:pt modelId="{3AE04292-2A50-9744-A9C0-5E2F2A1BA089}" type="pres">
      <dgm:prSet presAssocID="{A4F5073A-5F7B-7544-936E-B2A5393ED5D4}" presName="accentRepeatNode" presStyleLbl="solidFgAcc1" presStyleIdx="1" presStyleCnt="2"/>
      <dgm:spPr/>
    </dgm:pt>
  </dgm:ptLst>
  <dgm:cxnLst>
    <dgm:cxn modelId="{1A20560C-5D62-E04D-ACCA-FB7A9B94D647}" type="presOf" srcId="{A4F5073A-5F7B-7544-936E-B2A5393ED5D4}" destId="{C847993C-2CAF-E345-94A3-1F3A5217B4F1}" srcOrd="0" destOrd="0" presId="urn:microsoft.com/office/officeart/2008/layout/VerticalCurvedList"/>
    <dgm:cxn modelId="{1A5A9C48-6C3B-6844-B0A7-2DB9CD5C4CB1}" type="presOf" srcId="{F3A1E9F5-226E-7143-A492-374D1126232C}" destId="{5462B38C-F7F6-F545-82AB-DBC6578BD0F1}" srcOrd="0" destOrd="0" presId="urn:microsoft.com/office/officeart/2008/layout/VerticalCurvedList"/>
    <dgm:cxn modelId="{3D10D258-F2DF-D443-9409-761F10CB83B4}" srcId="{82324AF0-0169-B541-A258-9701E2DF2568}" destId="{A4F5073A-5F7B-7544-936E-B2A5393ED5D4}" srcOrd="1" destOrd="0" parTransId="{923BE5A9-9CB3-E140-B0E3-DB920300EF08}" sibTransId="{9942EC80-B0DF-4743-84CB-38CEB4405C57}"/>
    <dgm:cxn modelId="{4687D79B-4323-F143-A78F-BD434BBFB26B}" srcId="{82324AF0-0169-B541-A258-9701E2DF2568}" destId="{02A32CF7-65EA-6846-98A1-89499C443C58}" srcOrd="0" destOrd="0" parTransId="{F7C81785-E0A6-4748-8D11-03972125DD24}" sibTransId="{F3A1E9F5-226E-7143-A492-374D1126232C}"/>
    <dgm:cxn modelId="{F0D5BAA6-CCA9-1448-8FCF-A9256F8CC763}" type="presOf" srcId="{02A32CF7-65EA-6846-98A1-89499C443C58}" destId="{D1A13697-1521-B14E-92EB-CA66CDA50532}" srcOrd="0" destOrd="0" presId="urn:microsoft.com/office/officeart/2008/layout/VerticalCurvedList"/>
    <dgm:cxn modelId="{E3AF7BB0-B2EF-DE49-832D-ADDC7E1A9C6B}" type="presOf" srcId="{82324AF0-0169-B541-A258-9701E2DF2568}" destId="{7E44B4B7-29B3-594F-8A3B-45B075C2D8E7}" srcOrd="0" destOrd="0" presId="urn:microsoft.com/office/officeart/2008/layout/VerticalCurvedList"/>
    <dgm:cxn modelId="{78478F1B-3958-D04A-AF1E-D3B984B8DCCF}" type="presParOf" srcId="{7E44B4B7-29B3-594F-8A3B-45B075C2D8E7}" destId="{A86F2123-01FD-3740-9504-E4FFAE778003}" srcOrd="0" destOrd="0" presId="urn:microsoft.com/office/officeart/2008/layout/VerticalCurvedList"/>
    <dgm:cxn modelId="{31884995-C8BE-504E-87EC-56B8C3439768}" type="presParOf" srcId="{A86F2123-01FD-3740-9504-E4FFAE778003}" destId="{996C4511-A04C-7F47-BAAC-165138CAAD52}" srcOrd="0" destOrd="0" presId="urn:microsoft.com/office/officeart/2008/layout/VerticalCurvedList"/>
    <dgm:cxn modelId="{C64780F7-8465-EB42-9162-CB26B62AB7F7}" type="presParOf" srcId="{996C4511-A04C-7F47-BAAC-165138CAAD52}" destId="{89AED6B0-3E3F-6045-9261-ED323E6C3D17}" srcOrd="0" destOrd="0" presId="urn:microsoft.com/office/officeart/2008/layout/VerticalCurvedList"/>
    <dgm:cxn modelId="{B1BA3906-4CFF-F44F-BA77-5372FE3609CB}" type="presParOf" srcId="{996C4511-A04C-7F47-BAAC-165138CAAD52}" destId="{5462B38C-F7F6-F545-82AB-DBC6578BD0F1}" srcOrd="1" destOrd="0" presId="urn:microsoft.com/office/officeart/2008/layout/VerticalCurvedList"/>
    <dgm:cxn modelId="{8761B4FC-AB04-D94E-9D17-C2F798116544}" type="presParOf" srcId="{996C4511-A04C-7F47-BAAC-165138CAAD52}" destId="{E325475D-2DE2-D84A-97E9-44A2E89DA946}" srcOrd="2" destOrd="0" presId="urn:microsoft.com/office/officeart/2008/layout/VerticalCurvedList"/>
    <dgm:cxn modelId="{A956D156-79B4-3746-BC29-CDE9DE6D24DF}" type="presParOf" srcId="{996C4511-A04C-7F47-BAAC-165138CAAD52}" destId="{9D8E97E4-C69C-4042-B1A5-E5E35493C453}" srcOrd="3" destOrd="0" presId="urn:microsoft.com/office/officeart/2008/layout/VerticalCurvedList"/>
    <dgm:cxn modelId="{3C030C5B-83E4-3A4E-8B7C-6A1A22D98688}" type="presParOf" srcId="{A86F2123-01FD-3740-9504-E4FFAE778003}" destId="{D1A13697-1521-B14E-92EB-CA66CDA50532}" srcOrd="1" destOrd="0" presId="urn:microsoft.com/office/officeart/2008/layout/VerticalCurvedList"/>
    <dgm:cxn modelId="{7912D351-FFA3-7F4F-950A-76F5C1104F3C}" type="presParOf" srcId="{A86F2123-01FD-3740-9504-E4FFAE778003}" destId="{B73093F6-3494-5C42-9107-8685ADF401F6}" srcOrd="2" destOrd="0" presId="urn:microsoft.com/office/officeart/2008/layout/VerticalCurvedList"/>
    <dgm:cxn modelId="{85F380FF-6047-8E4E-B480-C2D8F882FD3F}" type="presParOf" srcId="{B73093F6-3494-5C42-9107-8685ADF401F6}" destId="{2E75EF84-674B-7441-A452-477188EE652E}" srcOrd="0" destOrd="0" presId="urn:microsoft.com/office/officeart/2008/layout/VerticalCurvedList"/>
    <dgm:cxn modelId="{77BD21D9-DECC-0744-AA0E-6F9EA6D8EF7E}" type="presParOf" srcId="{A86F2123-01FD-3740-9504-E4FFAE778003}" destId="{C847993C-2CAF-E345-94A3-1F3A5217B4F1}" srcOrd="3" destOrd="0" presId="urn:microsoft.com/office/officeart/2008/layout/VerticalCurvedList"/>
    <dgm:cxn modelId="{ED74B383-9036-8C4B-BAE6-AC2A2FB238F3}" type="presParOf" srcId="{A86F2123-01FD-3740-9504-E4FFAE778003}" destId="{2E16090E-CCE6-5043-AC80-0E152CC8551D}" srcOrd="4" destOrd="0" presId="urn:microsoft.com/office/officeart/2008/layout/VerticalCurvedList"/>
    <dgm:cxn modelId="{007E6E23-20D8-874A-BF63-C40C4F7D71D9}" type="presParOf" srcId="{2E16090E-CCE6-5043-AC80-0E152CC8551D}" destId="{3AE04292-2A50-9744-A9C0-5E2F2A1BA08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C968C-479E-4142-94A8-930078C521E8}">
      <dsp:nvSpPr>
        <dsp:cNvPr id="0" name=""/>
        <dsp:cNvSpPr/>
      </dsp:nvSpPr>
      <dsp:spPr>
        <a:xfrm>
          <a:off x="459826" y="2100791"/>
          <a:ext cx="1695445"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err="1">
              <a:solidFill>
                <a:schemeClr val="tx1"/>
              </a:solidFill>
              <a:latin typeface="Calibri" panose="020F0502020204030204" pitchFamily="34" charset="0"/>
              <a:cs typeface="Calibri" panose="020F0502020204030204" pitchFamily="34" charset="0"/>
            </a:rPr>
            <a:t>Tác</a:t>
          </a:r>
          <a:r>
            <a:rPr lang="en-US" sz="3600" kern="1200" dirty="0">
              <a:solidFill>
                <a:schemeClr val="tx1"/>
              </a:solidFill>
              <a:latin typeface="Calibri" panose="020F0502020204030204" pitchFamily="34" charset="0"/>
              <a:cs typeface="Calibri" panose="020F0502020204030204" pitchFamily="34" charset="0"/>
            </a:rPr>
            <a:t> </a:t>
          </a:r>
          <a:r>
            <a:rPr lang="en-US" sz="3600" kern="1200" dirty="0" err="1">
              <a:solidFill>
                <a:schemeClr val="tx1"/>
              </a:solidFill>
              <a:latin typeface="Calibri" panose="020F0502020204030204" pitchFamily="34" charset="0"/>
              <a:cs typeface="Calibri" panose="020F0502020204030204" pitchFamily="34" charset="0"/>
            </a:rPr>
            <a:t>phẩm</a:t>
          </a:r>
          <a:endParaRPr lang="en-US" sz="3600" kern="1200" dirty="0">
            <a:solidFill>
              <a:schemeClr val="tx1"/>
            </a:solidFill>
            <a:latin typeface="Calibri" panose="020F0502020204030204" pitchFamily="34" charset="0"/>
            <a:cs typeface="Calibri" panose="020F0502020204030204" pitchFamily="34" charset="0"/>
          </a:endParaRPr>
        </a:p>
      </dsp:txBody>
      <dsp:txXfrm>
        <a:off x="495473" y="2136438"/>
        <a:ext cx="1624151" cy="1145789"/>
      </dsp:txXfrm>
    </dsp:sp>
    <dsp:sp modelId="{5739156B-B58F-9A47-B975-102856C75B90}">
      <dsp:nvSpPr>
        <dsp:cNvPr id="0" name=""/>
        <dsp:cNvSpPr/>
      </dsp:nvSpPr>
      <dsp:spPr>
        <a:xfrm rot="18289469">
          <a:off x="1789604" y="1989295"/>
          <a:ext cx="1705003" cy="40429"/>
        </a:xfrm>
        <a:custGeom>
          <a:avLst/>
          <a:gdLst/>
          <a:ahLst/>
          <a:cxnLst/>
          <a:rect l="0" t="0" r="0" b="0"/>
          <a:pathLst>
            <a:path>
              <a:moveTo>
                <a:pt x="0" y="20214"/>
              </a:moveTo>
              <a:lnTo>
                <a:pt x="1705003"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1"/>
            </a:solidFill>
            <a:latin typeface="Calibri" panose="020F0502020204030204" pitchFamily="34" charset="0"/>
            <a:cs typeface="Calibri" panose="020F0502020204030204" pitchFamily="34" charset="0"/>
          </a:endParaRPr>
        </a:p>
      </dsp:txBody>
      <dsp:txXfrm>
        <a:off x="2599480" y="1966885"/>
        <a:ext cx="85250" cy="85250"/>
      </dsp:txXfrm>
    </dsp:sp>
    <dsp:sp modelId="{5816D869-E336-804C-8BE7-BC7E9B880FBC}">
      <dsp:nvSpPr>
        <dsp:cNvPr id="0" name=""/>
        <dsp:cNvSpPr/>
      </dsp:nvSpPr>
      <dsp:spPr>
        <a:xfrm>
          <a:off x="3128939" y="701145"/>
          <a:ext cx="1695445"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err="1">
              <a:solidFill>
                <a:schemeClr val="tx1"/>
              </a:solidFill>
              <a:latin typeface="Calibri" panose="020F0502020204030204" pitchFamily="34" charset="0"/>
              <a:cs typeface="Calibri" panose="020F0502020204030204" pitchFamily="34" charset="0"/>
            </a:rPr>
            <a:t>thơ</a:t>
          </a:r>
          <a:endParaRPr lang="en-US" sz="3600" kern="1200" dirty="0">
            <a:solidFill>
              <a:schemeClr val="tx1"/>
            </a:solidFill>
            <a:latin typeface="Calibri" panose="020F0502020204030204" pitchFamily="34" charset="0"/>
            <a:cs typeface="Calibri" panose="020F0502020204030204" pitchFamily="34" charset="0"/>
          </a:endParaRPr>
        </a:p>
      </dsp:txBody>
      <dsp:txXfrm>
        <a:off x="3164586" y="736792"/>
        <a:ext cx="1624151" cy="1145789"/>
      </dsp:txXfrm>
    </dsp:sp>
    <dsp:sp modelId="{E3A91704-8691-2D49-BF78-6659B2E2DF32}">
      <dsp:nvSpPr>
        <dsp:cNvPr id="0" name=""/>
        <dsp:cNvSpPr/>
      </dsp:nvSpPr>
      <dsp:spPr>
        <a:xfrm rot="19457599">
          <a:off x="4711681" y="939561"/>
          <a:ext cx="1199074" cy="40429"/>
        </a:xfrm>
        <a:custGeom>
          <a:avLst/>
          <a:gdLst/>
          <a:ahLst/>
          <a:cxnLst/>
          <a:rect l="0" t="0" r="0" b="0"/>
          <a:pathLst>
            <a:path>
              <a:moveTo>
                <a:pt x="0" y="20214"/>
              </a:moveTo>
              <a:lnTo>
                <a:pt x="1199074"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latin typeface="Calibri" panose="020F0502020204030204" pitchFamily="34" charset="0"/>
            <a:cs typeface="Calibri" panose="020F0502020204030204" pitchFamily="34" charset="0"/>
          </a:endParaRPr>
        </a:p>
      </dsp:txBody>
      <dsp:txXfrm>
        <a:off x="5281241" y="929799"/>
        <a:ext cx="59953" cy="59953"/>
      </dsp:txXfrm>
    </dsp:sp>
    <dsp:sp modelId="{E0359207-A9F1-174E-8472-B4C963181E5D}">
      <dsp:nvSpPr>
        <dsp:cNvPr id="0" name=""/>
        <dsp:cNvSpPr/>
      </dsp:nvSpPr>
      <dsp:spPr>
        <a:xfrm>
          <a:off x="5798052" y="1322"/>
          <a:ext cx="4661624"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err="1">
              <a:solidFill>
                <a:schemeClr val="tx1"/>
              </a:solidFill>
              <a:latin typeface="Calibri" panose="020F0502020204030204" pitchFamily="34" charset="0"/>
              <a:cs typeface="Calibri" panose="020F0502020204030204" pitchFamily="34" charset="0"/>
            </a:rPr>
            <a:t>Lửa</a:t>
          </a:r>
          <a:r>
            <a:rPr lang="en-US" sz="3600" kern="1200" dirty="0">
              <a:solidFill>
                <a:schemeClr val="tx1"/>
              </a:solidFill>
              <a:latin typeface="Calibri" panose="020F0502020204030204" pitchFamily="34" charset="0"/>
              <a:cs typeface="Calibri" panose="020F0502020204030204" pitchFamily="34" charset="0"/>
            </a:rPr>
            <a:t> </a:t>
          </a:r>
          <a:r>
            <a:rPr lang="en-US" sz="3600" kern="1200" dirty="0" err="1">
              <a:solidFill>
                <a:schemeClr val="tx1"/>
              </a:solidFill>
              <a:latin typeface="Calibri" panose="020F0502020204030204" pitchFamily="34" charset="0"/>
              <a:cs typeface="Calibri" panose="020F0502020204030204" pitchFamily="34" charset="0"/>
            </a:rPr>
            <a:t>sàn</a:t>
          </a:r>
          <a:r>
            <a:rPr lang="en-US" sz="3600" kern="1200" dirty="0">
              <a:solidFill>
                <a:schemeClr val="tx1"/>
              </a:solidFill>
              <a:latin typeface="Calibri" panose="020F0502020204030204" pitchFamily="34" charset="0"/>
              <a:cs typeface="Calibri" panose="020F0502020204030204" pitchFamily="34" charset="0"/>
            </a:rPr>
            <a:t> </a:t>
          </a:r>
          <a:r>
            <a:rPr lang="en-US" sz="3600" kern="1200" dirty="0" err="1">
              <a:solidFill>
                <a:schemeClr val="tx1"/>
              </a:solidFill>
              <a:latin typeface="Calibri" panose="020F0502020204030204" pitchFamily="34" charset="0"/>
              <a:cs typeface="Calibri" panose="020F0502020204030204" pitchFamily="34" charset="0"/>
            </a:rPr>
            <a:t>hoa</a:t>
          </a:r>
          <a:r>
            <a:rPr lang="en-US" sz="3600" kern="1200" dirty="0">
              <a:solidFill>
                <a:schemeClr val="tx1"/>
              </a:solidFill>
              <a:latin typeface="Calibri" panose="020F0502020204030204" pitchFamily="34" charset="0"/>
              <a:cs typeface="Calibri" panose="020F0502020204030204" pitchFamily="34" charset="0"/>
            </a:rPr>
            <a:t>(2013)</a:t>
          </a:r>
        </a:p>
      </dsp:txBody>
      <dsp:txXfrm>
        <a:off x="5833699" y="36969"/>
        <a:ext cx="4590330" cy="1145789"/>
      </dsp:txXfrm>
    </dsp:sp>
    <dsp:sp modelId="{DFA03D57-73CD-5B47-A7D1-DC88F17E1491}">
      <dsp:nvSpPr>
        <dsp:cNvPr id="0" name=""/>
        <dsp:cNvSpPr/>
      </dsp:nvSpPr>
      <dsp:spPr>
        <a:xfrm rot="2142401">
          <a:off x="4711681" y="1639384"/>
          <a:ext cx="1199074" cy="40429"/>
        </a:xfrm>
        <a:custGeom>
          <a:avLst/>
          <a:gdLst/>
          <a:ahLst/>
          <a:cxnLst/>
          <a:rect l="0" t="0" r="0" b="0"/>
          <a:pathLst>
            <a:path>
              <a:moveTo>
                <a:pt x="0" y="20214"/>
              </a:moveTo>
              <a:lnTo>
                <a:pt x="1199074"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latin typeface="Calibri" panose="020F0502020204030204" pitchFamily="34" charset="0"/>
            <a:cs typeface="Calibri" panose="020F0502020204030204" pitchFamily="34" charset="0"/>
          </a:endParaRPr>
        </a:p>
      </dsp:txBody>
      <dsp:txXfrm>
        <a:off x="5281241" y="1629622"/>
        <a:ext cx="59953" cy="59953"/>
      </dsp:txXfrm>
    </dsp:sp>
    <dsp:sp modelId="{AE742276-B515-F94D-ACF2-685FA4C958A3}">
      <dsp:nvSpPr>
        <dsp:cNvPr id="0" name=""/>
        <dsp:cNvSpPr/>
      </dsp:nvSpPr>
      <dsp:spPr>
        <a:xfrm>
          <a:off x="5798052" y="1400968"/>
          <a:ext cx="4661624"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VN" sz="3600" kern="1200" dirty="0">
              <a:solidFill>
                <a:schemeClr val="tx1"/>
              </a:solidFill>
              <a:latin typeface="Calibri" panose="020F0502020204030204" pitchFamily="34" charset="0"/>
              <a:cs typeface="Calibri" panose="020F0502020204030204" pitchFamily="34" charset="0"/>
            </a:rPr>
            <a:t>Thuyền đuôi én (2019)</a:t>
          </a:r>
          <a:endParaRPr lang="en-US" sz="3600" kern="1200" dirty="0">
            <a:solidFill>
              <a:schemeClr val="tx1"/>
            </a:solidFill>
            <a:latin typeface="Calibri" panose="020F0502020204030204" pitchFamily="34" charset="0"/>
            <a:cs typeface="Calibri" panose="020F0502020204030204" pitchFamily="34" charset="0"/>
          </a:endParaRPr>
        </a:p>
      </dsp:txBody>
      <dsp:txXfrm>
        <a:off x="5833699" y="1436615"/>
        <a:ext cx="4590330" cy="1145789"/>
      </dsp:txXfrm>
    </dsp:sp>
    <dsp:sp modelId="{A6068FB6-FBA1-5145-9F0B-A383DF11E8C5}">
      <dsp:nvSpPr>
        <dsp:cNvPr id="0" name=""/>
        <dsp:cNvSpPr/>
      </dsp:nvSpPr>
      <dsp:spPr>
        <a:xfrm rot="3310531">
          <a:off x="1789604" y="3388941"/>
          <a:ext cx="1705003" cy="40429"/>
        </a:xfrm>
        <a:custGeom>
          <a:avLst/>
          <a:gdLst/>
          <a:ahLst/>
          <a:cxnLst/>
          <a:rect l="0" t="0" r="0" b="0"/>
          <a:pathLst>
            <a:path>
              <a:moveTo>
                <a:pt x="0" y="20214"/>
              </a:moveTo>
              <a:lnTo>
                <a:pt x="1705003"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1"/>
            </a:solidFill>
            <a:latin typeface="Calibri" panose="020F0502020204030204" pitchFamily="34" charset="0"/>
            <a:cs typeface="Calibri" panose="020F0502020204030204" pitchFamily="34" charset="0"/>
          </a:endParaRPr>
        </a:p>
      </dsp:txBody>
      <dsp:txXfrm>
        <a:off x="2599480" y="3366531"/>
        <a:ext cx="85250" cy="85250"/>
      </dsp:txXfrm>
    </dsp:sp>
    <dsp:sp modelId="{3FA3C0A4-F081-F94C-8B7F-240DE80827CD}">
      <dsp:nvSpPr>
        <dsp:cNvPr id="0" name=""/>
        <dsp:cNvSpPr/>
      </dsp:nvSpPr>
      <dsp:spPr>
        <a:xfrm>
          <a:off x="3128939" y="3500437"/>
          <a:ext cx="1695445"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err="1">
              <a:solidFill>
                <a:schemeClr val="tx1"/>
              </a:solidFill>
              <a:latin typeface="Calibri" panose="020F0502020204030204" pitchFamily="34" charset="0"/>
              <a:cs typeface="Calibri" panose="020F0502020204030204" pitchFamily="34" charset="0"/>
            </a:rPr>
            <a:t>khác</a:t>
          </a:r>
          <a:endParaRPr lang="en-US" sz="3600" kern="1200" dirty="0">
            <a:solidFill>
              <a:schemeClr val="tx1"/>
            </a:solidFill>
            <a:latin typeface="Calibri" panose="020F0502020204030204" pitchFamily="34" charset="0"/>
            <a:cs typeface="Calibri" panose="020F0502020204030204" pitchFamily="34" charset="0"/>
          </a:endParaRPr>
        </a:p>
      </dsp:txBody>
      <dsp:txXfrm>
        <a:off x="3164586" y="3536084"/>
        <a:ext cx="1624151" cy="1145789"/>
      </dsp:txXfrm>
    </dsp:sp>
    <dsp:sp modelId="{53CBDA95-9C46-894C-8269-0FF023A16F3D}">
      <dsp:nvSpPr>
        <dsp:cNvPr id="0" name=""/>
        <dsp:cNvSpPr/>
      </dsp:nvSpPr>
      <dsp:spPr>
        <a:xfrm rot="19457599">
          <a:off x="4711681" y="3738853"/>
          <a:ext cx="1199074" cy="40429"/>
        </a:xfrm>
        <a:custGeom>
          <a:avLst/>
          <a:gdLst/>
          <a:ahLst/>
          <a:cxnLst/>
          <a:rect l="0" t="0" r="0" b="0"/>
          <a:pathLst>
            <a:path>
              <a:moveTo>
                <a:pt x="0" y="20214"/>
              </a:moveTo>
              <a:lnTo>
                <a:pt x="1199074"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latin typeface="Calibri" panose="020F0502020204030204" pitchFamily="34" charset="0"/>
            <a:cs typeface="Calibri" panose="020F0502020204030204" pitchFamily="34" charset="0"/>
          </a:endParaRPr>
        </a:p>
      </dsp:txBody>
      <dsp:txXfrm>
        <a:off x="5281241" y="3729091"/>
        <a:ext cx="59953" cy="59953"/>
      </dsp:txXfrm>
    </dsp:sp>
    <dsp:sp modelId="{5DE79218-25AB-7F40-BEF9-387E36E41767}">
      <dsp:nvSpPr>
        <dsp:cNvPr id="0" name=""/>
        <dsp:cNvSpPr/>
      </dsp:nvSpPr>
      <dsp:spPr>
        <a:xfrm>
          <a:off x="5798052" y="2800614"/>
          <a:ext cx="4661624"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err="1">
              <a:solidFill>
                <a:schemeClr val="tx1"/>
              </a:solidFill>
              <a:latin typeface="Calibri" panose="020F0502020204030204" pitchFamily="34" charset="0"/>
              <a:cs typeface="Calibri" panose="020F0502020204030204" pitchFamily="34" charset="0"/>
            </a:rPr>
            <a:t>Trường</a:t>
          </a:r>
          <a:r>
            <a:rPr lang="en-US" sz="3700" kern="1200" dirty="0">
              <a:solidFill>
                <a:schemeClr val="tx1"/>
              </a:solidFill>
              <a:latin typeface="Calibri" panose="020F0502020204030204" pitchFamily="34" charset="0"/>
              <a:cs typeface="Calibri" panose="020F0502020204030204" pitchFamily="34" charset="0"/>
            </a:rPr>
            <a:t> ca </a:t>
          </a:r>
          <a:r>
            <a:rPr lang="en-VN" sz="3700" kern="1200" dirty="0">
              <a:solidFill>
                <a:schemeClr val="tx1"/>
              </a:solidFill>
              <a:latin typeface="Calibri" panose="020F0502020204030204" pitchFamily="34" charset="0"/>
              <a:cs typeface="Calibri" panose="020F0502020204030204" pitchFamily="34" charset="0"/>
            </a:rPr>
            <a:t>Xa Nhà ca (2000)</a:t>
          </a:r>
          <a:endParaRPr lang="en-US" sz="3700" kern="1200" dirty="0">
            <a:solidFill>
              <a:schemeClr val="tx1"/>
            </a:solidFill>
            <a:latin typeface="Calibri" panose="020F0502020204030204" pitchFamily="34" charset="0"/>
            <a:cs typeface="Calibri" panose="020F0502020204030204" pitchFamily="34" charset="0"/>
          </a:endParaRPr>
        </a:p>
      </dsp:txBody>
      <dsp:txXfrm>
        <a:off x="5833699" y="2836261"/>
        <a:ext cx="4590330" cy="1145789"/>
      </dsp:txXfrm>
    </dsp:sp>
    <dsp:sp modelId="{861876A9-9251-B944-8785-AAF79B1A84F0}">
      <dsp:nvSpPr>
        <dsp:cNvPr id="0" name=""/>
        <dsp:cNvSpPr/>
      </dsp:nvSpPr>
      <dsp:spPr>
        <a:xfrm rot="2142401">
          <a:off x="4711681" y="4438676"/>
          <a:ext cx="1199074" cy="40429"/>
        </a:xfrm>
        <a:custGeom>
          <a:avLst/>
          <a:gdLst/>
          <a:ahLst/>
          <a:cxnLst/>
          <a:rect l="0" t="0" r="0" b="0"/>
          <a:pathLst>
            <a:path>
              <a:moveTo>
                <a:pt x="0" y="20214"/>
              </a:moveTo>
              <a:lnTo>
                <a:pt x="1199074"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latin typeface="Calibri" panose="020F0502020204030204" pitchFamily="34" charset="0"/>
            <a:cs typeface="Calibri" panose="020F0502020204030204" pitchFamily="34" charset="0"/>
          </a:endParaRPr>
        </a:p>
      </dsp:txBody>
      <dsp:txXfrm>
        <a:off x="5281241" y="4428914"/>
        <a:ext cx="59953" cy="59953"/>
      </dsp:txXfrm>
    </dsp:sp>
    <dsp:sp modelId="{E8C226F0-61B8-2F4B-97EB-0999BD3F5A5A}">
      <dsp:nvSpPr>
        <dsp:cNvPr id="0" name=""/>
        <dsp:cNvSpPr/>
      </dsp:nvSpPr>
      <dsp:spPr>
        <a:xfrm>
          <a:off x="5798052" y="4200260"/>
          <a:ext cx="4661624"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VN" sz="3600" kern="1200" dirty="0">
              <a:solidFill>
                <a:schemeClr val="tx1"/>
              </a:solidFill>
              <a:latin typeface="Calibri" panose="020F0502020204030204" pitchFamily="34" charset="0"/>
              <a:cs typeface="Calibri" panose="020F0502020204030204" pitchFamily="34" charset="0"/>
            </a:rPr>
            <a:t>Truyện cổ Hà Nhì (2002) </a:t>
          </a:r>
          <a:endParaRPr lang="vi-VN" sz="3600" kern="1200" dirty="0">
            <a:solidFill>
              <a:schemeClr val="tx1"/>
            </a:solidFill>
            <a:latin typeface="Calibri" panose="020F0502020204030204" pitchFamily="34" charset="0"/>
            <a:cs typeface="Calibri" panose="020F0502020204030204" pitchFamily="34" charset="0"/>
          </a:endParaRPr>
        </a:p>
      </dsp:txBody>
      <dsp:txXfrm>
        <a:off x="5833699" y="4235907"/>
        <a:ext cx="4590330" cy="1145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2B38C-F7F6-F545-82AB-DBC6578BD0F1}">
      <dsp:nvSpPr>
        <dsp:cNvPr id="0" name=""/>
        <dsp:cNvSpPr/>
      </dsp:nvSpPr>
      <dsp:spPr>
        <a:xfrm>
          <a:off x="-6078982"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A13697-1521-B14E-92EB-CA66CDA50532}">
      <dsp:nvSpPr>
        <dsp:cNvPr id="0" name=""/>
        <dsp:cNvSpPr/>
      </dsp:nvSpPr>
      <dsp:spPr>
        <a:xfrm>
          <a:off x="996086" y="774110"/>
          <a:ext cx="7856169" cy="1548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91440" rIns="91440" bIns="91440" numCol="1" spcCol="1270" anchor="ctr" anchorCtr="0">
          <a:noAutofit/>
        </a:bodyPr>
        <a:lstStyle/>
        <a:p>
          <a:pPr marL="0" lvl="0" indent="0" algn="just" defTabSz="1600200">
            <a:lnSpc>
              <a:spcPct val="90000"/>
            </a:lnSpc>
            <a:spcBef>
              <a:spcPct val="0"/>
            </a:spcBef>
            <a:spcAft>
              <a:spcPct val="35000"/>
            </a:spcAft>
            <a:buNone/>
          </a:pPr>
          <a:r>
            <a:rPr lang="en-VN" sz="3600" kern="1200" dirty="0">
              <a:solidFill>
                <a:schemeClr val="tx1"/>
              </a:solidFill>
              <a:latin typeface="Calibri" panose="020F0502020204030204" pitchFamily="34" charset="0"/>
              <a:cs typeface="Calibri" panose="020F0502020204030204" pitchFamily="34" charset="0"/>
            </a:rPr>
            <a:t>Khổ 1+2: Khung cảnh tưng bừng, rộn ràng khi mùa xuân sắp về</a:t>
          </a:r>
          <a:endParaRPr lang="en-US" sz="3600" kern="1200" dirty="0">
            <a:solidFill>
              <a:schemeClr val="tx1"/>
            </a:solidFill>
            <a:latin typeface="Calibri" panose="020F0502020204030204" pitchFamily="34" charset="0"/>
            <a:cs typeface="Calibri" panose="020F0502020204030204" pitchFamily="34" charset="0"/>
          </a:endParaRPr>
        </a:p>
      </dsp:txBody>
      <dsp:txXfrm>
        <a:off x="996086" y="774110"/>
        <a:ext cx="7856169" cy="1548004"/>
      </dsp:txXfrm>
    </dsp:sp>
    <dsp:sp modelId="{2E75EF84-674B-7441-A452-477188EE652E}">
      <dsp:nvSpPr>
        <dsp:cNvPr id="0" name=""/>
        <dsp:cNvSpPr/>
      </dsp:nvSpPr>
      <dsp:spPr>
        <a:xfrm>
          <a:off x="28583" y="580610"/>
          <a:ext cx="1935005" cy="19350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47993C-2CAF-E345-94A3-1F3A5217B4F1}">
      <dsp:nvSpPr>
        <dsp:cNvPr id="0" name=""/>
        <dsp:cNvSpPr/>
      </dsp:nvSpPr>
      <dsp:spPr>
        <a:xfrm>
          <a:off x="996086" y="3096551"/>
          <a:ext cx="7856169" cy="1548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91440" rIns="91440" bIns="91440" numCol="1" spcCol="1270" anchor="ctr" anchorCtr="0">
          <a:noAutofit/>
        </a:bodyPr>
        <a:lstStyle/>
        <a:p>
          <a:pPr marL="0" lvl="0" indent="0" algn="just" defTabSz="1600200">
            <a:lnSpc>
              <a:spcPct val="90000"/>
            </a:lnSpc>
            <a:spcBef>
              <a:spcPct val="0"/>
            </a:spcBef>
            <a:spcAft>
              <a:spcPct val="35000"/>
            </a:spcAft>
            <a:buNone/>
          </a:pPr>
          <a:r>
            <a:rPr lang="en-VN" sz="3600" kern="1200">
              <a:solidFill>
                <a:schemeClr val="tx1"/>
              </a:solidFill>
              <a:latin typeface="Calibri" panose="020F0502020204030204" pitchFamily="34" charset="0"/>
              <a:cs typeface="Calibri" panose="020F0502020204030204" pitchFamily="34" charset="0"/>
            </a:rPr>
            <a:t>Khổ 3: Nỗi nhớ thương quê nhà của người con xa quê hương</a:t>
          </a:r>
          <a:endParaRPr lang="vi-VN" sz="3600" kern="1200">
            <a:solidFill>
              <a:schemeClr val="tx1"/>
            </a:solidFill>
            <a:latin typeface="Calibri" panose="020F0502020204030204" pitchFamily="34" charset="0"/>
            <a:cs typeface="Calibri" panose="020F0502020204030204" pitchFamily="34" charset="0"/>
          </a:endParaRPr>
        </a:p>
      </dsp:txBody>
      <dsp:txXfrm>
        <a:off x="996086" y="3096551"/>
        <a:ext cx="7856169" cy="1548004"/>
      </dsp:txXfrm>
    </dsp:sp>
    <dsp:sp modelId="{3AE04292-2A50-9744-A9C0-5E2F2A1BA089}">
      <dsp:nvSpPr>
        <dsp:cNvPr id="0" name=""/>
        <dsp:cNvSpPr/>
      </dsp:nvSpPr>
      <dsp:spPr>
        <a:xfrm>
          <a:off x="28583" y="2903050"/>
          <a:ext cx="1935005" cy="19350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D4D0B0-4DBB-40DF-A0FD-7208E51A4AB4}" type="datetimeFigureOut">
              <a:rPr lang="zh-CN" altLang="en-US" smtClean="0"/>
              <a:t>2022/11/14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D971C-C788-4406-B204-CA853685DD46}" type="slidenum">
              <a:rPr lang="zh-CN" altLang="en-US" smtClean="0"/>
              <a:t>‹#›</a:t>
            </a:fld>
            <a:endParaRPr lang="zh-CN" altLang="en-US"/>
          </a:p>
        </p:txBody>
      </p:sp>
    </p:spTree>
    <p:extLst>
      <p:ext uri="{BB962C8B-B14F-4D97-AF65-F5344CB8AC3E}">
        <p14:creationId xmlns:p14="http://schemas.microsoft.com/office/powerpoint/2010/main" val="2746671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a:t>
            </a:r>
          </a:p>
        </p:txBody>
      </p:sp>
    </p:spTree>
    <p:extLst>
      <p:ext uri="{BB962C8B-B14F-4D97-AF65-F5344CB8AC3E}">
        <p14:creationId xmlns:p14="http://schemas.microsoft.com/office/powerpoint/2010/main" val="389010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2D4D971C-C788-4406-B204-CA853685DD46}" type="slidenum">
              <a:rPr lang="zh-CN" altLang="en-US" smtClean="0"/>
              <a:t>7</a:t>
            </a:fld>
            <a:endParaRPr lang="zh-CN" altLang="en-US"/>
          </a:p>
        </p:txBody>
      </p:sp>
    </p:spTree>
    <p:extLst>
      <p:ext uri="{BB962C8B-B14F-4D97-AF65-F5344CB8AC3E}">
        <p14:creationId xmlns:p14="http://schemas.microsoft.com/office/powerpoint/2010/main" val="74213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36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6F75A69-84BF-4779-AAE7-91082ABAB8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188497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FD3B73-CDD5-4F14-99DF-5117CAE9557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1171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812760" indent="0" algn="ctr">
              <a:buNone/>
              <a:defRPr>
                <a:solidFill>
                  <a:schemeClr val="tx1">
                    <a:tint val="75000"/>
                  </a:schemeClr>
                </a:solidFill>
              </a:defRPr>
            </a:lvl2pPr>
            <a:lvl3pPr marL="1625519" indent="0" algn="ctr">
              <a:buNone/>
              <a:defRPr>
                <a:solidFill>
                  <a:schemeClr val="tx1">
                    <a:tint val="75000"/>
                  </a:schemeClr>
                </a:solidFill>
              </a:defRPr>
            </a:lvl3pPr>
            <a:lvl4pPr marL="2438278" indent="0" algn="ctr">
              <a:buNone/>
              <a:defRPr>
                <a:solidFill>
                  <a:schemeClr val="tx1">
                    <a:tint val="75000"/>
                  </a:schemeClr>
                </a:solidFill>
              </a:defRPr>
            </a:lvl4pPr>
            <a:lvl5pPr marL="3251037" indent="0" algn="ctr">
              <a:buNone/>
              <a:defRPr>
                <a:solidFill>
                  <a:schemeClr val="tx1">
                    <a:tint val="75000"/>
                  </a:schemeClr>
                </a:solidFill>
              </a:defRPr>
            </a:lvl5pPr>
            <a:lvl6pPr marL="4063797" indent="0" algn="ctr">
              <a:buNone/>
              <a:defRPr>
                <a:solidFill>
                  <a:schemeClr val="tx1">
                    <a:tint val="75000"/>
                  </a:schemeClr>
                </a:solidFill>
              </a:defRPr>
            </a:lvl6pPr>
            <a:lvl7pPr marL="4876557" indent="0" algn="ctr">
              <a:buNone/>
              <a:defRPr>
                <a:solidFill>
                  <a:schemeClr val="tx1">
                    <a:tint val="75000"/>
                  </a:schemeClr>
                </a:solidFill>
              </a:defRPr>
            </a:lvl7pPr>
            <a:lvl8pPr marL="5689315" indent="0" algn="ctr">
              <a:buNone/>
              <a:defRPr>
                <a:solidFill>
                  <a:schemeClr val="tx1">
                    <a:tint val="75000"/>
                  </a:schemeClr>
                </a:solidFill>
              </a:defRPr>
            </a:lvl8pPr>
            <a:lvl9pPr marL="65020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1A2381-B563-4F09-922B-CF4B20ADD68C}" type="datetimeFigureOut">
              <a:rPr lang="en-US" smtClean="0"/>
              <a:t>11/14/22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3826868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p:txBody>
          <a:bodyPr/>
          <a:lstStyle/>
          <a:p>
            <a:fld id="{A3C7057A-3CB6-4482-95B3-991E6705BD35}" type="datetimeFigureOut">
              <a:rPr lang="en-US" smtClean="0"/>
              <a:t>11/14/22</a:t>
            </a:fld>
            <a:endParaRPr lang="en-US"/>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0060351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74455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88" userDrawn="1">
          <p15:clr>
            <a:srgbClr val="F26B43"/>
          </p15:clr>
        </p15:guide>
        <p15:guide id="2" pos="3840" userDrawn="1">
          <p15:clr>
            <a:srgbClr val="F26B43"/>
          </p15:clr>
        </p15:guide>
        <p15:guide id="3" pos="416" userDrawn="1">
          <p15:clr>
            <a:srgbClr val="F26B43"/>
          </p15:clr>
        </p15:guide>
        <p15:guide id="4" pos="7256" userDrawn="1">
          <p15:clr>
            <a:srgbClr val="F26B43"/>
          </p15:clr>
        </p15:guide>
        <p15:guide id="5" orient="horz" pos="648" userDrawn="1">
          <p15:clr>
            <a:srgbClr val="F26B43"/>
          </p15:clr>
        </p15:guide>
        <p15:guide id="6" orient="horz" pos="712" userDrawn="1">
          <p15:clr>
            <a:srgbClr val="F26B43"/>
          </p15:clr>
        </p15:guide>
        <p15:guide id="7" orient="horz" pos="3928" userDrawn="1">
          <p15:clr>
            <a:srgbClr val="F26B43"/>
          </p15:clr>
        </p15:guide>
        <p15:guide id="8"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5.xml"/><Relationship Id="rId18" Type="http://schemas.openxmlformats.org/officeDocument/2006/relationships/image" Target="../media/image15.gif"/><Relationship Id="rId3" Type="http://schemas.openxmlformats.org/officeDocument/2006/relationships/image" Target="../media/image4.png"/><Relationship Id="rId21" Type="http://schemas.openxmlformats.org/officeDocument/2006/relationships/slide" Target="slide7.xml"/><Relationship Id="rId7" Type="http://schemas.openxmlformats.org/officeDocument/2006/relationships/image" Target="../media/image8.png"/><Relationship Id="rId12" Type="http://schemas.openxmlformats.org/officeDocument/2006/relationships/image" Target="../media/image11.png"/><Relationship Id="rId17" Type="http://schemas.openxmlformats.org/officeDocument/2006/relationships/image" Target="../media/image14.gif"/><Relationship Id="rId2" Type="http://schemas.openxmlformats.org/officeDocument/2006/relationships/audio" Target="../media/audio1.wav"/><Relationship Id="rId16" Type="http://schemas.openxmlformats.org/officeDocument/2006/relationships/image" Target="../media/image13.png"/><Relationship Id="rId20" Type="http://schemas.openxmlformats.org/officeDocument/2006/relationships/image" Target="../media/image17.gif"/><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slide" Target="slide4.xml"/><Relationship Id="rId5" Type="http://schemas.openxmlformats.org/officeDocument/2006/relationships/image" Target="../media/image6.png"/><Relationship Id="rId15" Type="http://schemas.openxmlformats.org/officeDocument/2006/relationships/slide" Target="slide6.xml"/><Relationship Id="rId10" Type="http://schemas.openxmlformats.org/officeDocument/2006/relationships/image" Target="../media/image10.png"/><Relationship Id="rId19" Type="http://schemas.openxmlformats.org/officeDocument/2006/relationships/image" Target="../media/image16.gif"/><Relationship Id="rId4" Type="http://schemas.openxmlformats.org/officeDocument/2006/relationships/image" Target="../media/image5.png"/><Relationship Id="rId9" Type="http://schemas.openxmlformats.org/officeDocument/2006/relationships/slide" Target="slide3.xml"/><Relationship Id="rId14" Type="http://schemas.openxmlformats.org/officeDocument/2006/relationships/image" Target="../media/image12.png"/><Relationship Id="rId22"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193">
            <a:alpha val="25098"/>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A56B5C-9089-6643-A4B3-205DD4E9E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5869" y="-261751"/>
            <a:ext cx="7796515" cy="7796515"/>
          </a:xfrm>
          <a:prstGeom prst="rect">
            <a:avLst/>
          </a:prstGeom>
        </p:spPr>
      </p:pic>
      <p:pic>
        <p:nvPicPr>
          <p:cNvPr id="4" name="Picture 3">
            <a:extLst>
              <a:ext uri="{FF2B5EF4-FFF2-40B4-BE49-F238E27FC236}">
                <a16:creationId xmlns:a16="http://schemas.microsoft.com/office/drawing/2014/main" id="{C37DA679-4906-2442-BE8A-D4AD9D9A8C4E}"/>
              </a:ext>
            </a:extLst>
          </p:cNvPr>
          <p:cNvPicPr>
            <a:picLocks noChangeAspect="1"/>
          </p:cNvPicPr>
          <p:nvPr/>
        </p:nvPicPr>
        <p:blipFill>
          <a:blip r:embed="rId4"/>
          <a:stretch>
            <a:fillRect/>
          </a:stretch>
        </p:blipFill>
        <p:spPr>
          <a:xfrm>
            <a:off x="2600827" y="3027795"/>
            <a:ext cx="7086600" cy="1689100"/>
          </a:xfrm>
          <a:prstGeom prst="rect">
            <a:avLst/>
          </a:prstGeom>
        </p:spPr>
      </p:pic>
    </p:spTree>
    <p:extLst>
      <p:ext uri="{BB962C8B-B14F-4D97-AF65-F5344CB8AC3E}">
        <p14:creationId xmlns:p14="http://schemas.microsoft.com/office/powerpoint/2010/main" val="2700487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A80CC97-A3E9-4AC5-AEC7-65FD63691C49}"/>
              </a:ext>
            </a:extLst>
          </p:cNvPr>
          <p:cNvGrpSpPr/>
          <p:nvPr/>
        </p:nvGrpSpPr>
        <p:grpSpPr>
          <a:xfrm>
            <a:off x="-2" y="0"/>
            <a:ext cx="4555961" cy="2614863"/>
            <a:chOff x="-2" y="0"/>
            <a:chExt cx="4555961" cy="2614863"/>
          </a:xfrm>
        </p:grpSpPr>
        <p:sp>
          <p:nvSpPr>
            <p:cNvPr id="3" name="矩形 2">
              <a:extLst>
                <a:ext uri="{FF2B5EF4-FFF2-40B4-BE49-F238E27FC236}">
                  <a16:creationId xmlns:a16="http://schemas.microsoft.com/office/drawing/2014/main" id="{4C62060F-885C-4E4E-B16C-F5E94443E9A4}"/>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8426EABA-A38C-4F4C-BFBB-7CB8248A70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5" name="矩形 4">
              <a:extLst>
                <a:ext uri="{FF2B5EF4-FFF2-40B4-BE49-F238E27FC236}">
                  <a16:creationId xmlns:a16="http://schemas.microsoft.com/office/drawing/2014/main" id="{A60B3849-E235-4B67-BC98-EF7ED89D689D}"/>
                </a:ext>
              </a:extLst>
            </p:cNvPr>
            <p:cNvSpPr/>
            <p:nvPr/>
          </p:nvSpPr>
          <p:spPr>
            <a:xfrm>
              <a:off x="961445" y="524811"/>
              <a:ext cx="3260686" cy="584775"/>
            </a:xfrm>
            <a:prstGeom prst="rect">
              <a:avLst/>
            </a:prstGeom>
          </p:spPr>
          <p:txBody>
            <a:bodyPr wrap="square">
              <a:spAutoFit/>
            </a:bodyPr>
            <a:lstStyle/>
            <a:p>
              <a:pPr algn="ctr"/>
              <a:r>
                <a:rPr lang="vi-VN" altLang="zh-CN" sz="3200" b="1" dirty="0">
                  <a:latin typeface="Calibri" panose="020F0502020204030204" pitchFamily="34" charset="0"/>
                  <a:ea typeface="+mj-ea"/>
                  <a:cs typeface="Calibri" panose="020F0502020204030204" pitchFamily="34" charset="0"/>
                </a:rPr>
                <a:t>1. TÁC GIẢ</a:t>
              </a:r>
              <a:endParaRPr lang="zh-CN" altLang="en-US" sz="3200" b="1" dirty="0">
                <a:latin typeface="Calibri" panose="020F0502020204030204" pitchFamily="34" charset="0"/>
                <a:ea typeface="+mj-ea"/>
                <a:cs typeface="Calibri" panose="020F0502020204030204" pitchFamily="34" charset="0"/>
              </a:endParaRPr>
            </a:p>
          </p:txBody>
        </p:sp>
      </p:grpSp>
      <p:sp>
        <p:nvSpPr>
          <p:cNvPr id="7" name="TextBox 6">
            <a:extLst>
              <a:ext uri="{FF2B5EF4-FFF2-40B4-BE49-F238E27FC236}">
                <a16:creationId xmlns:a16="http://schemas.microsoft.com/office/drawing/2014/main" id="{1776132B-1CCD-BB47-A9F8-317506AFCD75}"/>
              </a:ext>
            </a:extLst>
          </p:cNvPr>
          <p:cNvSpPr txBox="1"/>
          <p:nvPr/>
        </p:nvSpPr>
        <p:spPr>
          <a:xfrm>
            <a:off x="3691107" y="1601871"/>
            <a:ext cx="8743014" cy="2779351"/>
          </a:xfrm>
          <a:prstGeom prst="rect">
            <a:avLst/>
          </a:prstGeom>
          <a:noFill/>
        </p:spPr>
        <p:txBody>
          <a:bodyPr wrap="square">
            <a:spAutoFit/>
          </a:bodyPr>
          <a:lstStyle/>
          <a:p>
            <a:pPr algn="just">
              <a:lnSpc>
                <a:spcPct val="150000"/>
              </a:lnSpc>
            </a:pPr>
            <a:r>
              <a:rPr lang="en-VN" sz="3000" dirty="0">
                <a:effectLst/>
                <a:latin typeface="Calibri" panose="020F0502020204030204" pitchFamily="34" charset="0"/>
                <a:ea typeface="Times New Roman" panose="02020603050405020304" pitchFamily="18" charset="0"/>
                <a:cs typeface="Calibri" panose="020F0502020204030204" pitchFamily="34" charset="0"/>
              </a:rPr>
              <a:t>- Họ và tên khai sinh: Chu Tá Nộ, dân tộc Hà Nhì</a:t>
            </a:r>
          </a:p>
          <a:p>
            <a:pPr algn="just">
              <a:lnSpc>
                <a:spcPct val="150000"/>
              </a:lnSpc>
            </a:pPr>
            <a:r>
              <a:rPr lang="en-VN" sz="3000" dirty="0">
                <a:effectLst/>
                <a:latin typeface="Calibri" panose="020F0502020204030204" pitchFamily="34" charset="0"/>
                <a:ea typeface="Times New Roman" panose="02020603050405020304" pitchFamily="18" charset="0"/>
                <a:cs typeface="Calibri" panose="020F0502020204030204" pitchFamily="34" charset="0"/>
              </a:rPr>
              <a:t>- Bút danh khác: Ha Ni, Thanh Thuỳ, Nang Bua Khưa</a:t>
            </a:r>
          </a:p>
          <a:p>
            <a:pPr algn="just">
              <a:lnSpc>
                <a:spcPct val="150000"/>
              </a:lnSpc>
            </a:pPr>
            <a:r>
              <a:rPr lang="vi-VN" sz="3000" dirty="0">
                <a:effectLst/>
                <a:latin typeface="Calibri" panose="020F0502020204030204" pitchFamily="34" charset="0"/>
                <a:ea typeface="Times New Roman" panose="02020603050405020304" pitchFamily="18" charset="0"/>
                <a:cs typeface="Calibri" panose="020F0502020204030204" pitchFamily="34" charset="0"/>
              </a:rPr>
              <a:t>- </a:t>
            </a:r>
            <a:r>
              <a:rPr lang="en-VN" sz="3000" dirty="0">
                <a:effectLst/>
                <a:latin typeface="Calibri" panose="020F0502020204030204" pitchFamily="34" charset="0"/>
                <a:ea typeface="Times New Roman" panose="02020603050405020304" pitchFamily="18" charset="0"/>
                <a:cs typeface="Calibri" panose="020F0502020204030204" pitchFamily="34" charset="0"/>
              </a:rPr>
              <a:t>Sinh ngày 21/07/1966</a:t>
            </a:r>
          </a:p>
          <a:p>
            <a:pPr algn="just">
              <a:lnSpc>
                <a:spcPct val="150000"/>
              </a:lnSpc>
            </a:pPr>
            <a:r>
              <a:rPr lang="vi-VN" sz="3000" dirty="0">
                <a:effectLst/>
                <a:latin typeface="Calibri" panose="020F0502020204030204" pitchFamily="34" charset="0"/>
                <a:ea typeface="Times New Roman" panose="02020603050405020304" pitchFamily="18" charset="0"/>
                <a:cs typeface="Calibri" panose="020F0502020204030204" pitchFamily="34" charset="0"/>
              </a:rPr>
              <a:t>- </a:t>
            </a:r>
            <a:r>
              <a:rPr lang="en-VN" sz="3000" dirty="0">
                <a:effectLst/>
                <a:latin typeface="Calibri" panose="020F0502020204030204" pitchFamily="34" charset="0"/>
                <a:ea typeface="Times New Roman" panose="02020603050405020304" pitchFamily="18" charset="0"/>
                <a:cs typeface="Calibri" panose="020F0502020204030204" pitchFamily="34" charset="0"/>
              </a:rPr>
              <a:t>Quê quán: Điện Biên</a:t>
            </a:r>
          </a:p>
        </p:txBody>
      </p:sp>
      <p:pic>
        <p:nvPicPr>
          <p:cNvPr id="1026" name="Picture 2" descr="Mùa hoa mận (Chu Thùy Liên) - Tác giả tác phẩm | Ngữ văn lớp 10 - Cánh diều">
            <a:extLst>
              <a:ext uri="{FF2B5EF4-FFF2-40B4-BE49-F238E27FC236}">
                <a16:creationId xmlns:a16="http://schemas.microsoft.com/office/drawing/2014/main" id="{B8777503-0D3A-8946-A2E9-6F78CCE05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9923" y="1939616"/>
            <a:ext cx="2930284" cy="3912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92214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821CBEA5-47C8-4A27-A9B9-C0D115FE3DA0}"/>
              </a:ext>
            </a:extLst>
          </p:cNvPr>
          <p:cNvGrpSpPr/>
          <p:nvPr/>
        </p:nvGrpSpPr>
        <p:grpSpPr>
          <a:xfrm>
            <a:off x="-2" y="0"/>
            <a:ext cx="4555961" cy="2614863"/>
            <a:chOff x="-2" y="0"/>
            <a:chExt cx="4555961" cy="2614863"/>
          </a:xfrm>
        </p:grpSpPr>
        <p:sp>
          <p:nvSpPr>
            <p:cNvPr id="4" name="矩形 3">
              <a:extLst>
                <a:ext uri="{FF2B5EF4-FFF2-40B4-BE49-F238E27FC236}">
                  <a16:creationId xmlns:a16="http://schemas.microsoft.com/office/drawing/2014/main" id="{561FE8BD-4581-4206-97F8-CFCA5188DAB3}"/>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067E7C08-D4D5-4270-A844-46DF81C74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grpSp>
      <p:grpSp>
        <p:nvGrpSpPr>
          <p:cNvPr id="37" name="íśľîďé">
            <a:extLst>
              <a:ext uri="{FF2B5EF4-FFF2-40B4-BE49-F238E27FC236}">
                <a16:creationId xmlns:a16="http://schemas.microsoft.com/office/drawing/2014/main" id="{04808BEF-9BC7-46EB-8FFE-C9157099C91C}"/>
              </a:ext>
            </a:extLst>
          </p:cNvPr>
          <p:cNvGrpSpPr/>
          <p:nvPr/>
        </p:nvGrpSpPr>
        <p:grpSpPr>
          <a:xfrm>
            <a:off x="3999991" y="1256050"/>
            <a:ext cx="4852418" cy="5017750"/>
            <a:chOff x="6506958" y="705228"/>
            <a:chExt cx="5279207" cy="5459089"/>
          </a:xfrm>
        </p:grpSpPr>
        <p:sp>
          <p:nvSpPr>
            <p:cNvPr id="65" name="íślïḑé">
              <a:extLst>
                <a:ext uri="{FF2B5EF4-FFF2-40B4-BE49-F238E27FC236}">
                  <a16:creationId xmlns:a16="http://schemas.microsoft.com/office/drawing/2014/main" id="{3A303EE4-A581-4A67-A20A-8AA5A3620D89}"/>
                </a:ext>
              </a:extLst>
            </p:cNvPr>
            <p:cNvSpPr/>
            <p:nvPr/>
          </p:nvSpPr>
          <p:spPr bwMode="auto">
            <a:xfrm>
              <a:off x="6506958" y="705228"/>
              <a:ext cx="5279207" cy="5459089"/>
            </a:xfrm>
            <a:custGeom>
              <a:avLst/>
              <a:gdLst>
                <a:gd name="connsiteX0" fmla="*/ 3859967 w 5879683"/>
                <a:gd name="connsiteY0" fmla="*/ 0 h 6080019"/>
                <a:gd name="connsiteX1" fmla="*/ 4112189 w 5879683"/>
                <a:gd name="connsiteY1" fmla="*/ 1506708 h 6080019"/>
                <a:gd name="connsiteX2" fmla="*/ 2712241 w 5879683"/>
                <a:gd name="connsiteY2" fmla="*/ 2332968 h 6080019"/>
                <a:gd name="connsiteX3" fmla="*/ 606535 w 5879683"/>
                <a:gd name="connsiteY3" fmla="*/ 4372000 h 6080019"/>
                <a:gd name="connsiteX4" fmla="*/ 1316921 w 5879683"/>
                <a:gd name="connsiteY4" fmla="*/ 5047820 h 6080019"/>
                <a:gd name="connsiteX5" fmla="*/ 4723998 w 5879683"/>
                <a:gd name="connsiteY5" fmla="*/ 5435664 h 6080019"/>
                <a:gd name="connsiteX6" fmla="*/ 4808310 w 5879683"/>
                <a:gd name="connsiteY6" fmla="*/ 5429676 h 6080019"/>
                <a:gd name="connsiteX7" fmla="*/ 4961760 w 5879683"/>
                <a:gd name="connsiteY7" fmla="*/ 5207111 h 6080019"/>
                <a:gd name="connsiteX8" fmla="*/ 5879683 w 5879683"/>
                <a:gd name="connsiteY8" fmla="*/ 5581914 h 6080019"/>
                <a:gd name="connsiteX9" fmla="*/ 4359923 w 5879683"/>
                <a:gd name="connsiteY9" fmla="*/ 6080019 h 6080019"/>
                <a:gd name="connsiteX10" fmla="*/ 4478454 w 5879683"/>
                <a:gd name="connsiteY10" fmla="*/ 5908101 h 6080019"/>
                <a:gd name="connsiteX11" fmla="*/ 4184148 w 5879683"/>
                <a:gd name="connsiteY11" fmla="*/ 5922625 h 6080019"/>
                <a:gd name="connsiteX12" fmla="*/ 1205851 w 5879683"/>
                <a:gd name="connsiteY12" fmla="*/ 5552371 h 6080019"/>
                <a:gd name="connsiteX13" fmla="*/ 625046 w 5879683"/>
                <a:gd name="connsiteY13" fmla="*/ 5223719 h 6080019"/>
                <a:gd name="connsiteX14" fmla="*/ 264068 w 5879683"/>
                <a:gd name="connsiteY14" fmla="*/ 3453163 h 6080019"/>
                <a:gd name="connsiteX15" fmla="*/ 3019998 w 5879683"/>
                <a:gd name="connsiteY15" fmla="*/ 2011259 h 6080019"/>
                <a:gd name="connsiteX16" fmla="*/ 3816002 w 5879683"/>
                <a:gd name="connsiteY16" fmla="*/ 1564570 h 6080019"/>
                <a:gd name="connsiteX17" fmla="*/ 3859967 w 5879683"/>
                <a:gd name="connsiteY17" fmla="*/ 0 h 608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79683" h="6080019">
                  <a:moveTo>
                    <a:pt x="3859967" y="0"/>
                  </a:moveTo>
                  <a:cubicBezTo>
                    <a:pt x="4362097" y="358740"/>
                    <a:pt x="4642087" y="941982"/>
                    <a:pt x="4112189" y="1506708"/>
                  </a:cubicBezTo>
                  <a:cubicBezTo>
                    <a:pt x="3762781" y="1877021"/>
                    <a:pt x="3175034" y="2136239"/>
                    <a:pt x="2712241" y="2332968"/>
                  </a:cubicBezTo>
                  <a:cubicBezTo>
                    <a:pt x="1997227" y="2633847"/>
                    <a:pt x="171510" y="3247176"/>
                    <a:pt x="606535" y="4372000"/>
                  </a:cubicBezTo>
                  <a:cubicBezTo>
                    <a:pt x="729175" y="4686765"/>
                    <a:pt x="1029990" y="4897381"/>
                    <a:pt x="1316921" y="5047820"/>
                  </a:cubicBezTo>
                  <a:cubicBezTo>
                    <a:pt x="2186827" y="5499139"/>
                    <a:pt x="3628218" y="5507004"/>
                    <a:pt x="4723998" y="5435664"/>
                  </a:cubicBezTo>
                  <a:lnTo>
                    <a:pt x="4808310" y="5429676"/>
                  </a:lnTo>
                  <a:lnTo>
                    <a:pt x="4961760" y="5207111"/>
                  </a:lnTo>
                  <a:lnTo>
                    <a:pt x="5879683" y="5581914"/>
                  </a:lnTo>
                  <a:lnTo>
                    <a:pt x="4359923" y="6080019"/>
                  </a:lnTo>
                  <a:lnTo>
                    <a:pt x="4478454" y="5908101"/>
                  </a:lnTo>
                  <a:lnTo>
                    <a:pt x="4184148" y="5922625"/>
                  </a:lnTo>
                  <a:cubicBezTo>
                    <a:pt x="3187544" y="5964741"/>
                    <a:pt x="2102801" y="5947275"/>
                    <a:pt x="1205851" y="5552371"/>
                  </a:cubicBezTo>
                  <a:cubicBezTo>
                    <a:pt x="1002222" y="5462107"/>
                    <a:pt x="807849" y="5353328"/>
                    <a:pt x="625046" y="5223719"/>
                  </a:cubicBezTo>
                  <a:cubicBezTo>
                    <a:pt x="276" y="4774715"/>
                    <a:pt x="-221864" y="4103524"/>
                    <a:pt x="264068" y="3453163"/>
                  </a:cubicBezTo>
                  <a:cubicBezTo>
                    <a:pt x="743058" y="2809745"/>
                    <a:pt x="2263332" y="2351484"/>
                    <a:pt x="3019998" y="2011259"/>
                  </a:cubicBezTo>
                  <a:cubicBezTo>
                    <a:pt x="3293046" y="1888593"/>
                    <a:pt x="3577663" y="1745097"/>
                    <a:pt x="3816002" y="1564570"/>
                  </a:cubicBezTo>
                  <a:cubicBezTo>
                    <a:pt x="4491679" y="1057705"/>
                    <a:pt x="4359783" y="460576"/>
                    <a:pt x="3859967" y="0"/>
                  </a:cubicBezTo>
                  <a:close/>
                </a:path>
              </a:pathLst>
            </a:cu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2"/>
                </a:solidFill>
              </a:endParaRPr>
            </a:p>
          </p:txBody>
        </p:sp>
        <p:sp>
          <p:nvSpPr>
            <p:cNvPr id="66" name="ísļîďê">
              <a:extLst>
                <a:ext uri="{FF2B5EF4-FFF2-40B4-BE49-F238E27FC236}">
                  <a16:creationId xmlns:a16="http://schemas.microsoft.com/office/drawing/2014/main" id="{D5E10369-73D3-4950-B806-C10515945933}"/>
                </a:ext>
              </a:extLst>
            </p:cNvPr>
            <p:cNvSpPr/>
            <p:nvPr/>
          </p:nvSpPr>
          <p:spPr bwMode="auto">
            <a:xfrm>
              <a:off x="6726849" y="793973"/>
              <a:ext cx="4081231" cy="5055164"/>
            </a:xfrm>
            <a:custGeom>
              <a:avLst/>
              <a:gdLst>
                <a:gd name="connsiteX0" fmla="*/ 2256537 w 4545444"/>
                <a:gd name="connsiteY0" fmla="*/ 5459202 h 5630150"/>
                <a:gd name="connsiteX1" fmla="*/ 2494614 w 4545444"/>
                <a:gd name="connsiteY1" fmla="*/ 5490324 h 5630150"/>
                <a:gd name="connsiteX2" fmla="*/ 4501279 w 4545444"/>
                <a:gd name="connsiteY2" fmla="*/ 5522041 h 5630150"/>
                <a:gd name="connsiteX3" fmla="*/ 4545249 w 4545444"/>
                <a:gd name="connsiteY3" fmla="*/ 5561385 h 5630150"/>
                <a:gd name="connsiteX4" fmla="*/ 4505907 w 4545444"/>
                <a:gd name="connsiteY4" fmla="*/ 5607672 h 5630150"/>
                <a:gd name="connsiteX5" fmla="*/ 2419318 w 4545444"/>
                <a:gd name="connsiteY5" fmla="*/ 5557726 h 5630150"/>
                <a:gd name="connsiteX6" fmla="*/ 2235390 w 4545444"/>
                <a:gd name="connsiteY6" fmla="*/ 5531069 h 5630150"/>
                <a:gd name="connsiteX7" fmla="*/ 618660 w 4545444"/>
                <a:gd name="connsiteY7" fmla="*/ 4907146 h 5630150"/>
                <a:gd name="connsiteX8" fmla="*/ 632400 w 4545444"/>
                <a:gd name="connsiteY8" fmla="*/ 4917588 h 5630150"/>
                <a:gd name="connsiteX9" fmla="*/ 1856847 w 4545444"/>
                <a:gd name="connsiteY9" fmla="*/ 5391925 h 5630150"/>
                <a:gd name="connsiteX10" fmla="*/ 2034852 w 4545444"/>
                <a:gd name="connsiteY10" fmla="*/ 5423658 h 5630150"/>
                <a:gd name="connsiteX11" fmla="*/ 2014093 w 4545444"/>
                <a:gd name="connsiteY11" fmla="*/ 5495358 h 5630150"/>
                <a:gd name="connsiteX12" fmla="*/ 1758065 w 4545444"/>
                <a:gd name="connsiteY12" fmla="*/ 5445168 h 5630150"/>
                <a:gd name="connsiteX13" fmla="*/ 623058 w 4545444"/>
                <a:gd name="connsiteY13" fmla="*/ 4995217 h 5630150"/>
                <a:gd name="connsiteX14" fmla="*/ 574601 w 4545444"/>
                <a:gd name="connsiteY14" fmla="*/ 4959683 h 5630150"/>
                <a:gd name="connsiteX15" fmla="*/ 56894 w 4545444"/>
                <a:gd name="connsiteY15" fmla="*/ 3655972 h 5630150"/>
                <a:gd name="connsiteX16" fmla="*/ 114769 w 4545444"/>
                <a:gd name="connsiteY16" fmla="*/ 3681320 h 5630150"/>
                <a:gd name="connsiteX17" fmla="*/ 80108 w 4545444"/>
                <a:gd name="connsiteY17" fmla="*/ 3791413 h 5630150"/>
                <a:gd name="connsiteX18" fmla="*/ 203845 w 4545444"/>
                <a:gd name="connsiteY18" fmla="*/ 4459754 h 5630150"/>
                <a:gd name="connsiteX19" fmla="*/ 432817 w 4545444"/>
                <a:gd name="connsiteY19" fmla="*/ 4753361 h 5630150"/>
                <a:gd name="connsiteX20" fmla="*/ 437043 w 4545444"/>
                <a:gd name="connsiteY20" fmla="*/ 4757128 h 5630150"/>
                <a:gd name="connsiteX21" fmla="*/ 393339 w 4545444"/>
                <a:gd name="connsiteY21" fmla="*/ 4809243 h 5630150"/>
                <a:gd name="connsiteX22" fmla="*/ 316280 w 4545444"/>
                <a:gd name="connsiteY22" fmla="*/ 4730599 h 5630150"/>
                <a:gd name="connsiteX23" fmla="*/ 102021 w 4545444"/>
                <a:gd name="connsiteY23" fmla="*/ 4404210 h 5630150"/>
                <a:gd name="connsiteX24" fmla="*/ 42457 w 4545444"/>
                <a:gd name="connsiteY24" fmla="*/ 3693267 h 5630150"/>
                <a:gd name="connsiteX25" fmla="*/ 929004 w 4545444"/>
                <a:gd name="connsiteY25" fmla="*/ 2786814 h 5630150"/>
                <a:gd name="connsiteX26" fmla="*/ 956746 w 4545444"/>
                <a:gd name="connsiteY26" fmla="*/ 2834023 h 5630150"/>
                <a:gd name="connsiteX27" fmla="*/ 807170 w 4545444"/>
                <a:gd name="connsiteY27" fmla="*/ 2926453 h 5630150"/>
                <a:gd name="connsiteX28" fmla="*/ 289168 w 4545444"/>
                <a:gd name="connsiteY28" fmla="*/ 3374474 h 5630150"/>
                <a:gd name="connsiteX29" fmla="*/ 202845 w 4545444"/>
                <a:gd name="connsiteY29" fmla="*/ 3497409 h 5630150"/>
                <a:gd name="connsiteX30" fmla="*/ 145829 w 4545444"/>
                <a:gd name="connsiteY30" fmla="*/ 3472437 h 5630150"/>
                <a:gd name="connsiteX31" fmla="*/ 199129 w 4545444"/>
                <a:gd name="connsiteY31" fmla="*/ 3391464 h 5630150"/>
                <a:gd name="connsiteX32" fmla="*/ 889422 w 4545444"/>
                <a:gd name="connsiteY32" fmla="*/ 2808754 h 5630150"/>
                <a:gd name="connsiteX33" fmla="*/ 1866690 w 4545444"/>
                <a:gd name="connsiteY33" fmla="*/ 2342652 h 5630150"/>
                <a:gd name="connsiteX34" fmla="*/ 1887488 w 4545444"/>
                <a:gd name="connsiteY34" fmla="*/ 2393291 h 5630150"/>
                <a:gd name="connsiteX35" fmla="*/ 1840098 w 4545444"/>
                <a:gd name="connsiteY35" fmla="*/ 2412028 h 5630150"/>
                <a:gd name="connsiteX36" fmla="*/ 1553013 w 4545444"/>
                <a:gd name="connsiteY36" fmla="*/ 2531900 h 5630150"/>
                <a:gd name="connsiteX37" fmla="*/ 1263822 w 4545444"/>
                <a:gd name="connsiteY37" fmla="*/ 2668275 h 5630150"/>
                <a:gd name="connsiteX38" fmla="*/ 1050436 w 4545444"/>
                <a:gd name="connsiteY38" fmla="*/ 2783374 h 5630150"/>
                <a:gd name="connsiteX39" fmla="*/ 1022313 w 4545444"/>
                <a:gd name="connsiteY39" fmla="*/ 2735091 h 5630150"/>
                <a:gd name="connsiteX40" fmla="*/ 1139549 w 4545444"/>
                <a:gd name="connsiteY40" fmla="*/ 2670106 h 5630150"/>
                <a:gd name="connsiteX41" fmla="*/ 1666136 w 4545444"/>
                <a:gd name="connsiteY41" fmla="*/ 2425016 h 5630150"/>
                <a:gd name="connsiteX42" fmla="*/ 2691412 w 4545444"/>
                <a:gd name="connsiteY42" fmla="*/ 2019045 h 5630150"/>
                <a:gd name="connsiteX43" fmla="*/ 2709493 w 4545444"/>
                <a:gd name="connsiteY43" fmla="*/ 2058447 h 5630150"/>
                <a:gd name="connsiteX44" fmla="*/ 2515802 w 4545444"/>
                <a:gd name="connsiteY44" fmla="*/ 2143103 h 5630150"/>
                <a:gd name="connsiteX45" fmla="*/ 1999688 w 4545444"/>
                <a:gd name="connsiteY45" fmla="*/ 2348928 h 5630150"/>
                <a:gd name="connsiteX46" fmla="*/ 1967235 w 4545444"/>
                <a:gd name="connsiteY46" fmla="*/ 2361760 h 5630150"/>
                <a:gd name="connsiteX47" fmla="*/ 1946919 w 4545444"/>
                <a:gd name="connsiteY47" fmla="*/ 2310047 h 5630150"/>
                <a:gd name="connsiteX48" fmla="*/ 2182498 w 4545444"/>
                <a:gd name="connsiteY48" fmla="*/ 2217829 h 5630150"/>
                <a:gd name="connsiteX49" fmla="*/ 2634236 w 4545444"/>
                <a:gd name="connsiteY49" fmla="*/ 2042495 h 5630150"/>
                <a:gd name="connsiteX50" fmla="*/ 3419929 w 4545444"/>
                <a:gd name="connsiteY50" fmla="*/ 1652893 h 5630150"/>
                <a:gd name="connsiteX51" fmla="*/ 3435936 w 4545444"/>
                <a:gd name="connsiteY51" fmla="*/ 1679865 h 5630150"/>
                <a:gd name="connsiteX52" fmla="*/ 3366230 w 4545444"/>
                <a:gd name="connsiteY52" fmla="*/ 1725659 h 5630150"/>
                <a:gd name="connsiteX53" fmla="*/ 2868625 w 4545444"/>
                <a:gd name="connsiteY53" fmla="*/ 1988895 h 5630150"/>
                <a:gd name="connsiteX54" fmla="*/ 2779467 w 4545444"/>
                <a:gd name="connsiteY54" fmla="*/ 2027864 h 5630150"/>
                <a:gd name="connsiteX55" fmla="*/ 2761652 w 4545444"/>
                <a:gd name="connsiteY55" fmla="*/ 1989574 h 5630150"/>
                <a:gd name="connsiteX56" fmla="*/ 2818870 w 4545444"/>
                <a:gd name="connsiteY56" fmla="*/ 1964884 h 5630150"/>
                <a:gd name="connsiteX57" fmla="*/ 3218283 w 4545444"/>
                <a:gd name="connsiteY57" fmla="*/ 1771311 h 5630150"/>
                <a:gd name="connsiteX58" fmla="*/ 3856693 w 4545444"/>
                <a:gd name="connsiteY58" fmla="*/ 1280930 h 5630150"/>
                <a:gd name="connsiteX59" fmla="*/ 3878857 w 4545444"/>
                <a:gd name="connsiteY59" fmla="*/ 1298486 h 5630150"/>
                <a:gd name="connsiteX60" fmla="*/ 3876698 w 4545444"/>
                <a:gd name="connsiteY60" fmla="*/ 1301552 h 5630150"/>
                <a:gd name="connsiteX61" fmla="*/ 3514716 w 4545444"/>
                <a:gd name="connsiteY61" fmla="*/ 1628110 h 5630150"/>
                <a:gd name="connsiteX62" fmla="*/ 3492103 w 4545444"/>
                <a:gd name="connsiteY62" fmla="*/ 1642966 h 5630150"/>
                <a:gd name="connsiteX63" fmla="*/ 3475028 w 4545444"/>
                <a:gd name="connsiteY63" fmla="*/ 1614196 h 5630150"/>
                <a:gd name="connsiteX64" fmla="*/ 3617263 w 4545444"/>
                <a:gd name="connsiteY64" fmla="*/ 1513296 h 5630150"/>
                <a:gd name="connsiteX65" fmla="*/ 3790149 w 4545444"/>
                <a:gd name="connsiteY65" fmla="*/ 1356801 h 5630150"/>
                <a:gd name="connsiteX66" fmla="*/ 4049529 w 4545444"/>
                <a:gd name="connsiteY66" fmla="*/ 911879 h 5630150"/>
                <a:gd name="connsiteX67" fmla="*/ 4075412 w 4545444"/>
                <a:gd name="connsiteY67" fmla="*/ 916031 h 5630150"/>
                <a:gd name="connsiteX68" fmla="*/ 4071869 w 4545444"/>
                <a:gd name="connsiteY68" fmla="*/ 931641 h 5630150"/>
                <a:gd name="connsiteX69" fmla="*/ 3962076 w 4545444"/>
                <a:gd name="connsiteY69" fmla="*/ 1180319 h 5630150"/>
                <a:gd name="connsiteX70" fmla="*/ 3914053 w 4545444"/>
                <a:gd name="connsiteY70" fmla="*/ 1248509 h 5630150"/>
                <a:gd name="connsiteX71" fmla="*/ 3893587 w 4545444"/>
                <a:gd name="connsiteY71" fmla="*/ 1232095 h 5630150"/>
                <a:gd name="connsiteX72" fmla="*/ 3931196 w 4545444"/>
                <a:gd name="connsiteY72" fmla="*/ 1180211 h 5630150"/>
                <a:gd name="connsiteX73" fmla="*/ 4029829 w 4545444"/>
                <a:gd name="connsiteY73" fmla="*/ 982194 h 5630150"/>
                <a:gd name="connsiteX74" fmla="*/ 4087808 w 4545444"/>
                <a:gd name="connsiteY74" fmla="*/ 593511 h 5630150"/>
                <a:gd name="connsiteX75" fmla="*/ 4093474 w 4545444"/>
                <a:gd name="connsiteY75" fmla="*/ 622281 h 5630150"/>
                <a:gd name="connsiteX76" fmla="*/ 4089935 w 4545444"/>
                <a:gd name="connsiteY76" fmla="*/ 852043 h 5630150"/>
                <a:gd name="connsiteX77" fmla="*/ 4087219 w 4545444"/>
                <a:gd name="connsiteY77" fmla="*/ 864013 h 5630150"/>
                <a:gd name="connsiteX78" fmla="*/ 4061852 w 4545444"/>
                <a:gd name="connsiteY78" fmla="*/ 860755 h 5630150"/>
                <a:gd name="connsiteX79" fmla="*/ 4075471 w 4545444"/>
                <a:gd name="connsiteY79" fmla="*/ 761421 h 5630150"/>
                <a:gd name="connsiteX80" fmla="*/ 4074987 w 4545444"/>
                <a:gd name="connsiteY80" fmla="*/ 646404 h 5630150"/>
                <a:gd name="connsiteX81" fmla="*/ 4067029 w 4545444"/>
                <a:gd name="connsiteY81" fmla="*/ 597339 h 5630150"/>
                <a:gd name="connsiteX82" fmla="*/ 4011395 w 4545444"/>
                <a:gd name="connsiteY82" fmla="*/ 373947 h 5630150"/>
                <a:gd name="connsiteX83" fmla="*/ 4028427 w 4545444"/>
                <a:gd name="connsiteY83" fmla="*/ 404785 h 5630150"/>
                <a:gd name="connsiteX84" fmla="*/ 4078941 w 4545444"/>
                <a:gd name="connsiteY84" fmla="*/ 548501 h 5630150"/>
                <a:gd name="connsiteX85" fmla="*/ 4080499 w 4545444"/>
                <a:gd name="connsiteY85" fmla="*/ 556408 h 5630150"/>
                <a:gd name="connsiteX86" fmla="*/ 4060972 w 4545444"/>
                <a:gd name="connsiteY86" fmla="*/ 560005 h 5630150"/>
                <a:gd name="connsiteX87" fmla="*/ 4057716 w 4545444"/>
                <a:gd name="connsiteY87" fmla="*/ 539931 h 5630150"/>
                <a:gd name="connsiteX88" fmla="*/ 4025964 w 4545444"/>
                <a:gd name="connsiteY88" fmla="*/ 440563 h 5630150"/>
                <a:gd name="connsiteX89" fmla="*/ 3997595 w 4545444"/>
                <a:gd name="connsiteY89" fmla="*/ 380051 h 5630150"/>
                <a:gd name="connsiteX90" fmla="*/ 3901155 w 4545444"/>
                <a:gd name="connsiteY90" fmla="*/ 197856 h 5630150"/>
                <a:gd name="connsiteX91" fmla="*/ 3951662 w 4545444"/>
                <a:gd name="connsiteY91" fmla="*/ 265789 h 5630150"/>
                <a:gd name="connsiteX92" fmla="*/ 3997798 w 4545444"/>
                <a:gd name="connsiteY92" fmla="*/ 349324 h 5630150"/>
                <a:gd name="connsiteX93" fmla="*/ 3985699 w 4545444"/>
                <a:gd name="connsiteY93" fmla="*/ 354676 h 5630150"/>
                <a:gd name="connsiteX94" fmla="*/ 3982036 w 4545444"/>
                <a:gd name="connsiteY94" fmla="*/ 346863 h 5630150"/>
                <a:gd name="connsiteX95" fmla="*/ 3928236 w 4545444"/>
                <a:gd name="connsiteY95" fmla="*/ 257395 h 5630150"/>
                <a:gd name="connsiteX96" fmla="*/ 3891077 w 4545444"/>
                <a:gd name="connsiteY96" fmla="*/ 204911 h 5630150"/>
                <a:gd name="connsiteX97" fmla="*/ 3831079 w 4545444"/>
                <a:gd name="connsiteY97" fmla="*/ 108914 h 5630150"/>
                <a:gd name="connsiteX98" fmla="*/ 3851464 w 4545444"/>
                <a:gd name="connsiteY98" fmla="*/ 131023 h 5630150"/>
                <a:gd name="connsiteX99" fmla="*/ 3891271 w 4545444"/>
                <a:gd name="connsiteY99" fmla="*/ 184563 h 5630150"/>
                <a:gd name="connsiteX100" fmla="*/ 3881402 w 4545444"/>
                <a:gd name="connsiteY100" fmla="*/ 191248 h 5630150"/>
                <a:gd name="connsiteX101" fmla="*/ 3866868 w 4545444"/>
                <a:gd name="connsiteY101" fmla="*/ 170720 h 5630150"/>
                <a:gd name="connsiteX102" fmla="*/ 3823189 w 4545444"/>
                <a:gd name="connsiteY102" fmla="*/ 115974 h 5630150"/>
                <a:gd name="connsiteX103" fmla="*/ 3730658 w 4545444"/>
                <a:gd name="connsiteY103" fmla="*/ 0 h 5630150"/>
                <a:gd name="connsiteX104" fmla="*/ 3822781 w 4545444"/>
                <a:gd name="connsiteY104" fmla="*/ 99914 h 5630150"/>
                <a:gd name="connsiteX105" fmla="*/ 3814969 w 4545444"/>
                <a:gd name="connsiteY105" fmla="*/ 105670 h 563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545444" h="5630150">
                  <a:moveTo>
                    <a:pt x="2256537" y="5459202"/>
                  </a:moveTo>
                  <a:lnTo>
                    <a:pt x="2494614" y="5490324"/>
                  </a:lnTo>
                  <a:cubicBezTo>
                    <a:pt x="3248051" y="5573048"/>
                    <a:pt x="4008214" y="5552417"/>
                    <a:pt x="4501279" y="5522041"/>
                  </a:cubicBezTo>
                  <a:cubicBezTo>
                    <a:pt x="4524421" y="5522041"/>
                    <a:pt x="4542935" y="5538242"/>
                    <a:pt x="4545249" y="5561385"/>
                  </a:cubicBezTo>
                  <a:cubicBezTo>
                    <a:pt x="4547563" y="5584529"/>
                    <a:pt x="4529049" y="5605358"/>
                    <a:pt x="4505907" y="5607672"/>
                  </a:cubicBezTo>
                  <a:cubicBezTo>
                    <a:pt x="3998668" y="5636023"/>
                    <a:pt x="3202626" y="5653742"/>
                    <a:pt x="2419318" y="5557726"/>
                  </a:cubicBezTo>
                  <a:lnTo>
                    <a:pt x="2235390" y="5531069"/>
                  </a:lnTo>
                  <a:close/>
                  <a:moveTo>
                    <a:pt x="618660" y="4907146"/>
                  </a:moveTo>
                  <a:lnTo>
                    <a:pt x="632400" y="4917588"/>
                  </a:lnTo>
                  <a:cubicBezTo>
                    <a:pt x="956939" y="5146045"/>
                    <a:pt x="1389337" y="5295867"/>
                    <a:pt x="1856847" y="5391925"/>
                  </a:cubicBezTo>
                  <a:lnTo>
                    <a:pt x="2034852" y="5423658"/>
                  </a:lnTo>
                  <a:lnTo>
                    <a:pt x="2014093" y="5495358"/>
                  </a:lnTo>
                  <a:lnTo>
                    <a:pt x="1758065" y="5445168"/>
                  </a:lnTo>
                  <a:cubicBezTo>
                    <a:pt x="1328685" y="5348354"/>
                    <a:pt x="931595" y="5204783"/>
                    <a:pt x="623058" y="4995217"/>
                  </a:cubicBezTo>
                  <a:lnTo>
                    <a:pt x="574601" y="4959683"/>
                  </a:lnTo>
                  <a:close/>
                  <a:moveTo>
                    <a:pt x="56894" y="3655972"/>
                  </a:moveTo>
                  <a:lnTo>
                    <a:pt x="114769" y="3681320"/>
                  </a:lnTo>
                  <a:lnTo>
                    <a:pt x="80108" y="3791413"/>
                  </a:lnTo>
                  <a:cubicBezTo>
                    <a:pt x="36211" y="3992545"/>
                    <a:pt x="66151" y="4215012"/>
                    <a:pt x="203845" y="4459754"/>
                  </a:cubicBezTo>
                  <a:cubicBezTo>
                    <a:pt x="264592" y="4567588"/>
                    <a:pt x="341815" y="4665151"/>
                    <a:pt x="432817" y="4753361"/>
                  </a:cubicBezTo>
                  <a:lnTo>
                    <a:pt x="437043" y="4757128"/>
                  </a:lnTo>
                  <a:lnTo>
                    <a:pt x="393339" y="4809243"/>
                  </a:lnTo>
                  <a:lnTo>
                    <a:pt x="316280" y="4730599"/>
                  </a:lnTo>
                  <a:cubicBezTo>
                    <a:pt x="228451" y="4632436"/>
                    <a:pt x="156043" y="4523978"/>
                    <a:pt x="102021" y="4404210"/>
                  </a:cubicBezTo>
                  <a:cubicBezTo>
                    <a:pt x="-16002" y="4141676"/>
                    <a:pt x="-25657" y="3905829"/>
                    <a:pt x="42457" y="3693267"/>
                  </a:cubicBezTo>
                  <a:close/>
                  <a:moveTo>
                    <a:pt x="929004" y="2786814"/>
                  </a:moveTo>
                  <a:lnTo>
                    <a:pt x="956746" y="2834023"/>
                  </a:lnTo>
                  <a:lnTo>
                    <a:pt x="807170" y="2926453"/>
                  </a:lnTo>
                  <a:cubicBezTo>
                    <a:pt x="608715" y="3055790"/>
                    <a:pt x="424743" y="3204817"/>
                    <a:pt x="289168" y="3374474"/>
                  </a:cubicBezTo>
                  <a:lnTo>
                    <a:pt x="202845" y="3497409"/>
                  </a:lnTo>
                  <a:lnTo>
                    <a:pt x="145829" y="3472437"/>
                  </a:lnTo>
                  <a:lnTo>
                    <a:pt x="199129" y="3391464"/>
                  </a:lnTo>
                  <a:cubicBezTo>
                    <a:pt x="360399" y="3169649"/>
                    <a:pt x="606694" y="2977213"/>
                    <a:pt x="889422" y="2808754"/>
                  </a:cubicBezTo>
                  <a:close/>
                  <a:moveTo>
                    <a:pt x="1866690" y="2342652"/>
                  </a:moveTo>
                  <a:lnTo>
                    <a:pt x="1887488" y="2393291"/>
                  </a:lnTo>
                  <a:lnTo>
                    <a:pt x="1840098" y="2412028"/>
                  </a:lnTo>
                  <a:cubicBezTo>
                    <a:pt x="1736774" y="2453321"/>
                    <a:pt x="1640084" y="2493135"/>
                    <a:pt x="1553013" y="2531900"/>
                  </a:cubicBezTo>
                  <a:cubicBezTo>
                    <a:pt x="1462182" y="2572691"/>
                    <a:pt x="1364371" y="2618110"/>
                    <a:pt x="1263822" y="2668275"/>
                  </a:cubicBezTo>
                  <a:lnTo>
                    <a:pt x="1050436" y="2783374"/>
                  </a:lnTo>
                  <a:lnTo>
                    <a:pt x="1022313" y="2735091"/>
                  </a:lnTo>
                  <a:lnTo>
                    <a:pt x="1139549" y="2670106"/>
                  </a:lnTo>
                  <a:cubicBezTo>
                    <a:pt x="1310738" y="2581420"/>
                    <a:pt x="1489289" y="2500060"/>
                    <a:pt x="1666136" y="2425016"/>
                  </a:cubicBezTo>
                  <a:close/>
                  <a:moveTo>
                    <a:pt x="2691412" y="2019045"/>
                  </a:moveTo>
                  <a:lnTo>
                    <a:pt x="2709493" y="2058447"/>
                  </a:lnTo>
                  <a:lnTo>
                    <a:pt x="2515802" y="2143103"/>
                  </a:lnTo>
                  <a:cubicBezTo>
                    <a:pt x="2338903" y="2216486"/>
                    <a:pt x="2163509" y="2284612"/>
                    <a:pt x="1999688" y="2348928"/>
                  </a:cubicBezTo>
                  <a:lnTo>
                    <a:pt x="1967235" y="2361760"/>
                  </a:lnTo>
                  <a:lnTo>
                    <a:pt x="1946919" y="2310047"/>
                  </a:lnTo>
                  <a:lnTo>
                    <a:pt x="2182498" y="2217829"/>
                  </a:lnTo>
                  <a:cubicBezTo>
                    <a:pt x="2346871" y="2154412"/>
                    <a:pt x="2500473" y="2096303"/>
                    <a:pt x="2634236" y="2042495"/>
                  </a:cubicBezTo>
                  <a:close/>
                  <a:moveTo>
                    <a:pt x="3419929" y="1652893"/>
                  </a:moveTo>
                  <a:lnTo>
                    <a:pt x="3435936" y="1679865"/>
                  </a:lnTo>
                  <a:lnTo>
                    <a:pt x="3366230" y="1725659"/>
                  </a:lnTo>
                  <a:cubicBezTo>
                    <a:pt x="3212281" y="1820595"/>
                    <a:pt x="3043056" y="1907857"/>
                    <a:pt x="2868625" y="1988895"/>
                  </a:cubicBezTo>
                  <a:lnTo>
                    <a:pt x="2779467" y="2027864"/>
                  </a:lnTo>
                  <a:lnTo>
                    <a:pt x="2761652" y="1989574"/>
                  </a:lnTo>
                  <a:lnTo>
                    <a:pt x="2818870" y="1964884"/>
                  </a:lnTo>
                  <a:cubicBezTo>
                    <a:pt x="2942679" y="1909918"/>
                    <a:pt x="3080517" y="1845984"/>
                    <a:pt x="3218283" y="1771311"/>
                  </a:cubicBezTo>
                  <a:close/>
                  <a:moveTo>
                    <a:pt x="3856693" y="1280930"/>
                  </a:moveTo>
                  <a:lnTo>
                    <a:pt x="3878857" y="1298486"/>
                  </a:lnTo>
                  <a:lnTo>
                    <a:pt x="3876698" y="1301552"/>
                  </a:lnTo>
                  <a:cubicBezTo>
                    <a:pt x="3781380" y="1419528"/>
                    <a:pt x="3657364" y="1527897"/>
                    <a:pt x="3514716" y="1628110"/>
                  </a:cubicBezTo>
                  <a:lnTo>
                    <a:pt x="3492103" y="1642966"/>
                  </a:lnTo>
                  <a:lnTo>
                    <a:pt x="3475028" y="1614196"/>
                  </a:lnTo>
                  <a:lnTo>
                    <a:pt x="3617263" y="1513296"/>
                  </a:lnTo>
                  <a:cubicBezTo>
                    <a:pt x="3679023" y="1464333"/>
                    <a:pt x="3737239" y="1412242"/>
                    <a:pt x="3790149" y="1356801"/>
                  </a:cubicBezTo>
                  <a:close/>
                  <a:moveTo>
                    <a:pt x="4049529" y="911879"/>
                  </a:moveTo>
                  <a:lnTo>
                    <a:pt x="4075412" y="916031"/>
                  </a:lnTo>
                  <a:lnTo>
                    <a:pt x="4071869" y="931641"/>
                  </a:lnTo>
                  <a:cubicBezTo>
                    <a:pt x="4049346" y="1012031"/>
                    <a:pt x="4013278" y="1094833"/>
                    <a:pt x="3962076" y="1180319"/>
                  </a:cubicBezTo>
                  <a:lnTo>
                    <a:pt x="3914053" y="1248509"/>
                  </a:lnTo>
                  <a:lnTo>
                    <a:pt x="3893587" y="1232095"/>
                  </a:lnTo>
                  <a:lnTo>
                    <a:pt x="3931196" y="1180211"/>
                  </a:lnTo>
                  <a:cubicBezTo>
                    <a:pt x="3971731" y="1117849"/>
                    <a:pt x="4005196" y="1051917"/>
                    <a:pt x="4029829" y="982194"/>
                  </a:cubicBezTo>
                  <a:close/>
                  <a:moveTo>
                    <a:pt x="4087808" y="593511"/>
                  </a:moveTo>
                  <a:lnTo>
                    <a:pt x="4093474" y="622281"/>
                  </a:lnTo>
                  <a:cubicBezTo>
                    <a:pt x="4104254" y="696733"/>
                    <a:pt x="4103603" y="773228"/>
                    <a:pt x="4089935" y="852043"/>
                  </a:cubicBezTo>
                  <a:lnTo>
                    <a:pt x="4087219" y="864013"/>
                  </a:lnTo>
                  <a:lnTo>
                    <a:pt x="4061852" y="860755"/>
                  </a:lnTo>
                  <a:lnTo>
                    <a:pt x="4075471" y="761421"/>
                  </a:lnTo>
                  <a:cubicBezTo>
                    <a:pt x="4078364" y="721499"/>
                    <a:pt x="4078075" y="683239"/>
                    <a:pt x="4074987" y="646404"/>
                  </a:cubicBezTo>
                  <a:lnTo>
                    <a:pt x="4067029" y="597339"/>
                  </a:lnTo>
                  <a:close/>
                  <a:moveTo>
                    <a:pt x="4011395" y="373947"/>
                  </a:moveTo>
                  <a:lnTo>
                    <a:pt x="4028427" y="404785"/>
                  </a:lnTo>
                  <a:cubicBezTo>
                    <a:pt x="4049797" y="451877"/>
                    <a:pt x="4066792" y="499755"/>
                    <a:pt x="4078941" y="548501"/>
                  </a:cubicBezTo>
                  <a:lnTo>
                    <a:pt x="4080499" y="556408"/>
                  </a:lnTo>
                  <a:lnTo>
                    <a:pt x="4060972" y="560005"/>
                  </a:lnTo>
                  <a:lnTo>
                    <a:pt x="4057716" y="539931"/>
                  </a:lnTo>
                  <a:cubicBezTo>
                    <a:pt x="4049418" y="505704"/>
                    <a:pt x="4038706" y="472661"/>
                    <a:pt x="4025964" y="440563"/>
                  </a:cubicBezTo>
                  <a:lnTo>
                    <a:pt x="3997595" y="380051"/>
                  </a:lnTo>
                  <a:close/>
                  <a:moveTo>
                    <a:pt x="3901155" y="197856"/>
                  </a:moveTo>
                  <a:lnTo>
                    <a:pt x="3951662" y="265789"/>
                  </a:lnTo>
                  <a:lnTo>
                    <a:pt x="3997798" y="349324"/>
                  </a:lnTo>
                  <a:lnTo>
                    <a:pt x="3985699" y="354676"/>
                  </a:lnTo>
                  <a:lnTo>
                    <a:pt x="3982036" y="346863"/>
                  </a:lnTo>
                  <a:cubicBezTo>
                    <a:pt x="3965620" y="316415"/>
                    <a:pt x="3947559" y="286672"/>
                    <a:pt x="3928236" y="257395"/>
                  </a:cubicBezTo>
                  <a:lnTo>
                    <a:pt x="3891077" y="204911"/>
                  </a:lnTo>
                  <a:close/>
                  <a:moveTo>
                    <a:pt x="3831079" y="108914"/>
                  </a:moveTo>
                  <a:lnTo>
                    <a:pt x="3851464" y="131023"/>
                  </a:lnTo>
                  <a:lnTo>
                    <a:pt x="3891271" y="184563"/>
                  </a:lnTo>
                  <a:lnTo>
                    <a:pt x="3881402" y="191248"/>
                  </a:lnTo>
                  <a:lnTo>
                    <a:pt x="3866868" y="170720"/>
                  </a:lnTo>
                  <a:lnTo>
                    <a:pt x="3823189" y="115974"/>
                  </a:lnTo>
                  <a:close/>
                  <a:moveTo>
                    <a:pt x="3730658" y="0"/>
                  </a:moveTo>
                  <a:lnTo>
                    <a:pt x="3822781" y="99914"/>
                  </a:lnTo>
                  <a:lnTo>
                    <a:pt x="3814969" y="105670"/>
                  </a:lnTo>
                  <a:close/>
                </a:path>
              </a:pathLst>
            </a:custGeom>
            <a:solidFill>
              <a:schemeClr val="bg1"/>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2"/>
                </a:solidFill>
              </a:endParaRPr>
            </a:p>
          </p:txBody>
        </p:sp>
        <p:sp>
          <p:nvSpPr>
            <p:cNvPr id="67" name="ïṧḷíḓé">
              <a:extLst>
                <a:ext uri="{FF2B5EF4-FFF2-40B4-BE49-F238E27FC236}">
                  <a16:creationId xmlns:a16="http://schemas.microsoft.com/office/drawing/2014/main" id="{7A7E5B34-5862-4516-BB77-49647B0BF401}"/>
                </a:ext>
              </a:extLst>
            </p:cNvPr>
            <p:cNvSpPr/>
            <p:nvPr/>
          </p:nvSpPr>
          <p:spPr bwMode="auto">
            <a:xfrm>
              <a:off x="10527062" y="5580008"/>
              <a:ext cx="471838" cy="430541"/>
            </a:xfrm>
            <a:custGeom>
              <a:avLst/>
              <a:gdLst>
                <a:gd name="T0" fmla="*/ 0 w 537"/>
                <a:gd name="T1" fmla="*/ 490 h 490"/>
                <a:gd name="T2" fmla="*/ 339 w 537"/>
                <a:gd name="T3" fmla="*/ 0 h 490"/>
                <a:gd name="T4" fmla="*/ 537 w 537"/>
                <a:gd name="T5" fmla="*/ 130 h 490"/>
                <a:gd name="T6" fmla="*/ 433 w 537"/>
                <a:gd name="T7" fmla="*/ 426 h 490"/>
                <a:gd name="T8" fmla="*/ 0 w 537"/>
                <a:gd name="T9" fmla="*/ 490 h 490"/>
              </a:gdLst>
              <a:ahLst/>
              <a:cxnLst>
                <a:cxn ang="0">
                  <a:pos x="T0" y="T1"/>
                </a:cxn>
                <a:cxn ang="0">
                  <a:pos x="T2" y="T3"/>
                </a:cxn>
                <a:cxn ang="0">
                  <a:pos x="T4" y="T5"/>
                </a:cxn>
                <a:cxn ang="0">
                  <a:pos x="T6" y="T7"/>
                </a:cxn>
                <a:cxn ang="0">
                  <a:pos x="T8" y="T9"/>
                </a:cxn>
              </a:cxnLst>
              <a:rect l="0" t="0" r="r" b="b"/>
              <a:pathLst>
                <a:path w="537" h="490">
                  <a:moveTo>
                    <a:pt x="0" y="490"/>
                  </a:moveTo>
                  <a:lnTo>
                    <a:pt x="339" y="0"/>
                  </a:lnTo>
                  <a:lnTo>
                    <a:pt x="537" y="130"/>
                  </a:lnTo>
                  <a:lnTo>
                    <a:pt x="433" y="426"/>
                  </a:lnTo>
                  <a:lnTo>
                    <a:pt x="0" y="490"/>
                  </a:lnTo>
                  <a:close/>
                </a:path>
              </a:pathLst>
            </a:custGeom>
            <a:solidFill>
              <a:srgbClr val="EDE9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2"/>
                </a:solidFill>
              </a:endParaRPr>
            </a:p>
          </p:txBody>
        </p:sp>
      </p:grpSp>
      <p:grpSp>
        <p:nvGrpSpPr>
          <p:cNvPr id="61" name="íŝľíḍè">
            <a:extLst>
              <a:ext uri="{FF2B5EF4-FFF2-40B4-BE49-F238E27FC236}">
                <a16:creationId xmlns:a16="http://schemas.microsoft.com/office/drawing/2014/main" id="{2504D674-C572-4B57-A251-A34F54DE5DA3}"/>
              </a:ext>
            </a:extLst>
          </p:cNvPr>
          <p:cNvGrpSpPr/>
          <p:nvPr/>
        </p:nvGrpSpPr>
        <p:grpSpPr>
          <a:xfrm>
            <a:off x="6704093" y="1451248"/>
            <a:ext cx="612122" cy="610730"/>
            <a:chOff x="6373895" y="1562177"/>
            <a:chExt cx="612122" cy="610730"/>
          </a:xfrm>
        </p:grpSpPr>
        <p:sp>
          <p:nvSpPr>
            <p:cNvPr id="63" name="îşľïde">
              <a:extLst>
                <a:ext uri="{FF2B5EF4-FFF2-40B4-BE49-F238E27FC236}">
                  <a16:creationId xmlns:a16="http://schemas.microsoft.com/office/drawing/2014/main" id="{480E409C-3BBD-4988-B130-9C91D0D88732}"/>
                </a:ext>
              </a:extLst>
            </p:cNvPr>
            <p:cNvSpPr/>
            <p:nvPr/>
          </p:nvSpPr>
          <p:spPr bwMode="auto">
            <a:xfrm>
              <a:off x="6373895" y="1562177"/>
              <a:ext cx="612122" cy="610730"/>
            </a:xfrm>
            <a:prstGeom prst="wedgeEllipseCallout">
              <a:avLst>
                <a:gd name="adj1" fmla="val 1039"/>
                <a:gd name="adj2" fmla="val 97317"/>
              </a:avLst>
            </a:prstGeom>
            <a:solidFill>
              <a:srgbClr val="EDE9E2"/>
            </a:solidFill>
            <a:ln w="28575">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dirty="0">
                <a:solidFill>
                  <a:schemeClr val="accent2"/>
                </a:solidFill>
              </a:endParaRPr>
            </a:p>
          </p:txBody>
        </p:sp>
        <p:sp>
          <p:nvSpPr>
            <p:cNvPr id="64" name="îšḻîďè">
              <a:extLst>
                <a:ext uri="{FF2B5EF4-FFF2-40B4-BE49-F238E27FC236}">
                  <a16:creationId xmlns:a16="http://schemas.microsoft.com/office/drawing/2014/main" id="{FE9D049F-0265-4187-9E34-3578CCE24241}"/>
                </a:ext>
              </a:extLst>
            </p:cNvPr>
            <p:cNvSpPr/>
            <p:nvPr/>
          </p:nvSpPr>
          <p:spPr bwMode="auto">
            <a:xfrm>
              <a:off x="6428760" y="1616917"/>
              <a:ext cx="502392" cy="50125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solidFill>
                  <a:schemeClr val="accent2"/>
                </a:solidFill>
              </a:endParaRPr>
            </a:p>
          </p:txBody>
        </p:sp>
      </p:grpSp>
      <p:sp>
        <p:nvSpPr>
          <p:cNvPr id="60" name="ïṡḷïḋé">
            <a:extLst>
              <a:ext uri="{FF2B5EF4-FFF2-40B4-BE49-F238E27FC236}">
                <a16:creationId xmlns:a16="http://schemas.microsoft.com/office/drawing/2014/main" id="{A78FAAAD-3D32-47BB-A5BB-4FA7D97978DD}"/>
              </a:ext>
            </a:extLst>
          </p:cNvPr>
          <p:cNvSpPr txBox="1"/>
          <p:nvPr/>
        </p:nvSpPr>
        <p:spPr bwMode="auto">
          <a:xfrm>
            <a:off x="7795876" y="824927"/>
            <a:ext cx="3962464" cy="141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3200" dirty="0" err="1">
                <a:solidFill>
                  <a:schemeClr val="accent2"/>
                </a:solidFill>
                <a:latin typeface="Calibri" panose="020F0502020204030204" pitchFamily="34" charset="0"/>
                <a:cs typeface="Calibri" panose="020F0502020204030204" pitchFamily="34" charset="0"/>
              </a:rPr>
              <a:t>Năm</a:t>
            </a:r>
            <a:r>
              <a:rPr lang="en-US" altLang="zh-CN" sz="3200" dirty="0">
                <a:solidFill>
                  <a:schemeClr val="accent2"/>
                </a:solidFill>
                <a:latin typeface="Calibri" panose="020F0502020204030204" pitchFamily="34" charset="0"/>
                <a:cs typeface="Calibri" panose="020F0502020204030204" pitchFamily="34" charset="0"/>
              </a:rPr>
              <a:t> 1989: </a:t>
            </a:r>
            <a:r>
              <a:rPr lang="en-US" altLang="zh-CN" sz="3200" dirty="0" err="1">
                <a:solidFill>
                  <a:schemeClr val="accent2"/>
                </a:solidFill>
                <a:latin typeface="Calibri" panose="020F0502020204030204" pitchFamily="34" charset="0"/>
                <a:cs typeface="Calibri" panose="020F0502020204030204" pitchFamily="34" charset="0"/>
              </a:rPr>
              <a:t>tốt</a:t>
            </a:r>
            <a:r>
              <a:rPr lang="en-US" altLang="zh-CN" sz="3200" dirty="0">
                <a:solidFill>
                  <a:schemeClr val="accent2"/>
                </a:solidFill>
                <a:latin typeface="Calibri" panose="020F0502020204030204" pitchFamily="34" charset="0"/>
                <a:cs typeface="Calibri" panose="020F0502020204030204" pitchFamily="34" charset="0"/>
              </a:rPr>
              <a:t> </a:t>
            </a:r>
            <a:r>
              <a:rPr lang="en-US" altLang="zh-CN" sz="3200" dirty="0" err="1">
                <a:solidFill>
                  <a:schemeClr val="accent2"/>
                </a:solidFill>
                <a:latin typeface="Calibri" panose="020F0502020204030204" pitchFamily="34" charset="0"/>
                <a:cs typeface="Calibri" panose="020F0502020204030204" pitchFamily="34" charset="0"/>
              </a:rPr>
              <a:t>nghiệp</a:t>
            </a:r>
            <a:r>
              <a:rPr lang="en-US" altLang="zh-CN" sz="3200" dirty="0">
                <a:solidFill>
                  <a:schemeClr val="accent2"/>
                </a:solidFill>
                <a:latin typeface="Calibri" panose="020F0502020204030204" pitchFamily="34" charset="0"/>
                <a:cs typeface="Calibri" panose="020F0502020204030204" pitchFamily="34" charset="0"/>
              </a:rPr>
              <a:t> </a:t>
            </a:r>
            <a:r>
              <a:rPr lang="en-US" altLang="zh-CN" sz="3200" dirty="0" err="1">
                <a:solidFill>
                  <a:schemeClr val="accent2"/>
                </a:solidFill>
                <a:latin typeface="Calibri" panose="020F0502020204030204" pitchFamily="34" charset="0"/>
                <a:cs typeface="Calibri" panose="020F0502020204030204" pitchFamily="34" charset="0"/>
              </a:rPr>
              <a:t>đại</a:t>
            </a:r>
            <a:r>
              <a:rPr lang="en-US" altLang="zh-CN" sz="3200" dirty="0">
                <a:solidFill>
                  <a:schemeClr val="accent2"/>
                </a:solidFill>
                <a:latin typeface="Calibri" panose="020F0502020204030204" pitchFamily="34" charset="0"/>
                <a:cs typeface="Calibri" panose="020F0502020204030204" pitchFamily="34" charset="0"/>
              </a:rPr>
              <a:t> </a:t>
            </a:r>
            <a:r>
              <a:rPr lang="en-US" altLang="zh-CN" sz="3200" dirty="0" err="1">
                <a:solidFill>
                  <a:schemeClr val="accent2"/>
                </a:solidFill>
                <a:latin typeface="Calibri" panose="020F0502020204030204" pitchFamily="34" charset="0"/>
                <a:cs typeface="Calibri" panose="020F0502020204030204" pitchFamily="34" charset="0"/>
              </a:rPr>
              <a:t>học</a:t>
            </a:r>
            <a:r>
              <a:rPr lang="en-US" altLang="zh-CN" sz="3200" dirty="0">
                <a:solidFill>
                  <a:schemeClr val="accent2"/>
                </a:solidFill>
                <a:latin typeface="Calibri" panose="020F0502020204030204" pitchFamily="34" charset="0"/>
                <a:cs typeface="Calibri" panose="020F0502020204030204" pitchFamily="34" charset="0"/>
              </a:rPr>
              <a:t> </a:t>
            </a:r>
            <a:r>
              <a:rPr lang="en-US" altLang="zh-CN" sz="3200" dirty="0" err="1">
                <a:solidFill>
                  <a:schemeClr val="accent2"/>
                </a:solidFill>
                <a:latin typeface="Calibri" panose="020F0502020204030204" pitchFamily="34" charset="0"/>
                <a:cs typeface="Calibri" panose="020F0502020204030204" pitchFamily="34" charset="0"/>
              </a:rPr>
              <a:t>sư</a:t>
            </a:r>
            <a:r>
              <a:rPr lang="en-US" altLang="zh-CN" sz="3200" dirty="0">
                <a:solidFill>
                  <a:schemeClr val="accent2"/>
                </a:solidFill>
                <a:latin typeface="Calibri" panose="020F0502020204030204" pitchFamily="34" charset="0"/>
                <a:cs typeface="Calibri" panose="020F0502020204030204" pitchFamily="34" charset="0"/>
              </a:rPr>
              <a:t> </a:t>
            </a:r>
            <a:r>
              <a:rPr lang="en-US" altLang="zh-CN" sz="3200" dirty="0" err="1">
                <a:solidFill>
                  <a:schemeClr val="accent2"/>
                </a:solidFill>
                <a:latin typeface="Calibri" panose="020F0502020204030204" pitchFamily="34" charset="0"/>
                <a:cs typeface="Calibri" panose="020F0502020204030204" pitchFamily="34" charset="0"/>
              </a:rPr>
              <a:t>phạm</a:t>
            </a:r>
            <a:endParaRPr lang="en-US" altLang="zh-CN" sz="3200" dirty="0">
              <a:solidFill>
                <a:schemeClr val="accent2"/>
              </a:solidFill>
              <a:latin typeface="Calibri" panose="020F0502020204030204" pitchFamily="34" charset="0"/>
              <a:cs typeface="Calibri" panose="020F0502020204030204" pitchFamily="34" charset="0"/>
            </a:endParaRPr>
          </a:p>
        </p:txBody>
      </p:sp>
      <p:grpSp>
        <p:nvGrpSpPr>
          <p:cNvPr id="55" name="iṣľíde">
            <a:extLst>
              <a:ext uri="{FF2B5EF4-FFF2-40B4-BE49-F238E27FC236}">
                <a16:creationId xmlns:a16="http://schemas.microsoft.com/office/drawing/2014/main" id="{5964A643-76D2-4221-9BCD-8E71F12E602F}"/>
              </a:ext>
            </a:extLst>
          </p:cNvPr>
          <p:cNvGrpSpPr/>
          <p:nvPr/>
        </p:nvGrpSpPr>
        <p:grpSpPr>
          <a:xfrm>
            <a:off x="5502196" y="4195386"/>
            <a:ext cx="991058" cy="988806"/>
            <a:chOff x="5171998" y="4069010"/>
            <a:chExt cx="991058" cy="988806"/>
          </a:xfrm>
        </p:grpSpPr>
        <p:sp>
          <p:nvSpPr>
            <p:cNvPr id="57" name="ïSlíḍé">
              <a:extLst>
                <a:ext uri="{FF2B5EF4-FFF2-40B4-BE49-F238E27FC236}">
                  <a16:creationId xmlns:a16="http://schemas.microsoft.com/office/drawing/2014/main" id="{7EDE9962-FF91-4A5E-A152-1F796C2C155A}"/>
                </a:ext>
              </a:extLst>
            </p:cNvPr>
            <p:cNvSpPr/>
            <p:nvPr/>
          </p:nvSpPr>
          <p:spPr bwMode="auto">
            <a:xfrm>
              <a:off x="5171998" y="4069010"/>
              <a:ext cx="991058" cy="988806"/>
            </a:xfrm>
            <a:prstGeom prst="wedgeEllipseCallout">
              <a:avLst>
                <a:gd name="adj1" fmla="val 1039"/>
                <a:gd name="adj2" fmla="val 97317"/>
              </a:avLst>
            </a:prstGeom>
            <a:solidFill>
              <a:schemeClr val="accent2"/>
            </a:solidFill>
            <a:ln w="28575">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solidFill>
                  <a:schemeClr val="accent2"/>
                </a:solidFill>
              </a:endParaRPr>
            </a:p>
          </p:txBody>
        </p:sp>
        <p:sp>
          <p:nvSpPr>
            <p:cNvPr id="58" name="îṩliḍé">
              <a:extLst>
                <a:ext uri="{FF2B5EF4-FFF2-40B4-BE49-F238E27FC236}">
                  <a16:creationId xmlns:a16="http://schemas.microsoft.com/office/drawing/2014/main" id="{C1DAEE7D-E934-4F5B-97BE-F45CF8F1FAB2}"/>
                </a:ext>
              </a:extLst>
            </p:cNvPr>
            <p:cNvSpPr/>
            <p:nvPr/>
          </p:nvSpPr>
          <p:spPr bwMode="auto">
            <a:xfrm>
              <a:off x="5245151" y="4141996"/>
              <a:ext cx="844754" cy="842834"/>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dirty="0">
                <a:solidFill>
                  <a:schemeClr val="accent2"/>
                </a:solidFill>
              </a:endParaRPr>
            </a:p>
          </p:txBody>
        </p:sp>
      </p:grpSp>
      <p:sp>
        <p:nvSpPr>
          <p:cNvPr id="54" name="ïslídé">
            <a:extLst>
              <a:ext uri="{FF2B5EF4-FFF2-40B4-BE49-F238E27FC236}">
                <a16:creationId xmlns:a16="http://schemas.microsoft.com/office/drawing/2014/main" id="{58B6F3DE-4800-41B7-864F-D1F04134F3B9}"/>
              </a:ext>
            </a:extLst>
          </p:cNvPr>
          <p:cNvSpPr txBox="1"/>
          <p:nvPr/>
        </p:nvSpPr>
        <p:spPr bwMode="auto">
          <a:xfrm>
            <a:off x="6845345" y="4728928"/>
            <a:ext cx="4761022"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vi-VN" altLang="zh-CN" sz="3200" dirty="0">
                <a:latin typeface="Calibri" panose="020F0502020204030204" pitchFamily="34" charset="0"/>
                <a:cs typeface="Calibri" panose="020F0502020204030204" pitchFamily="34" charset="0"/>
              </a:rPr>
              <a:t>Phó trưởng ban dân tộc tại tỉnh Điện Biên</a:t>
            </a:r>
            <a:endParaRPr lang="en-US" altLang="zh-CN" sz="3200" dirty="0">
              <a:latin typeface="Calibri" panose="020F0502020204030204" pitchFamily="34" charset="0"/>
              <a:cs typeface="Calibri" panose="020F0502020204030204" pitchFamily="34" charset="0"/>
            </a:endParaRPr>
          </a:p>
        </p:txBody>
      </p:sp>
      <p:cxnSp>
        <p:nvCxnSpPr>
          <p:cNvPr id="43" name="直接连接符 42">
            <a:extLst>
              <a:ext uri="{FF2B5EF4-FFF2-40B4-BE49-F238E27FC236}">
                <a16:creationId xmlns:a16="http://schemas.microsoft.com/office/drawing/2014/main" id="{F45BD30B-36A0-4886-9683-0E03575A2261}"/>
              </a:ext>
            </a:extLst>
          </p:cNvPr>
          <p:cNvCxnSpPr/>
          <p:nvPr/>
        </p:nvCxnSpPr>
        <p:spPr>
          <a:xfrm>
            <a:off x="6845345" y="5212427"/>
            <a:ext cx="466323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49" name="ïṡľîḋè">
            <a:extLst>
              <a:ext uri="{FF2B5EF4-FFF2-40B4-BE49-F238E27FC236}">
                <a16:creationId xmlns:a16="http://schemas.microsoft.com/office/drawing/2014/main" id="{8BCBA8CE-63A4-40F7-BF87-18F3C253687C}"/>
              </a:ext>
            </a:extLst>
          </p:cNvPr>
          <p:cNvGrpSpPr/>
          <p:nvPr/>
        </p:nvGrpSpPr>
        <p:grpSpPr>
          <a:xfrm>
            <a:off x="4529762" y="2299283"/>
            <a:ext cx="838780" cy="836872"/>
            <a:chOff x="4199564" y="2172907"/>
            <a:chExt cx="838780" cy="836872"/>
          </a:xfrm>
        </p:grpSpPr>
        <p:sp>
          <p:nvSpPr>
            <p:cNvPr id="51" name="íṧḷíḓê">
              <a:extLst>
                <a:ext uri="{FF2B5EF4-FFF2-40B4-BE49-F238E27FC236}">
                  <a16:creationId xmlns:a16="http://schemas.microsoft.com/office/drawing/2014/main" id="{C317B9A1-EA75-4069-986A-85C5E02C6288}"/>
                </a:ext>
              </a:extLst>
            </p:cNvPr>
            <p:cNvSpPr/>
            <p:nvPr/>
          </p:nvSpPr>
          <p:spPr bwMode="auto">
            <a:xfrm>
              <a:off x="4199564" y="2172907"/>
              <a:ext cx="838780" cy="836872"/>
            </a:xfrm>
            <a:prstGeom prst="wedgeEllipseCallout">
              <a:avLst>
                <a:gd name="adj1" fmla="val 1039"/>
                <a:gd name="adj2" fmla="val 97317"/>
              </a:avLst>
            </a:prstGeom>
            <a:solidFill>
              <a:srgbClr val="EDE9E2"/>
            </a:solidFill>
            <a:ln w="28575">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solidFill>
                  <a:schemeClr val="accent2"/>
                </a:solidFill>
              </a:endParaRPr>
            </a:p>
          </p:txBody>
        </p:sp>
        <p:sp>
          <p:nvSpPr>
            <p:cNvPr id="52" name="išļíḍè">
              <a:extLst>
                <a:ext uri="{FF2B5EF4-FFF2-40B4-BE49-F238E27FC236}">
                  <a16:creationId xmlns:a16="http://schemas.microsoft.com/office/drawing/2014/main" id="{D2ED546C-F0FD-4231-BAF2-71F94AC41CEE}"/>
                </a:ext>
              </a:extLst>
            </p:cNvPr>
            <p:cNvSpPr/>
            <p:nvPr/>
          </p:nvSpPr>
          <p:spPr bwMode="auto">
            <a:xfrm>
              <a:off x="4263601" y="2236797"/>
              <a:ext cx="710707" cy="70909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dirty="0">
                <a:solidFill>
                  <a:schemeClr val="accent2"/>
                </a:solidFill>
              </a:endParaRPr>
            </a:p>
          </p:txBody>
        </p:sp>
      </p:grpSp>
      <p:sp>
        <p:nvSpPr>
          <p:cNvPr id="48" name="îšḷíḍè">
            <a:extLst>
              <a:ext uri="{FF2B5EF4-FFF2-40B4-BE49-F238E27FC236}">
                <a16:creationId xmlns:a16="http://schemas.microsoft.com/office/drawing/2014/main" id="{BD138A1A-D71B-4528-9F81-B21B5F63601C}"/>
              </a:ext>
            </a:extLst>
          </p:cNvPr>
          <p:cNvSpPr txBox="1"/>
          <p:nvPr/>
        </p:nvSpPr>
        <p:spPr bwMode="auto">
          <a:xfrm>
            <a:off x="412116" y="2969547"/>
            <a:ext cx="3789989"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buFontTx/>
              <a:buNone/>
            </a:pPr>
            <a:r>
              <a:rPr lang="vi-VN" altLang="zh-CN" sz="3200" dirty="0">
                <a:latin typeface="Calibri" panose="020F0502020204030204" pitchFamily="34" charset="0"/>
                <a:cs typeface="Calibri" panose="020F0502020204030204" pitchFamily="34" charset="0"/>
              </a:rPr>
              <a:t>Năm 2013: Thạc sĩ văn hoá</a:t>
            </a:r>
            <a:endParaRPr lang="en-US" altLang="zh-CN" sz="3200" dirty="0">
              <a:latin typeface="Calibri" panose="020F0502020204030204" pitchFamily="34" charset="0"/>
              <a:cs typeface="Calibri" panose="020F0502020204030204" pitchFamily="34" charset="0"/>
            </a:endParaRPr>
          </a:p>
        </p:txBody>
      </p:sp>
      <p:cxnSp>
        <p:nvCxnSpPr>
          <p:cNvPr id="46" name="直接连接符 45">
            <a:extLst>
              <a:ext uri="{FF2B5EF4-FFF2-40B4-BE49-F238E27FC236}">
                <a16:creationId xmlns:a16="http://schemas.microsoft.com/office/drawing/2014/main" id="{55CDCA5D-C5A7-4EC5-A184-09CC7C153267}"/>
              </a:ext>
            </a:extLst>
          </p:cNvPr>
          <p:cNvCxnSpPr/>
          <p:nvPr/>
        </p:nvCxnSpPr>
        <p:spPr>
          <a:xfrm>
            <a:off x="661194" y="3241312"/>
            <a:ext cx="367982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68" name="矩形 4">
            <a:extLst>
              <a:ext uri="{FF2B5EF4-FFF2-40B4-BE49-F238E27FC236}">
                <a16:creationId xmlns:a16="http://schemas.microsoft.com/office/drawing/2014/main" id="{5DBC8F8F-6546-824D-8B8D-C8921489AD34}"/>
              </a:ext>
            </a:extLst>
          </p:cNvPr>
          <p:cNvSpPr/>
          <p:nvPr/>
        </p:nvSpPr>
        <p:spPr>
          <a:xfrm>
            <a:off x="961445" y="524811"/>
            <a:ext cx="3260686" cy="584775"/>
          </a:xfrm>
          <a:prstGeom prst="rect">
            <a:avLst/>
          </a:prstGeom>
        </p:spPr>
        <p:txBody>
          <a:bodyPr wrap="square">
            <a:spAutoFit/>
          </a:bodyPr>
          <a:lstStyle/>
          <a:p>
            <a:pPr algn="ctr"/>
            <a:r>
              <a:rPr lang="vi-VN" altLang="zh-CN" sz="3200" b="1" dirty="0">
                <a:latin typeface="Calibri" panose="020F0502020204030204" pitchFamily="34" charset="0"/>
                <a:ea typeface="+mj-ea"/>
                <a:cs typeface="Calibri" panose="020F0502020204030204" pitchFamily="34" charset="0"/>
              </a:rPr>
              <a:t>1. TÁC GIẢ</a:t>
            </a:r>
            <a:endParaRPr lang="zh-CN" altLang="en-US" sz="3200" b="1" dirty="0">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564763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75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animEffect transition="in" filter="fade">
                                      <p:cBhvr>
                                        <p:cTn id="14" dur="500"/>
                                        <p:tgtEl>
                                          <p:spTgt spid="6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animEffect transition="in" filter="fade">
                                      <p:cBhvr>
                                        <p:cTn id="31" dur="5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100"/>
                                        <p:tgtEl>
                                          <p:spTgt spid="55"/>
                                        </p:tgtEl>
                                      </p:cBhvr>
                                    </p:animEffect>
                                    <p:anim calcmode="lin" valueType="num">
                                      <p:cBhvr>
                                        <p:cTn id="37" dur="400" fill="hold"/>
                                        <p:tgtEl>
                                          <p:spTgt spid="55"/>
                                        </p:tgtEl>
                                        <p:attrNameLst>
                                          <p:attrName>ppt_x</p:attrName>
                                        </p:attrNameLst>
                                      </p:cBhvr>
                                      <p:tavLst>
                                        <p:tav tm="0">
                                          <p:val>
                                            <p:strVal val="#ppt_x"/>
                                          </p:val>
                                        </p:tav>
                                        <p:tav tm="100000">
                                          <p:val>
                                            <p:strVal val="#ppt_x"/>
                                          </p:val>
                                        </p:tav>
                                      </p:tavLst>
                                    </p:anim>
                                    <p:anim calcmode="lin" valueType="num">
                                      <p:cBhvr>
                                        <p:cTn id="38" dur="400" fill="hold"/>
                                        <p:tgtEl>
                                          <p:spTgt spid="55"/>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5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5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1" presetID="43"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
                                        <p:tgtEl>
                                          <p:spTgt spid="54"/>
                                        </p:tgtEl>
                                      </p:cBhvr>
                                    </p:animEffect>
                                    <p:anim calcmode="lin" valueType="num">
                                      <p:cBhvr>
                                        <p:cTn id="44" dur="400" fill="hold"/>
                                        <p:tgtEl>
                                          <p:spTgt spid="54"/>
                                        </p:tgtEl>
                                        <p:attrNameLst>
                                          <p:attrName>ppt_x</p:attrName>
                                        </p:attrNameLst>
                                      </p:cBhvr>
                                      <p:tavLst>
                                        <p:tav tm="0">
                                          <p:val>
                                            <p:strVal val="#ppt_x"/>
                                          </p:val>
                                        </p:tav>
                                        <p:tav tm="100000">
                                          <p:val>
                                            <p:strVal val="#ppt_x"/>
                                          </p:val>
                                        </p:tav>
                                      </p:tavLst>
                                    </p:anim>
                                    <p:anim calcmode="lin" valueType="num">
                                      <p:cBhvr>
                                        <p:cTn id="45" dur="400" fill="hold"/>
                                        <p:tgtEl>
                                          <p:spTgt spid="54"/>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5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5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54"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A80CC97-A3E9-4AC5-AEC7-65FD63691C49}"/>
              </a:ext>
            </a:extLst>
          </p:cNvPr>
          <p:cNvGrpSpPr/>
          <p:nvPr/>
        </p:nvGrpSpPr>
        <p:grpSpPr>
          <a:xfrm>
            <a:off x="-2" y="0"/>
            <a:ext cx="4555961" cy="2614863"/>
            <a:chOff x="-2" y="0"/>
            <a:chExt cx="4555961" cy="2614863"/>
          </a:xfrm>
        </p:grpSpPr>
        <p:sp>
          <p:nvSpPr>
            <p:cNvPr id="3" name="矩形 2">
              <a:extLst>
                <a:ext uri="{FF2B5EF4-FFF2-40B4-BE49-F238E27FC236}">
                  <a16:creationId xmlns:a16="http://schemas.microsoft.com/office/drawing/2014/main" id="{4C62060F-885C-4E4E-B16C-F5E94443E9A4}"/>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8426EABA-A38C-4F4C-BFBB-7CB8248A70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5" name="矩形 4">
              <a:extLst>
                <a:ext uri="{FF2B5EF4-FFF2-40B4-BE49-F238E27FC236}">
                  <a16:creationId xmlns:a16="http://schemas.microsoft.com/office/drawing/2014/main" id="{A60B3849-E235-4B67-BC98-EF7ED89D689D}"/>
                </a:ext>
              </a:extLst>
            </p:cNvPr>
            <p:cNvSpPr/>
            <p:nvPr/>
          </p:nvSpPr>
          <p:spPr>
            <a:xfrm>
              <a:off x="961445" y="524811"/>
              <a:ext cx="3260686" cy="584775"/>
            </a:xfrm>
            <a:prstGeom prst="rect">
              <a:avLst/>
            </a:prstGeom>
          </p:spPr>
          <p:txBody>
            <a:bodyPr wrap="square">
              <a:spAutoFit/>
            </a:bodyPr>
            <a:lstStyle/>
            <a:p>
              <a:pPr algn="ctr"/>
              <a:r>
                <a:rPr lang="vi-VN" altLang="zh-CN" sz="3200" b="1" dirty="0">
                  <a:latin typeface="Calibri" panose="020F0502020204030204" pitchFamily="34" charset="0"/>
                  <a:ea typeface="+mj-ea"/>
                  <a:cs typeface="Calibri" panose="020F0502020204030204" pitchFamily="34" charset="0"/>
                </a:rPr>
                <a:t>1. TÁC GIẢ</a:t>
              </a:r>
              <a:endParaRPr lang="zh-CN" altLang="en-US" sz="3200" b="1" dirty="0">
                <a:latin typeface="Calibri" panose="020F0502020204030204" pitchFamily="34" charset="0"/>
                <a:ea typeface="+mj-ea"/>
                <a:cs typeface="Calibri" panose="020F0502020204030204" pitchFamily="34" charset="0"/>
              </a:endParaRPr>
            </a:p>
          </p:txBody>
        </p:sp>
      </p:grpSp>
      <p:graphicFrame>
        <p:nvGraphicFramePr>
          <p:cNvPr id="10" name="Diagram 9">
            <a:extLst>
              <a:ext uri="{FF2B5EF4-FFF2-40B4-BE49-F238E27FC236}">
                <a16:creationId xmlns:a16="http://schemas.microsoft.com/office/drawing/2014/main" id="{31954E04-DAD0-AD4C-AD1F-FFF6F38A156A}"/>
              </a:ext>
            </a:extLst>
          </p:cNvPr>
          <p:cNvGraphicFramePr/>
          <p:nvPr>
            <p:extLst>
              <p:ext uri="{D42A27DB-BD31-4B8C-83A1-F6EECF244321}">
                <p14:modId xmlns:p14="http://schemas.microsoft.com/office/powerpoint/2010/main" val="173269894"/>
              </p:ext>
            </p:extLst>
          </p:nvPr>
        </p:nvGraphicFramePr>
        <p:xfrm>
          <a:off x="1174843" y="1130300"/>
          <a:ext cx="1091950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4467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A80CC97-A3E9-4AC5-AEC7-65FD63691C49}"/>
              </a:ext>
            </a:extLst>
          </p:cNvPr>
          <p:cNvGrpSpPr/>
          <p:nvPr/>
        </p:nvGrpSpPr>
        <p:grpSpPr>
          <a:xfrm>
            <a:off x="-2" y="0"/>
            <a:ext cx="4555961" cy="2614863"/>
            <a:chOff x="-2" y="0"/>
            <a:chExt cx="4555961" cy="2614863"/>
          </a:xfrm>
        </p:grpSpPr>
        <p:sp>
          <p:nvSpPr>
            <p:cNvPr id="3" name="矩形 2">
              <a:extLst>
                <a:ext uri="{FF2B5EF4-FFF2-40B4-BE49-F238E27FC236}">
                  <a16:creationId xmlns:a16="http://schemas.microsoft.com/office/drawing/2014/main" id="{4C62060F-885C-4E4E-B16C-F5E94443E9A4}"/>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8426EABA-A38C-4F4C-BFBB-7CB8248A70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5" name="矩形 4">
              <a:extLst>
                <a:ext uri="{FF2B5EF4-FFF2-40B4-BE49-F238E27FC236}">
                  <a16:creationId xmlns:a16="http://schemas.microsoft.com/office/drawing/2014/main" id="{A60B3849-E235-4B67-BC98-EF7ED89D689D}"/>
                </a:ext>
              </a:extLst>
            </p:cNvPr>
            <p:cNvSpPr/>
            <p:nvPr/>
          </p:nvSpPr>
          <p:spPr>
            <a:xfrm>
              <a:off x="961445" y="524811"/>
              <a:ext cx="3260686" cy="584775"/>
            </a:xfrm>
            <a:prstGeom prst="rect">
              <a:avLst/>
            </a:prstGeom>
          </p:spPr>
          <p:txBody>
            <a:bodyPr wrap="square">
              <a:spAutoFit/>
            </a:bodyPr>
            <a:lstStyle/>
            <a:p>
              <a:pPr algn="ctr"/>
              <a:r>
                <a:rPr lang="vi-VN" altLang="zh-CN" sz="3200" b="1" dirty="0">
                  <a:latin typeface="Calibri" panose="020F0502020204030204" pitchFamily="34" charset="0"/>
                  <a:ea typeface="+mj-ea"/>
                  <a:cs typeface="Calibri" panose="020F0502020204030204" pitchFamily="34" charset="0"/>
                </a:rPr>
                <a:t>2. TÁC PHẨM</a:t>
              </a:r>
              <a:endParaRPr lang="zh-CN" altLang="en-US" sz="3200" b="1" dirty="0">
                <a:latin typeface="Calibri" panose="020F0502020204030204" pitchFamily="34" charset="0"/>
                <a:ea typeface="+mj-ea"/>
                <a:cs typeface="Calibri" panose="020F0502020204030204" pitchFamily="34" charset="0"/>
              </a:endParaRPr>
            </a:p>
          </p:txBody>
        </p:sp>
      </p:grpSp>
      <p:sp>
        <p:nvSpPr>
          <p:cNvPr id="8" name="TextBox 7">
            <a:extLst>
              <a:ext uri="{FF2B5EF4-FFF2-40B4-BE49-F238E27FC236}">
                <a16:creationId xmlns:a16="http://schemas.microsoft.com/office/drawing/2014/main" id="{4C37C9E8-A225-2941-851B-927BEB15A9A2}"/>
              </a:ext>
            </a:extLst>
          </p:cNvPr>
          <p:cNvSpPr txBox="1"/>
          <p:nvPr/>
        </p:nvSpPr>
        <p:spPr>
          <a:xfrm>
            <a:off x="1332779" y="1462761"/>
            <a:ext cx="9954815" cy="5560753"/>
          </a:xfrm>
          <a:prstGeom prst="rect">
            <a:avLst/>
          </a:prstGeom>
          <a:noFill/>
        </p:spPr>
        <p:txBody>
          <a:bodyPr wrap="square">
            <a:spAutoFit/>
          </a:bodyPr>
          <a:lstStyle/>
          <a:p>
            <a:pPr algn="just">
              <a:lnSpc>
                <a:spcPct val="150000"/>
              </a:lnSpc>
            </a:pPr>
            <a:r>
              <a:rPr lang="en-VN" sz="30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a. </a:t>
            </a:r>
            <a:r>
              <a:rPr lang="en-VN" sz="3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Thể loại:</a:t>
            </a:r>
            <a:r>
              <a:rPr lang="en-VN" sz="3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3000" dirty="0">
                <a:effectLst/>
                <a:latin typeface="Calibri" panose="020F0502020204030204" pitchFamily="34" charset="0"/>
                <a:ea typeface="Times New Roman" panose="02020603050405020304" pitchFamily="18" charset="0"/>
                <a:cs typeface="Calibri" panose="020F0502020204030204" pitchFamily="34" charset="0"/>
              </a:rPr>
              <a:t>Thể thơ tự do</a:t>
            </a:r>
          </a:p>
          <a:p>
            <a:pPr algn="just">
              <a:lnSpc>
                <a:spcPct val="150000"/>
              </a:lnSpc>
            </a:pPr>
            <a:r>
              <a:rPr lang="vi-VN" sz="3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b</a:t>
            </a:r>
            <a:r>
              <a:rPr lang="en-VN" sz="3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Xuất xứ và hoàn cảnh sáng tác:</a:t>
            </a:r>
            <a:r>
              <a:rPr lang="en-VN" sz="3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p>
          <a:p>
            <a:pPr marL="457200" indent="-457200" algn="just">
              <a:lnSpc>
                <a:spcPct val="150000"/>
              </a:lnSpc>
              <a:buFontTx/>
              <a:buChar char="-"/>
            </a:pPr>
            <a:r>
              <a:rPr lang="en-VN" sz="3000" dirty="0">
                <a:effectLst/>
                <a:latin typeface="Calibri" panose="020F0502020204030204" pitchFamily="34" charset="0"/>
                <a:ea typeface="Times New Roman" panose="02020603050405020304" pitchFamily="18" charset="0"/>
                <a:cs typeface="Calibri" panose="020F0502020204030204" pitchFamily="34" charset="0"/>
              </a:rPr>
              <a:t>Sáng tác vào Tháng Chạp -2006, Thuyền đuôi én, NXB Văn hóa Dân tộc, Hà Nội, 2009)</a:t>
            </a:r>
          </a:p>
          <a:p>
            <a:pPr algn="just">
              <a:lnSpc>
                <a:spcPct val="150000"/>
              </a:lnSpc>
            </a:pPr>
            <a:r>
              <a:rPr lang="vi-VN" sz="3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c</a:t>
            </a:r>
            <a:r>
              <a:rPr lang="en-VN" sz="3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Nội dung chính</a:t>
            </a:r>
            <a:r>
              <a:rPr lang="vi-VN" sz="3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3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lnSpc>
                <a:spcPct val="150000"/>
              </a:lnSpc>
              <a:buFontTx/>
              <a:buChar char="-"/>
            </a:pPr>
            <a:r>
              <a:rPr lang="en-VN" sz="3000" dirty="0">
                <a:effectLst/>
                <a:latin typeface="Calibri" panose="020F0502020204030204" pitchFamily="34" charset="0"/>
                <a:ea typeface="Times New Roman" panose="02020603050405020304" pitchFamily="18" charset="0"/>
                <a:cs typeface="Calibri" panose="020F0502020204030204" pitchFamily="34" charset="0"/>
              </a:rPr>
              <a:t>Khung cảnh vui tươi khi mùa xuân sắp về đến bản làng, già, trẻ, trai, gái ai đấy đều nô nức chuẩn bị Tết đến xuân về</a:t>
            </a:r>
            <a:r>
              <a:rPr lang="vi-VN" sz="3000" dirty="0">
                <a:effectLst/>
                <a:latin typeface="Calibri" panose="020F0502020204030204" pitchFamily="34" charset="0"/>
                <a:ea typeface="Times New Roman" panose="02020603050405020304" pitchFamily="18" charset="0"/>
                <a:cs typeface="Calibri" panose="020F0502020204030204" pitchFamily="34" charset="0"/>
              </a:rPr>
              <a:t>.</a:t>
            </a:r>
            <a:endParaRPr lang="en-VN" sz="30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endParaRPr lang="en-VN" sz="30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9699003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circle(in)">
                                      <p:cBhvr>
                                        <p:cTn id="14" dur="20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barn(inVertical)">
                                      <p:cBhvr>
                                        <p:cTn id="19" dur="5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randombar(horizontal)">
                                      <p:cBhvr>
                                        <p:cTn id="30" dur="500"/>
                                        <p:tgtEl>
                                          <p:spTgt spid="8">
                                            <p:txEl>
                                              <p:pRg st="3" end="3"/>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randombar(horizontal)">
                                      <p:cBhvr>
                                        <p:cTn id="3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A80CC97-A3E9-4AC5-AEC7-65FD63691C49}"/>
              </a:ext>
            </a:extLst>
          </p:cNvPr>
          <p:cNvGrpSpPr/>
          <p:nvPr/>
        </p:nvGrpSpPr>
        <p:grpSpPr>
          <a:xfrm>
            <a:off x="-2" y="0"/>
            <a:ext cx="4555961" cy="2614863"/>
            <a:chOff x="-2" y="0"/>
            <a:chExt cx="4555961" cy="2614863"/>
          </a:xfrm>
        </p:grpSpPr>
        <p:sp>
          <p:nvSpPr>
            <p:cNvPr id="3" name="矩形 2">
              <a:extLst>
                <a:ext uri="{FF2B5EF4-FFF2-40B4-BE49-F238E27FC236}">
                  <a16:creationId xmlns:a16="http://schemas.microsoft.com/office/drawing/2014/main" id="{4C62060F-885C-4E4E-B16C-F5E94443E9A4}"/>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8426EABA-A38C-4F4C-BFBB-7CB8248A70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5" name="矩形 4">
              <a:extLst>
                <a:ext uri="{FF2B5EF4-FFF2-40B4-BE49-F238E27FC236}">
                  <a16:creationId xmlns:a16="http://schemas.microsoft.com/office/drawing/2014/main" id="{A60B3849-E235-4B67-BC98-EF7ED89D689D}"/>
                </a:ext>
              </a:extLst>
            </p:cNvPr>
            <p:cNvSpPr/>
            <p:nvPr/>
          </p:nvSpPr>
          <p:spPr>
            <a:xfrm>
              <a:off x="961445" y="524811"/>
              <a:ext cx="3260686" cy="584775"/>
            </a:xfrm>
            <a:prstGeom prst="rect">
              <a:avLst/>
            </a:prstGeom>
          </p:spPr>
          <p:txBody>
            <a:bodyPr wrap="square">
              <a:spAutoFit/>
            </a:bodyPr>
            <a:lstStyle/>
            <a:p>
              <a:pPr algn="ctr"/>
              <a:r>
                <a:rPr lang="vi-VN" altLang="zh-CN" sz="3200" b="1" dirty="0">
                  <a:latin typeface="Calibri" panose="020F0502020204030204" pitchFamily="34" charset="0"/>
                  <a:ea typeface="+mj-ea"/>
                  <a:cs typeface="Calibri" panose="020F0502020204030204" pitchFamily="34" charset="0"/>
                </a:rPr>
                <a:t>2. TÁC PHẨM</a:t>
              </a:r>
              <a:endParaRPr lang="zh-CN" altLang="en-US" sz="3200" b="1" dirty="0">
                <a:latin typeface="Calibri" panose="020F0502020204030204" pitchFamily="34" charset="0"/>
                <a:ea typeface="+mj-ea"/>
                <a:cs typeface="Calibri" panose="020F0502020204030204" pitchFamily="34" charset="0"/>
              </a:endParaRPr>
            </a:p>
          </p:txBody>
        </p:sp>
      </p:grpSp>
      <p:graphicFrame>
        <p:nvGraphicFramePr>
          <p:cNvPr id="6" name="Diagram 5">
            <a:extLst>
              <a:ext uri="{FF2B5EF4-FFF2-40B4-BE49-F238E27FC236}">
                <a16:creationId xmlns:a16="http://schemas.microsoft.com/office/drawing/2014/main" id="{4860DA49-7FEA-1845-953A-D68EC3B935F5}"/>
              </a:ext>
            </a:extLst>
          </p:cNvPr>
          <p:cNvGraphicFramePr/>
          <p:nvPr>
            <p:extLst>
              <p:ext uri="{D42A27DB-BD31-4B8C-83A1-F6EECF244321}">
                <p14:modId xmlns:p14="http://schemas.microsoft.com/office/powerpoint/2010/main" val="1499458820"/>
              </p:ext>
            </p:extLst>
          </p:nvPr>
        </p:nvGraphicFramePr>
        <p:xfrm>
          <a:off x="2277979" y="1400400"/>
          <a:ext cx="888083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76CB4136-9839-9247-A9A4-7EF616DC2211}"/>
              </a:ext>
            </a:extLst>
          </p:cNvPr>
          <p:cNvSpPr txBox="1"/>
          <p:nvPr/>
        </p:nvSpPr>
        <p:spPr>
          <a:xfrm>
            <a:off x="329783" y="3488444"/>
            <a:ext cx="6258392" cy="754694"/>
          </a:xfrm>
          <a:prstGeom prst="rect">
            <a:avLst/>
          </a:prstGeom>
          <a:noFill/>
        </p:spPr>
        <p:txBody>
          <a:bodyPr wrap="square">
            <a:spAutoFit/>
          </a:bodyPr>
          <a:lstStyle/>
          <a:p>
            <a:pPr algn="just">
              <a:lnSpc>
                <a:spcPct val="150000"/>
              </a:lnSpc>
            </a:pPr>
            <a:r>
              <a:rPr lang="vi-VN" sz="32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d</a:t>
            </a:r>
            <a:r>
              <a:rPr lang="en-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Bố cục</a:t>
            </a:r>
            <a:r>
              <a:rPr lang="vi-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5844807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C77B2905-6295-4227-A73D-0B5F0EA9CE84}"/>
              </a:ext>
            </a:extLst>
          </p:cNvPr>
          <p:cNvSpPr/>
          <p:nvPr/>
        </p:nvSpPr>
        <p:spPr>
          <a:xfrm>
            <a:off x="1162511" y="501649"/>
            <a:ext cx="4133681" cy="5854700"/>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1187A7FB-807F-4F2A-BBF7-F21560B46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1702592" y="-16042"/>
            <a:ext cx="10489407" cy="492492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12" name="图片 11">
            <a:extLst>
              <a:ext uri="{FF2B5EF4-FFF2-40B4-BE49-F238E27FC236}">
                <a16:creationId xmlns:a16="http://schemas.microsoft.com/office/drawing/2014/main" id="{6174F3FC-1FE6-4D81-81B4-ECE458A04C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222"/>
          <a:stretch/>
        </p:blipFill>
        <p:spPr>
          <a:xfrm>
            <a:off x="1702594" y="4267200"/>
            <a:ext cx="10489406" cy="2590800"/>
          </a:xfrm>
          <a:prstGeom prst="rect">
            <a:avLst/>
          </a:prstGeom>
        </p:spPr>
      </p:pic>
      <p:pic>
        <p:nvPicPr>
          <p:cNvPr id="23" name="图片 22">
            <a:extLst>
              <a:ext uri="{FF2B5EF4-FFF2-40B4-BE49-F238E27FC236}">
                <a16:creationId xmlns:a16="http://schemas.microsoft.com/office/drawing/2014/main" id="{DC9ED866-C3E0-49FC-8E3A-13867FF67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30848"/>
          <a:stretch/>
        </p:blipFill>
        <p:spPr>
          <a:xfrm>
            <a:off x="1436914" y="3148974"/>
            <a:ext cx="5149516" cy="2590800"/>
          </a:xfrm>
          <a:prstGeom prst="rect">
            <a:avLst/>
          </a:prstGeom>
        </p:spPr>
      </p:pic>
      <p:pic>
        <p:nvPicPr>
          <p:cNvPr id="24" name="图片 23">
            <a:extLst>
              <a:ext uri="{FF2B5EF4-FFF2-40B4-BE49-F238E27FC236}">
                <a16:creationId xmlns:a16="http://schemas.microsoft.com/office/drawing/2014/main" id="{05AAD9D0-674A-4CC3-BAE0-65508C57D780}"/>
              </a:ext>
            </a:extLst>
          </p:cNvPr>
          <p:cNvPicPr>
            <a:picLocks noChangeAspect="1"/>
          </p:cNvPicPr>
          <p:nvPr/>
        </p:nvPicPr>
        <p:blipFill rotWithShape="1">
          <a:blip r:embed="rId3" cstate="print">
            <a:biLevel thresh="75000"/>
            <a:extLst>
              <a:ext uri="{28A0092B-C50C-407E-A947-70E740481C1C}">
                <a14:useLocalDpi xmlns:a14="http://schemas.microsoft.com/office/drawing/2010/main" val="0"/>
              </a:ext>
            </a:extLst>
          </a:blip>
          <a:srcRect/>
          <a:stretch/>
        </p:blipFill>
        <p:spPr>
          <a:xfrm>
            <a:off x="124517" y="257713"/>
            <a:ext cx="1800127" cy="1370803"/>
          </a:xfrm>
          <a:prstGeom prst="rect">
            <a:avLst/>
          </a:prstGeom>
        </p:spPr>
      </p:pic>
      <p:pic>
        <p:nvPicPr>
          <p:cNvPr id="26" name="图片 25">
            <a:extLst>
              <a:ext uri="{FF2B5EF4-FFF2-40B4-BE49-F238E27FC236}">
                <a16:creationId xmlns:a16="http://schemas.microsoft.com/office/drawing/2014/main" id="{94F688DB-88A8-47F8-AFDB-029220C50D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61920"/>
          <a:stretch/>
        </p:blipFill>
        <p:spPr>
          <a:xfrm flipV="1">
            <a:off x="10301704" y="825171"/>
            <a:ext cx="1890296" cy="2590800"/>
          </a:xfrm>
          <a:prstGeom prst="rect">
            <a:avLst/>
          </a:prstGeom>
        </p:spPr>
      </p:pic>
      <p:sp>
        <p:nvSpPr>
          <p:cNvPr id="2" name="文本框 1">
            <a:extLst>
              <a:ext uri="{FF2B5EF4-FFF2-40B4-BE49-F238E27FC236}">
                <a16:creationId xmlns:a16="http://schemas.microsoft.com/office/drawing/2014/main" id="{5E2B1269-1F35-496C-85AC-D9517430C731}"/>
              </a:ext>
            </a:extLst>
          </p:cNvPr>
          <p:cNvSpPr txBox="1"/>
          <p:nvPr/>
        </p:nvSpPr>
        <p:spPr>
          <a:xfrm rot="16200000">
            <a:off x="6627542" y="419252"/>
            <a:ext cx="1569660" cy="9559256"/>
          </a:xfrm>
          <a:prstGeom prst="rect">
            <a:avLst/>
          </a:prstGeom>
          <a:noFill/>
        </p:spPr>
        <p:txBody>
          <a:bodyPr vert="eaVert" wrap="square" rtlCol="0">
            <a:spAutoFit/>
          </a:bodyPr>
          <a:lstStyle/>
          <a:p>
            <a:r>
              <a:rPr lang="vi-VN" altLang="zh-CN" sz="6600" b="1" dirty="0">
                <a:solidFill>
                  <a:schemeClr val="accent2"/>
                </a:solidFill>
                <a:latin typeface="Calibri" panose="020F0502020204030204" pitchFamily="34" charset="0"/>
                <a:ea typeface="方正小标宋简体" panose="02010601030101010101" pitchFamily="2" charset="-122"/>
                <a:cs typeface="Calibri" panose="020F0502020204030204" pitchFamily="34" charset="0"/>
              </a:rPr>
              <a:t>II. ĐỌC – HIỂU VĂN BẢN</a:t>
            </a:r>
            <a:endParaRPr lang="zh-CN" altLang="en-US" sz="6600" b="1" dirty="0">
              <a:solidFill>
                <a:schemeClr val="accent2"/>
              </a:solidFill>
              <a:latin typeface="Calibri" panose="020F0502020204030204" pitchFamily="34" charset="0"/>
              <a:ea typeface="方正小标宋简体" panose="02010601030101010101" pitchFamily="2" charset="-122"/>
              <a:cs typeface="Calibri" panose="020F0502020204030204" pitchFamily="34" charset="0"/>
            </a:endParaRPr>
          </a:p>
          <a:p>
            <a:endParaRPr lang="zh-CN"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57678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684AD28-A18E-8542-B02D-A434928DD68A}"/>
              </a:ext>
            </a:extLst>
          </p:cNvPr>
          <p:cNvGraphicFramePr>
            <a:graphicFrameLocks noGrp="1"/>
          </p:cNvGraphicFramePr>
          <p:nvPr>
            <p:extLst>
              <p:ext uri="{D42A27DB-BD31-4B8C-83A1-F6EECF244321}">
                <p14:modId xmlns:p14="http://schemas.microsoft.com/office/powerpoint/2010/main" val="3503111081"/>
              </p:ext>
            </p:extLst>
          </p:nvPr>
        </p:nvGraphicFramePr>
        <p:xfrm>
          <a:off x="347272" y="654971"/>
          <a:ext cx="11497456" cy="5547360"/>
        </p:xfrm>
        <a:graphic>
          <a:graphicData uri="http://schemas.openxmlformats.org/drawingml/2006/table">
            <a:tbl>
              <a:tblPr firstRow="1" firstCol="1" bandRow="1">
                <a:tableStyleId>{5C22544A-7EE6-4342-B048-85BDC9FD1C3A}</a:tableStyleId>
              </a:tblPr>
              <a:tblGrid>
                <a:gridCol w="7492584">
                  <a:extLst>
                    <a:ext uri="{9D8B030D-6E8A-4147-A177-3AD203B41FA5}">
                      <a16:colId xmlns:a16="http://schemas.microsoft.com/office/drawing/2014/main" val="5455926"/>
                    </a:ext>
                  </a:extLst>
                </a:gridCol>
                <a:gridCol w="4004872">
                  <a:extLst>
                    <a:ext uri="{9D8B030D-6E8A-4147-A177-3AD203B41FA5}">
                      <a16:colId xmlns:a16="http://schemas.microsoft.com/office/drawing/2014/main" val="2411947992"/>
                    </a:ext>
                  </a:extLst>
                </a:gridCol>
              </a:tblGrid>
              <a:tr h="176977">
                <a:tc gridSpan="2">
                  <a:txBody>
                    <a:bodyPr/>
                    <a:lstStyle/>
                    <a:p>
                      <a:pPr algn="ctr">
                        <a:lnSpc>
                          <a:spcPct val="100000"/>
                        </a:lnSpc>
                      </a:pPr>
                      <a:r>
                        <a:rPr lang="vi-VN" sz="2800">
                          <a:solidFill>
                            <a:schemeClr val="tx1"/>
                          </a:solidFill>
                          <a:effectLst/>
                          <a:latin typeface="Calibri" panose="020F0502020204030204" pitchFamily="34" charset="0"/>
                          <a:cs typeface="Calibri" panose="020F0502020204030204" pitchFamily="34" charset="0"/>
                        </a:rPr>
                        <a:t>PHIẾU BÀI TẬP </a:t>
                      </a:r>
                      <a:endParaRPr lang="en-VN" sz="24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087" marR="43087" marT="0" marB="0"/>
                </a:tc>
                <a:tc hMerge="1">
                  <a:txBody>
                    <a:bodyPr/>
                    <a:lstStyle/>
                    <a:p>
                      <a:endParaRPr lang="vi-VN"/>
                    </a:p>
                  </a:txBody>
                  <a:tcPr/>
                </a:tc>
                <a:extLst>
                  <a:ext uri="{0D108BD9-81ED-4DB2-BD59-A6C34878D82A}">
                    <a16:rowId xmlns:a16="http://schemas.microsoft.com/office/drawing/2014/main" val="1191722505"/>
                  </a:ext>
                </a:extLst>
              </a:tr>
              <a:tr h="1986643">
                <a:tc>
                  <a:txBody>
                    <a:bodyPr/>
                    <a:lstStyle/>
                    <a:p>
                      <a:pPr algn="just">
                        <a:lnSpc>
                          <a:spcPct val="100000"/>
                        </a:lnSpc>
                      </a:pPr>
                      <a:r>
                        <a:rPr lang="vi-VN" sz="2800" dirty="0">
                          <a:solidFill>
                            <a:schemeClr val="tx1"/>
                          </a:solidFill>
                          <a:effectLst/>
                          <a:latin typeface="Calibri" panose="020F0502020204030204" pitchFamily="34" charset="0"/>
                          <a:cs typeface="Calibri" panose="020F0502020204030204" pitchFamily="34" charset="0"/>
                        </a:rPr>
                        <a:t>* Khổ 1,2</a:t>
                      </a:r>
                      <a:endParaRPr lang="en-VN" sz="2400" dirty="0">
                        <a:solidFill>
                          <a:schemeClr val="tx1"/>
                        </a:solidFill>
                        <a:effectLst/>
                        <a:latin typeface="Calibri" panose="020F0502020204030204" pitchFamily="34" charset="0"/>
                        <a:cs typeface="Calibri" panose="020F0502020204030204" pitchFamily="34" charset="0"/>
                      </a:endParaRPr>
                    </a:p>
                    <a:p>
                      <a:pPr algn="just">
                        <a:lnSpc>
                          <a:spcPct val="100000"/>
                        </a:lnSpc>
                      </a:pPr>
                      <a:r>
                        <a:rPr lang="vi-VN" sz="2800" b="0" dirty="0">
                          <a:solidFill>
                            <a:schemeClr val="tx1"/>
                          </a:solidFill>
                          <a:effectLst/>
                          <a:latin typeface="Calibri" panose="020F0502020204030204" pitchFamily="34" charset="0"/>
                          <a:cs typeface="Calibri" panose="020F0502020204030204" pitchFamily="34" charset="0"/>
                        </a:rPr>
                        <a:t>- Hình ảnh con người hiện lên như thế nào khi mùa xuân sắp về?</a:t>
                      </a:r>
                      <a:endParaRPr lang="en-VN" sz="2400" b="0" dirty="0">
                        <a:solidFill>
                          <a:schemeClr val="tx1"/>
                        </a:solidFill>
                        <a:effectLst/>
                        <a:latin typeface="Calibri" panose="020F0502020204030204" pitchFamily="34" charset="0"/>
                        <a:cs typeface="Calibri" panose="020F0502020204030204" pitchFamily="34" charset="0"/>
                      </a:endParaRPr>
                    </a:p>
                    <a:p>
                      <a:pPr algn="just">
                        <a:lnSpc>
                          <a:spcPct val="100000"/>
                        </a:lnSpc>
                      </a:pPr>
                      <a:r>
                        <a:rPr lang="vi-VN" sz="2800" b="0" dirty="0">
                          <a:solidFill>
                            <a:schemeClr val="tx1"/>
                          </a:solidFill>
                          <a:effectLst/>
                          <a:latin typeface="Calibri" panose="020F0502020204030204" pitchFamily="34" charset="0"/>
                          <a:cs typeface="Calibri" panose="020F0502020204030204" pitchFamily="34" charset="0"/>
                        </a:rPr>
                        <a:t>- Chỉ ra và nêu tác dụng của các biện pháp tu từ được sử dụng?</a:t>
                      </a:r>
                      <a:endParaRPr lang="en-VN" sz="2400" b="0" dirty="0">
                        <a:solidFill>
                          <a:schemeClr val="tx1"/>
                        </a:solidFill>
                        <a:effectLst/>
                        <a:latin typeface="Calibri" panose="020F0502020204030204" pitchFamily="34" charset="0"/>
                        <a:cs typeface="Calibri" panose="020F0502020204030204" pitchFamily="34" charset="0"/>
                      </a:endParaRPr>
                    </a:p>
                    <a:p>
                      <a:pPr algn="just">
                        <a:lnSpc>
                          <a:spcPct val="100000"/>
                        </a:lnSpc>
                      </a:pPr>
                      <a:r>
                        <a:rPr lang="vi-VN" sz="2800" b="0" dirty="0">
                          <a:solidFill>
                            <a:schemeClr val="tx1"/>
                          </a:solidFill>
                          <a:effectLst/>
                          <a:latin typeface="Calibri" panose="020F0502020204030204" pitchFamily="34" charset="0"/>
                          <a:cs typeface="Calibri" panose="020F0502020204030204" pitchFamily="34" charset="0"/>
                        </a:rPr>
                        <a:t>- Tâm trạng và cảm xúc của nhân vật trữ tình?</a:t>
                      </a:r>
                      <a:endParaRPr lang="en-VN" sz="2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087" marR="43087" marT="0" marB="0"/>
                </a:tc>
                <a:tc>
                  <a:txBody>
                    <a:bodyPr/>
                    <a:lstStyle/>
                    <a:p>
                      <a:pPr algn="just">
                        <a:lnSpc>
                          <a:spcPct val="100000"/>
                        </a:lnSpc>
                      </a:pPr>
                      <a:r>
                        <a:rPr lang="vi-VN" sz="2800">
                          <a:solidFill>
                            <a:schemeClr val="tx1"/>
                          </a:solidFill>
                          <a:effectLst/>
                          <a:latin typeface="Calibri" panose="020F0502020204030204" pitchFamily="34" charset="0"/>
                          <a:cs typeface="Calibri" panose="020F0502020204030204" pitchFamily="34" charset="0"/>
                        </a:rPr>
                        <a:t> </a:t>
                      </a:r>
                      <a:endParaRPr lang="en-VN" sz="24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087" marR="43087" marT="0" marB="0"/>
                </a:tc>
                <a:extLst>
                  <a:ext uri="{0D108BD9-81ED-4DB2-BD59-A6C34878D82A}">
                    <a16:rowId xmlns:a16="http://schemas.microsoft.com/office/drawing/2014/main" val="398573367"/>
                  </a:ext>
                </a:extLst>
              </a:tr>
              <a:tr h="2187717">
                <a:tc>
                  <a:txBody>
                    <a:bodyPr/>
                    <a:lstStyle/>
                    <a:p>
                      <a:pPr algn="just">
                        <a:lnSpc>
                          <a:spcPct val="100000"/>
                        </a:lnSpc>
                      </a:pPr>
                      <a:r>
                        <a:rPr lang="en-US" sz="2800" dirty="0">
                          <a:solidFill>
                            <a:schemeClr val="tx1"/>
                          </a:solidFill>
                          <a:effectLst/>
                          <a:latin typeface="Calibri" panose="020F0502020204030204" pitchFamily="34" charset="0"/>
                          <a:cs typeface="Calibri" panose="020F0502020204030204" pitchFamily="34" charset="0"/>
                        </a:rPr>
                        <a:t>* </a:t>
                      </a:r>
                      <a:r>
                        <a:rPr lang="en-US" sz="2800" dirty="0" err="1">
                          <a:solidFill>
                            <a:schemeClr val="tx1"/>
                          </a:solidFill>
                          <a:effectLst/>
                          <a:latin typeface="Calibri" panose="020F0502020204030204" pitchFamily="34" charset="0"/>
                          <a:cs typeface="Calibri" panose="020F0502020204030204" pitchFamily="34" charset="0"/>
                        </a:rPr>
                        <a:t>Khổ</a:t>
                      </a:r>
                      <a:r>
                        <a:rPr lang="en-US" sz="2800" dirty="0">
                          <a:solidFill>
                            <a:schemeClr val="tx1"/>
                          </a:solidFill>
                          <a:effectLst/>
                          <a:latin typeface="Calibri" panose="020F0502020204030204" pitchFamily="34" charset="0"/>
                          <a:cs typeface="Calibri" panose="020F0502020204030204" pitchFamily="34" charset="0"/>
                        </a:rPr>
                        <a:t> 3:</a:t>
                      </a:r>
                      <a:endParaRPr lang="en-VN" sz="2400" dirty="0">
                        <a:solidFill>
                          <a:schemeClr val="tx1"/>
                        </a:solidFill>
                        <a:effectLst/>
                        <a:latin typeface="Calibri" panose="020F0502020204030204" pitchFamily="34" charset="0"/>
                        <a:cs typeface="Calibri" panose="020F0502020204030204" pitchFamily="34" charset="0"/>
                      </a:endParaRPr>
                    </a:p>
                    <a:p>
                      <a:pPr algn="just">
                        <a:lnSpc>
                          <a:spcPct val="100000"/>
                        </a:lnSpc>
                      </a:pP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Không</a:t>
                      </a: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gian</a:t>
                      </a: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núi</a:t>
                      </a: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rừng</a:t>
                      </a: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Tây</a:t>
                      </a: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Bắc</a:t>
                      </a: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được</a:t>
                      </a: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khắc</a:t>
                      </a: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hoạ</a:t>
                      </a:r>
                      <a:r>
                        <a:rPr lang="en-US" sz="2800" b="0" dirty="0">
                          <a:solidFill>
                            <a:schemeClr val="tx1"/>
                          </a:solidFill>
                          <a:effectLst/>
                          <a:latin typeface="Calibri" panose="020F0502020204030204" pitchFamily="34" charset="0"/>
                          <a:cs typeface="Calibri" panose="020F0502020204030204" pitchFamily="34" charset="0"/>
                        </a:rPr>
                        <a:t> qua </a:t>
                      </a:r>
                      <a:r>
                        <a:rPr lang="en-US" sz="2800" b="0" dirty="0" err="1">
                          <a:solidFill>
                            <a:schemeClr val="tx1"/>
                          </a:solidFill>
                          <a:effectLst/>
                          <a:latin typeface="Calibri" panose="020F0502020204030204" pitchFamily="34" charset="0"/>
                          <a:cs typeface="Calibri" panose="020F0502020204030204" pitchFamily="34" charset="0"/>
                        </a:rPr>
                        <a:t>những</a:t>
                      </a: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hình</a:t>
                      </a: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ảnh</a:t>
                      </a: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nào</a:t>
                      </a:r>
                      <a:r>
                        <a:rPr lang="en-US" sz="2800" b="0" dirty="0">
                          <a:solidFill>
                            <a:schemeClr val="tx1"/>
                          </a:solidFill>
                          <a:effectLst/>
                          <a:latin typeface="Calibri" panose="020F0502020204030204" pitchFamily="34" charset="0"/>
                          <a:cs typeface="Calibri" panose="020F0502020204030204" pitchFamily="34" charset="0"/>
                        </a:rPr>
                        <a:t>?</a:t>
                      </a:r>
                      <a:endParaRPr lang="en-VN" sz="2400" b="0" dirty="0">
                        <a:solidFill>
                          <a:schemeClr val="tx1"/>
                        </a:solidFill>
                        <a:effectLst/>
                        <a:latin typeface="Calibri" panose="020F0502020204030204" pitchFamily="34" charset="0"/>
                        <a:cs typeface="Calibri" panose="020F0502020204030204" pitchFamily="34" charset="0"/>
                      </a:endParaRPr>
                    </a:p>
                    <a:p>
                      <a:pPr algn="just">
                        <a:lnSpc>
                          <a:spcPct val="100000"/>
                        </a:lnSpc>
                      </a:pPr>
                      <a:r>
                        <a:rPr lang="en-US" sz="2800" b="0" dirty="0">
                          <a:solidFill>
                            <a:schemeClr val="tx1"/>
                          </a:solidFill>
                          <a:effectLst/>
                          <a:latin typeface="Calibri" panose="020F0502020204030204" pitchFamily="34" charset="0"/>
                          <a:cs typeface="Calibri" panose="020F0502020204030204" pitchFamily="34" charset="0"/>
                        </a:rPr>
                        <a:t>- </a:t>
                      </a:r>
                      <a:r>
                        <a:rPr lang="vi-VN" sz="2800" b="0" dirty="0">
                          <a:solidFill>
                            <a:schemeClr val="tx1"/>
                          </a:solidFill>
                          <a:effectLst/>
                          <a:latin typeface="Calibri" panose="020F0502020204030204" pitchFamily="34" charset="0"/>
                          <a:cs typeface="Calibri" panose="020F0502020204030204" pitchFamily="34" charset="0"/>
                        </a:rPr>
                        <a:t>Chỉ ra và nêu tác dụng của các biện pháp tu từ được sử dụng?</a:t>
                      </a:r>
                      <a:endParaRPr lang="en-VN" sz="2400" b="0" dirty="0">
                        <a:solidFill>
                          <a:schemeClr val="tx1"/>
                        </a:solidFill>
                        <a:effectLst/>
                        <a:latin typeface="Calibri" panose="020F0502020204030204" pitchFamily="34" charset="0"/>
                        <a:cs typeface="Calibri" panose="020F0502020204030204" pitchFamily="34" charset="0"/>
                      </a:endParaRPr>
                    </a:p>
                    <a:p>
                      <a:pPr algn="just">
                        <a:lnSpc>
                          <a:spcPct val="100000"/>
                        </a:lnSpc>
                      </a:pPr>
                      <a:r>
                        <a:rPr lang="vi-VN" sz="2800" b="0" dirty="0">
                          <a:solidFill>
                            <a:schemeClr val="tx1"/>
                          </a:solidFill>
                          <a:effectLst/>
                          <a:latin typeface="Calibri" panose="020F0502020204030204" pitchFamily="34" charset="0"/>
                          <a:cs typeface="Calibri" panose="020F0502020204030204" pitchFamily="34" charset="0"/>
                        </a:rPr>
                        <a:t>- Tâm trạng và cảm xúc của nhân vật trữ tình?</a:t>
                      </a:r>
                      <a:endParaRPr lang="en-VN" sz="2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087" marR="43087" marT="0" marB="0"/>
                </a:tc>
                <a:tc>
                  <a:txBody>
                    <a:bodyPr/>
                    <a:lstStyle/>
                    <a:p>
                      <a:pPr algn="just">
                        <a:lnSpc>
                          <a:spcPct val="100000"/>
                        </a:lnSpc>
                      </a:pPr>
                      <a:r>
                        <a:rPr lang="vi-VN" sz="2800" dirty="0">
                          <a:solidFill>
                            <a:schemeClr val="tx1"/>
                          </a:solidFill>
                          <a:effectLst/>
                          <a:latin typeface="Calibri" panose="020F0502020204030204" pitchFamily="34" charset="0"/>
                          <a:cs typeface="Calibri" panose="020F0502020204030204" pitchFamily="34" charset="0"/>
                        </a:rPr>
                        <a:t> </a:t>
                      </a:r>
                      <a:endParaRPr lang="en-VN"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087" marR="43087" marT="0" marB="0"/>
                </a:tc>
                <a:extLst>
                  <a:ext uri="{0D108BD9-81ED-4DB2-BD59-A6C34878D82A}">
                    <a16:rowId xmlns:a16="http://schemas.microsoft.com/office/drawing/2014/main" val="2979522459"/>
                  </a:ext>
                </a:extLst>
              </a:tr>
            </a:tbl>
          </a:graphicData>
        </a:graphic>
      </p:graphicFrame>
    </p:spTree>
    <p:extLst>
      <p:ext uri="{BB962C8B-B14F-4D97-AF65-F5344CB8AC3E}">
        <p14:creationId xmlns:p14="http://schemas.microsoft.com/office/powerpoint/2010/main" val="32994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A80CC97-A3E9-4AC5-AEC7-65FD63691C49}"/>
              </a:ext>
            </a:extLst>
          </p:cNvPr>
          <p:cNvGrpSpPr/>
          <p:nvPr/>
        </p:nvGrpSpPr>
        <p:grpSpPr>
          <a:xfrm>
            <a:off x="-2" y="0"/>
            <a:ext cx="29891401" cy="2614863"/>
            <a:chOff x="-2" y="0"/>
            <a:chExt cx="29891401" cy="2614863"/>
          </a:xfrm>
        </p:grpSpPr>
        <p:sp>
          <p:nvSpPr>
            <p:cNvPr id="3" name="矩形 2">
              <a:extLst>
                <a:ext uri="{FF2B5EF4-FFF2-40B4-BE49-F238E27FC236}">
                  <a16:creationId xmlns:a16="http://schemas.microsoft.com/office/drawing/2014/main" id="{4C62060F-885C-4E4E-B16C-F5E94443E9A4}"/>
                </a:ext>
              </a:extLst>
            </p:cNvPr>
            <p:cNvSpPr/>
            <p:nvPr/>
          </p:nvSpPr>
          <p:spPr>
            <a:xfrm>
              <a:off x="-2" y="489707"/>
              <a:ext cx="11602388"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8426EABA-A38C-4F4C-BFBB-7CB8248A70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5" name="矩形 4">
              <a:extLst>
                <a:ext uri="{FF2B5EF4-FFF2-40B4-BE49-F238E27FC236}">
                  <a16:creationId xmlns:a16="http://schemas.microsoft.com/office/drawing/2014/main" id="{A60B3849-E235-4B67-BC98-EF7ED89D689D}"/>
                </a:ext>
              </a:extLst>
            </p:cNvPr>
            <p:cNvSpPr/>
            <p:nvPr/>
          </p:nvSpPr>
          <p:spPr>
            <a:xfrm>
              <a:off x="1291223" y="348077"/>
              <a:ext cx="28600176" cy="754694"/>
            </a:xfrm>
            <a:prstGeom prst="rect">
              <a:avLst/>
            </a:prstGeom>
          </p:spPr>
          <p:txBody>
            <a:bodyPr wrap="square">
              <a:spAutoFit/>
            </a:bodyPr>
            <a:lstStyle/>
            <a:p>
              <a:pPr algn="just">
                <a:lnSpc>
                  <a:spcPct val="150000"/>
                </a:lnSpc>
              </a:pPr>
              <a:r>
                <a:rPr lang="en-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1. Khung cảnh tưng bừng, rộn ràng khi mùa xuân sắp về</a:t>
              </a:r>
              <a:endParaRPr lang="en-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7" name="TextBox 6">
            <a:extLst>
              <a:ext uri="{FF2B5EF4-FFF2-40B4-BE49-F238E27FC236}">
                <a16:creationId xmlns:a16="http://schemas.microsoft.com/office/drawing/2014/main" id="{CA9850E6-ACFC-0846-9801-1320277BCDCC}"/>
              </a:ext>
            </a:extLst>
          </p:cNvPr>
          <p:cNvSpPr txBox="1"/>
          <p:nvPr/>
        </p:nvSpPr>
        <p:spPr>
          <a:xfrm>
            <a:off x="957531" y="1439378"/>
            <a:ext cx="11086474" cy="4435830"/>
          </a:xfrm>
          <a:prstGeom prst="rect">
            <a:avLst/>
          </a:prstGeom>
          <a:noFill/>
        </p:spPr>
        <p:txBody>
          <a:bodyPr wrap="square">
            <a:spAutoFit/>
          </a:bodyPr>
          <a:lstStyle/>
          <a:p>
            <a:pPr algn="just">
              <a:lnSpc>
                <a:spcPct val="150000"/>
              </a:lnSpc>
            </a:pPr>
            <a:r>
              <a:rPr lang="en-VN" sz="3200" dirty="0">
                <a:effectLst/>
                <a:latin typeface="Calibri" panose="020F0502020204030204" pitchFamily="34" charset="0"/>
                <a:ea typeface="Times New Roman" panose="02020603050405020304" pitchFamily="18" charset="0"/>
                <a:cs typeface="Calibri" panose="020F0502020204030204" pitchFamily="34" charset="0"/>
              </a:rPr>
              <a:t>- Những hình ảnh con</a:t>
            </a:r>
            <a:r>
              <a:rPr lang="vi-VN" sz="3200" dirty="0">
                <a:effectLst/>
                <a:latin typeface="Calibri" panose="020F0502020204030204" pitchFamily="34" charset="0"/>
                <a:ea typeface="Times New Roman" panose="02020603050405020304" pitchFamily="18" charset="0"/>
                <a:cs typeface="Calibri" panose="020F0502020204030204" pitchFamily="34" charset="0"/>
              </a:rPr>
              <a:t> người vui mừng </a:t>
            </a:r>
            <a:r>
              <a:rPr lang="en-VN" sz="3200" dirty="0">
                <a:effectLst/>
                <a:latin typeface="Calibri" panose="020F0502020204030204" pitchFamily="34" charset="0"/>
                <a:ea typeface="Times New Roman" panose="02020603050405020304" pitchFamily="18" charset="0"/>
                <a:cs typeface="Calibri" panose="020F0502020204030204" pitchFamily="34" charset="0"/>
              </a:rPr>
              <a:t>khi mùa xuân sắp về:</a:t>
            </a:r>
          </a:p>
          <a:p>
            <a:pPr algn="just">
              <a:lnSpc>
                <a:spcPct val="150000"/>
              </a:lnSpc>
            </a:pPr>
            <a:r>
              <a:rPr lang="en-VN" sz="3200" i="1" dirty="0">
                <a:effectLst/>
                <a:latin typeface="Calibri" panose="020F0502020204030204" pitchFamily="34" charset="0"/>
                <a:ea typeface="Times New Roman" panose="02020603050405020304" pitchFamily="18" charset="0"/>
                <a:cs typeface="Calibri" panose="020F0502020204030204" pitchFamily="34" charset="0"/>
              </a:rPr>
              <a:t>+ Lũ con trai chơi cù</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3200" i="1" dirty="0">
                <a:effectLst/>
                <a:latin typeface="Calibri" panose="020F0502020204030204" pitchFamily="34" charset="0"/>
                <a:ea typeface="Times New Roman" panose="02020603050405020304" pitchFamily="18" charset="0"/>
                <a:cs typeface="Calibri" panose="020F0502020204030204" pitchFamily="34" charset="0"/>
              </a:rPr>
              <a:t>+ Con gái khăn áo</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3200" i="1" dirty="0">
                <a:effectLst/>
                <a:latin typeface="Calibri" panose="020F0502020204030204" pitchFamily="34" charset="0"/>
                <a:ea typeface="Times New Roman" panose="02020603050405020304" pitchFamily="18" charset="0"/>
                <a:cs typeface="Calibri" panose="020F0502020204030204" pitchFamily="34" charset="0"/>
              </a:rPr>
              <a:t>+ Mẹ xôn xao lá, gạo</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3200" i="1" dirty="0">
                <a:effectLst/>
                <a:latin typeface="Calibri" panose="020F0502020204030204" pitchFamily="34" charset="0"/>
                <a:ea typeface="Times New Roman" panose="02020603050405020304" pitchFamily="18" charset="0"/>
                <a:cs typeface="Calibri" panose="020F0502020204030204" pitchFamily="34" charset="0"/>
              </a:rPr>
              <a:t>+ Cha căng cánh nỏ</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3200" i="1" dirty="0">
                <a:effectLst/>
                <a:latin typeface="Calibri" panose="020F0502020204030204" pitchFamily="34" charset="0"/>
                <a:ea typeface="Times New Roman" panose="02020603050405020304" pitchFamily="18" charset="0"/>
                <a:cs typeface="Calibri" panose="020F0502020204030204" pitchFamily="34" charset="0"/>
              </a:rPr>
              <a:t>+ Người già làm đu</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635600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7">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7">
                                            <p:txEl>
                                              <p:pRg st="2" end="2"/>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3" end="3"/>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additive="base">
                                        <p:cTn id="29"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30" dur="500"/>
                                        <p:tgtEl>
                                          <p:spTgt spid="7">
                                            <p:txEl>
                                              <p:pRg st="4" end="4"/>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 calcmode="lin" valueType="num">
                                      <p:cBhvr additive="base">
                                        <p:cTn id="33" dur="500"/>
                                        <p:tgtEl>
                                          <p:spTgt spid="7">
                                            <p:txEl>
                                              <p:pRg st="5" end="5"/>
                                            </p:txEl>
                                          </p:spTgt>
                                        </p:tgtEl>
                                        <p:attrNameLst>
                                          <p:attrName>ppt_y</p:attrName>
                                        </p:attrNameLst>
                                      </p:cBhvr>
                                      <p:tavLst>
                                        <p:tav tm="0">
                                          <p:val>
                                            <p:strVal val="#ppt_y+#ppt_h*1.125000"/>
                                          </p:val>
                                        </p:tav>
                                        <p:tav tm="100000">
                                          <p:val>
                                            <p:strVal val="#ppt_y"/>
                                          </p:val>
                                        </p:tav>
                                      </p:tavLst>
                                    </p:anim>
                                    <p:animEffect transition="in" filter="wipe(up)">
                                      <p:cBhvr>
                                        <p:cTn id="3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A80CC97-A3E9-4AC5-AEC7-65FD63691C49}"/>
              </a:ext>
            </a:extLst>
          </p:cNvPr>
          <p:cNvGrpSpPr/>
          <p:nvPr/>
        </p:nvGrpSpPr>
        <p:grpSpPr>
          <a:xfrm>
            <a:off x="-2" y="0"/>
            <a:ext cx="29891401" cy="2614863"/>
            <a:chOff x="-2" y="0"/>
            <a:chExt cx="29891401" cy="2614863"/>
          </a:xfrm>
        </p:grpSpPr>
        <p:sp>
          <p:nvSpPr>
            <p:cNvPr id="3" name="矩形 2">
              <a:extLst>
                <a:ext uri="{FF2B5EF4-FFF2-40B4-BE49-F238E27FC236}">
                  <a16:creationId xmlns:a16="http://schemas.microsoft.com/office/drawing/2014/main" id="{4C62060F-885C-4E4E-B16C-F5E94443E9A4}"/>
                </a:ext>
              </a:extLst>
            </p:cNvPr>
            <p:cNvSpPr/>
            <p:nvPr/>
          </p:nvSpPr>
          <p:spPr>
            <a:xfrm>
              <a:off x="-2" y="489707"/>
              <a:ext cx="11602388"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8426EABA-A38C-4F4C-BFBB-7CB8248A70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5" name="矩形 4">
              <a:extLst>
                <a:ext uri="{FF2B5EF4-FFF2-40B4-BE49-F238E27FC236}">
                  <a16:creationId xmlns:a16="http://schemas.microsoft.com/office/drawing/2014/main" id="{A60B3849-E235-4B67-BC98-EF7ED89D689D}"/>
                </a:ext>
              </a:extLst>
            </p:cNvPr>
            <p:cNvSpPr/>
            <p:nvPr/>
          </p:nvSpPr>
          <p:spPr>
            <a:xfrm>
              <a:off x="1291223" y="348077"/>
              <a:ext cx="28600176" cy="754694"/>
            </a:xfrm>
            <a:prstGeom prst="rect">
              <a:avLst/>
            </a:prstGeom>
          </p:spPr>
          <p:txBody>
            <a:bodyPr wrap="square">
              <a:spAutoFit/>
            </a:bodyPr>
            <a:lstStyle/>
            <a:p>
              <a:pPr algn="just">
                <a:lnSpc>
                  <a:spcPct val="150000"/>
                </a:lnSpc>
              </a:pPr>
              <a:r>
                <a:rPr lang="en-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1. Khung cảnh tưng bừng, rộn ràng khi mùa xuân sắp về</a:t>
              </a:r>
              <a:endParaRPr lang="en-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7" name="TextBox 6">
            <a:extLst>
              <a:ext uri="{FF2B5EF4-FFF2-40B4-BE49-F238E27FC236}">
                <a16:creationId xmlns:a16="http://schemas.microsoft.com/office/drawing/2014/main" id="{CA9850E6-ACFC-0846-9801-1320277BCDCC}"/>
              </a:ext>
            </a:extLst>
          </p:cNvPr>
          <p:cNvSpPr txBox="1"/>
          <p:nvPr/>
        </p:nvSpPr>
        <p:spPr>
          <a:xfrm>
            <a:off x="1467196" y="1307431"/>
            <a:ext cx="11086474" cy="5174493"/>
          </a:xfrm>
          <a:prstGeom prst="rect">
            <a:avLst/>
          </a:prstGeom>
          <a:noFill/>
        </p:spPr>
        <p:txBody>
          <a:bodyPr wrap="square">
            <a:spAutoFit/>
          </a:bodyPr>
          <a:lstStyle/>
          <a:p>
            <a:pPr algn="just">
              <a:lnSpc>
                <a:spcPct val="150000"/>
              </a:lnSpc>
            </a:pPr>
            <a:r>
              <a:rPr lang="en-VN" sz="3200" b="1" dirty="0">
                <a:effectLst/>
                <a:latin typeface="Calibri" panose="020F0502020204030204" pitchFamily="34" charset="0"/>
                <a:ea typeface="Times New Roman" panose="02020603050405020304" pitchFamily="18" charset="0"/>
                <a:cs typeface="Calibri" panose="020F0502020204030204" pitchFamily="34" charset="0"/>
              </a:rPr>
              <a:t>- Biện pháp tu từ:</a:t>
            </a:r>
          </a:p>
          <a:p>
            <a:pPr algn="just">
              <a:lnSpc>
                <a:spcPct val="150000"/>
              </a:lnSpc>
            </a:pPr>
            <a:r>
              <a:rPr lang="vi-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Điệp cấu trúc: </a:t>
            </a:r>
            <a:r>
              <a:rPr lang="vi-VN" sz="3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“Cành mận bung trắng muốt”</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vi-VN" sz="3200" dirty="0">
                <a:effectLst/>
                <a:latin typeface="Calibri" panose="020F0502020204030204" pitchFamily="34" charset="0"/>
                <a:ea typeface="Times New Roman" panose="02020603050405020304" pitchFamily="18" charset="0"/>
                <a:cs typeface="Calibri" panose="020F0502020204030204" pitchFamily="34" charset="0"/>
              </a:rPr>
              <a:t>+ Điệp ngữ: </a:t>
            </a:r>
            <a:r>
              <a:rPr lang="vi-VN" sz="3200" i="1" dirty="0">
                <a:effectLst/>
                <a:latin typeface="Calibri" panose="020F0502020204030204" pitchFamily="34" charset="0"/>
                <a:ea typeface="Times New Roman" panose="02020603050405020304" pitchFamily="18" charset="0"/>
                <a:cs typeface="Calibri" panose="020F0502020204030204" pitchFamily="34" charset="0"/>
              </a:rPr>
              <a:t>Lũ con trai, lũ con gái</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vi-VN" sz="3200" dirty="0">
                <a:effectLst/>
                <a:latin typeface="Calibri" panose="020F0502020204030204" pitchFamily="34" charset="0"/>
                <a:ea typeface="Times New Roman" panose="02020603050405020304" pitchFamily="18" charset="0"/>
                <a:cs typeface="Calibri" panose="020F0502020204030204" pitchFamily="34" charset="0"/>
              </a:rPr>
              <a:t>+</a:t>
            </a:r>
            <a:r>
              <a:rPr lang="en-VN" sz="3200" dirty="0">
                <a:effectLst/>
                <a:latin typeface="Calibri" panose="020F0502020204030204" pitchFamily="34" charset="0"/>
                <a:ea typeface="Times New Roman" panose="02020603050405020304" pitchFamily="18" charset="0"/>
                <a:cs typeface="Calibri" panose="020F0502020204030204" pitchFamily="34" charset="0"/>
              </a:rPr>
              <a:t> Điệp từ: </a:t>
            </a:r>
            <a:r>
              <a:rPr lang="en-VN" sz="3200" i="1" dirty="0">
                <a:effectLst/>
                <a:latin typeface="Calibri" panose="020F0502020204030204" pitchFamily="34" charset="0"/>
                <a:ea typeface="Times New Roman" panose="02020603050405020304" pitchFamily="18" charset="0"/>
                <a:cs typeface="Calibri" panose="020F0502020204030204" pitchFamily="34" charset="0"/>
              </a:rPr>
              <a:t>“giục”</a:t>
            </a:r>
            <a:r>
              <a:rPr lang="en-VN" sz="3200" dirty="0">
                <a:effectLst/>
                <a:latin typeface="Calibri" panose="020F0502020204030204" pitchFamily="34" charset="0"/>
                <a:ea typeface="Times New Roman" panose="02020603050405020304" pitchFamily="18" charset="0"/>
                <a:cs typeface="Calibri" panose="020F0502020204030204" pitchFamily="34" charset="0"/>
              </a:rPr>
              <a:t> </a:t>
            </a:r>
          </a:p>
          <a:p>
            <a:pPr algn="just">
              <a:lnSpc>
                <a:spcPct val="150000"/>
              </a:lnSpc>
            </a:pPr>
            <a:r>
              <a:rPr lang="vi-VN" sz="3200" dirty="0">
                <a:effectLst/>
                <a:latin typeface="Calibri" panose="020F0502020204030204" pitchFamily="34" charset="0"/>
                <a:ea typeface="Times New Roman" panose="02020603050405020304" pitchFamily="18" charset="0"/>
                <a:cs typeface="Calibri" panose="020F0502020204030204" pitchFamily="34" charset="0"/>
              </a:rPr>
              <a:t>+</a:t>
            </a:r>
            <a:r>
              <a:rPr lang="en-VN" sz="3200" dirty="0">
                <a:effectLst/>
                <a:latin typeface="Calibri" panose="020F0502020204030204" pitchFamily="34" charset="0"/>
                <a:ea typeface="Times New Roman" panose="02020603050405020304" pitchFamily="18" charset="0"/>
                <a:cs typeface="Calibri" panose="020F0502020204030204" pitchFamily="34" charset="0"/>
              </a:rPr>
              <a:t> Nhân hóa: </a:t>
            </a:r>
            <a:r>
              <a:rPr lang="en-VN" sz="3200" i="1" dirty="0">
                <a:effectLst/>
                <a:latin typeface="Calibri" panose="020F0502020204030204" pitchFamily="34" charset="0"/>
                <a:ea typeface="Times New Roman" panose="02020603050405020304" pitchFamily="18" charset="0"/>
                <a:cs typeface="Calibri" panose="020F0502020204030204" pitchFamily="34" charset="0"/>
              </a:rPr>
              <a:t>Bóng bay nâng ước mơ, cành mận giụ</a:t>
            </a:r>
            <a:r>
              <a:rPr lang="vi-VN" sz="3200" i="1" dirty="0">
                <a:effectLst/>
                <a:latin typeface="Calibri" panose="020F0502020204030204" pitchFamily="34" charset="0"/>
                <a:ea typeface="Times New Roman" panose="02020603050405020304" pitchFamily="18" charset="0"/>
                <a:cs typeface="Calibri" panose="020F0502020204030204" pitchFamily="34" charset="0"/>
              </a:rPr>
              <a:t>c.</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3200" dirty="0">
                <a:effectLst/>
                <a:latin typeface="Calibri" panose="020F0502020204030204" pitchFamily="34" charset="0"/>
                <a:ea typeface="Times New Roman" panose="02020603050405020304" pitchFamily="18" charset="0"/>
                <a:cs typeface="Calibri" panose="020F0502020204030204" pitchFamily="34" charset="0"/>
              </a:rPr>
              <a:t>+ Ẩn dụ:</a:t>
            </a:r>
            <a:r>
              <a:rPr lang="en-VN" sz="3200" i="1" dirty="0">
                <a:effectLst/>
                <a:latin typeface="Calibri" panose="020F0502020204030204" pitchFamily="34" charset="0"/>
                <a:ea typeface="Times New Roman" panose="02020603050405020304" pitchFamily="18" charset="0"/>
                <a:cs typeface="Calibri" panose="020F0502020204030204" pitchFamily="34" charset="0"/>
              </a:rPr>
              <a:t> Cành mận</a:t>
            </a:r>
            <a:r>
              <a:rPr lang="vi-VN" sz="3200" i="1" dirty="0">
                <a:effectLst/>
                <a:latin typeface="Calibri" panose="020F0502020204030204" pitchFamily="34" charset="0"/>
                <a:ea typeface="Times New Roman" panose="02020603050405020304" pitchFamily="18" charset="0"/>
                <a:cs typeface="Calibri" panose="020F0502020204030204" pitchFamily="34" charset="0"/>
              </a:rPr>
              <a:t> – mùa xuân</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lnSpc>
                <a:spcPct val="150000"/>
              </a:lnSpc>
              <a:buFont typeface="Wingdings" pitchFamily="2" charset="2"/>
              <a:buChar char="Ø"/>
            </a:pPr>
            <a:r>
              <a:rPr lang="en-VN" sz="3200" b="1" i="1" dirty="0">
                <a:effectLst/>
                <a:latin typeface="Calibri" panose="020F0502020204030204" pitchFamily="34" charset="0"/>
                <a:ea typeface="Times New Roman" panose="02020603050405020304" pitchFamily="18" charset="0"/>
                <a:cs typeface="Calibri" panose="020F0502020204030204" pitchFamily="34" charset="0"/>
              </a:rPr>
              <a:t>Bức tranh sinh hoạt hàng ngày vui tươi, rộn ràng, hối hả</a:t>
            </a:r>
            <a:r>
              <a:rPr lang="vi-VN" sz="3200" b="1" i="1" dirty="0">
                <a:effectLst/>
                <a:latin typeface="Calibri" panose="020F0502020204030204" pitchFamily="34" charset="0"/>
                <a:ea typeface="Times New Roman" panose="02020603050405020304" pitchFamily="18" charset="0"/>
                <a:cs typeface="Calibri" panose="020F0502020204030204" pitchFamily="34" charset="0"/>
              </a:rPr>
              <a:t>.</a:t>
            </a:r>
          </a:p>
        </p:txBody>
      </p:sp>
    </p:spTree>
    <p:extLst>
      <p:ext uri="{BB962C8B-B14F-4D97-AF65-F5344CB8AC3E}">
        <p14:creationId xmlns:p14="http://schemas.microsoft.com/office/powerpoint/2010/main" val="9669960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5" dur="500"/>
                                        <p:tgtEl>
                                          <p:spTgt spid="7">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8" dur="500"/>
                                        <p:tgtEl>
                                          <p:spTgt spid="7">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1" dur="500"/>
                                        <p:tgtEl>
                                          <p:spTgt spid="7">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randombar(horizontal)">
                                      <p:cBhvr>
                                        <p:cTn id="24" dur="500"/>
                                        <p:tgtEl>
                                          <p:spTgt spid="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randombar(horizontal)">
                                      <p:cBhvr>
                                        <p:cTn id="2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A80CC97-A3E9-4AC5-AEC7-65FD63691C49}"/>
              </a:ext>
            </a:extLst>
          </p:cNvPr>
          <p:cNvGrpSpPr/>
          <p:nvPr/>
        </p:nvGrpSpPr>
        <p:grpSpPr>
          <a:xfrm>
            <a:off x="-2" y="0"/>
            <a:ext cx="29906391" cy="2614863"/>
            <a:chOff x="-2" y="0"/>
            <a:chExt cx="29906391" cy="2614863"/>
          </a:xfrm>
        </p:grpSpPr>
        <p:sp>
          <p:nvSpPr>
            <p:cNvPr id="3" name="矩形 2">
              <a:extLst>
                <a:ext uri="{FF2B5EF4-FFF2-40B4-BE49-F238E27FC236}">
                  <a16:creationId xmlns:a16="http://schemas.microsoft.com/office/drawing/2014/main" id="{4C62060F-885C-4E4E-B16C-F5E94443E9A4}"/>
                </a:ext>
              </a:extLst>
            </p:cNvPr>
            <p:cNvSpPr/>
            <p:nvPr/>
          </p:nvSpPr>
          <p:spPr>
            <a:xfrm>
              <a:off x="-2" y="489707"/>
              <a:ext cx="11602388"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8426EABA-A38C-4F4C-BFBB-7CB8248A70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5" name="矩形 4">
              <a:extLst>
                <a:ext uri="{FF2B5EF4-FFF2-40B4-BE49-F238E27FC236}">
                  <a16:creationId xmlns:a16="http://schemas.microsoft.com/office/drawing/2014/main" id="{A60B3849-E235-4B67-BC98-EF7ED89D689D}"/>
                </a:ext>
              </a:extLst>
            </p:cNvPr>
            <p:cNvSpPr/>
            <p:nvPr/>
          </p:nvSpPr>
          <p:spPr>
            <a:xfrm>
              <a:off x="1306213" y="361037"/>
              <a:ext cx="28600176" cy="754694"/>
            </a:xfrm>
            <a:prstGeom prst="rect">
              <a:avLst/>
            </a:prstGeom>
          </p:spPr>
          <p:txBody>
            <a:bodyPr wrap="square">
              <a:spAutoFit/>
            </a:bodyPr>
            <a:lstStyle/>
            <a:p>
              <a:pPr algn="just">
                <a:lnSpc>
                  <a:spcPct val="150000"/>
                </a:lnSpc>
              </a:pPr>
              <a:r>
                <a:rPr lang="en-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2. Nỗi nhớ thương quê nhà của người con xa quê hương</a:t>
              </a:r>
              <a:endParaRPr lang="en-VN" sz="3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7" name="TextBox 6">
            <a:extLst>
              <a:ext uri="{FF2B5EF4-FFF2-40B4-BE49-F238E27FC236}">
                <a16:creationId xmlns:a16="http://schemas.microsoft.com/office/drawing/2014/main" id="{AC98EBAF-F41D-9F4C-BACA-9085B45D87C9}"/>
              </a:ext>
            </a:extLst>
          </p:cNvPr>
          <p:cNvSpPr txBox="1"/>
          <p:nvPr/>
        </p:nvSpPr>
        <p:spPr>
          <a:xfrm>
            <a:off x="1306213" y="1300797"/>
            <a:ext cx="10296173" cy="5196166"/>
          </a:xfrm>
          <a:prstGeom prst="rect">
            <a:avLst/>
          </a:prstGeom>
          <a:noFill/>
        </p:spPr>
        <p:txBody>
          <a:bodyPr wrap="square">
            <a:spAutoFit/>
          </a:bodyPr>
          <a:lstStyle/>
          <a:p>
            <a:pPr marL="457200" indent="-457200" algn="just">
              <a:lnSpc>
                <a:spcPct val="150000"/>
              </a:lnSpc>
              <a:buFontTx/>
              <a:buChar char="-"/>
            </a:pP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Không gian núi </a:t>
            </a:r>
            <a:r>
              <a:rPr lang="vi-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rừng Tây Bắc</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vi-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hà ủ nếp hương</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vi-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ửa hồng trong bếp</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lnSpc>
                <a:spcPct val="150000"/>
              </a:lnSpc>
              <a:buFontTx/>
              <a:buChar char="-"/>
            </a:pP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Biện pháp nhân hóa</a:t>
            </a:r>
            <a:r>
              <a:rPr lang="vi-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nhà ủ</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và </a:t>
            </a:r>
            <a:r>
              <a:rPr lang="en-VN"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lửa hồng nở hoa</a:t>
            </a:r>
            <a:r>
              <a:rPr lang="vi-VN"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cành mận giục</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lnSpc>
                <a:spcPct val="150000"/>
              </a:lnSpc>
              <a:buFontTx/>
              <a:buChar char="-"/>
            </a:pPr>
            <a:r>
              <a:rPr lang="en-VN" sz="2800" dirty="0">
                <a:effectLst/>
                <a:latin typeface="Calibri" panose="020F0502020204030204" pitchFamily="34" charset="0"/>
                <a:ea typeface="Times New Roman" panose="02020603050405020304" pitchFamily="18" charset="0"/>
                <a:cs typeface="Calibri" panose="020F0502020204030204" pitchFamily="34" charset="0"/>
              </a:rPr>
              <a:t>Hoa mận như dẫn lối họ trở về với những hoài niệm, nhớ nhung, nhớ các hoạt động sinh hoạt hàng ngày</a:t>
            </a:r>
            <a:r>
              <a:rPr lang="vi-VN" sz="2800" dirty="0">
                <a:effectLst/>
                <a:latin typeface="Calibri" panose="020F0502020204030204" pitchFamily="34" charset="0"/>
                <a:ea typeface="Times New Roman" panose="02020603050405020304" pitchFamily="18" charset="0"/>
                <a:cs typeface="Calibri" panose="020F0502020204030204" pitchFamily="34" charset="0"/>
              </a:rPr>
              <a:t>.</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nSpc>
                <a:spcPct val="150000"/>
              </a:lnSpc>
              <a:buFont typeface="Symbol" pitchFamily="2" charset="2"/>
              <a:buChar char="Þ"/>
            </a:pPr>
            <a:r>
              <a:rPr lang="vi-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a:t>
            </a:r>
            <a:r>
              <a:rPr lang="en-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âm trạng bồi hồi</a:t>
            </a:r>
            <a:r>
              <a:rPr lang="vi-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nhớ nhung </a:t>
            </a:r>
            <a:r>
              <a:rPr lang="en-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của</a:t>
            </a:r>
            <a:r>
              <a:rPr lang="vi-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những</a:t>
            </a:r>
            <a:r>
              <a:rPr lang="en-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người xa quê, trong đó có tác giả.</a:t>
            </a:r>
            <a:r>
              <a:rPr lang="en-VN" sz="2800" b="1" i="1" dirty="0">
                <a:solidFill>
                  <a:srgbClr val="C00000"/>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365657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4" dur="500"/>
                                        <p:tgtEl>
                                          <p:spTgt spid="7">
                                            <p:txEl>
                                              <p:pRg st="1" end="1"/>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randombar(horizontal)">
                                      <p:cBhvr>
                                        <p:cTn id="4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óm tắt Mùa hoa mận hay, ngắn nhất | Ngữ văn lớp 10 Cánh diều">
            <a:extLst>
              <a:ext uri="{FF2B5EF4-FFF2-40B4-BE49-F238E27FC236}">
                <a16:creationId xmlns:a16="http://schemas.microsoft.com/office/drawing/2014/main" id="{7A0D8293-6ECF-924C-9D8C-FAA38B1D1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728" y="942020"/>
            <a:ext cx="7061740" cy="49924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E4FEE36-71A4-8C4D-BAEE-401497A34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602"/>
            <a:ext cx="12191995" cy="6856793"/>
          </a:xfrm>
          <a:prstGeom prst="rect">
            <a:avLst/>
          </a:prstGeom>
        </p:spPr>
      </p:pic>
      <p:pic>
        <p:nvPicPr>
          <p:cNvPr id="6" name="1b" descr="A close up of a logo&#10;&#10;Description generated with high confidence">
            <a:extLst>
              <a:ext uri="{FF2B5EF4-FFF2-40B4-BE49-F238E27FC236}">
                <a16:creationId xmlns:a16="http://schemas.microsoft.com/office/drawing/2014/main" id="{4B77CCB6-38CD-344F-BBD0-4E1EBE6B42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7817" y="1099333"/>
            <a:ext cx="3218967" cy="2243522"/>
          </a:xfrm>
          <a:prstGeom prst="rect">
            <a:avLst/>
          </a:prstGeom>
        </p:spPr>
      </p:pic>
      <p:pic>
        <p:nvPicPr>
          <p:cNvPr id="7" name="2b">
            <a:extLst>
              <a:ext uri="{FF2B5EF4-FFF2-40B4-BE49-F238E27FC236}">
                <a16:creationId xmlns:a16="http://schemas.microsoft.com/office/drawing/2014/main" id="{E1FA740F-B2C8-5E4D-8014-7C82363E0F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5165" y="1099333"/>
            <a:ext cx="3212870" cy="2255716"/>
          </a:xfrm>
          <a:prstGeom prst="rect">
            <a:avLst/>
          </a:prstGeom>
        </p:spPr>
      </p:pic>
      <p:pic>
        <p:nvPicPr>
          <p:cNvPr id="8" name="3b">
            <a:extLst>
              <a:ext uri="{FF2B5EF4-FFF2-40B4-BE49-F238E27FC236}">
                <a16:creationId xmlns:a16="http://schemas.microsoft.com/office/drawing/2014/main" id="{A0FF855B-CD3C-6344-82D3-93FD7D4760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5063" y="3417188"/>
            <a:ext cx="3194581" cy="2225233"/>
          </a:xfrm>
          <a:prstGeom prst="rect">
            <a:avLst/>
          </a:prstGeom>
        </p:spPr>
      </p:pic>
      <p:pic>
        <p:nvPicPr>
          <p:cNvPr id="9" name="4b" descr="A close up of a logo&#10;&#10;Description generated with high confidence">
            <a:extLst>
              <a:ext uri="{FF2B5EF4-FFF2-40B4-BE49-F238E27FC236}">
                <a16:creationId xmlns:a16="http://schemas.microsoft.com/office/drawing/2014/main" id="{7C74EC0B-47CE-0144-881E-E0139250C2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1264" y="3438230"/>
            <a:ext cx="3176291" cy="2225233"/>
          </a:xfrm>
          <a:prstGeom prst="rect">
            <a:avLst/>
          </a:prstGeom>
        </p:spPr>
      </p:pic>
      <p:pic>
        <p:nvPicPr>
          <p:cNvPr id="10" name="1a">
            <a:hlinkClick r:id="rId9" action="ppaction://hlinksldjump"/>
            <a:extLst>
              <a:ext uri="{FF2B5EF4-FFF2-40B4-BE49-F238E27FC236}">
                <a16:creationId xmlns:a16="http://schemas.microsoft.com/office/drawing/2014/main" id="{F124CEAF-343D-6342-BE4F-0B3A7DBAC0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3914" y="1093575"/>
            <a:ext cx="3212870" cy="2312293"/>
          </a:xfrm>
          <a:prstGeom prst="rect">
            <a:avLst/>
          </a:prstGeom>
        </p:spPr>
      </p:pic>
      <p:pic>
        <p:nvPicPr>
          <p:cNvPr id="11" name="2a">
            <a:hlinkClick r:id="rId11" action="ppaction://hlinksldjump"/>
            <a:extLst>
              <a:ext uri="{FF2B5EF4-FFF2-40B4-BE49-F238E27FC236}">
                <a16:creationId xmlns:a16="http://schemas.microsoft.com/office/drawing/2014/main" id="{A1FA6651-FB4B-7644-8A80-ED38A4250E1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92832" y="1095540"/>
            <a:ext cx="3205203" cy="2305071"/>
          </a:xfrm>
          <a:prstGeom prst="rect">
            <a:avLst/>
          </a:prstGeom>
        </p:spPr>
      </p:pic>
      <p:pic>
        <p:nvPicPr>
          <p:cNvPr id="12" name="3a">
            <a:hlinkClick r:id="rId13" action="ppaction://hlinksldjump"/>
            <a:extLst>
              <a:ext uri="{FF2B5EF4-FFF2-40B4-BE49-F238E27FC236}">
                <a16:creationId xmlns:a16="http://schemas.microsoft.com/office/drawing/2014/main" id="{9190C4B7-705D-594B-A7CE-FD820F71820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07254" y="3423056"/>
            <a:ext cx="3176291" cy="2291294"/>
          </a:xfrm>
          <a:prstGeom prst="rect">
            <a:avLst/>
          </a:prstGeom>
        </p:spPr>
      </p:pic>
      <p:pic>
        <p:nvPicPr>
          <p:cNvPr id="13" name="4a">
            <a:hlinkClick r:id="rId15" action="ppaction://hlinksldjump"/>
            <a:extLst>
              <a:ext uri="{FF2B5EF4-FFF2-40B4-BE49-F238E27FC236}">
                <a16:creationId xmlns:a16="http://schemas.microsoft.com/office/drawing/2014/main" id="{67CE4055-328F-584E-AABF-A7DA9E09F35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94097" y="3430982"/>
            <a:ext cx="3173458" cy="2308524"/>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FC0D710C-145F-DE43-878C-AD55A5A6345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259008">
            <a:off x="11579833" y="2857144"/>
            <a:ext cx="241845" cy="196196"/>
          </a:xfrm>
          <a:prstGeom prst="rect">
            <a:avLst/>
          </a:prstGeom>
        </p:spPr>
      </p:pic>
      <p:pic>
        <p:nvPicPr>
          <p:cNvPr id="15" name="buom" descr="A insect on the ground&#10;&#10;Description generated with high confidence">
            <a:extLst>
              <a:ext uri="{FF2B5EF4-FFF2-40B4-BE49-F238E27FC236}">
                <a16:creationId xmlns:a16="http://schemas.microsoft.com/office/drawing/2014/main" id="{E1994E03-B7E9-6B4D-B461-C49ED295F4A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0770510">
            <a:off x="1835381" y="2493526"/>
            <a:ext cx="963915" cy="923430"/>
          </a:xfrm>
          <a:prstGeom prst="rect">
            <a:avLst/>
          </a:prstGeom>
        </p:spPr>
      </p:pic>
      <p:pic>
        <p:nvPicPr>
          <p:cNvPr id="16" name="Picture 15">
            <a:extLst>
              <a:ext uri="{FF2B5EF4-FFF2-40B4-BE49-F238E27FC236}">
                <a16:creationId xmlns:a16="http://schemas.microsoft.com/office/drawing/2014/main" id="{EF200866-3BE5-7840-952C-E62A01A7DBF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543426" y="4934926"/>
            <a:ext cx="506290" cy="506290"/>
          </a:xfrm>
          <a:prstGeom prst="rect">
            <a:avLst/>
          </a:prstGeom>
        </p:spPr>
      </p:pic>
      <p:pic>
        <p:nvPicPr>
          <p:cNvPr id="17" name="Picture 16">
            <a:extLst>
              <a:ext uri="{FF2B5EF4-FFF2-40B4-BE49-F238E27FC236}">
                <a16:creationId xmlns:a16="http://schemas.microsoft.com/office/drawing/2014/main" id="{7B8B7945-A355-4D49-8858-EF993D02936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81073" y="144615"/>
            <a:ext cx="868643" cy="644243"/>
          </a:xfrm>
          <a:prstGeom prst="rect">
            <a:avLst/>
          </a:prstGeom>
        </p:spPr>
      </p:pic>
      <p:pic>
        <p:nvPicPr>
          <p:cNvPr id="18" name="Picture 17">
            <a:hlinkClick r:id="rId21" action="ppaction://hlinksldjump"/>
            <a:extLst>
              <a:ext uri="{FF2B5EF4-FFF2-40B4-BE49-F238E27FC236}">
                <a16:creationId xmlns:a16="http://schemas.microsoft.com/office/drawing/2014/main" id="{FDF70EA3-62E1-C949-B70D-B69557D8717A}"/>
              </a:ext>
            </a:extLst>
          </p:cNvPr>
          <p:cNvPicPr>
            <a:picLocks noChangeAspect="1"/>
          </p:cNvPicPr>
          <p:nvPr/>
        </p:nvPicPr>
        <p:blipFill rotWithShape="1">
          <a:blip r:embed="rId22">
            <a:extLst>
              <a:ext uri="{28A0092B-C50C-407E-A947-70E740481C1C}">
                <a14:useLocalDpi xmlns:a14="http://schemas.microsoft.com/office/drawing/2010/main" val="0"/>
              </a:ext>
            </a:extLst>
          </a:blip>
          <a:srcRect t="10052" b="11202"/>
          <a:stretch/>
        </p:blipFill>
        <p:spPr>
          <a:xfrm>
            <a:off x="7446645" y="6219825"/>
            <a:ext cx="1506247" cy="558165"/>
          </a:xfrm>
          <a:prstGeom prst="rect">
            <a:avLst/>
          </a:prstGeom>
        </p:spPr>
      </p:pic>
    </p:spTree>
    <p:extLst>
      <p:ext uri="{BB962C8B-B14F-4D97-AF65-F5344CB8AC3E}">
        <p14:creationId xmlns:p14="http://schemas.microsoft.com/office/powerpoint/2010/main" val="24166114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32" presetClass="emph" presetSubtype="0" repeatCount="indefinite" fill="hold" nodeType="withEffect">
                                  <p:stCondLst>
                                    <p:cond delay="0"/>
                                  </p:stCondLst>
                                  <p:childTnLst>
                                    <p:animRot by="120000">
                                      <p:cBhvr>
                                        <p:cTn id="69" dur="100" fill="hold">
                                          <p:stCondLst>
                                            <p:cond delay="0"/>
                                          </p:stCondLst>
                                        </p:cTn>
                                        <p:tgtEl>
                                          <p:spTgt spid="18"/>
                                        </p:tgtEl>
                                        <p:attrNameLst>
                                          <p:attrName>r</p:attrName>
                                        </p:attrNameLst>
                                      </p:cBhvr>
                                    </p:animRot>
                                    <p:animRot by="-240000">
                                      <p:cBhvr>
                                        <p:cTn id="70" dur="200" fill="hold">
                                          <p:stCondLst>
                                            <p:cond delay="200"/>
                                          </p:stCondLst>
                                        </p:cTn>
                                        <p:tgtEl>
                                          <p:spTgt spid="18"/>
                                        </p:tgtEl>
                                        <p:attrNameLst>
                                          <p:attrName>r</p:attrName>
                                        </p:attrNameLst>
                                      </p:cBhvr>
                                    </p:animRot>
                                    <p:animRot by="240000">
                                      <p:cBhvr>
                                        <p:cTn id="71" dur="200" fill="hold">
                                          <p:stCondLst>
                                            <p:cond delay="400"/>
                                          </p:stCondLst>
                                        </p:cTn>
                                        <p:tgtEl>
                                          <p:spTgt spid="18"/>
                                        </p:tgtEl>
                                        <p:attrNameLst>
                                          <p:attrName>r</p:attrName>
                                        </p:attrNameLst>
                                      </p:cBhvr>
                                    </p:animRot>
                                    <p:animRot by="-240000">
                                      <p:cBhvr>
                                        <p:cTn id="72" dur="200" fill="hold">
                                          <p:stCondLst>
                                            <p:cond delay="600"/>
                                          </p:stCondLst>
                                        </p:cTn>
                                        <p:tgtEl>
                                          <p:spTgt spid="18"/>
                                        </p:tgtEl>
                                        <p:attrNameLst>
                                          <p:attrName>r</p:attrName>
                                        </p:attrNameLst>
                                      </p:cBhvr>
                                    </p:animRot>
                                    <p:animRot by="120000">
                                      <p:cBhvr>
                                        <p:cTn id="73"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C77B2905-6295-4227-A73D-0B5F0EA9CE84}"/>
              </a:ext>
            </a:extLst>
          </p:cNvPr>
          <p:cNvSpPr/>
          <p:nvPr/>
        </p:nvSpPr>
        <p:spPr>
          <a:xfrm>
            <a:off x="1162511" y="501649"/>
            <a:ext cx="4133681" cy="5854700"/>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1187A7FB-807F-4F2A-BBF7-F21560B46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1702594" y="-16042"/>
            <a:ext cx="10489406" cy="492492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12" name="图片 11">
            <a:extLst>
              <a:ext uri="{FF2B5EF4-FFF2-40B4-BE49-F238E27FC236}">
                <a16:creationId xmlns:a16="http://schemas.microsoft.com/office/drawing/2014/main" id="{6174F3FC-1FE6-4D81-81B4-ECE458A04C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222"/>
          <a:stretch/>
        </p:blipFill>
        <p:spPr>
          <a:xfrm>
            <a:off x="1702594" y="4267200"/>
            <a:ext cx="10489406" cy="2590800"/>
          </a:xfrm>
          <a:prstGeom prst="rect">
            <a:avLst/>
          </a:prstGeom>
        </p:spPr>
      </p:pic>
      <p:pic>
        <p:nvPicPr>
          <p:cNvPr id="23" name="图片 22">
            <a:extLst>
              <a:ext uri="{FF2B5EF4-FFF2-40B4-BE49-F238E27FC236}">
                <a16:creationId xmlns:a16="http://schemas.microsoft.com/office/drawing/2014/main" id="{DC9ED866-C3E0-49FC-8E3A-13867FF67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30848"/>
          <a:stretch/>
        </p:blipFill>
        <p:spPr>
          <a:xfrm>
            <a:off x="1436914" y="3148974"/>
            <a:ext cx="5149516" cy="2590800"/>
          </a:xfrm>
          <a:prstGeom prst="rect">
            <a:avLst/>
          </a:prstGeom>
        </p:spPr>
      </p:pic>
      <p:pic>
        <p:nvPicPr>
          <p:cNvPr id="24" name="图片 23">
            <a:extLst>
              <a:ext uri="{FF2B5EF4-FFF2-40B4-BE49-F238E27FC236}">
                <a16:creationId xmlns:a16="http://schemas.microsoft.com/office/drawing/2014/main" id="{05AAD9D0-674A-4CC3-BAE0-65508C57D780}"/>
              </a:ext>
            </a:extLst>
          </p:cNvPr>
          <p:cNvPicPr>
            <a:picLocks noChangeAspect="1"/>
          </p:cNvPicPr>
          <p:nvPr/>
        </p:nvPicPr>
        <p:blipFill rotWithShape="1">
          <a:blip r:embed="rId3" cstate="print">
            <a:biLevel thresh="75000"/>
            <a:extLst>
              <a:ext uri="{28A0092B-C50C-407E-A947-70E740481C1C}">
                <a14:useLocalDpi xmlns:a14="http://schemas.microsoft.com/office/drawing/2010/main" val="0"/>
              </a:ext>
            </a:extLst>
          </a:blip>
          <a:srcRect/>
          <a:stretch/>
        </p:blipFill>
        <p:spPr>
          <a:xfrm>
            <a:off x="124517" y="257713"/>
            <a:ext cx="1800127" cy="1370803"/>
          </a:xfrm>
          <a:prstGeom prst="rect">
            <a:avLst/>
          </a:prstGeom>
        </p:spPr>
      </p:pic>
      <p:pic>
        <p:nvPicPr>
          <p:cNvPr id="26" name="图片 25">
            <a:extLst>
              <a:ext uri="{FF2B5EF4-FFF2-40B4-BE49-F238E27FC236}">
                <a16:creationId xmlns:a16="http://schemas.microsoft.com/office/drawing/2014/main" id="{94F688DB-88A8-47F8-AFDB-029220C50D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61920"/>
          <a:stretch/>
        </p:blipFill>
        <p:spPr>
          <a:xfrm flipV="1">
            <a:off x="10301704" y="825171"/>
            <a:ext cx="1890296" cy="2590800"/>
          </a:xfrm>
          <a:prstGeom prst="rect">
            <a:avLst/>
          </a:prstGeom>
        </p:spPr>
      </p:pic>
      <p:sp>
        <p:nvSpPr>
          <p:cNvPr id="2" name="文本框 1">
            <a:extLst>
              <a:ext uri="{FF2B5EF4-FFF2-40B4-BE49-F238E27FC236}">
                <a16:creationId xmlns:a16="http://schemas.microsoft.com/office/drawing/2014/main" id="{5E2B1269-1F35-496C-85AC-D9517430C731}"/>
              </a:ext>
            </a:extLst>
          </p:cNvPr>
          <p:cNvSpPr txBox="1"/>
          <p:nvPr/>
        </p:nvSpPr>
        <p:spPr>
          <a:xfrm rot="16200000">
            <a:off x="6756462" y="626565"/>
            <a:ext cx="1200329" cy="8254548"/>
          </a:xfrm>
          <a:prstGeom prst="rect">
            <a:avLst/>
          </a:prstGeom>
          <a:noFill/>
        </p:spPr>
        <p:txBody>
          <a:bodyPr vert="eaVert" wrap="square" rtlCol="0">
            <a:spAutoFit/>
          </a:bodyPr>
          <a:lstStyle/>
          <a:p>
            <a:r>
              <a:rPr lang="vi-VN" altLang="zh-CN" sz="6600" b="1" dirty="0">
                <a:solidFill>
                  <a:schemeClr val="accent2"/>
                </a:solidFill>
                <a:latin typeface="Calibri" panose="020F0502020204030204" pitchFamily="34" charset="0"/>
                <a:ea typeface="方正小标宋简体" panose="02010601030101010101" pitchFamily="2" charset="-122"/>
                <a:cs typeface="Calibri" panose="020F0502020204030204" pitchFamily="34" charset="0"/>
              </a:rPr>
              <a:t>III. TỔNG KẾT</a:t>
            </a:r>
            <a:endParaRPr lang="zh-CN"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86376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FD78E61-86DB-C14A-BC15-BFB9CDF3521B}"/>
              </a:ext>
            </a:extLst>
          </p:cNvPr>
          <p:cNvSpPr txBox="1"/>
          <p:nvPr/>
        </p:nvSpPr>
        <p:spPr>
          <a:xfrm>
            <a:off x="429129" y="830917"/>
            <a:ext cx="5377721" cy="5196166"/>
          </a:xfrm>
          <a:prstGeom prst="rect">
            <a:avLst/>
          </a:prstGeom>
          <a:solidFill>
            <a:schemeClr val="accent1"/>
          </a:solidFill>
        </p:spPr>
        <p:txBody>
          <a:bodyPr wrap="square">
            <a:spAutoFit/>
          </a:bodyPr>
          <a:lstStyle/>
          <a:p>
            <a:pPr algn="ctr">
              <a:lnSpc>
                <a:spcPct val="150000"/>
              </a:lnSpc>
            </a:pPr>
            <a:r>
              <a:rPr lang="en-VN" sz="2800" b="1" i="1" dirty="0">
                <a:effectLst/>
                <a:latin typeface="Calibri" panose="020F0502020204030204" pitchFamily="34" charset="0"/>
                <a:ea typeface="Times New Roman" panose="02020603050405020304" pitchFamily="18" charset="0"/>
                <a:cs typeface="Calibri" panose="020F0502020204030204" pitchFamily="34" charset="0"/>
              </a:rPr>
              <a:t>1. Nội dung:</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lnSpc>
                <a:spcPct val="150000"/>
              </a:lnSpc>
              <a:buFontTx/>
              <a:buChar char="-"/>
            </a:pPr>
            <a:r>
              <a:rPr lang="en-VN" sz="2800" dirty="0">
                <a:effectLst/>
                <a:latin typeface="Calibri" panose="020F0502020204030204" pitchFamily="34" charset="0"/>
                <a:ea typeface="Times New Roman" panose="02020603050405020304" pitchFamily="18" charset="0"/>
                <a:cs typeface="Calibri" panose="020F0502020204030204" pitchFamily="34" charset="0"/>
              </a:rPr>
              <a:t>Ca ngợi vẻ đẹp thiên nhiên núi rừng Tây Bắc</a:t>
            </a:r>
          </a:p>
          <a:p>
            <a:pPr marL="457200" indent="-457200" algn="just">
              <a:lnSpc>
                <a:spcPct val="150000"/>
              </a:lnSpc>
              <a:buFontTx/>
              <a:buChar char="-"/>
            </a:pPr>
            <a:r>
              <a:rPr lang="en-VN" sz="2800" dirty="0">
                <a:effectLst/>
                <a:latin typeface="Calibri" panose="020F0502020204030204" pitchFamily="34" charset="0"/>
                <a:ea typeface="Times New Roman" panose="02020603050405020304" pitchFamily="18" charset="0"/>
                <a:cs typeface="Calibri" panose="020F0502020204030204" pitchFamily="34" charset="0"/>
              </a:rPr>
              <a:t>Sự hân hoan, vui vẻ, trẻ trung, sôi động của con người mỗi dịp Tết đến</a:t>
            </a:r>
          </a:p>
          <a:p>
            <a:pPr marL="457200" indent="-457200" algn="just">
              <a:lnSpc>
                <a:spcPct val="150000"/>
              </a:lnSpc>
              <a:buFontTx/>
              <a:buChar char="-"/>
            </a:pPr>
            <a:r>
              <a:rPr lang="en-VN" sz="2800" dirty="0">
                <a:effectLst/>
                <a:latin typeface="Calibri" panose="020F0502020204030204" pitchFamily="34" charset="0"/>
                <a:ea typeface="Times New Roman" panose="02020603050405020304" pitchFamily="18" charset="0"/>
                <a:cs typeface="Calibri" panose="020F0502020204030204" pitchFamily="34" charset="0"/>
              </a:rPr>
              <a:t>Nỗi nhớ thương quê nhà của người con xa quê hương</a:t>
            </a:r>
          </a:p>
        </p:txBody>
      </p:sp>
      <p:sp>
        <p:nvSpPr>
          <p:cNvPr id="9" name="TextBox 8">
            <a:extLst>
              <a:ext uri="{FF2B5EF4-FFF2-40B4-BE49-F238E27FC236}">
                <a16:creationId xmlns:a16="http://schemas.microsoft.com/office/drawing/2014/main" id="{941ADF25-8B43-9B4E-BC8B-BAC609780B0A}"/>
              </a:ext>
            </a:extLst>
          </p:cNvPr>
          <p:cNvSpPr txBox="1"/>
          <p:nvPr/>
        </p:nvSpPr>
        <p:spPr>
          <a:xfrm>
            <a:off x="6415132" y="830917"/>
            <a:ext cx="5377721" cy="5196166"/>
          </a:xfrm>
          <a:prstGeom prst="rect">
            <a:avLst/>
          </a:prstGeom>
          <a:solidFill>
            <a:schemeClr val="tx1"/>
          </a:solidFill>
        </p:spPr>
        <p:txBody>
          <a:bodyPr wrap="square">
            <a:spAutoFit/>
          </a:bodyPr>
          <a:lstStyle/>
          <a:p>
            <a:pPr algn="ctr">
              <a:lnSpc>
                <a:spcPct val="150000"/>
              </a:lnSpc>
            </a:pPr>
            <a:r>
              <a:rPr lang="en-VN" sz="2800" b="1" i="1" dirty="0">
                <a:solidFill>
                  <a:schemeClr val="accent1">
                    <a:lumMod val="90000"/>
                  </a:schemeClr>
                </a:solidFill>
                <a:effectLst/>
                <a:latin typeface="Calibri" panose="020F0502020204030204" pitchFamily="34" charset="0"/>
                <a:ea typeface="Times New Roman" panose="02020603050405020304" pitchFamily="18" charset="0"/>
                <a:cs typeface="Calibri" panose="020F0502020204030204" pitchFamily="34" charset="0"/>
              </a:rPr>
              <a:t>2. Nghệ thuật:</a:t>
            </a:r>
            <a:endParaRPr lang="en-VN" sz="2800" dirty="0">
              <a:solidFill>
                <a:schemeClr val="accent1">
                  <a:lumMod val="90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lnSpc>
                <a:spcPct val="150000"/>
              </a:lnSpc>
              <a:buFontTx/>
              <a:buChar char="-"/>
            </a:pPr>
            <a:r>
              <a:rPr lang="en-VN" sz="2800" dirty="0">
                <a:solidFill>
                  <a:schemeClr val="accent1">
                    <a:lumMod val="90000"/>
                  </a:schemeClr>
                </a:solidFill>
                <a:effectLst/>
                <a:latin typeface="Calibri" panose="020F0502020204030204" pitchFamily="34" charset="0"/>
                <a:ea typeface="Times New Roman" panose="02020603050405020304" pitchFamily="18" charset="0"/>
                <a:cs typeface="Calibri" panose="020F0502020204030204" pitchFamily="34" charset="0"/>
              </a:rPr>
              <a:t>Thể thơ tự do vui tươi, rộn ràng, tạo không khí  sôi nổi</a:t>
            </a:r>
          </a:p>
          <a:p>
            <a:pPr marL="457200" indent="-457200" algn="just">
              <a:lnSpc>
                <a:spcPct val="150000"/>
              </a:lnSpc>
              <a:buFontTx/>
              <a:buChar char="-"/>
            </a:pPr>
            <a:r>
              <a:rPr lang="en-VN" sz="2800" dirty="0">
                <a:solidFill>
                  <a:schemeClr val="accent1">
                    <a:lumMod val="90000"/>
                  </a:schemeClr>
                </a:solidFill>
                <a:effectLst/>
                <a:latin typeface="Calibri" panose="020F0502020204030204" pitchFamily="34" charset="0"/>
                <a:ea typeface="Times New Roman" panose="02020603050405020304" pitchFamily="18" charset="0"/>
                <a:cs typeface="Calibri" panose="020F0502020204030204" pitchFamily="34" charset="0"/>
              </a:rPr>
              <a:t>Giọng thơ hào hứng, say mê</a:t>
            </a:r>
          </a:p>
          <a:p>
            <a:pPr marL="457200" indent="-457200" algn="just">
              <a:lnSpc>
                <a:spcPct val="150000"/>
              </a:lnSpc>
              <a:buFontTx/>
              <a:buChar char="-"/>
            </a:pPr>
            <a:r>
              <a:rPr lang="en-VN" sz="2800" dirty="0">
                <a:solidFill>
                  <a:schemeClr val="accent1">
                    <a:lumMod val="90000"/>
                  </a:schemeClr>
                </a:solidFill>
                <a:effectLst/>
                <a:latin typeface="Calibri" panose="020F0502020204030204" pitchFamily="34" charset="0"/>
                <a:ea typeface="Times New Roman" panose="02020603050405020304" pitchFamily="18" charset="0"/>
                <a:cs typeface="Calibri" panose="020F0502020204030204" pitchFamily="34" charset="0"/>
              </a:rPr>
              <a:t>Các biện pháp tu từ được sử dụng linh hoạt, sáng tạo</a:t>
            </a:r>
          </a:p>
          <a:p>
            <a:pPr marL="457200" indent="-457200" algn="just">
              <a:lnSpc>
                <a:spcPct val="150000"/>
              </a:lnSpc>
              <a:buFontTx/>
              <a:buChar char="-"/>
            </a:pPr>
            <a:endParaRPr lang="en-VN" sz="2800" dirty="0">
              <a:solidFill>
                <a:schemeClr val="accent1">
                  <a:lumMod val="90000"/>
                </a:schemeClr>
              </a:solidFill>
              <a:latin typeface="Calibri" panose="020F0502020204030204" pitchFamily="34" charset="0"/>
              <a:ea typeface="Times New Roman" panose="02020603050405020304" pitchFamily="18" charset="0"/>
              <a:cs typeface="Calibri" panose="020F0502020204030204" pitchFamily="34" charset="0"/>
            </a:endParaRPr>
          </a:p>
          <a:p>
            <a:pPr marL="457200" indent="-457200" algn="just">
              <a:lnSpc>
                <a:spcPct val="150000"/>
              </a:lnSpc>
              <a:buFontTx/>
              <a:buChar char="-"/>
            </a:pPr>
            <a:endParaRPr lang="en-VN" sz="2800" dirty="0">
              <a:solidFill>
                <a:schemeClr val="accent1">
                  <a:lumMod val="90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9000800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C77B2905-6295-4227-A73D-0B5F0EA9CE84}"/>
              </a:ext>
            </a:extLst>
          </p:cNvPr>
          <p:cNvSpPr/>
          <p:nvPr/>
        </p:nvSpPr>
        <p:spPr>
          <a:xfrm>
            <a:off x="1162511" y="501649"/>
            <a:ext cx="4133681" cy="5854700"/>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1187A7FB-807F-4F2A-BBF7-F21560B46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1702594" y="-16042"/>
            <a:ext cx="10489406" cy="492492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12" name="图片 11">
            <a:extLst>
              <a:ext uri="{FF2B5EF4-FFF2-40B4-BE49-F238E27FC236}">
                <a16:creationId xmlns:a16="http://schemas.microsoft.com/office/drawing/2014/main" id="{6174F3FC-1FE6-4D81-81B4-ECE458A04C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222"/>
          <a:stretch/>
        </p:blipFill>
        <p:spPr>
          <a:xfrm>
            <a:off x="1702594" y="4267200"/>
            <a:ext cx="10489406" cy="2590800"/>
          </a:xfrm>
          <a:prstGeom prst="rect">
            <a:avLst/>
          </a:prstGeom>
        </p:spPr>
      </p:pic>
      <p:pic>
        <p:nvPicPr>
          <p:cNvPr id="23" name="图片 22">
            <a:extLst>
              <a:ext uri="{FF2B5EF4-FFF2-40B4-BE49-F238E27FC236}">
                <a16:creationId xmlns:a16="http://schemas.microsoft.com/office/drawing/2014/main" id="{DC9ED866-C3E0-49FC-8E3A-13867FF67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30848"/>
          <a:stretch/>
        </p:blipFill>
        <p:spPr>
          <a:xfrm>
            <a:off x="1436914" y="3148974"/>
            <a:ext cx="5149516" cy="2590800"/>
          </a:xfrm>
          <a:prstGeom prst="rect">
            <a:avLst/>
          </a:prstGeom>
        </p:spPr>
      </p:pic>
      <p:pic>
        <p:nvPicPr>
          <p:cNvPr id="24" name="图片 23">
            <a:extLst>
              <a:ext uri="{FF2B5EF4-FFF2-40B4-BE49-F238E27FC236}">
                <a16:creationId xmlns:a16="http://schemas.microsoft.com/office/drawing/2014/main" id="{05AAD9D0-674A-4CC3-BAE0-65508C57D780}"/>
              </a:ext>
            </a:extLst>
          </p:cNvPr>
          <p:cNvPicPr>
            <a:picLocks noChangeAspect="1"/>
          </p:cNvPicPr>
          <p:nvPr/>
        </p:nvPicPr>
        <p:blipFill rotWithShape="1">
          <a:blip r:embed="rId3" cstate="print">
            <a:biLevel thresh="75000"/>
            <a:extLst>
              <a:ext uri="{28A0092B-C50C-407E-A947-70E740481C1C}">
                <a14:useLocalDpi xmlns:a14="http://schemas.microsoft.com/office/drawing/2010/main" val="0"/>
              </a:ext>
            </a:extLst>
          </a:blip>
          <a:srcRect/>
          <a:stretch/>
        </p:blipFill>
        <p:spPr>
          <a:xfrm>
            <a:off x="124517" y="257713"/>
            <a:ext cx="1800127" cy="1370803"/>
          </a:xfrm>
          <a:prstGeom prst="rect">
            <a:avLst/>
          </a:prstGeom>
        </p:spPr>
      </p:pic>
      <p:pic>
        <p:nvPicPr>
          <p:cNvPr id="26" name="图片 25">
            <a:extLst>
              <a:ext uri="{FF2B5EF4-FFF2-40B4-BE49-F238E27FC236}">
                <a16:creationId xmlns:a16="http://schemas.microsoft.com/office/drawing/2014/main" id="{94F688DB-88A8-47F8-AFDB-029220C50D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61920"/>
          <a:stretch/>
        </p:blipFill>
        <p:spPr>
          <a:xfrm flipV="1">
            <a:off x="10301704" y="825171"/>
            <a:ext cx="1890296" cy="2590800"/>
          </a:xfrm>
          <a:prstGeom prst="rect">
            <a:avLst/>
          </a:prstGeom>
        </p:spPr>
      </p:pic>
      <p:sp>
        <p:nvSpPr>
          <p:cNvPr id="2" name="文本框 1">
            <a:extLst>
              <a:ext uri="{FF2B5EF4-FFF2-40B4-BE49-F238E27FC236}">
                <a16:creationId xmlns:a16="http://schemas.microsoft.com/office/drawing/2014/main" id="{5E2B1269-1F35-496C-85AC-D9517430C731}"/>
              </a:ext>
            </a:extLst>
          </p:cNvPr>
          <p:cNvSpPr txBox="1"/>
          <p:nvPr/>
        </p:nvSpPr>
        <p:spPr>
          <a:xfrm rot="16200000">
            <a:off x="6571795" y="809155"/>
            <a:ext cx="1569660" cy="8254548"/>
          </a:xfrm>
          <a:prstGeom prst="rect">
            <a:avLst/>
          </a:prstGeom>
          <a:noFill/>
        </p:spPr>
        <p:txBody>
          <a:bodyPr vert="eaVert" wrap="square" rtlCol="0">
            <a:spAutoFit/>
          </a:bodyPr>
          <a:lstStyle/>
          <a:p>
            <a:r>
              <a:rPr lang="vi-VN" altLang="zh-CN" sz="6600" b="1" dirty="0">
                <a:solidFill>
                  <a:schemeClr val="accent2"/>
                </a:solidFill>
                <a:latin typeface="Calibri" panose="020F0502020204030204" pitchFamily="34" charset="0"/>
                <a:ea typeface="方正小标宋简体" panose="02010601030101010101" pitchFamily="2" charset="-122"/>
                <a:cs typeface="Calibri" panose="020F0502020204030204" pitchFamily="34" charset="0"/>
              </a:rPr>
              <a:t>IV. LUYỆN TẬP</a:t>
            </a:r>
            <a:endParaRPr lang="zh-CN" altLang="en-US" sz="6600" b="1" dirty="0">
              <a:solidFill>
                <a:schemeClr val="accent2"/>
              </a:solidFill>
              <a:latin typeface="Calibri" panose="020F0502020204030204" pitchFamily="34" charset="0"/>
              <a:ea typeface="方正小标宋简体" panose="02010601030101010101" pitchFamily="2" charset="-122"/>
              <a:cs typeface="Calibri" panose="020F0502020204030204" pitchFamily="34" charset="0"/>
            </a:endParaRPr>
          </a:p>
          <a:p>
            <a:endParaRPr lang="zh-CN"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10048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8DE36697-E7AB-A54F-93CC-D89E0A6D27C9}"/>
              </a:ext>
            </a:extLst>
          </p:cNvPr>
          <p:cNvSpPr/>
          <p:nvPr/>
        </p:nvSpPr>
        <p:spPr>
          <a:xfrm>
            <a:off x="344774" y="1109781"/>
            <a:ext cx="8274570" cy="2120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Em thích nhất những câu thơ, hình ảnh nào trong văn bản </a:t>
            </a:r>
            <a:r>
              <a:rPr lang="vi-VN" sz="3200" i="1" dirty="0">
                <a:solidFill>
                  <a:srgbClr val="000000"/>
                </a:solidFill>
                <a:effectLst/>
                <a:latin typeface="Times New Roman" panose="02020603050405020304" pitchFamily="18" charset="0"/>
                <a:ea typeface="Times New Roman" panose="02020603050405020304" pitchFamily="18" charset="0"/>
              </a:rPr>
              <a:t>Mùa hoa mận? </a:t>
            </a:r>
            <a:r>
              <a:rPr lang="vi-VN" sz="3200" dirty="0">
                <a:solidFill>
                  <a:srgbClr val="000000"/>
                </a:solidFill>
                <a:effectLst/>
                <a:latin typeface="Times New Roman" panose="02020603050405020304" pitchFamily="18" charset="0"/>
                <a:ea typeface="Times New Roman" panose="02020603050405020304" pitchFamily="18" charset="0"/>
              </a:rPr>
              <a:t>Vì sao?</a:t>
            </a:r>
            <a:r>
              <a:rPr lang="en-VN" sz="3200" dirty="0">
                <a:effectLst/>
              </a:rPr>
              <a:t> </a:t>
            </a:r>
            <a:endParaRPr lang="vi-VN" sz="3200" dirty="0"/>
          </a:p>
        </p:txBody>
      </p:sp>
      <p:sp>
        <p:nvSpPr>
          <p:cNvPr id="8" name="TextBox 7">
            <a:extLst>
              <a:ext uri="{FF2B5EF4-FFF2-40B4-BE49-F238E27FC236}">
                <a16:creationId xmlns:a16="http://schemas.microsoft.com/office/drawing/2014/main" id="{79E1E025-4B3E-1641-8F3F-8B8077398D63}"/>
              </a:ext>
            </a:extLst>
          </p:cNvPr>
          <p:cNvSpPr txBox="1"/>
          <p:nvPr/>
        </p:nvSpPr>
        <p:spPr>
          <a:xfrm>
            <a:off x="344774" y="3453938"/>
            <a:ext cx="10583055" cy="2600199"/>
          </a:xfrm>
          <a:prstGeom prst="rect">
            <a:avLst/>
          </a:prstGeom>
          <a:noFill/>
        </p:spPr>
        <p:txBody>
          <a:bodyPr wrap="square">
            <a:spAutoFit/>
          </a:bodyPr>
          <a:lstStyle/>
          <a:p>
            <a:pPr algn="just">
              <a:lnSpc>
                <a:spcPct val="150000"/>
              </a:lnSpc>
            </a:pPr>
            <a:r>
              <a:rPr lang="vi-VN" sz="2800" dirty="0">
                <a:effectLst/>
                <a:latin typeface="Times New Roman" panose="02020603050405020304" pitchFamily="18" charset="0"/>
                <a:ea typeface="Times New Roman" panose="02020603050405020304" pitchFamily="18" charset="0"/>
              </a:rPr>
              <a:t>+ C</a:t>
            </a:r>
            <a:r>
              <a:rPr lang="en-VN" sz="2800" dirty="0">
                <a:effectLst/>
                <a:latin typeface="Times New Roman" panose="02020603050405020304" pitchFamily="18" charset="0"/>
                <a:ea typeface="Times New Roman" panose="02020603050405020304" pitchFamily="18" charset="0"/>
              </a:rPr>
              <a:t>âu thơ, hình ảnh: “cành mận bung cánh muốt”</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vi-VN" sz="2800" dirty="0">
                <a:effectLst/>
                <a:latin typeface="Times New Roman" panose="02020603050405020304" pitchFamily="18" charset="0"/>
                <a:ea typeface="Times New Roman" panose="02020603050405020304" pitchFamily="18" charset="0"/>
              </a:rPr>
              <a:t>+ H</a:t>
            </a:r>
            <a:r>
              <a:rPr lang="en-VN" sz="2800" dirty="0">
                <a:effectLst/>
                <a:latin typeface="Times New Roman" panose="02020603050405020304" pitchFamily="18" charset="0"/>
                <a:ea typeface="Times New Roman" panose="02020603050405020304" pitchFamily="18" charset="0"/>
              </a:rPr>
              <a:t>oa mận là dấu hiệu của mùa xuân, loại hoa đặc trưng ở miền Tây Bắc</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vi-VN" sz="2800" dirty="0">
                <a:effectLst/>
                <a:latin typeface="Times New Roman" panose="02020603050405020304" pitchFamily="18" charset="0"/>
                <a:ea typeface="Times New Roman" panose="02020603050405020304" pitchFamily="18" charset="0"/>
              </a:rPr>
              <a:t>+ H</a:t>
            </a:r>
            <a:r>
              <a:rPr lang="en-VN" sz="2800" dirty="0">
                <a:effectLst/>
                <a:latin typeface="Times New Roman" panose="02020603050405020304" pitchFamily="18" charset="0"/>
                <a:ea typeface="Times New Roman" panose="02020603050405020304" pitchFamily="18" charset="0"/>
              </a:rPr>
              <a:t>oa mận gợi nhớ về những kí ức xa xưa</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vi-VN" sz="2800" dirty="0">
                <a:effectLst/>
                <a:latin typeface="Times New Roman" panose="02020603050405020304" pitchFamily="18" charset="0"/>
                <a:ea typeface="Times New Roman" panose="02020603050405020304" pitchFamily="18" charset="0"/>
              </a:rPr>
              <a:t>+ Tình yêu quê hương</a:t>
            </a:r>
            <a:endParaRPr lang="en-VN" sz="2400" dirty="0">
              <a:effectLst/>
              <a:latin typeface="Times New Roman" panose="02020603050405020304" pitchFamily="18" charset="0"/>
              <a:ea typeface="Times New Roman" panose="02020603050405020304" pitchFamily="18" charset="0"/>
            </a:endParaRPr>
          </a:p>
        </p:txBody>
      </p:sp>
      <p:pic>
        <p:nvPicPr>
          <p:cNvPr id="9" name="图片 27">
            <a:extLst>
              <a:ext uri="{FF2B5EF4-FFF2-40B4-BE49-F238E27FC236}">
                <a16:creationId xmlns:a16="http://schemas.microsoft.com/office/drawing/2014/main" id="{DA6FDDA7-3FA1-E649-B63F-E3945D13A8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7676684" y="-16042"/>
            <a:ext cx="4515315" cy="2120005"/>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Tree>
    <p:extLst>
      <p:ext uri="{BB962C8B-B14F-4D97-AF65-F5344CB8AC3E}">
        <p14:creationId xmlns:p14="http://schemas.microsoft.com/office/powerpoint/2010/main" val="25206519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C77B2905-6295-4227-A73D-0B5F0EA9CE84}"/>
              </a:ext>
            </a:extLst>
          </p:cNvPr>
          <p:cNvSpPr/>
          <p:nvPr/>
        </p:nvSpPr>
        <p:spPr>
          <a:xfrm>
            <a:off x="1162511" y="501649"/>
            <a:ext cx="4133681" cy="5854700"/>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1187A7FB-807F-4F2A-BBF7-F21560B46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1702594" y="-16042"/>
            <a:ext cx="10489406" cy="492492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12" name="图片 11">
            <a:extLst>
              <a:ext uri="{FF2B5EF4-FFF2-40B4-BE49-F238E27FC236}">
                <a16:creationId xmlns:a16="http://schemas.microsoft.com/office/drawing/2014/main" id="{6174F3FC-1FE6-4D81-81B4-ECE458A04C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222"/>
          <a:stretch/>
        </p:blipFill>
        <p:spPr>
          <a:xfrm>
            <a:off x="1702594" y="4267200"/>
            <a:ext cx="10489406" cy="2590800"/>
          </a:xfrm>
          <a:prstGeom prst="rect">
            <a:avLst/>
          </a:prstGeom>
        </p:spPr>
      </p:pic>
      <p:pic>
        <p:nvPicPr>
          <p:cNvPr id="23" name="图片 22">
            <a:extLst>
              <a:ext uri="{FF2B5EF4-FFF2-40B4-BE49-F238E27FC236}">
                <a16:creationId xmlns:a16="http://schemas.microsoft.com/office/drawing/2014/main" id="{DC9ED866-C3E0-49FC-8E3A-13867FF67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30848"/>
          <a:stretch/>
        </p:blipFill>
        <p:spPr>
          <a:xfrm>
            <a:off x="1436914" y="3148974"/>
            <a:ext cx="5149516" cy="2590800"/>
          </a:xfrm>
          <a:prstGeom prst="rect">
            <a:avLst/>
          </a:prstGeom>
        </p:spPr>
      </p:pic>
      <p:pic>
        <p:nvPicPr>
          <p:cNvPr id="24" name="图片 23">
            <a:extLst>
              <a:ext uri="{FF2B5EF4-FFF2-40B4-BE49-F238E27FC236}">
                <a16:creationId xmlns:a16="http://schemas.microsoft.com/office/drawing/2014/main" id="{05AAD9D0-674A-4CC3-BAE0-65508C57D780}"/>
              </a:ext>
            </a:extLst>
          </p:cNvPr>
          <p:cNvPicPr>
            <a:picLocks noChangeAspect="1"/>
          </p:cNvPicPr>
          <p:nvPr/>
        </p:nvPicPr>
        <p:blipFill rotWithShape="1">
          <a:blip r:embed="rId3" cstate="print">
            <a:biLevel thresh="75000"/>
            <a:extLst>
              <a:ext uri="{28A0092B-C50C-407E-A947-70E740481C1C}">
                <a14:useLocalDpi xmlns:a14="http://schemas.microsoft.com/office/drawing/2010/main" val="0"/>
              </a:ext>
            </a:extLst>
          </a:blip>
          <a:srcRect/>
          <a:stretch/>
        </p:blipFill>
        <p:spPr>
          <a:xfrm>
            <a:off x="124517" y="257713"/>
            <a:ext cx="1800127" cy="1370803"/>
          </a:xfrm>
          <a:prstGeom prst="rect">
            <a:avLst/>
          </a:prstGeom>
        </p:spPr>
      </p:pic>
      <p:pic>
        <p:nvPicPr>
          <p:cNvPr id="26" name="图片 25">
            <a:extLst>
              <a:ext uri="{FF2B5EF4-FFF2-40B4-BE49-F238E27FC236}">
                <a16:creationId xmlns:a16="http://schemas.microsoft.com/office/drawing/2014/main" id="{94F688DB-88A8-47F8-AFDB-029220C50D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61920"/>
          <a:stretch/>
        </p:blipFill>
        <p:spPr>
          <a:xfrm flipV="1">
            <a:off x="10301704" y="825171"/>
            <a:ext cx="1890296" cy="2590800"/>
          </a:xfrm>
          <a:prstGeom prst="rect">
            <a:avLst/>
          </a:prstGeom>
        </p:spPr>
      </p:pic>
      <p:sp>
        <p:nvSpPr>
          <p:cNvPr id="2" name="文本框 1">
            <a:extLst>
              <a:ext uri="{FF2B5EF4-FFF2-40B4-BE49-F238E27FC236}">
                <a16:creationId xmlns:a16="http://schemas.microsoft.com/office/drawing/2014/main" id="{5E2B1269-1F35-496C-85AC-D9517430C731}"/>
              </a:ext>
            </a:extLst>
          </p:cNvPr>
          <p:cNvSpPr txBox="1"/>
          <p:nvPr/>
        </p:nvSpPr>
        <p:spPr>
          <a:xfrm rot="16200000">
            <a:off x="6571795" y="809155"/>
            <a:ext cx="1569660" cy="8254548"/>
          </a:xfrm>
          <a:prstGeom prst="rect">
            <a:avLst/>
          </a:prstGeom>
          <a:noFill/>
        </p:spPr>
        <p:txBody>
          <a:bodyPr vert="eaVert" wrap="square" rtlCol="0">
            <a:spAutoFit/>
          </a:bodyPr>
          <a:lstStyle/>
          <a:p>
            <a:r>
              <a:rPr lang="vi-VN" altLang="zh-CN" sz="6600" b="1" dirty="0">
                <a:solidFill>
                  <a:schemeClr val="accent2"/>
                </a:solidFill>
                <a:latin typeface="Calibri" panose="020F0502020204030204" pitchFamily="34" charset="0"/>
                <a:ea typeface="方正小标宋简体" panose="02010601030101010101" pitchFamily="2" charset="-122"/>
                <a:cs typeface="Calibri" panose="020F0502020204030204" pitchFamily="34" charset="0"/>
              </a:rPr>
              <a:t>V. VẬN DỤNG</a:t>
            </a:r>
            <a:endParaRPr lang="zh-CN" altLang="en-US" sz="6600" b="1" dirty="0">
              <a:solidFill>
                <a:schemeClr val="accent2"/>
              </a:solidFill>
              <a:latin typeface="Calibri" panose="020F0502020204030204" pitchFamily="34" charset="0"/>
              <a:ea typeface="方正小标宋简体" panose="02010601030101010101" pitchFamily="2" charset="-122"/>
              <a:cs typeface="Calibri" panose="020F0502020204030204" pitchFamily="34" charset="0"/>
            </a:endParaRPr>
          </a:p>
          <a:p>
            <a:endParaRPr lang="zh-CN"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00795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8DE36697-E7AB-A54F-93CC-D89E0A6D27C9}"/>
              </a:ext>
            </a:extLst>
          </p:cNvPr>
          <p:cNvSpPr/>
          <p:nvPr/>
        </p:nvSpPr>
        <p:spPr>
          <a:xfrm>
            <a:off x="378032" y="1499527"/>
            <a:ext cx="8765968" cy="3956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VN" sz="3200" dirty="0">
                <a:solidFill>
                  <a:schemeClr val="tx1"/>
                </a:solidFill>
                <a:latin typeface="Calibri" panose="020F0502020204030204" pitchFamily="34" charset="0"/>
                <a:cs typeface="Calibri" panose="020F0502020204030204" pitchFamily="34" charset="0"/>
              </a:rPr>
              <a:t>	Tưởng tượng một “người đi xa” trong bài thơ đã “nhớ lối trở về” quê hương vào “mùa hoa mận”. Những cảm xúc tình cảm nào đang diễn ra trong tầm hồn người đó? Hãy viết một đoạn văn (khoảng 6-8) để ghi lại cảm xúc, tình cảm ấy? </a:t>
            </a:r>
            <a:endParaRPr lang="vi-VN" sz="3200" dirty="0">
              <a:solidFill>
                <a:schemeClr val="tx1"/>
              </a:solidFill>
              <a:latin typeface="Calibri" panose="020F0502020204030204" pitchFamily="34" charset="0"/>
              <a:cs typeface="Calibri" panose="020F0502020204030204" pitchFamily="34" charset="0"/>
            </a:endParaRPr>
          </a:p>
        </p:txBody>
      </p:sp>
      <p:pic>
        <p:nvPicPr>
          <p:cNvPr id="9" name="图片 27">
            <a:extLst>
              <a:ext uri="{FF2B5EF4-FFF2-40B4-BE49-F238E27FC236}">
                <a16:creationId xmlns:a16="http://schemas.microsoft.com/office/drawing/2014/main" id="{DA6FDDA7-3FA1-E649-B63F-E3945D13A8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7676684" y="-16042"/>
            <a:ext cx="4515315" cy="2120005"/>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Tree>
    <p:extLst>
      <p:ext uri="{BB962C8B-B14F-4D97-AF65-F5344CB8AC3E}">
        <p14:creationId xmlns:p14="http://schemas.microsoft.com/office/powerpoint/2010/main" val="37908104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C77B2905-6295-4227-A73D-0B5F0EA9CE84}"/>
              </a:ext>
            </a:extLst>
          </p:cNvPr>
          <p:cNvSpPr/>
          <p:nvPr/>
        </p:nvSpPr>
        <p:spPr>
          <a:xfrm>
            <a:off x="1162511" y="501649"/>
            <a:ext cx="4133681" cy="5854700"/>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1187A7FB-807F-4F2A-BBF7-F21560B46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1702594" y="-16042"/>
            <a:ext cx="10489406" cy="492492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12" name="图片 11">
            <a:extLst>
              <a:ext uri="{FF2B5EF4-FFF2-40B4-BE49-F238E27FC236}">
                <a16:creationId xmlns:a16="http://schemas.microsoft.com/office/drawing/2014/main" id="{6174F3FC-1FE6-4D81-81B4-ECE458A04C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222"/>
          <a:stretch/>
        </p:blipFill>
        <p:spPr>
          <a:xfrm>
            <a:off x="1702594" y="4267200"/>
            <a:ext cx="10489406" cy="2590800"/>
          </a:xfrm>
          <a:prstGeom prst="rect">
            <a:avLst/>
          </a:prstGeom>
        </p:spPr>
      </p:pic>
      <p:pic>
        <p:nvPicPr>
          <p:cNvPr id="23" name="图片 22">
            <a:extLst>
              <a:ext uri="{FF2B5EF4-FFF2-40B4-BE49-F238E27FC236}">
                <a16:creationId xmlns:a16="http://schemas.microsoft.com/office/drawing/2014/main" id="{DC9ED866-C3E0-49FC-8E3A-13867FF67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30848"/>
          <a:stretch/>
        </p:blipFill>
        <p:spPr>
          <a:xfrm>
            <a:off x="0" y="2564742"/>
            <a:ext cx="5149516" cy="2590800"/>
          </a:xfrm>
          <a:prstGeom prst="rect">
            <a:avLst/>
          </a:prstGeom>
        </p:spPr>
      </p:pic>
      <p:pic>
        <p:nvPicPr>
          <p:cNvPr id="24" name="图片 23">
            <a:extLst>
              <a:ext uri="{FF2B5EF4-FFF2-40B4-BE49-F238E27FC236}">
                <a16:creationId xmlns:a16="http://schemas.microsoft.com/office/drawing/2014/main" id="{05AAD9D0-674A-4CC3-BAE0-65508C57D780}"/>
              </a:ext>
            </a:extLst>
          </p:cNvPr>
          <p:cNvPicPr>
            <a:picLocks noChangeAspect="1"/>
          </p:cNvPicPr>
          <p:nvPr/>
        </p:nvPicPr>
        <p:blipFill rotWithShape="1">
          <a:blip r:embed="rId3" cstate="print">
            <a:biLevel thresh="75000"/>
            <a:extLst>
              <a:ext uri="{28A0092B-C50C-407E-A947-70E740481C1C}">
                <a14:useLocalDpi xmlns:a14="http://schemas.microsoft.com/office/drawing/2010/main" val="0"/>
              </a:ext>
            </a:extLst>
          </a:blip>
          <a:srcRect/>
          <a:stretch/>
        </p:blipFill>
        <p:spPr>
          <a:xfrm>
            <a:off x="124517" y="257713"/>
            <a:ext cx="1800127" cy="1370803"/>
          </a:xfrm>
          <a:prstGeom prst="rect">
            <a:avLst/>
          </a:prstGeom>
        </p:spPr>
      </p:pic>
      <p:pic>
        <p:nvPicPr>
          <p:cNvPr id="26" name="图片 25">
            <a:extLst>
              <a:ext uri="{FF2B5EF4-FFF2-40B4-BE49-F238E27FC236}">
                <a16:creationId xmlns:a16="http://schemas.microsoft.com/office/drawing/2014/main" id="{94F688DB-88A8-47F8-AFDB-029220C50D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61920"/>
          <a:stretch/>
        </p:blipFill>
        <p:spPr>
          <a:xfrm flipV="1">
            <a:off x="10301704" y="825171"/>
            <a:ext cx="1890296" cy="2590800"/>
          </a:xfrm>
          <a:prstGeom prst="rect">
            <a:avLst/>
          </a:prstGeom>
        </p:spPr>
      </p:pic>
      <p:pic>
        <p:nvPicPr>
          <p:cNvPr id="3" name="Picture 2">
            <a:extLst>
              <a:ext uri="{FF2B5EF4-FFF2-40B4-BE49-F238E27FC236}">
                <a16:creationId xmlns:a16="http://schemas.microsoft.com/office/drawing/2014/main" id="{2BD579B1-D4BD-7243-BE53-8F92B5E60229}"/>
              </a:ext>
            </a:extLst>
          </p:cNvPr>
          <p:cNvPicPr>
            <a:picLocks noChangeAspect="1"/>
          </p:cNvPicPr>
          <p:nvPr/>
        </p:nvPicPr>
        <p:blipFill>
          <a:blip r:embed="rId4"/>
          <a:stretch>
            <a:fillRect/>
          </a:stretch>
        </p:blipFill>
        <p:spPr>
          <a:xfrm>
            <a:off x="924301" y="3451349"/>
            <a:ext cx="4610100" cy="1765300"/>
          </a:xfrm>
          <a:prstGeom prst="rect">
            <a:avLst/>
          </a:prstGeom>
        </p:spPr>
      </p:pic>
    </p:spTree>
    <p:extLst>
      <p:ext uri="{BB962C8B-B14F-4D97-AF65-F5344CB8AC3E}">
        <p14:creationId xmlns:p14="http://schemas.microsoft.com/office/powerpoint/2010/main" val="1464008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0A43FEC2-C806-9E4B-B1A4-E80DED808CBB}"/>
              </a:ext>
            </a:extLst>
          </p:cNvPr>
          <p:cNvSpPr/>
          <p:nvPr/>
        </p:nvSpPr>
        <p:spPr>
          <a:xfrm>
            <a:off x="1379096" y="1660161"/>
            <a:ext cx="9071547" cy="1768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Câu 1: Đọc thuộc lòng 01 bài thơ tự do mà em biết? </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3" name="图片 27">
            <a:extLst>
              <a:ext uri="{FF2B5EF4-FFF2-40B4-BE49-F238E27FC236}">
                <a16:creationId xmlns:a16="http://schemas.microsoft.com/office/drawing/2014/main" id="{785DBC42-E546-5D4C-AEFD-06A74D5422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6613519" y="0"/>
            <a:ext cx="5587219" cy="2623279"/>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4" name="Right Arrow 3">
            <a:hlinkClick r:id="rId3" action="ppaction://hlinksldjump"/>
            <a:extLst>
              <a:ext uri="{FF2B5EF4-FFF2-40B4-BE49-F238E27FC236}">
                <a16:creationId xmlns:a16="http://schemas.microsoft.com/office/drawing/2014/main" id="{56E03679-8CF2-C04B-85CA-41CF299D2817}"/>
              </a:ext>
            </a:extLst>
          </p:cNvPr>
          <p:cNvSpPr/>
          <p:nvPr/>
        </p:nvSpPr>
        <p:spPr>
          <a:xfrm>
            <a:off x="10957810" y="6145967"/>
            <a:ext cx="854439" cy="554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6641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F92CC79-D386-3446-9174-69296A05A3E3}"/>
              </a:ext>
            </a:extLst>
          </p:cNvPr>
          <p:cNvSpPr/>
          <p:nvPr/>
        </p:nvSpPr>
        <p:spPr>
          <a:xfrm>
            <a:off x="1682645" y="517160"/>
            <a:ext cx="8826709" cy="1768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Câu 2: Bức tranh đồng bằng sông Cửu Long hiện lên đây sinh động qua bài thơ nào trong bài 7?</a:t>
            </a:r>
            <a:endParaRPr lang="en-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Rounded Rectangle 2">
            <a:extLst>
              <a:ext uri="{FF2B5EF4-FFF2-40B4-BE49-F238E27FC236}">
                <a16:creationId xmlns:a16="http://schemas.microsoft.com/office/drawing/2014/main" id="{166452B9-997D-DE4B-B5B0-AF49D2482DFB}"/>
              </a:ext>
            </a:extLst>
          </p:cNvPr>
          <p:cNvSpPr/>
          <p:nvPr/>
        </p:nvSpPr>
        <p:spPr>
          <a:xfrm>
            <a:off x="3762531" y="4197246"/>
            <a:ext cx="5216577" cy="125917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latin typeface="Calibri" panose="020F0502020204030204" pitchFamily="34" charset="0"/>
                <a:cs typeface="Calibri" panose="020F0502020204030204" pitchFamily="34" charset="0"/>
              </a:rPr>
              <a:t>Đi trong hương tràm</a:t>
            </a:r>
          </a:p>
        </p:txBody>
      </p:sp>
      <p:pic>
        <p:nvPicPr>
          <p:cNvPr id="4" name="图片 27">
            <a:extLst>
              <a:ext uri="{FF2B5EF4-FFF2-40B4-BE49-F238E27FC236}">
                <a16:creationId xmlns:a16="http://schemas.microsoft.com/office/drawing/2014/main" id="{3792EA6C-B5D2-284E-A1C3-083FEAE0AB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9327311" y="0"/>
            <a:ext cx="2873427" cy="1349115"/>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5" name="Right Arrow 4">
            <a:hlinkClick r:id="rId3" action="ppaction://hlinksldjump"/>
            <a:extLst>
              <a:ext uri="{FF2B5EF4-FFF2-40B4-BE49-F238E27FC236}">
                <a16:creationId xmlns:a16="http://schemas.microsoft.com/office/drawing/2014/main" id="{7BBB9B5D-B8AA-6F45-8DE1-7D9B7426A7D5}"/>
              </a:ext>
            </a:extLst>
          </p:cNvPr>
          <p:cNvSpPr/>
          <p:nvPr/>
        </p:nvSpPr>
        <p:spPr>
          <a:xfrm>
            <a:off x="10957810" y="6145967"/>
            <a:ext cx="854439" cy="554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343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CB0703E0-345E-9A47-97C0-E4FD2CF72AB5}"/>
              </a:ext>
            </a:extLst>
          </p:cNvPr>
          <p:cNvSpPr/>
          <p:nvPr/>
        </p:nvSpPr>
        <p:spPr>
          <a:xfrm>
            <a:off x="1006838" y="539646"/>
            <a:ext cx="10178321" cy="1768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Câu 3: Bài thơ “Lính đảo hát trường ca trên đảo” được chia thành mấy phần?</a:t>
            </a:r>
            <a:endParaRPr lang="en-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Rounded Rectangle 2">
            <a:extLst>
              <a:ext uri="{FF2B5EF4-FFF2-40B4-BE49-F238E27FC236}">
                <a16:creationId xmlns:a16="http://schemas.microsoft.com/office/drawing/2014/main" id="{147E9ADB-6EDF-4B49-AF2B-6F5225126F91}"/>
              </a:ext>
            </a:extLst>
          </p:cNvPr>
          <p:cNvSpPr/>
          <p:nvPr/>
        </p:nvSpPr>
        <p:spPr>
          <a:xfrm>
            <a:off x="1006838" y="3290341"/>
            <a:ext cx="10178322" cy="302801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buFont typeface="Symbol" pitchFamily="2" charset="2"/>
              <a:buChar char=""/>
            </a:pPr>
            <a:r>
              <a:rPr lang="en-VN" sz="3200" dirty="0">
                <a:effectLst/>
                <a:latin typeface="Calibri" panose="020F0502020204030204" pitchFamily="34" charset="0"/>
                <a:ea typeface="Times New Roman" panose="02020603050405020304" pitchFamily="18" charset="0"/>
                <a:cs typeface="Calibri" panose="020F0502020204030204" pitchFamily="34" charset="0"/>
              </a:rPr>
              <a:t>Phần 1 (4 khổ thơ đầu): Sân khấu và chân dung đặc biệt của người lính đảo.</a:t>
            </a:r>
          </a:p>
          <a:p>
            <a:pPr marL="342900" lvl="0" indent="-342900" algn="just">
              <a:lnSpc>
                <a:spcPct val="150000"/>
              </a:lnSpc>
              <a:buFont typeface="Symbol" pitchFamily="2" charset="2"/>
              <a:buChar char=""/>
            </a:pPr>
            <a:r>
              <a:rPr lang="en-VN" sz="3200" dirty="0">
                <a:effectLst/>
                <a:latin typeface="Calibri" panose="020F0502020204030204" pitchFamily="34" charset="0"/>
                <a:ea typeface="Times New Roman" panose="02020603050405020304" pitchFamily="18" charset="0"/>
                <a:cs typeface="Calibri" panose="020F0502020204030204" pitchFamily="34" charset="0"/>
              </a:rPr>
              <a:t>Phần</a:t>
            </a:r>
            <a:r>
              <a:rPr lang="vi-VN" sz="3200" dirty="0">
                <a:effectLst/>
                <a:latin typeface="Calibri" panose="020F0502020204030204" pitchFamily="34" charset="0"/>
                <a:ea typeface="Times New Roman" panose="02020603050405020304" pitchFamily="18" charset="0"/>
                <a:cs typeface="Calibri" panose="020F0502020204030204" pitchFamily="34" charset="0"/>
              </a:rPr>
              <a:t> 2 (</a:t>
            </a:r>
            <a:r>
              <a:rPr lang="en-VN" sz="3200" dirty="0">
                <a:effectLst/>
                <a:latin typeface="Calibri" panose="020F0502020204030204" pitchFamily="34" charset="0"/>
                <a:ea typeface="Times New Roman" panose="02020603050405020304" pitchFamily="18" charset="0"/>
                <a:cs typeface="Calibri" panose="020F0502020204030204" pitchFamily="34" charset="0"/>
              </a:rPr>
              <a:t>6 khổ cuối</a:t>
            </a:r>
            <a:r>
              <a:rPr lang="vi-VN" sz="3200" dirty="0">
                <a:effectLst/>
                <a:latin typeface="Calibri" panose="020F0502020204030204" pitchFamily="34" charset="0"/>
                <a:ea typeface="Times New Roman" panose="02020603050405020304" pitchFamily="18" charset="0"/>
                <a:cs typeface="Calibri" panose="020F0502020204030204" pitchFamily="34" charset="0"/>
              </a:rPr>
              <a:t>)</a:t>
            </a:r>
            <a:r>
              <a:rPr lang="en-VN" sz="3200" dirty="0">
                <a:effectLst/>
                <a:latin typeface="Calibri" panose="020F0502020204030204" pitchFamily="34" charset="0"/>
                <a:ea typeface="Times New Roman" panose="02020603050405020304" pitchFamily="18" charset="0"/>
                <a:cs typeface="Calibri" panose="020F0502020204030204" pitchFamily="34" charset="0"/>
              </a:rPr>
              <a:t>: Tình ca của lính đảo</a:t>
            </a:r>
          </a:p>
        </p:txBody>
      </p:sp>
      <p:pic>
        <p:nvPicPr>
          <p:cNvPr id="4" name="图片 27">
            <a:extLst>
              <a:ext uri="{FF2B5EF4-FFF2-40B4-BE49-F238E27FC236}">
                <a16:creationId xmlns:a16="http://schemas.microsoft.com/office/drawing/2014/main" id="{7C7DF4D9-AC41-4744-A6DA-C5D3F66A05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9353861" y="0"/>
            <a:ext cx="2846877" cy="1336649"/>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5" name="Right Arrow 4">
            <a:hlinkClick r:id="rId3" action="ppaction://hlinksldjump"/>
            <a:extLst>
              <a:ext uri="{FF2B5EF4-FFF2-40B4-BE49-F238E27FC236}">
                <a16:creationId xmlns:a16="http://schemas.microsoft.com/office/drawing/2014/main" id="{64EC52AC-A64B-0941-BF74-8278DE858B20}"/>
              </a:ext>
            </a:extLst>
          </p:cNvPr>
          <p:cNvSpPr/>
          <p:nvPr/>
        </p:nvSpPr>
        <p:spPr>
          <a:xfrm>
            <a:off x="10957810" y="6145967"/>
            <a:ext cx="854439" cy="554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830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4E474BE-5210-F044-86EB-20D35BA8E24B}"/>
              </a:ext>
            </a:extLst>
          </p:cNvPr>
          <p:cNvSpPr/>
          <p:nvPr/>
        </p:nvSpPr>
        <p:spPr>
          <a:xfrm>
            <a:off x="1214203" y="539646"/>
            <a:ext cx="9623686" cy="1768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Câu 4: Cảm hứng chủ đạo của bài thơ </a:t>
            </a:r>
            <a:r>
              <a:rPr lang="vi-VN" sz="32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Đất nước</a:t>
            </a:r>
            <a:r>
              <a:rPr lang="vi-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của Nguyễn Đình Thi là gì?</a:t>
            </a:r>
            <a:endParaRPr lang="en-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Rounded Rectangle 2">
            <a:extLst>
              <a:ext uri="{FF2B5EF4-FFF2-40B4-BE49-F238E27FC236}">
                <a16:creationId xmlns:a16="http://schemas.microsoft.com/office/drawing/2014/main" id="{A4FF7249-D7AD-4843-8028-542B9FACCF4C}"/>
              </a:ext>
            </a:extLst>
          </p:cNvPr>
          <p:cNvSpPr/>
          <p:nvPr/>
        </p:nvSpPr>
        <p:spPr>
          <a:xfrm>
            <a:off x="1197143" y="3429000"/>
            <a:ext cx="9797713" cy="239842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i="1" dirty="0">
                <a:effectLst/>
                <a:latin typeface="Calibri" panose="020F0502020204030204" pitchFamily="34" charset="0"/>
                <a:ea typeface="Times New Roman" panose="02020603050405020304" pitchFamily="18" charset="0"/>
                <a:cs typeface="Calibri" panose="020F0502020204030204" pitchFamily="34" charset="0"/>
              </a:rPr>
              <a:t>Cảm hứng chủ đạo:</a:t>
            </a:r>
            <a:r>
              <a:rPr lang="vi-VN" sz="3200" dirty="0">
                <a:effectLst/>
                <a:latin typeface="Calibri" panose="020F0502020204030204" pitchFamily="34" charset="0"/>
                <a:ea typeface="Times New Roman" panose="02020603050405020304" pitchFamily="18" charset="0"/>
                <a:cs typeface="Calibri" panose="020F0502020204030204" pitchFamily="34" charset="0"/>
              </a:rPr>
              <a:t> cảm hứng yêu nước, ngợi ca đất nước, nhân dân anh hùng trong kháng chiến chống Pháp.</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图片 27">
            <a:extLst>
              <a:ext uri="{FF2B5EF4-FFF2-40B4-BE49-F238E27FC236}">
                <a16:creationId xmlns:a16="http://schemas.microsoft.com/office/drawing/2014/main" id="{AF4A5254-B941-5E47-BAC9-4A64419258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9668655" y="0"/>
            <a:ext cx="2532083" cy="1188849"/>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5" name="Right Arrow 4">
            <a:hlinkClick r:id="rId3" action="ppaction://hlinksldjump"/>
            <a:extLst>
              <a:ext uri="{FF2B5EF4-FFF2-40B4-BE49-F238E27FC236}">
                <a16:creationId xmlns:a16="http://schemas.microsoft.com/office/drawing/2014/main" id="{D731AD01-237C-724B-8DD8-5DA4F5969974}"/>
              </a:ext>
            </a:extLst>
          </p:cNvPr>
          <p:cNvSpPr/>
          <p:nvPr/>
        </p:nvSpPr>
        <p:spPr>
          <a:xfrm>
            <a:off x="10957810" y="6145967"/>
            <a:ext cx="854439" cy="554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8760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C77B2905-6295-4227-A73D-0B5F0EA9CE84}"/>
              </a:ext>
            </a:extLst>
          </p:cNvPr>
          <p:cNvSpPr/>
          <p:nvPr/>
        </p:nvSpPr>
        <p:spPr>
          <a:xfrm>
            <a:off x="1162511" y="2293258"/>
            <a:ext cx="7009032" cy="3498484"/>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1187A7FB-807F-4F2A-BBF7-F21560B46D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8187"/>
          <a:stretch/>
        </p:blipFill>
        <p:spPr>
          <a:xfrm>
            <a:off x="1711333" y="0"/>
            <a:ext cx="10489406" cy="492492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12" name="图片 11">
            <a:extLst>
              <a:ext uri="{FF2B5EF4-FFF2-40B4-BE49-F238E27FC236}">
                <a16:creationId xmlns:a16="http://schemas.microsoft.com/office/drawing/2014/main" id="{6174F3FC-1FE6-4D81-81B4-ECE458A04C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222"/>
          <a:stretch/>
        </p:blipFill>
        <p:spPr>
          <a:xfrm>
            <a:off x="1702594" y="4282787"/>
            <a:ext cx="10489406" cy="2590800"/>
          </a:xfrm>
          <a:prstGeom prst="rect">
            <a:avLst/>
          </a:prstGeom>
        </p:spPr>
      </p:pic>
      <p:pic>
        <p:nvPicPr>
          <p:cNvPr id="24" name="图片 23">
            <a:extLst>
              <a:ext uri="{FF2B5EF4-FFF2-40B4-BE49-F238E27FC236}">
                <a16:creationId xmlns:a16="http://schemas.microsoft.com/office/drawing/2014/main" id="{05AAD9D0-674A-4CC3-BAE0-65508C57D780}"/>
              </a:ext>
            </a:extLst>
          </p:cNvPr>
          <p:cNvPicPr>
            <a:picLocks noChangeAspect="1"/>
          </p:cNvPicPr>
          <p:nvPr/>
        </p:nvPicPr>
        <p:blipFill rotWithShape="1">
          <a:blip r:embed="rId5" cstate="print">
            <a:biLevel thresh="75000"/>
            <a:extLst>
              <a:ext uri="{28A0092B-C50C-407E-A947-70E740481C1C}">
                <a14:useLocalDpi xmlns:a14="http://schemas.microsoft.com/office/drawing/2010/main" val="0"/>
              </a:ext>
            </a:extLst>
          </a:blip>
          <a:srcRect/>
          <a:stretch/>
        </p:blipFill>
        <p:spPr>
          <a:xfrm>
            <a:off x="124517" y="257713"/>
            <a:ext cx="1800127" cy="1370803"/>
          </a:xfrm>
          <a:prstGeom prst="rect">
            <a:avLst/>
          </a:prstGeom>
        </p:spPr>
      </p:pic>
      <p:pic>
        <p:nvPicPr>
          <p:cNvPr id="26" name="图片 25">
            <a:extLst>
              <a:ext uri="{FF2B5EF4-FFF2-40B4-BE49-F238E27FC236}">
                <a16:creationId xmlns:a16="http://schemas.microsoft.com/office/drawing/2014/main" id="{94F688DB-88A8-47F8-AFDB-029220C50D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060" t="62222" r="61920"/>
          <a:stretch/>
        </p:blipFill>
        <p:spPr>
          <a:xfrm flipV="1">
            <a:off x="10301704" y="825171"/>
            <a:ext cx="1890296" cy="2590800"/>
          </a:xfrm>
          <a:prstGeom prst="rect">
            <a:avLst/>
          </a:prstGeom>
        </p:spPr>
      </p:pic>
      <p:pic>
        <p:nvPicPr>
          <p:cNvPr id="3" name="Picture 2">
            <a:extLst>
              <a:ext uri="{FF2B5EF4-FFF2-40B4-BE49-F238E27FC236}">
                <a16:creationId xmlns:a16="http://schemas.microsoft.com/office/drawing/2014/main" id="{5EDC89A2-91B2-A845-AD68-9B77610A5517}"/>
              </a:ext>
            </a:extLst>
          </p:cNvPr>
          <p:cNvPicPr>
            <a:picLocks noChangeAspect="1"/>
          </p:cNvPicPr>
          <p:nvPr/>
        </p:nvPicPr>
        <p:blipFill>
          <a:blip r:embed="rId6"/>
          <a:stretch>
            <a:fillRect/>
          </a:stretch>
        </p:blipFill>
        <p:spPr>
          <a:xfrm>
            <a:off x="1024580" y="2807739"/>
            <a:ext cx="7962900" cy="2374900"/>
          </a:xfrm>
          <a:prstGeom prst="rect">
            <a:avLst/>
          </a:prstGeom>
        </p:spPr>
      </p:pic>
      <p:sp>
        <p:nvSpPr>
          <p:cNvPr id="9" name="矩形 27">
            <a:extLst>
              <a:ext uri="{FF2B5EF4-FFF2-40B4-BE49-F238E27FC236}">
                <a16:creationId xmlns:a16="http://schemas.microsoft.com/office/drawing/2014/main" id="{D3DAC4D7-071E-194B-884C-8803481C241C}"/>
              </a:ext>
            </a:extLst>
          </p:cNvPr>
          <p:cNvSpPr/>
          <p:nvPr/>
        </p:nvSpPr>
        <p:spPr>
          <a:xfrm rot="16200000">
            <a:off x="6274098" y="3439831"/>
            <a:ext cx="677108" cy="3213244"/>
          </a:xfrm>
          <a:prstGeom prst="rect">
            <a:avLst/>
          </a:prstGeom>
        </p:spPr>
        <p:txBody>
          <a:bodyPr vert="eaVert" wrap="square">
            <a:spAutoFit/>
          </a:bodyPr>
          <a:lstStyle/>
          <a:p>
            <a:r>
              <a:rPr lang="vi-VN" altLang="zh-CN" sz="3200" i="1" dirty="0">
                <a:solidFill>
                  <a:schemeClr val="accent2"/>
                </a:solidFill>
                <a:latin typeface="Times New Roman" panose="02020603050405020304" pitchFamily="18" charset="0"/>
                <a:cs typeface="Times New Roman" panose="02020603050405020304" pitchFamily="18" charset="0"/>
              </a:rPr>
              <a:t>- Chu Thuỳ Liên -</a:t>
            </a:r>
            <a:endParaRPr lang="zh-CN" altLang="en-US" sz="3200" i="1" dirty="0">
              <a:solidFill>
                <a:schemeClr val="accent2"/>
              </a:solidFill>
              <a:latin typeface="Times New Roman" panose="02020603050405020304" pitchFamily="18" charset="0"/>
              <a:cs typeface="Times New Roman" panose="02020603050405020304" pitchFamily="18" charset="0"/>
            </a:endParaRPr>
          </a:p>
        </p:txBody>
      </p:sp>
      <p:pic>
        <p:nvPicPr>
          <p:cNvPr id="10" name="图片 11">
            <a:extLst>
              <a:ext uri="{FF2B5EF4-FFF2-40B4-BE49-F238E27FC236}">
                <a16:creationId xmlns:a16="http://schemas.microsoft.com/office/drawing/2014/main" id="{F65133B3-F649-024B-96DD-559BA13B3A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222"/>
          <a:stretch/>
        </p:blipFill>
        <p:spPr>
          <a:xfrm>
            <a:off x="0" y="2591839"/>
            <a:ext cx="10489406" cy="2590800"/>
          </a:xfrm>
          <a:prstGeom prst="rect">
            <a:avLst/>
          </a:prstGeom>
        </p:spPr>
      </p:pic>
    </p:spTree>
    <p:extLst>
      <p:ext uri="{BB962C8B-B14F-4D97-AF65-F5344CB8AC3E}">
        <p14:creationId xmlns:p14="http://schemas.microsoft.com/office/powerpoint/2010/main" val="11108131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anim calcmode="lin" valueType="num">
                                      <p:cBhvr>
                                        <p:cTn id="12" dur="750" fill="hold"/>
                                        <p:tgtEl>
                                          <p:spTgt spid="18"/>
                                        </p:tgtEl>
                                        <p:attrNameLst>
                                          <p:attrName>ppt_x</p:attrName>
                                        </p:attrNameLst>
                                      </p:cBhvr>
                                      <p:tavLst>
                                        <p:tav tm="0">
                                          <p:val>
                                            <p:strVal val="#ppt_x"/>
                                          </p:val>
                                        </p:tav>
                                        <p:tav tm="100000">
                                          <p:val>
                                            <p:strVal val="#ppt_x"/>
                                          </p:val>
                                        </p:tav>
                                      </p:tavLst>
                                    </p:anim>
                                    <p:anim calcmode="lin" valueType="num">
                                      <p:cBhvr>
                                        <p:cTn id="13" dur="75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0" presetClass="entr" presetSubtype="0" fill="hold" nodeType="withEffect">
                                  <p:stCondLst>
                                    <p:cond delay="25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750"/>
                                        <p:tgtEl>
                                          <p:spTgt spid="26"/>
                                        </p:tgtEl>
                                      </p:cBhvr>
                                    </p:animEffect>
                                  </p:childTnLst>
                                </p:cTn>
                              </p:par>
                              <p:par>
                                <p:cTn id="20" presetID="10" presetClass="entr" presetSubtype="0" fill="hold" nodeType="withEffect">
                                  <p:stCondLst>
                                    <p:cond delay="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a:extLst>
              <a:ext uri="{FF2B5EF4-FFF2-40B4-BE49-F238E27FC236}">
                <a16:creationId xmlns:a16="http://schemas.microsoft.com/office/drawing/2014/main" id="{5B396822-F59D-44BC-AD3B-8DC5503AA4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2222"/>
          <a:stretch/>
        </p:blipFill>
        <p:spPr>
          <a:xfrm flipH="1">
            <a:off x="-384256" y="4286560"/>
            <a:ext cx="10489406" cy="2590800"/>
          </a:xfrm>
          <a:custGeom>
            <a:avLst/>
            <a:gdLst>
              <a:gd name="connsiteX0" fmla="*/ 6626684 w 10489406"/>
              <a:gd name="connsiteY0" fmla="*/ 585717 h 2590800"/>
              <a:gd name="connsiteX1" fmla="*/ 6978017 w 10489406"/>
              <a:gd name="connsiteY1" fmla="*/ 937050 h 2590800"/>
              <a:gd name="connsiteX2" fmla="*/ 6626684 w 10489406"/>
              <a:gd name="connsiteY2" fmla="*/ 1288383 h 2590800"/>
              <a:gd name="connsiteX3" fmla="*/ 6275351 w 10489406"/>
              <a:gd name="connsiteY3" fmla="*/ 937050 h 2590800"/>
              <a:gd name="connsiteX4" fmla="*/ 6626684 w 10489406"/>
              <a:gd name="connsiteY4" fmla="*/ 585717 h 2590800"/>
              <a:gd name="connsiteX5" fmla="*/ 10489406 w 10489406"/>
              <a:gd name="connsiteY5" fmla="*/ 0 h 2590800"/>
              <a:gd name="connsiteX6" fmla="*/ 0 w 10489406"/>
              <a:gd name="connsiteY6" fmla="*/ 0 h 2590800"/>
              <a:gd name="connsiteX7" fmla="*/ 0 w 10489406"/>
              <a:gd name="connsiteY7" fmla="*/ 2590800 h 2590800"/>
              <a:gd name="connsiteX8" fmla="*/ 10489406 w 10489406"/>
              <a:gd name="connsiteY8" fmla="*/ 25908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9406" h="2590800">
                <a:moveTo>
                  <a:pt x="6626684" y="585717"/>
                </a:moveTo>
                <a:cubicBezTo>
                  <a:pt x="6820720" y="585717"/>
                  <a:pt x="6978017" y="743014"/>
                  <a:pt x="6978017" y="937050"/>
                </a:cubicBezTo>
                <a:cubicBezTo>
                  <a:pt x="6978017" y="1131086"/>
                  <a:pt x="6820720" y="1288383"/>
                  <a:pt x="6626684" y="1288383"/>
                </a:cubicBezTo>
                <a:cubicBezTo>
                  <a:pt x="6432648" y="1288383"/>
                  <a:pt x="6275351" y="1131086"/>
                  <a:pt x="6275351" y="937050"/>
                </a:cubicBezTo>
                <a:cubicBezTo>
                  <a:pt x="6275351" y="743014"/>
                  <a:pt x="6432648" y="585717"/>
                  <a:pt x="6626684" y="585717"/>
                </a:cubicBezTo>
                <a:close/>
                <a:moveTo>
                  <a:pt x="10489406" y="0"/>
                </a:moveTo>
                <a:lnTo>
                  <a:pt x="0" y="0"/>
                </a:lnTo>
                <a:lnTo>
                  <a:pt x="0" y="2590800"/>
                </a:lnTo>
                <a:lnTo>
                  <a:pt x="10489406" y="2590800"/>
                </a:lnTo>
                <a:close/>
              </a:path>
            </a:pathLst>
          </a:custGeom>
        </p:spPr>
      </p:pic>
      <p:sp>
        <p:nvSpPr>
          <p:cNvPr id="3" name="矩形 2">
            <a:extLst>
              <a:ext uri="{FF2B5EF4-FFF2-40B4-BE49-F238E27FC236}">
                <a16:creationId xmlns:a16="http://schemas.microsoft.com/office/drawing/2014/main" id="{4D4396EB-53DD-4E9E-971D-21B62F9045D2}"/>
              </a:ext>
            </a:extLst>
          </p:cNvPr>
          <p:cNvSpPr/>
          <p:nvPr/>
        </p:nvSpPr>
        <p:spPr>
          <a:xfrm>
            <a:off x="1034417" y="1964917"/>
            <a:ext cx="2900947" cy="2970944"/>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b="1">
              <a:latin typeface="Calibri" panose="020F0502020204030204" pitchFamily="34" charset="0"/>
              <a:cs typeface="Calibri" panose="020F0502020204030204" pitchFamily="34" charset="0"/>
            </a:endParaRPr>
          </a:p>
        </p:txBody>
      </p:sp>
      <p:pic>
        <p:nvPicPr>
          <p:cNvPr id="4" name="图片 3">
            <a:extLst>
              <a:ext uri="{FF2B5EF4-FFF2-40B4-BE49-F238E27FC236}">
                <a16:creationId xmlns:a16="http://schemas.microsoft.com/office/drawing/2014/main" id="{D1090958-DCD9-4A02-B876-8B87844275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4259" b="28187"/>
          <a:stretch/>
        </p:blipFill>
        <p:spPr>
          <a:xfrm flipH="1">
            <a:off x="-11051" y="-479"/>
            <a:ext cx="6342254" cy="4529581"/>
          </a:xfrm>
          <a:prstGeom prst="rect">
            <a:avLst/>
          </a:prstGeom>
          <a:effectLst>
            <a:outerShdw blurRad="254000" dist="38100" dir="8100000" algn="tr" rotWithShape="0">
              <a:prstClr val="black">
                <a:alpha val="30000"/>
              </a:prstClr>
            </a:outerShdw>
          </a:effectLst>
        </p:spPr>
      </p:pic>
      <p:sp>
        <p:nvSpPr>
          <p:cNvPr id="7" name="文本框 6">
            <a:extLst>
              <a:ext uri="{FF2B5EF4-FFF2-40B4-BE49-F238E27FC236}">
                <a16:creationId xmlns:a16="http://schemas.microsoft.com/office/drawing/2014/main" id="{C56945BD-3B81-4B3C-9327-454F2B26012A}"/>
              </a:ext>
            </a:extLst>
          </p:cNvPr>
          <p:cNvSpPr txBox="1"/>
          <p:nvPr/>
        </p:nvSpPr>
        <p:spPr>
          <a:xfrm rot="16200000">
            <a:off x="2122091" y="1965554"/>
            <a:ext cx="923330" cy="2926892"/>
          </a:xfrm>
          <a:prstGeom prst="rect">
            <a:avLst/>
          </a:prstGeom>
          <a:noFill/>
        </p:spPr>
        <p:txBody>
          <a:bodyPr vert="eaVert" wrap="square" rtlCol="0">
            <a:spAutoFit/>
          </a:bodyPr>
          <a:lstStyle/>
          <a:p>
            <a:r>
              <a:rPr lang="en-US" altLang="zh-CN" sz="4800" b="1" dirty="0">
                <a:latin typeface="Calibri" panose="020F0502020204030204" pitchFamily="34" charset="0"/>
                <a:cs typeface="Calibri" panose="020F0502020204030204" pitchFamily="34" charset="0"/>
              </a:rPr>
              <a:t>NỘI DUNG</a:t>
            </a:r>
            <a:endParaRPr lang="zh-CN" altLang="en-US" sz="4800" b="1" dirty="0">
              <a:latin typeface="Calibri" panose="020F0502020204030204" pitchFamily="34" charset="0"/>
              <a:cs typeface="Calibri" panose="020F0502020204030204" pitchFamily="34" charset="0"/>
            </a:endParaRPr>
          </a:p>
        </p:txBody>
      </p:sp>
      <p:grpSp>
        <p:nvGrpSpPr>
          <p:cNvPr id="35" name="组合 34">
            <a:extLst>
              <a:ext uri="{FF2B5EF4-FFF2-40B4-BE49-F238E27FC236}">
                <a16:creationId xmlns:a16="http://schemas.microsoft.com/office/drawing/2014/main" id="{F5EA211F-4952-43BF-B6DA-FD8FC96797CD}"/>
              </a:ext>
            </a:extLst>
          </p:cNvPr>
          <p:cNvGrpSpPr/>
          <p:nvPr/>
        </p:nvGrpSpPr>
        <p:grpSpPr>
          <a:xfrm>
            <a:off x="5134237" y="1546917"/>
            <a:ext cx="774612" cy="802104"/>
            <a:chOff x="6513092" y="1796717"/>
            <a:chExt cx="774612" cy="802104"/>
          </a:xfrm>
        </p:grpSpPr>
        <p:sp>
          <p:nvSpPr>
            <p:cNvPr id="8" name="缺角矩形 7">
              <a:extLst>
                <a:ext uri="{FF2B5EF4-FFF2-40B4-BE49-F238E27FC236}">
                  <a16:creationId xmlns:a16="http://schemas.microsoft.com/office/drawing/2014/main" id="{299948D3-1808-457D-A973-8587D27F7C14}"/>
                </a:ext>
              </a:extLst>
            </p:cNvPr>
            <p:cNvSpPr/>
            <p:nvPr/>
          </p:nvSpPr>
          <p:spPr>
            <a:xfrm>
              <a:off x="6513092" y="1796717"/>
              <a:ext cx="774612" cy="802104"/>
            </a:xfrm>
            <a:prstGeom prst="plaque">
              <a:avLst/>
            </a:prstGeom>
            <a:solidFill>
              <a:srgbClr val="ED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b="1">
                <a:latin typeface="Calibri" panose="020F0502020204030204" pitchFamily="34" charset="0"/>
                <a:cs typeface="Calibri" panose="020F0502020204030204" pitchFamily="34" charset="0"/>
              </a:endParaRPr>
            </a:p>
          </p:txBody>
        </p:sp>
        <p:sp>
          <p:nvSpPr>
            <p:cNvPr id="12" name="矩形 11">
              <a:extLst>
                <a:ext uri="{FF2B5EF4-FFF2-40B4-BE49-F238E27FC236}">
                  <a16:creationId xmlns:a16="http://schemas.microsoft.com/office/drawing/2014/main" id="{A7B2220E-2DCB-48D8-97FD-09354B30FEC3}"/>
                </a:ext>
              </a:extLst>
            </p:cNvPr>
            <p:cNvSpPr/>
            <p:nvPr/>
          </p:nvSpPr>
          <p:spPr>
            <a:xfrm>
              <a:off x="6752181" y="1874603"/>
              <a:ext cx="287258" cy="553998"/>
            </a:xfrm>
            <a:prstGeom prst="rect">
              <a:avLst/>
            </a:prstGeom>
          </p:spPr>
          <p:txBody>
            <a:bodyPr wrap="none">
              <a:spAutoFit/>
            </a:bodyPr>
            <a:lstStyle/>
            <a:p>
              <a:pPr algn="ctr"/>
              <a:r>
                <a:rPr lang="en-US" altLang="zh-CN" sz="3000" b="1" dirty="0">
                  <a:latin typeface="Calibri" panose="020F0502020204030204" pitchFamily="34" charset="0"/>
                  <a:cs typeface="Calibri" panose="020F0502020204030204" pitchFamily="34" charset="0"/>
                </a:rPr>
                <a:t>I</a:t>
              </a:r>
              <a:endParaRPr lang="zh-CN" altLang="en-US" sz="3000" b="1" dirty="0">
                <a:latin typeface="Calibri" panose="020F0502020204030204" pitchFamily="34" charset="0"/>
                <a:cs typeface="Calibri" panose="020F0502020204030204" pitchFamily="34" charset="0"/>
              </a:endParaRPr>
            </a:p>
          </p:txBody>
        </p:sp>
      </p:grpSp>
      <p:grpSp>
        <p:nvGrpSpPr>
          <p:cNvPr id="34" name="组合 33">
            <a:extLst>
              <a:ext uri="{FF2B5EF4-FFF2-40B4-BE49-F238E27FC236}">
                <a16:creationId xmlns:a16="http://schemas.microsoft.com/office/drawing/2014/main" id="{B65F1777-06C5-4F19-8C7B-554F7A8E4D9E}"/>
              </a:ext>
            </a:extLst>
          </p:cNvPr>
          <p:cNvGrpSpPr/>
          <p:nvPr/>
        </p:nvGrpSpPr>
        <p:grpSpPr>
          <a:xfrm>
            <a:off x="6455876" y="1546917"/>
            <a:ext cx="774612" cy="802104"/>
            <a:chOff x="7921815" y="1796717"/>
            <a:chExt cx="774612" cy="802104"/>
          </a:xfrm>
        </p:grpSpPr>
        <p:sp>
          <p:nvSpPr>
            <p:cNvPr id="9" name="缺角矩形 8">
              <a:extLst>
                <a:ext uri="{FF2B5EF4-FFF2-40B4-BE49-F238E27FC236}">
                  <a16:creationId xmlns:a16="http://schemas.microsoft.com/office/drawing/2014/main" id="{F18AFC72-08B4-40C7-9F64-2B442CD68732}"/>
                </a:ext>
              </a:extLst>
            </p:cNvPr>
            <p:cNvSpPr/>
            <p:nvPr/>
          </p:nvSpPr>
          <p:spPr>
            <a:xfrm>
              <a:off x="7921815" y="1796717"/>
              <a:ext cx="774612" cy="802104"/>
            </a:xfrm>
            <a:prstGeom prst="plaque">
              <a:avLst/>
            </a:prstGeom>
            <a:solidFill>
              <a:srgbClr val="ED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b="1">
                <a:latin typeface="Calibri" panose="020F0502020204030204" pitchFamily="34" charset="0"/>
                <a:cs typeface="Calibri" panose="020F0502020204030204" pitchFamily="34" charset="0"/>
              </a:endParaRPr>
            </a:p>
          </p:txBody>
        </p:sp>
        <p:sp>
          <p:nvSpPr>
            <p:cNvPr id="13" name="矩形 12">
              <a:extLst>
                <a:ext uri="{FF2B5EF4-FFF2-40B4-BE49-F238E27FC236}">
                  <a16:creationId xmlns:a16="http://schemas.microsoft.com/office/drawing/2014/main" id="{69E00D38-179C-4BF4-A2F7-1A6FC21B7A38}"/>
                </a:ext>
              </a:extLst>
            </p:cNvPr>
            <p:cNvSpPr/>
            <p:nvPr/>
          </p:nvSpPr>
          <p:spPr>
            <a:xfrm>
              <a:off x="8114197" y="1874603"/>
              <a:ext cx="389850" cy="553998"/>
            </a:xfrm>
            <a:prstGeom prst="rect">
              <a:avLst/>
            </a:prstGeom>
          </p:spPr>
          <p:txBody>
            <a:bodyPr wrap="none">
              <a:spAutoFit/>
            </a:bodyPr>
            <a:lstStyle/>
            <a:p>
              <a:pPr algn="ctr"/>
              <a:r>
                <a:rPr lang="en-US" altLang="zh-CN" sz="3000" b="1" dirty="0">
                  <a:latin typeface="Calibri" panose="020F0502020204030204" pitchFamily="34" charset="0"/>
                  <a:cs typeface="Calibri" panose="020F0502020204030204" pitchFamily="34" charset="0"/>
                </a:rPr>
                <a:t>II</a:t>
              </a:r>
              <a:endParaRPr lang="zh-CN" altLang="en-US" sz="3000" b="1" dirty="0">
                <a:latin typeface="Calibri" panose="020F0502020204030204" pitchFamily="34" charset="0"/>
                <a:cs typeface="Calibri" panose="020F0502020204030204" pitchFamily="34" charset="0"/>
              </a:endParaRPr>
            </a:p>
          </p:txBody>
        </p:sp>
      </p:grpSp>
      <p:grpSp>
        <p:nvGrpSpPr>
          <p:cNvPr id="33" name="组合 32">
            <a:extLst>
              <a:ext uri="{FF2B5EF4-FFF2-40B4-BE49-F238E27FC236}">
                <a16:creationId xmlns:a16="http://schemas.microsoft.com/office/drawing/2014/main" id="{1848CBAD-66D6-448A-921E-DEB230DD4BCD}"/>
              </a:ext>
            </a:extLst>
          </p:cNvPr>
          <p:cNvGrpSpPr/>
          <p:nvPr/>
        </p:nvGrpSpPr>
        <p:grpSpPr>
          <a:xfrm>
            <a:off x="7864599" y="1546917"/>
            <a:ext cx="774612" cy="802104"/>
            <a:chOff x="9330538" y="1796717"/>
            <a:chExt cx="774612" cy="802104"/>
          </a:xfrm>
        </p:grpSpPr>
        <p:sp>
          <p:nvSpPr>
            <p:cNvPr id="10" name="缺角矩形 9">
              <a:extLst>
                <a:ext uri="{FF2B5EF4-FFF2-40B4-BE49-F238E27FC236}">
                  <a16:creationId xmlns:a16="http://schemas.microsoft.com/office/drawing/2014/main" id="{AFFC5C11-248B-49D8-8DE4-C9DB149E4A6C}"/>
                </a:ext>
              </a:extLst>
            </p:cNvPr>
            <p:cNvSpPr/>
            <p:nvPr/>
          </p:nvSpPr>
          <p:spPr>
            <a:xfrm>
              <a:off x="9330538" y="1796717"/>
              <a:ext cx="774612" cy="802104"/>
            </a:xfrm>
            <a:prstGeom prst="plaque">
              <a:avLst/>
            </a:prstGeom>
            <a:solidFill>
              <a:srgbClr val="ED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b="1">
                <a:latin typeface="Calibri" panose="020F0502020204030204" pitchFamily="34" charset="0"/>
                <a:cs typeface="Calibri" panose="020F0502020204030204" pitchFamily="34" charset="0"/>
              </a:endParaRPr>
            </a:p>
          </p:txBody>
        </p:sp>
        <p:sp>
          <p:nvSpPr>
            <p:cNvPr id="14" name="矩形 13">
              <a:extLst>
                <a:ext uri="{FF2B5EF4-FFF2-40B4-BE49-F238E27FC236}">
                  <a16:creationId xmlns:a16="http://schemas.microsoft.com/office/drawing/2014/main" id="{663E2E5B-6B04-4F51-994C-85C73A1E3924}"/>
                </a:ext>
              </a:extLst>
            </p:cNvPr>
            <p:cNvSpPr/>
            <p:nvPr/>
          </p:nvSpPr>
          <p:spPr>
            <a:xfrm>
              <a:off x="9476212" y="1874603"/>
              <a:ext cx="492443" cy="553998"/>
            </a:xfrm>
            <a:prstGeom prst="rect">
              <a:avLst/>
            </a:prstGeom>
          </p:spPr>
          <p:txBody>
            <a:bodyPr wrap="none">
              <a:spAutoFit/>
            </a:bodyPr>
            <a:lstStyle/>
            <a:p>
              <a:pPr algn="ctr"/>
              <a:r>
                <a:rPr lang="en-US" altLang="zh-CN" sz="3000" b="1" dirty="0">
                  <a:latin typeface="Calibri" panose="020F0502020204030204" pitchFamily="34" charset="0"/>
                  <a:cs typeface="Calibri" panose="020F0502020204030204" pitchFamily="34" charset="0"/>
                </a:rPr>
                <a:t>III</a:t>
              </a:r>
              <a:endParaRPr lang="zh-CN" altLang="en-US" sz="3000" b="1" dirty="0">
                <a:latin typeface="Calibri" panose="020F0502020204030204" pitchFamily="34" charset="0"/>
                <a:cs typeface="Calibri" panose="020F0502020204030204" pitchFamily="34" charset="0"/>
              </a:endParaRPr>
            </a:p>
          </p:txBody>
        </p:sp>
      </p:grpSp>
      <p:grpSp>
        <p:nvGrpSpPr>
          <p:cNvPr id="32" name="组合 31">
            <a:extLst>
              <a:ext uri="{FF2B5EF4-FFF2-40B4-BE49-F238E27FC236}">
                <a16:creationId xmlns:a16="http://schemas.microsoft.com/office/drawing/2014/main" id="{66FE3042-8F92-43D5-BC85-A9D5583014BD}"/>
              </a:ext>
            </a:extLst>
          </p:cNvPr>
          <p:cNvGrpSpPr/>
          <p:nvPr/>
        </p:nvGrpSpPr>
        <p:grpSpPr>
          <a:xfrm>
            <a:off x="9244294" y="1546917"/>
            <a:ext cx="774612" cy="802104"/>
            <a:chOff x="10739261" y="1796717"/>
            <a:chExt cx="774612" cy="802104"/>
          </a:xfrm>
        </p:grpSpPr>
        <p:sp>
          <p:nvSpPr>
            <p:cNvPr id="11" name="缺角矩形 10">
              <a:extLst>
                <a:ext uri="{FF2B5EF4-FFF2-40B4-BE49-F238E27FC236}">
                  <a16:creationId xmlns:a16="http://schemas.microsoft.com/office/drawing/2014/main" id="{9ABE2728-BC1C-4E36-AC05-6AD919F9D807}"/>
                </a:ext>
              </a:extLst>
            </p:cNvPr>
            <p:cNvSpPr/>
            <p:nvPr/>
          </p:nvSpPr>
          <p:spPr>
            <a:xfrm>
              <a:off x="10739261" y="1796717"/>
              <a:ext cx="774612" cy="802104"/>
            </a:xfrm>
            <a:prstGeom prst="plaque">
              <a:avLst/>
            </a:prstGeom>
            <a:solidFill>
              <a:srgbClr val="ED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b="1">
                <a:latin typeface="Calibri" panose="020F0502020204030204" pitchFamily="34" charset="0"/>
                <a:cs typeface="Calibri" panose="020F0502020204030204" pitchFamily="34" charset="0"/>
              </a:endParaRPr>
            </a:p>
          </p:txBody>
        </p:sp>
        <p:sp>
          <p:nvSpPr>
            <p:cNvPr id="15" name="矩形 14">
              <a:extLst>
                <a:ext uri="{FF2B5EF4-FFF2-40B4-BE49-F238E27FC236}">
                  <a16:creationId xmlns:a16="http://schemas.microsoft.com/office/drawing/2014/main" id="{D80EE5AA-C187-4507-BA53-ED8AA2144D5E}"/>
                </a:ext>
              </a:extLst>
            </p:cNvPr>
            <p:cNvSpPr/>
            <p:nvPr/>
          </p:nvSpPr>
          <p:spPr>
            <a:xfrm>
              <a:off x="10878301" y="1874603"/>
              <a:ext cx="514885" cy="553998"/>
            </a:xfrm>
            <a:prstGeom prst="rect">
              <a:avLst/>
            </a:prstGeom>
          </p:spPr>
          <p:txBody>
            <a:bodyPr wrap="none">
              <a:spAutoFit/>
            </a:bodyPr>
            <a:lstStyle/>
            <a:p>
              <a:pPr algn="ctr"/>
              <a:r>
                <a:rPr lang="en-US" altLang="zh-CN" sz="3000" b="1" dirty="0">
                  <a:latin typeface="Calibri" panose="020F0502020204030204" pitchFamily="34" charset="0"/>
                  <a:cs typeface="Calibri" panose="020F0502020204030204" pitchFamily="34" charset="0"/>
                </a:rPr>
                <a:t>IV</a:t>
              </a:r>
              <a:endParaRPr lang="zh-CN" altLang="en-US" sz="3000" b="1" dirty="0">
                <a:latin typeface="Calibri" panose="020F0502020204030204" pitchFamily="34" charset="0"/>
                <a:cs typeface="Calibri" panose="020F0502020204030204" pitchFamily="34" charset="0"/>
              </a:endParaRPr>
            </a:p>
          </p:txBody>
        </p:sp>
      </p:grpSp>
      <p:sp>
        <p:nvSpPr>
          <p:cNvPr id="28" name="矩形 27">
            <a:extLst>
              <a:ext uri="{FF2B5EF4-FFF2-40B4-BE49-F238E27FC236}">
                <a16:creationId xmlns:a16="http://schemas.microsoft.com/office/drawing/2014/main" id="{86401518-608E-4332-97B0-2A797E9A0806}"/>
              </a:ext>
            </a:extLst>
          </p:cNvPr>
          <p:cNvSpPr/>
          <p:nvPr/>
        </p:nvSpPr>
        <p:spPr>
          <a:xfrm>
            <a:off x="5213767" y="2555437"/>
            <a:ext cx="646331" cy="4164678"/>
          </a:xfrm>
          <a:prstGeom prst="rect">
            <a:avLst/>
          </a:prstGeom>
        </p:spPr>
        <p:txBody>
          <a:bodyPr vert="eaVert" wrap="square">
            <a:spAutoFit/>
          </a:bodyPr>
          <a:lstStyle/>
          <a:p>
            <a:r>
              <a:rPr lang="vi-VN" altLang="zh-CN" sz="3000" b="1" dirty="0">
                <a:latin typeface="Calibri" panose="020F0502020204030204" pitchFamily="34" charset="0"/>
                <a:cs typeface="Calibri" panose="020F0502020204030204" pitchFamily="34" charset="0"/>
              </a:rPr>
              <a:t>TÌM HIỂU CHUNG</a:t>
            </a:r>
            <a:endParaRPr lang="zh-CN" altLang="en-US" sz="3000" b="1" dirty="0">
              <a:latin typeface="Calibri" panose="020F0502020204030204" pitchFamily="34" charset="0"/>
              <a:cs typeface="Calibri" panose="020F0502020204030204" pitchFamily="34" charset="0"/>
            </a:endParaRPr>
          </a:p>
        </p:txBody>
      </p:sp>
      <p:sp>
        <p:nvSpPr>
          <p:cNvPr id="29" name="矩形 28">
            <a:extLst>
              <a:ext uri="{FF2B5EF4-FFF2-40B4-BE49-F238E27FC236}">
                <a16:creationId xmlns:a16="http://schemas.microsoft.com/office/drawing/2014/main" id="{886E2D06-D110-4C60-8CFC-07C673D1341A}"/>
              </a:ext>
            </a:extLst>
          </p:cNvPr>
          <p:cNvSpPr/>
          <p:nvPr/>
        </p:nvSpPr>
        <p:spPr>
          <a:xfrm>
            <a:off x="6535406" y="2555437"/>
            <a:ext cx="646331" cy="4469478"/>
          </a:xfrm>
          <a:prstGeom prst="rect">
            <a:avLst/>
          </a:prstGeom>
        </p:spPr>
        <p:txBody>
          <a:bodyPr vert="eaVert" wrap="square">
            <a:spAutoFit/>
          </a:bodyPr>
          <a:lstStyle/>
          <a:p>
            <a:r>
              <a:rPr lang="vi-VN" altLang="zh-CN" sz="3000" b="1" dirty="0">
                <a:latin typeface="Calibri" panose="020F0502020204030204" pitchFamily="34" charset="0"/>
                <a:cs typeface="Calibri" panose="020F0502020204030204" pitchFamily="34" charset="0"/>
              </a:rPr>
              <a:t>ĐỌC – HIỂU VĂN BẢN</a:t>
            </a:r>
            <a:endParaRPr lang="zh-CN" altLang="en-US" sz="3000" b="1" dirty="0">
              <a:latin typeface="Calibri" panose="020F0502020204030204" pitchFamily="34" charset="0"/>
              <a:cs typeface="Calibri" panose="020F0502020204030204" pitchFamily="34" charset="0"/>
            </a:endParaRPr>
          </a:p>
        </p:txBody>
      </p:sp>
      <p:sp>
        <p:nvSpPr>
          <p:cNvPr id="30" name="矩形 29">
            <a:extLst>
              <a:ext uri="{FF2B5EF4-FFF2-40B4-BE49-F238E27FC236}">
                <a16:creationId xmlns:a16="http://schemas.microsoft.com/office/drawing/2014/main" id="{6CB42EC1-FA21-47E0-80D4-EE21F38CC485}"/>
              </a:ext>
            </a:extLst>
          </p:cNvPr>
          <p:cNvSpPr/>
          <p:nvPr/>
        </p:nvSpPr>
        <p:spPr>
          <a:xfrm>
            <a:off x="7944129" y="2555437"/>
            <a:ext cx="646331" cy="3213244"/>
          </a:xfrm>
          <a:prstGeom prst="rect">
            <a:avLst/>
          </a:prstGeom>
        </p:spPr>
        <p:txBody>
          <a:bodyPr vert="eaVert" wrap="square">
            <a:spAutoFit/>
          </a:bodyPr>
          <a:lstStyle/>
          <a:p>
            <a:r>
              <a:rPr lang="vi-VN" altLang="zh-CN" sz="3000" b="1" dirty="0">
                <a:latin typeface="Calibri" panose="020F0502020204030204" pitchFamily="34" charset="0"/>
                <a:cs typeface="Calibri" panose="020F0502020204030204" pitchFamily="34" charset="0"/>
              </a:rPr>
              <a:t>TỔNG KẾT</a:t>
            </a:r>
            <a:endParaRPr lang="zh-CN" altLang="en-US" sz="3000" b="1" dirty="0">
              <a:latin typeface="Calibri" panose="020F0502020204030204" pitchFamily="34" charset="0"/>
              <a:cs typeface="Calibri" panose="020F0502020204030204" pitchFamily="34" charset="0"/>
            </a:endParaRPr>
          </a:p>
        </p:txBody>
      </p:sp>
      <p:sp>
        <p:nvSpPr>
          <p:cNvPr id="31" name="矩形 30">
            <a:extLst>
              <a:ext uri="{FF2B5EF4-FFF2-40B4-BE49-F238E27FC236}">
                <a16:creationId xmlns:a16="http://schemas.microsoft.com/office/drawing/2014/main" id="{ECC209C1-2EAC-448A-9256-E95A44C1D499}"/>
              </a:ext>
            </a:extLst>
          </p:cNvPr>
          <p:cNvSpPr/>
          <p:nvPr/>
        </p:nvSpPr>
        <p:spPr>
          <a:xfrm>
            <a:off x="9280282" y="2555437"/>
            <a:ext cx="646331" cy="3213244"/>
          </a:xfrm>
          <a:prstGeom prst="rect">
            <a:avLst/>
          </a:prstGeom>
        </p:spPr>
        <p:txBody>
          <a:bodyPr vert="eaVert" wrap="square">
            <a:spAutoFit/>
          </a:bodyPr>
          <a:lstStyle/>
          <a:p>
            <a:r>
              <a:rPr lang="vi-VN" altLang="zh-CN" sz="3000" b="1" dirty="0">
                <a:latin typeface="Calibri" panose="020F0502020204030204" pitchFamily="34" charset="0"/>
                <a:cs typeface="Calibri" panose="020F0502020204030204" pitchFamily="34" charset="0"/>
              </a:rPr>
              <a:t>LUYỆN TẬP</a:t>
            </a:r>
            <a:endParaRPr lang="zh-CN" altLang="en-US" sz="3000" b="1" dirty="0">
              <a:latin typeface="Calibri" panose="020F0502020204030204" pitchFamily="34" charset="0"/>
              <a:cs typeface="Calibri" panose="020F0502020204030204" pitchFamily="34" charset="0"/>
            </a:endParaRPr>
          </a:p>
        </p:txBody>
      </p:sp>
      <p:grpSp>
        <p:nvGrpSpPr>
          <p:cNvPr id="22" name="组合 31">
            <a:extLst>
              <a:ext uri="{FF2B5EF4-FFF2-40B4-BE49-F238E27FC236}">
                <a16:creationId xmlns:a16="http://schemas.microsoft.com/office/drawing/2014/main" id="{F7ADAF85-CFD7-8047-AA05-0BD95D29454A}"/>
              </a:ext>
            </a:extLst>
          </p:cNvPr>
          <p:cNvGrpSpPr/>
          <p:nvPr/>
        </p:nvGrpSpPr>
        <p:grpSpPr>
          <a:xfrm>
            <a:off x="10543320" y="1539662"/>
            <a:ext cx="774612" cy="802104"/>
            <a:chOff x="10739261" y="1796717"/>
            <a:chExt cx="774612" cy="802104"/>
          </a:xfrm>
        </p:grpSpPr>
        <p:sp>
          <p:nvSpPr>
            <p:cNvPr id="23" name="缺角矩形 10">
              <a:extLst>
                <a:ext uri="{FF2B5EF4-FFF2-40B4-BE49-F238E27FC236}">
                  <a16:creationId xmlns:a16="http://schemas.microsoft.com/office/drawing/2014/main" id="{81021D75-9C40-FB4D-AE81-645BAF6D5089}"/>
                </a:ext>
              </a:extLst>
            </p:cNvPr>
            <p:cNvSpPr/>
            <p:nvPr/>
          </p:nvSpPr>
          <p:spPr>
            <a:xfrm>
              <a:off x="10739261" y="1796717"/>
              <a:ext cx="774612" cy="802104"/>
            </a:xfrm>
            <a:prstGeom prst="plaque">
              <a:avLst/>
            </a:prstGeom>
            <a:solidFill>
              <a:srgbClr val="ED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b="1">
                <a:latin typeface="Calibri" panose="020F0502020204030204" pitchFamily="34" charset="0"/>
                <a:cs typeface="Calibri" panose="020F0502020204030204" pitchFamily="34" charset="0"/>
              </a:endParaRPr>
            </a:p>
          </p:txBody>
        </p:sp>
        <p:sp>
          <p:nvSpPr>
            <p:cNvPr id="24" name="矩形 14">
              <a:extLst>
                <a:ext uri="{FF2B5EF4-FFF2-40B4-BE49-F238E27FC236}">
                  <a16:creationId xmlns:a16="http://schemas.microsoft.com/office/drawing/2014/main" id="{B269296F-82E5-E841-A6AC-16DFF353635D}"/>
                </a:ext>
              </a:extLst>
            </p:cNvPr>
            <p:cNvSpPr/>
            <p:nvPr/>
          </p:nvSpPr>
          <p:spPr>
            <a:xfrm>
              <a:off x="10929596" y="1874603"/>
              <a:ext cx="412292" cy="553998"/>
            </a:xfrm>
            <a:prstGeom prst="rect">
              <a:avLst/>
            </a:prstGeom>
          </p:spPr>
          <p:txBody>
            <a:bodyPr wrap="none">
              <a:spAutoFit/>
            </a:bodyPr>
            <a:lstStyle/>
            <a:p>
              <a:pPr algn="ctr"/>
              <a:r>
                <a:rPr lang="en-US" altLang="zh-CN" sz="3000" b="1" dirty="0">
                  <a:latin typeface="Calibri" panose="020F0502020204030204" pitchFamily="34" charset="0"/>
                  <a:cs typeface="Calibri" panose="020F0502020204030204" pitchFamily="34" charset="0"/>
                </a:rPr>
                <a:t>V</a:t>
              </a:r>
              <a:endParaRPr lang="zh-CN" altLang="en-US" sz="3000" b="1" dirty="0">
                <a:latin typeface="Calibri" panose="020F0502020204030204" pitchFamily="34" charset="0"/>
                <a:cs typeface="Calibri" panose="020F0502020204030204" pitchFamily="34" charset="0"/>
              </a:endParaRPr>
            </a:p>
          </p:txBody>
        </p:sp>
      </p:grpSp>
      <p:sp>
        <p:nvSpPr>
          <p:cNvPr id="25" name="矩形 30">
            <a:extLst>
              <a:ext uri="{FF2B5EF4-FFF2-40B4-BE49-F238E27FC236}">
                <a16:creationId xmlns:a16="http://schemas.microsoft.com/office/drawing/2014/main" id="{5D7CEFCE-A108-D247-ABB7-D2F89543636A}"/>
              </a:ext>
            </a:extLst>
          </p:cNvPr>
          <p:cNvSpPr/>
          <p:nvPr/>
        </p:nvSpPr>
        <p:spPr>
          <a:xfrm>
            <a:off x="10622850" y="2548182"/>
            <a:ext cx="646331" cy="3213244"/>
          </a:xfrm>
          <a:prstGeom prst="rect">
            <a:avLst/>
          </a:prstGeom>
        </p:spPr>
        <p:txBody>
          <a:bodyPr vert="eaVert" wrap="square">
            <a:spAutoFit/>
          </a:bodyPr>
          <a:lstStyle/>
          <a:p>
            <a:r>
              <a:rPr lang="vi-VN" altLang="zh-CN" sz="3000" b="1" dirty="0">
                <a:latin typeface="Calibri" panose="020F0502020204030204" pitchFamily="34" charset="0"/>
                <a:cs typeface="Calibri" panose="020F0502020204030204" pitchFamily="34" charset="0"/>
              </a:rPr>
              <a:t>VẬN DỤNG</a:t>
            </a:r>
            <a:endParaRPr lang="zh-CN" altLang="en-US" sz="3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41231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par>
                                <p:cTn id="14" presetID="22" presetClass="entr" presetSubtype="1" fill="hold" grpId="0" nodeType="with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arn(inVertical)">
                                      <p:cBhvr>
                                        <p:cTn id="20" dur="750"/>
                                        <p:tgtEl>
                                          <p:spTgt spid="35"/>
                                        </p:tgtEl>
                                      </p:cBhvr>
                                    </p:animEffect>
                                  </p:childTnLst>
                                </p:cTn>
                              </p:par>
                              <p:par>
                                <p:cTn id="21" presetID="2" presetClass="entr" presetSubtype="4" fill="hold" grpId="0" nodeType="withEffect">
                                  <p:stCondLst>
                                    <p:cond delay="25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1000" fill="hold"/>
                                        <p:tgtEl>
                                          <p:spTgt spid="28"/>
                                        </p:tgtEl>
                                        <p:attrNameLst>
                                          <p:attrName>ppt_x</p:attrName>
                                        </p:attrNameLst>
                                      </p:cBhvr>
                                      <p:tavLst>
                                        <p:tav tm="0">
                                          <p:val>
                                            <p:strVal val="#ppt_x"/>
                                          </p:val>
                                        </p:tav>
                                        <p:tav tm="100000">
                                          <p:val>
                                            <p:strVal val="#ppt_x"/>
                                          </p:val>
                                        </p:tav>
                                      </p:tavLst>
                                    </p:anim>
                                    <p:anim calcmode="lin" valueType="num">
                                      <p:cBhvr additive="base">
                                        <p:cTn id="24" dur="1000" fill="hold"/>
                                        <p:tgtEl>
                                          <p:spTgt spid="28"/>
                                        </p:tgtEl>
                                        <p:attrNameLst>
                                          <p:attrName>ppt_y</p:attrName>
                                        </p:attrNameLst>
                                      </p:cBhvr>
                                      <p:tavLst>
                                        <p:tav tm="0">
                                          <p:val>
                                            <p:strVal val="1+#ppt_h/2"/>
                                          </p:val>
                                        </p:tav>
                                        <p:tav tm="100000">
                                          <p:val>
                                            <p:strVal val="#ppt_y"/>
                                          </p:val>
                                        </p:tav>
                                      </p:tavLst>
                                    </p:anim>
                                  </p:childTnLst>
                                </p:cTn>
                              </p:par>
                            </p:childTnLst>
                          </p:cTn>
                        </p:par>
                        <p:par>
                          <p:cTn id="25" fill="hold">
                            <p:stCondLst>
                              <p:cond delay="2750"/>
                            </p:stCondLst>
                            <p:childTnLst>
                              <p:par>
                                <p:cTn id="26" presetID="16" presetClass="entr" presetSubtype="21"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inVertical)">
                                      <p:cBhvr>
                                        <p:cTn id="28" dur="750"/>
                                        <p:tgtEl>
                                          <p:spTgt spid="34"/>
                                        </p:tgtEl>
                                      </p:cBhvr>
                                    </p:animEffect>
                                  </p:childTnLst>
                                </p:cTn>
                              </p:par>
                              <p:par>
                                <p:cTn id="29" presetID="2" presetClass="entr" presetSubtype="4" fill="hold" grpId="0" nodeType="withEffect">
                                  <p:stCondLst>
                                    <p:cond delay="25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fill="hold"/>
                                        <p:tgtEl>
                                          <p:spTgt spid="29"/>
                                        </p:tgtEl>
                                        <p:attrNameLst>
                                          <p:attrName>ppt_x</p:attrName>
                                        </p:attrNameLst>
                                      </p:cBhvr>
                                      <p:tavLst>
                                        <p:tav tm="0">
                                          <p:val>
                                            <p:strVal val="#ppt_x"/>
                                          </p:val>
                                        </p:tav>
                                        <p:tav tm="100000">
                                          <p:val>
                                            <p:strVal val="#ppt_x"/>
                                          </p:val>
                                        </p:tav>
                                      </p:tavLst>
                                    </p:anim>
                                    <p:anim calcmode="lin" valueType="num">
                                      <p:cBhvr additive="base">
                                        <p:cTn id="32" dur="1000" fill="hold"/>
                                        <p:tgtEl>
                                          <p:spTgt spid="29"/>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16" presetClass="entr" presetSubtype="21"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750"/>
                                        <p:tgtEl>
                                          <p:spTgt spid="33"/>
                                        </p:tgtEl>
                                      </p:cBhvr>
                                    </p:animEffect>
                                  </p:childTnLst>
                                </p:cTn>
                              </p:par>
                              <p:par>
                                <p:cTn id="37" presetID="2" presetClass="entr" presetSubtype="4" fill="hold" grpId="0" nodeType="withEffect">
                                  <p:stCondLst>
                                    <p:cond delay="25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1000" fill="hold"/>
                                        <p:tgtEl>
                                          <p:spTgt spid="30"/>
                                        </p:tgtEl>
                                        <p:attrNameLst>
                                          <p:attrName>ppt_x</p:attrName>
                                        </p:attrNameLst>
                                      </p:cBhvr>
                                      <p:tavLst>
                                        <p:tav tm="0">
                                          <p:val>
                                            <p:strVal val="#ppt_x"/>
                                          </p:val>
                                        </p:tav>
                                        <p:tav tm="100000">
                                          <p:val>
                                            <p:strVal val="#ppt_x"/>
                                          </p:val>
                                        </p:tav>
                                      </p:tavLst>
                                    </p:anim>
                                    <p:anim calcmode="lin" valueType="num">
                                      <p:cBhvr additive="base">
                                        <p:cTn id="40" dur="1000" fill="hold"/>
                                        <p:tgtEl>
                                          <p:spTgt spid="30"/>
                                        </p:tgtEl>
                                        <p:attrNameLst>
                                          <p:attrName>ppt_y</p:attrName>
                                        </p:attrNameLst>
                                      </p:cBhvr>
                                      <p:tavLst>
                                        <p:tav tm="0">
                                          <p:val>
                                            <p:strVal val="1+#ppt_h/2"/>
                                          </p:val>
                                        </p:tav>
                                        <p:tav tm="100000">
                                          <p:val>
                                            <p:strVal val="#ppt_y"/>
                                          </p:val>
                                        </p:tav>
                                      </p:tavLst>
                                    </p:anim>
                                  </p:childTnLst>
                                </p:cTn>
                              </p:par>
                            </p:childTnLst>
                          </p:cTn>
                        </p:par>
                        <p:par>
                          <p:cTn id="41" fill="hold">
                            <p:stCondLst>
                              <p:cond delay="5250"/>
                            </p:stCondLst>
                            <p:childTnLst>
                              <p:par>
                                <p:cTn id="42" presetID="16" presetClass="entr" presetSubtype="21"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arn(inVertical)">
                                      <p:cBhvr>
                                        <p:cTn id="44" dur="750"/>
                                        <p:tgtEl>
                                          <p:spTgt spid="32"/>
                                        </p:tgtEl>
                                      </p:cBhvr>
                                    </p:animEffect>
                                  </p:childTnLst>
                                </p:cTn>
                              </p:par>
                              <p:par>
                                <p:cTn id="45" presetID="2" presetClass="entr" presetSubtype="4" fill="hold" grpId="0" nodeType="withEffect">
                                  <p:stCondLst>
                                    <p:cond delay="25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1000" fill="hold"/>
                                        <p:tgtEl>
                                          <p:spTgt spid="31"/>
                                        </p:tgtEl>
                                        <p:attrNameLst>
                                          <p:attrName>ppt_x</p:attrName>
                                        </p:attrNameLst>
                                      </p:cBhvr>
                                      <p:tavLst>
                                        <p:tav tm="0">
                                          <p:val>
                                            <p:strVal val="#ppt_x"/>
                                          </p:val>
                                        </p:tav>
                                        <p:tav tm="100000">
                                          <p:val>
                                            <p:strVal val="#ppt_x"/>
                                          </p:val>
                                        </p:tav>
                                      </p:tavLst>
                                    </p:anim>
                                    <p:anim calcmode="lin" valueType="num">
                                      <p:cBhvr additive="base">
                                        <p:cTn id="48" dur="1000" fill="hold"/>
                                        <p:tgtEl>
                                          <p:spTgt spid="31"/>
                                        </p:tgtEl>
                                        <p:attrNameLst>
                                          <p:attrName>ppt_y</p:attrName>
                                        </p:attrNameLst>
                                      </p:cBhvr>
                                      <p:tavLst>
                                        <p:tav tm="0">
                                          <p:val>
                                            <p:strVal val="1+#ppt_h/2"/>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750"/>
                                        <p:tgtEl>
                                          <p:spTgt spid="22"/>
                                        </p:tgtEl>
                                      </p:cBhvr>
                                    </p:animEffect>
                                  </p:childTnLst>
                                </p:cTn>
                              </p:par>
                              <p:par>
                                <p:cTn id="53" presetID="2" presetClass="entr" presetSubtype="4" fill="hold" grpId="0" nodeType="withEffect">
                                  <p:stCondLst>
                                    <p:cond delay="25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28" grpId="0"/>
      <p:bldP spid="29" grpId="0"/>
      <p:bldP spid="30" grpId="0"/>
      <p:bldP spid="31"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C77B2905-6295-4227-A73D-0B5F0EA9CE84}"/>
              </a:ext>
            </a:extLst>
          </p:cNvPr>
          <p:cNvSpPr/>
          <p:nvPr/>
        </p:nvSpPr>
        <p:spPr>
          <a:xfrm>
            <a:off x="1162511" y="501649"/>
            <a:ext cx="4133681" cy="5854700"/>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1187A7FB-807F-4F2A-BBF7-F21560B46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1702594" y="-16042"/>
            <a:ext cx="10489406" cy="492492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12" name="图片 11">
            <a:extLst>
              <a:ext uri="{FF2B5EF4-FFF2-40B4-BE49-F238E27FC236}">
                <a16:creationId xmlns:a16="http://schemas.microsoft.com/office/drawing/2014/main" id="{6174F3FC-1FE6-4D81-81B4-ECE458A04C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222"/>
          <a:stretch/>
        </p:blipFill>
        <p:spPr>
          <a:xfrm>
            <a:off x="1702594" y="4267200"/>
            <a:ext cx="10489406" cy="2590800"/>
          </a:xfrm>
          <a:prstGeom prst="rect">
            <a:avLst/>
          </a:prstGeom>
        </p:spPr>
      </p:pic>
      <p:pic>
        <p:nvPicPr>
          <p:cNvPr id="23" name="图片 22">
            <a:extLst>
              <a:ext uri="{FF2B5EF4-FFF2-40B4-BE49-F238E27FC236}">
                <a16:creationId xmlns:a16="http://schemas.microsoft.com/office/drawing/2014/main" id="{DC9ED866-C3E0-49FC-8E3A-13867FF67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30848"/>
          <a:stretch/>
        </p:blipFill>
        <p:spPr>
          <a:xfrm>
            <a:off x="1436914" y="3148974"/>
            <a:ext cx="5149516" cy="2590800"/>
          </a:xfrm>
          <a:prstGeom prst="rect">
            <a:avLst/>
          </a:prstGeom>
        </p:spPr>
      </p:pic>
      <p:pic>
        <p:nvPicPr>
          <p:cNvPr id="24" name="图片 23">
            <a:extLst>
              <a:ext uri="{FF2B5EF4-FFF2-40B4-BE49-F238E27FC236}">
                <a16:creationId xmlns:a16="http://schemas.microsoft.com/office/drawing/2014/main" id="{05AAD9D0-674A-4CC3-BAE0-65508C57D780}"/>
              </a:ext>
            </a:extLst>
          </p:cNvPr>
          <p:cNvPicPr>
            <a:picLocks noChangeAspect="1"/>
          </p:cNvPicPr>
          <p:nvPr/>
        </p:nvPicPr>
        <p:blipFill rotWithShape="1">
          <a:blip r:embed="rId3" cstate="print">
            <a:biLevel thresh="75000"/>
            <a:extLst>
              <a:ext uri="{28A0092B-C50C-407E-A947-70E740481C1C}">
                <a14:useLocalDpi xmlns:a14="http://schemas.microsoft.com/office/drawing/2010/main" val="0"/>
              </a:ext>
            </a:extLst>
          </a:blip>
          <a:srcRect/>
          <a:stretch/>
        </p:blipFill>
        <p:spPr>
          <a:xfrm>
            <a:off x="124517" y="257713"/>
            <a:ext cx="1800127" cy="1370803"/>
          </a:xfrm>
          <a:prstGeom prst="rect">
            <a:avLst/>
          </a:prstGeom>
        </p:spPr>
      </p:pic>
      <p:pic>
        <p:nvPicPr>
          <p:cNvPr id="26" name="图片 25">
            <a:extLst>
              <a:ext uri="{FF2B5EF4-FFF2-40B4-BE49-F238E27FC236}">
                <a16:creationId xmlns:a16="http://schemas.microsoft.com/office/drawing/2014/main" id="{94F688DB-88A8-47F8-AFDB-029220C50D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61920"/>
          <a:stretch/>
        </p:blipFill>
        <p:spPr>
          <a:xfrm flipV="1">
            <a:off x="10301704" y="825171"/>
            <a:ext cx="1890296" cy="2590800"/>
          </a:xfrm>
          <a:prstGeom prst="rect">
            <a:avLst/>
          </a:prstGeom>
        </p:spPr>
      </p:pic>
      <p:sp>
        <p:nvSpPr>
          <p:cNvPr id="2" name="文本框 1">
            <a:extLst>
              <a:ext uri="{FF2B5EF4-FFF2-40B4-BE49-F238E27FC236}">
                <a16:creationId xmlns:a16="http://schemas.microsoft.com/office/drawing/2014/main" id="{5E2B1269-1F35-496C-85AC-D9517430C731}"/>
              </a:ext>
            </a:extLst>
          </p:cNvPr>
          <p:cNvSpPr txBox="1"/>
          <p:nvPr/>
        </p:nvSpPr>
        <p:spPr>
          <a:xfrm rot="16200000">
            <a:off x="6571795" y="809155"/>
            <a:ext cx="1569660" cy="8254548"/>
          </a:xfrm>
          <a:prstGeom prst="rect">
            <a:avLst/>
          </a:prstGeom>
          <a:noFill/>
        </p:spPr>
        <p:txBody>
          <a:bodyPr vert="eaVert" wrap="square" rtlCol="0">
            <a:spAutoFit/>
          </a:bodyPr>
          <a:lstStyle/>
          <a:p>
            <a:r>
              <a:rPr lang="vi-VN" altLang="zh-CN" sz="6600" b="1" dirty="0">
                <a:solidFill>
                  <a:schemeClr val="accent2"/>
                </a:solidFill>
                <a:latin typeface="Calibri" panose="020F0502020204030204" pitchFamily="34" charset="0"/>
                <a:ea typeface="方正小标宋简体" panose="02010601030101010101" pitchFamily="2" charset="-122"/>
                <a:cs typeface="Calibri" panose="020F0502020204030204" pitchFamily="34" charset="0"/>
              </a:rPr>
              <a:t>I. TÌM HIỂU CHUNG</a:t>
            </a:r>
            <a:endParaRPr lang="zh-CN" altLang="en-US" sz="6600" b="1" dirty="0">
              <a:solidFill>
                <a:schemeClr val="accent2"/>
              </a:solidFill>
              <a:latin typeface="Calibri" panose="020F0502020204030204" pitchFamily="34" charset="0"/>
              <a:ea typeface="方正小标宋简体" panose="02010601030101010101" pitchFamily="2" charset="-122"/>
              <a:cs typeface="Calibri" panose="020F0502020204030204" pitchFamily="34" charset="0"/>
            </a:endParaRPr>
          </a:p>
          <a:p>
            <a:endParaRPr lang="zh-CN"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64704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https://www.freeppt7.com">
  <a:themeElements>
    <a:clrScheme name="自定义 23">
      <a:dk1>
        <a:srgbClr val="000000"/>
      </a:dk1>
      <a:lt1>
        <a:srgbClr val="FFFFFF"/>
      </a:lt1>
      <a:dk2>
        <a:srgbClr val="768395"/>
      </a:dk2>
      <a:lt2>
        <a:srgbClr val="F0F0F0"/>
      </a:lt2>
      <a:accent1>
        <a:srgbClr val="EDE9E2"/>
      </a:accent1>
      <a:accent2>
        <a:srgbClr val="3A3A3A"/>
      </a:accent2>
      <a:accent3>
        <a:srgbClr val="666666"/>
      </a:accent3>
      <a:accent4>
        <a:srgbClr val="858585"/>
      </a:accent4>
      <a:accent5>
        <a:srgbClr val="A9A9A9"/>
      </a:accent5>
      <a:accent6>
        <a:srgbClr val="CCCCCC"/>
      </a:accent6>
      <a:hlink>
        <a:srgbClr val="EDE9E2"/>
      </a:hlink>
      <a:folHlink>
        <a:srgbClr val="BFBFBF"/>
      </a:folHlink>
    </a:clrScheme>
    <a:fontScheme name="自定义 115">
      <a:majorFont>
        <a:latin typeface="方正小标宋简体"/>
        <a:ea typeface="方正小标宋简体"/>
        <a:cs typeface=""/>
      </a:majorFont>
      <a:minorFont>
        <a:latin typeface="方正黑体简体"/>
        <a:ea typeface="方正黑体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657</TotalTime>
  <Words>984</Words>
  <Application>Microsoft Macintosh PowerPoint</Application>
  <PresentationFormat>Widescreen</PresentationFormat>
  <Paragraphs>101</Paragraphs>
  <Slides>26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Symbol</vt:lpstr>
      <vt:lpstr>Times New Roman</vt:lpstr>
      <vt:lpstr>Wingdings</vt:lpstr>
      <vt:lpstr>方正小标宋简体</vt:lpstr>
      <vt:lpstr>方正黑体简体</vt:lpstr>
      <vt:lpstr>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Microsoft Office User</cp:lastModifiedBy>
  <cp:revision>121</cp:revision>
  <dcterms:created xsi:type="dcterms:W3CDTF">2020-04-06T02:12:27Z</dcterms:created>
  <dcterms:modified xsi:type="dcterms:W3CDTF">2022-11-14T12:07:23Z</dcterms:modified>
</cp:coreProperties>
</file>