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7" r:id="rId2"/>
    <p:sldId id="286" r:id="rId3"/>
    <p:sldId id="256" r:id="rId4"/>
    <p:sldId id="263" r:id="rId5"/>
    <p:sldId id="265" r:id="rId6"/>
    <p:sldId id="293" r:id="rId7"/>
    <p:sldId id="301" r:id="rId8"/>
    <p:sldId id="288" r:id="rId9"/>
    <p:sldId id="266" r:id="rId10"/>
    <p:sldId id="302" r:id="rId11"/>
    <p:sldId id="299" r:id="rId12"/>
    <p:sldId id="300" r:id="rId13"/>
    <p:sldId id="297" r:id="rId14"/>
    <p:sldId id="264"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8FB"/>
    <a:srgbClr val="5DA2B1"/>
    <a:srgbClr val="6C7C9E"/>
    <a:srgbClr val="1AA6BD"/>
    <a:srgbClr val="E86644"/>
    <a:srgbClr val="72B8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30" autoAdjust="0"/>
    <p:restoredTop sz="94660"/>
  </p:normalViewPr>
  <p:slideViewPr>
    <p:cSldViewPr snapToGrid="0">
      <p:cViewPr varScale="1">
        <p:scale>
          <a:sx n="89" d="100"/>
          <a:sy n="89" d="100"/>
        </p:scale>
        <p:origin x="168" y="53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Medium" panose="020B0600000000000000" pitchFamily="34" charset="-122"/>
                <a:ea typeface="思源黑体 CN Medium" panose="020B0600000000000000" pitchFamily="34" charset="-122"/>
              </a:defRPr>
            </a:lvl1pPr>
          </a:lstStyle>
          <a:p>
            <a:fld id="{3CC73A6B-BB26-4B12-BFB8-2B873AE12267}" type="datetimeFigureOut">
              <a:rPr lang="zh-CN" altLang="en-US" smtClean="0"/>
              <a:pPr/>
              <a:t>2022/11/1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Medium" panose="020B0600000000000000" pitchFamily="34" charset="-122"/>
                <a:ea typeface="思源黑体 CN Medium" panose="020B0600000000000000" pitchFamily="34" charset="-122"/>
              </a:defRPr>
            </a:lvl1pPr>
          </a:lstStyle>
          <a:p>
            <a:fld id="{2E5701FA-A99B-4EA7-BD9A-49A04217BC0C}" type="slidenum">
              <a:rPr lang="zh-CN" altLang="en-US" smtClean="0"/>
              <a:pPr/>
              <a:t>‹#›</a:t>
            </a:fld>
            <a:endParaRPr lang="zh-CN" altLang="en-US" dirty="0"/>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1pPr>
    <a:lvl2pPr marL="4572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2pPr>
    <a:lvl3pPr marL="9144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3pPr>
    <a:lvl4pPr marL="13716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4pPr>
    <a:lvl5pPr marL="18288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2727807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14</a:t>
            </a:fld>
            <a:endParaRPr lang="zh-CN" altLang="en-US"/>
          </a:p>
        </p:txBody>
      </p:sp>
    </p:spTree>
    <p:extLst>
      <p:ext uri="{BB962C8B-B14F-4D97-AF65-F5344CB8AC3E}">
        <p14:creationId xmlns:p14="http://schemas.microsoft.com/office/powerpoint/2010/main" val="98209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188773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2774266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39555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4121619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1481369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175761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586352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2022/11/1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2022/11/1</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2022/11/1</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2022/11/1</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2022/11/1</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2022/11/1</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2022/11/1</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2022/11/1</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2022/11/1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2022/11/1</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2022/11/1</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Medium" panose="020B0600000000000000" pitchFamily="34" charset="-122"/>
                <a:ea typeface="思源黑体 CN Medium" panose="020B0600000000000000" pitchFamily="34" charset="-122"/>
              </a:defRPr>
            </a:lvl1pPr>
          </a:lstStyle>
          <a:p>
            <a:fld id="{F86BAB08-D03A-4FEF-8092-001CB785BBAB}" type="datetimeFigureOut">
              <a:rPr lang="zh-CN" altLang="en-US" smtClean="0"/>
              <a:pPr/>
              <a:t>2022/11/1</a:t>
            </a:fld>
            <a:endParaRPr lang="zh-CN" altLang="en-US" dirty="0"/>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Medium" panose="020B0600000000000000" pitchFamily="34" charset="-122"/>
                <a:ea typeface="思源黑体 CN Medium" panose="020B0600000000000000"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Medium" panose="020B0600000000000000" pitchFamily="34" charset="-122"/>
                <a:ea typeface="思源黑体 CN Medium" panose="020B0600000000000000" pitchFamily="34" charset="-122"/>
              </a:defRPr>
            </a:lvl1pPr>
          </a:lstStyle>
          <a:p>
            <a:fld id="{B8AB37BB-E8A6-440B-8775-2A002C97BC55}" type="slidenum">
              <a:rPr lang="zh-CN" altLang="en-US" smtClean="0"/>
              <a:pPr/>
              <a:t>‹#›</a:t>
            </a:fld>
            <a:endParaRPr lang="zh-CN" altLang="en-US" dirty="0"/>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思源黑体 CN Medium" panose="020B0600000000000000" pitchFamily="34" charset="-122"/>
          <a:ea typeface="思源黑体 CN Medium" panose="020B06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Medium" panose="020B0600000000000000" pitchFamily="34" charset="-122"/>
          <a:ea typeface="思源黑体 CN Medium" panose="020B06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Medium" panose="020B0600000000000000" pitchFamily="34" charset="-122"/>
          <a:ea typeface="思源黑体 CN Medium" panose="020B06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Medium" panose="020B0600000000000000" pitchFamily="34" charset="-122"/>
          <a:ea typeface="思源黑体 CN Medium" panose="020B06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Medium" panose="020B0600000000000000" pitchFamily="34" charset="-122"/>
          <a:ea typeface="思源黑体 CN Medium" panose="020B06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Medium" panose="020B0600000000000000" pitchFamily="34" charset="-122"/>
          <a:ea typeface="思源黑体 CN Medium" panose="020B06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5CA0DE4D-3CC1-254A-B0E2-FBA339766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AB46D36B-8603-0C46-B14E-9BFABC7D613A}"/>
              </a:ext>
            </a:extLst>
          </p:cNvPr>
          <p:cNvSpPr/>
          <p:nvPr/>
        </p:nvSpPr>
        <p:spPr>
          <a:xfrm>
            <a:off x="1805354" y="1758462"/>
            <a:ext cx="7352047" cy="2010508"/>
          </a:xfrm>
          <a:prstGeom prst="rect">
            <a:avLst/>
          </a:prstGeom>
          <a:noFill/>
        </p:spPr>
        <p:txBody>
          <a:bodyPr wrap="none" lIns="91440" tIns="45720" rIns="91440" bIns="45720">
            <a:prstTxWarp prst="textArchUp">
              <a:avLst/>
            </a:prstTxWarp>
            <a:spAutoFit/>
          </a:bodyPr>
          <a:lstStyle/>
          <a:p>
            <a:pPr algn="ctr">
              <a:lnSpc>
                <a:spcPct val="150000"/>
              </a:lnSpc>
            </a:pPr>
            <a:r>
              <a:rPr lang="en-US" sz="6000" b="1" cap="none" spc="0" dirty="0" err="1">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Chào</a:t>
            </a:r>
            <a:r>
              <a:rPr lang="en-US" sz="6000" b="1" cap="none" spc="0" dirty="0">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 </a:t>
            </a:r>
            <a:r>
              <a:rPr lang="en-US" sz="6000" b="1" cap="none" spc="0" dirty="0" err="1">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mừng</a:t>
            </a:r>
            <a:r>
              <a:rPr lang="en-US" sz="6000" b="1" cap="none" spc="0" dirty="0">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 </a:t>
            </a:r>
            <a:r>
              <a:rPr lang="en-US" sz="6000" b="1" cap="none" spc="0" dirty="0" err="1">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các</a:t>
            </a:r>
            <a:r>
              <a:rPr lang="en-US" sz="6000" b="1" cap="none" spc="0" dirty="0">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 </a:t>
            </a:r>
            <a:r>
              <a:rPr lang="en-US" sz="6000" b="1" cap="none" spc="0" dirty="0" err="1">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em</a:t>
            </a:r>
            <a:r>
              <a:rPr lang="en-US" sz="6000" b="1" cap="none" spc="0" dirty="0">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 </a:t>
            </a:r>
            <a:r>
              <a:rPr lang="en-US" sz="6000" b="1" cap="none" spc="0" dirty="0" err="1">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đến</a:t>
            </a:r>
            <a:r>
              <a:rPr lang="en-US" sz="6000" b="1" cap="none" spc="0" dirty="0">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 </a:t>
            </a:r>
            <a:r>
              <a:rPr lang="en-US" sz="6000" b="1" cap="none" spc="0" dirty="0" err="1">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với</a:t>
            </a:r>
            <a:r>
              <a:rPr lang="en-US" sz="6000" b="1" cap="none" spc="0" dirty="0">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 </a:t>
            </a:r>
            <a:r>
              <a:rPr lang="en-US" sz="6000" b="1" cap="none" spc="0" dirty="0" err="1">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tiết</a:t>
            </a:r>
            <a:r>
              <a:rPr lang="en-US" sz="6000" b="1" cap="none" spc="0" dirty="0">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 </a:t>
            </a:r>
            <a:r>
              <a:rPr lang="en-US" sz="6000" b="1" cap="none" spc="0" dirty="0" err="1">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học</a:t>
            </a:r>
            <a:r>
              <a:rPr lang="en-US" sz="6000" b="1" cap="none" spc="0" dirty="0">
                <a:ln w="12700">
                  <a:solidFill>
                    <a:schemeClr val="accent5"/>
                  </a:solidFill>
                  <a:prstDash val="solid"/>
                </a:ln>
                <a:pattFill prst="ltDnDiag">
                  <a:fgClr>
                    <a:schemeClr val="accent5">
                      <a:lumMod val="60000"/>
                      <a:lumOff val="40000"/>
                    </a:schemeClr>
                  </a:fgClr>
                  <a:bgClr>
                    <a:schemeClr val="bg1"/>
                  </a:bgClr>
                </a:pattFill>
                <a:effectLst/>
                <a:latin typeface="Calibri" panose="020F0502020204030204" pitchFamily="34" charset="0"/>
                <a:ea typeface="NOTEWORTHY LIGHT" panose="02000400000000000000" pitchFamily="2" charset="77"/>
                <a:cs typeface="Calibri" panose="020F0502020204030204" pitchFamily="34" charset="0"/>
              </a:rPr>
              <a:t>!</a:t>
            </a:r>
          </a:p>
        </p:txBody>
      </p:sp>
    </p:spTree>
    <p:extLst>
      <p:ext uri="{BB962C8B-B14F-4D97-AF65-F5344CB8AC3E}">
        <p14:creationId xmlns:p14="http://schemas.microsoft.com/office/powerpoint/2010/main" val="2796515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2B946C7B-1EA0-4ED6-9128-312CC90C3A9C}"/>
              </a:ext>
            </a:extLst>
          </p:cNvPr>
          <p:cNvGrpSpPr/>
          <p:nvPr/>
        </p:nvGrpSpPr>
        <p:grpSpPr>
          <a:xfrm>
            <a:off x="0" y="0"/>
            <a:ext cx="12192000" cy="6858000"/>
            <a:chOff x="0" y="0"/>
            <a:chExt cx="12192000" cy="6858000"/>
          </a:xfrm>
        </p:grpSpPr>
        <p:pic>
          <p:nvPicPr>
            <p:cNvPr id="34" name="图片 33">
              <a:extLst>
                <a:ext uri="{FF2B5EF4-FFF2-40B4-BE49-F238E27FC236}">
                  <a16:creationId xmlns:a16="http://schemas.microsoft.com/office/drawing/2014/main" id="{AD888B12-F844-403C-8DE5-909D05EBD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3B0D8210-4145-4DC5-91E7-EA817179E82B}"/>
                </a:ext>
              </a:extLst>
            </p:cNvPr>
            <p:cNvGrpSpPr/>
            <p:nvPr/>
          </p:nvGrpSpPr>
          <p:grpSpPr>
            <a:xfrm>
              <a:off x="188686" y="161925"/>
              <a:ext cx="11814628" cy="6534150"/>
              <a:chOff x="188686" y="161925"/>
              <a:chExt cx="11814628" cy="6534150"/>
            </a:xfrm>
          </p:grpSpPr>
          <p:sp>
            <p:nvSpPr>
              <p:cNvPr id="39" name="矩形 38">
                <a:extLst>
                  <a:ext uri="{FF2B5EF4-FFF2-40B4-BE49-F238E27FC236}">
                    <a16:creationId xmlns:a16="http://schemas.microsoft.com/office/drawing/2014/main" id="{6D16A968-20F5-41B5-9110-AA2DE7A81DE5}"/>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0" name="矩形 39">
                <a:extLst>
                  <a:ext uri="{FF2B5EF4-FFF2-40B4-BE49-F238E27FC236}">
                    <a16:creationId xmlns:a16="http://schemas.microsoft.com/office/drawing/2014/main" id="{700C9A87-775A-400B-BFB8-E0C67F41976D}"/>
                  </a:ext>
                </a:extLst>
              </p:cNvPr>
              <p:cNvSpPr/>
              <p:nvPr/>
            </p:nvSpPr>
            <p:spPr>
              <a:xfrm>
                <a:off x="2755900" y="379049"/>
                <a:ext cx="6680200" cy="758950"/>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1" name="矩形 40">
                <a:extLst>
                  <a:ext uri="{FF2B5EF4-FFF2-40B4-BE49-F238E27FC236}">
                    <a16:creationId xmlns:a16="http://schemas.microsoft.com/office/drawing/2014/main" id="{81E191D7-71CB-44A9-B47B-31A7B5069F3E}"/>
                  </a:ext>
                </a:extLst>
              </p:cNvPr>
              <p:cNvSpPr/>
              <p:nvPr/>
            </p:nvSpPr>
            <p:spPr>
              <a:xfrm>
                <a:off x="3451429" y="401533"/>
                <a:ext cx="5289142" cy="712824"/>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II. THỰC HÀNH</a:t>
                </a:r>
                <a:endParaRPr lang="zh-CN" altLang="en-US"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grpSp>
      </p:grpSp>
      <p:grpSp>
        <p:nvGrpSpPr>
          <p:cNvPr id="19" name="Group 25">
            <a:extLst>
              <a:ext uri="{FF2B5EF4-FFF2-40B4-BE49-F238E27FC236}">
                <a16:creationId xmlns:a16="http://schemas.microsoft.com/office/drawing/2014/main" id="{8A9B804D-D6D4-4AFA-8FE3-FAB0F879993B}"/>
              </a:ext>
            </a:extLst>
          </p:cNvPr>
          <p:cNvGrpSpPr/>
          <p:nvPr/>
        </p:nvGrpSpPr>
        <p:grpSpPr bwMode="auto">
          <a:xfrm>
            <a:off x="7811462" y="5296096"/>
            <a:ext cx="141880" cy="210597"/>
            <a:chOff x="0" y="0"/>
            <a:chExt cx="85" cy="127"/>
          </a:xfrm>
        </p:grpSpPr>
        <p:sp>
          <p:nvSpPr>
            <p:cNvPr id="20" name="Freeform 26">
              <a:extLst>
                <a:ext uri="{FF2B5EF4-FFF2-40B4-BE49-F238E27FC236}">
                  <a16:creationId xmlns:a16="http://schemas.microsoft.com/office/drawing/2014/main" id="{852FDF0D-2AEE-4302-A217-4C63C1DBD8AB}"/>
                </a:ext>
              </a:extLst>
            </p:cNvPr>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1" name="Freeform 27">
              <a:extLst>
                <a:ext uri="{FF2B5EF4-FFF2-40B4-BE49-F238E27FC236}">
                  <a16:creationId xmlns:a16="http://schemas.microsoft.com/office/drawing/2014/main" id="{7E319D31-A36F-436C-8F53-BF48BD52FA43}"/>
                </a:ext>
              </a:extLst>
            </p:cNvPr>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2" name="Group 28">
            <a:extLst>
              <a:ext uri="{FF2B5EF4-FFF2-40B4-BE49-F238E27FC236}">
                <a16:creationId xmlns:a16="http://schemas.microsoft.com/office/drawing/2014/main" id="{F3FBB9A8-3E48-4E01-A1E5-8D708E7C2B33}"/>
              </a:ext>
            </a:extLst>
          </p:cNvPr>
          <p:cNvGrpSpPr/>
          <p:nvPr/>
        </p:nvGrpSpPr>
        <p:grpSpPr bwMode="auto">
          <a:xfrm>
            <a:off x="7772557" y="4268292"/>
            <a:ext cx="219686" cy="178549"/>
            <a:chOff x="0" y="0"/>
            <a:chExt cx="132" cy="109"/>
          </a:xfrm>
        </p:grpSpPr>
        <p:sp>
          <p:nvSpPr>
            <p:cNvPr id="23" name="Freeform 29">
              <a:extLst>
                <a:ext uri="{FF2B5EF4-FFF2-40B4-BE49-F238E27FC236}">
                  <a16:creationId xmlns:a16="http://schemas.microsoft.com/office/drawing/2014/main" id="{31CAEF0B-3DBC-4A18-8B3A-0F623A129F75}"/>
                </a:ext>
              </a:extLst>
            </p:cNvPr>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4" name="Freeform 30">
              <a:extLst>
                <a:ext uri="{FF2B5EF4-FFF2-40B4-BE49-F238E27FC236}">
                  <a16:creationId xmlns:a16="http://schemas.microsoft.com/office/drawing/2014/main" id="{44DECFCF-C4E4-49FA-9E57-E133DC83C895}"/>
                </a:ext>
              </a:extLst>
            </p:cNvPr>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6" name="Group 32">
            <a:extLst>
              <a:ext uri="{FF2B5EF4-FFF2-40B4-BE49-F238E27FC236}">
                <a16:creationId xmlns:a16="http://schemas.microsoft.com/office/drawing/2014/main" id="{4A016C4C-B455-4574-ADE4-ED87574AB0DF}"/>
              </a:ext>
            </a:extLst>
          </p:cNvPr>
          <p:cNvGrpSpPr/>
          <p:nvPr/>
        </p:nvGrpSpPr>
        <p:grpSpPr bwMode="auto">
          <a:xfrm>
            <a:off x="7788576" y="2214971"/>
            <a:ext cx="192225" cy="155658"/>
            <a:chOff x="0" y="0"/>
            <a:chExt cx="116" cy="94"/>
          </a:xfrm>
        </p:grpSpPr>
        <p:sp>
          <p:nvSpPr>
            <p:cNvPr id="27" name="Freeform 33">
              <a:extLst>
                <a:ext uri="{FF2B5EF4-FFF2-40B4-BE49-F238E27FC236}">
                  <a16:creationId xmlns:a16="http://schemas.microsoft.com/office/drawing/2014/main" id="{90034E85-AABA-4D3B-8146-20184CAC66F5}"/>
                </a:ext>
              </a:extLst>
            </p:cNvPr>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8" name="Freeform 34">
              <a:extLst>
                <a:ext uri="{FF2B5EF4-FFF2-40B4-BE49-F238E27FC236}">
                  <a16:creationId xmlns:a16="http://schemas.microsoft.com/office/drawing/2014/main" id="{7DC1EC87-24F4-452B-A6A3-89E3D8A7FA12}"/>
                </a:ext>
              </a:extLst>
            </p:cNvPr>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sp>
        <p:nvSpPr>
          <p:cNvPr id="25" name="矩形 40">
            <a:extLst>
              <a:ext uri="{FF2B5EF4-FFF2-40B4-BE49-F238E27FC236}">
                <a16:creationId xmlns:a16="http://schemas.microsoft.com/office/drawing/2014/main" id="{C9427A32-B8D2-6342-B652-E11ECAC0462C}"/>
              </a:ext>
            </a:extLst>
          </p:cNvPr>
          <p:cNvSpPr/>
          <p:nvPr/>
        </p:nvSpPr>
        <p:spPr>
          <a:xfrm>
            <a:off x="500865" y="1355123"/>
            <a:ext cx="5289142" cy="712824"/>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3600" b="1" dirty="0">
                <a:latin typeface="Calibri" panose="020F0502020204030204" pitchFamily="34" charset="0"/>
                <a:ea typeface="NOTEWORTHY LIGHT" panose="02000400000000000000" pitchFamily="2" charset="77"/>
                <a:cs typeface="Calibri" panose="020F0502020204030204" pitchFamily="34" charset="0"/>
              </a:rPr>
              <a:t>2. </a:t>
            </a:r>
            <a:r>
              <a:rPr lang="en-US" altLang="zh-CN" sz="3600" b="1" dirty="0" err="1">
                <a:latin typeface="Calibri" panose="020F0502020204030204" pitchFamily="34" charset="0"/>
                <a:ea typeface="NOTEWORTHY LIGHT" panose="02000400000000000000" pitchFamily="2" charset="77"/>
                <a:cs typeface="Calibri" panose="020F0502020204030204" pitchFamily="34" charset="0"/>
              </a:rPr>
              <a:t>Chuẩn</a:t>
            </a:r>
            <a:r>
              <a:rPr lang="en-US" altLang="zh-CN" sz="3600" b="1" dirty="0">
                <a:latin typeface="Calibri" panose="020F0502020204030204" pitchFamily="34" charset="0"/>
                <a:ea typeface="NOTEWORTHY LIGHT" panose="02000400000000000000" pitchFamily="2" charset="77"/>
                <a:cs typeface="Calibri" panose="020F0502020204030204" pitchFamily="34" charset="0"/>
              </a:rPr>
              <a:t> </a:t>
            </a:r>
            <a:r>
              <a:rPr lang="en-US" altLang="zh-CN" sz="3600" b="1" dirty="0" err="1">
                <a:latin typeface="Calibri" panose="020F0502020204030204" pitchFamily="34" charset="0"/>
                <a:ea typeface="NOTEWORTHY LIGHT" panose="02000400000000000000" pitchFamily="2" charset="77"/>
                <a:cs typeface="Calibri" panose="020F0502020204030204" pitchFamily="34" charset="0"/>
              </a:rPr>
              <a:t>bị</a:t>
            </a:r>
            <a:r>
              <a:rPr lang="en-US" altLang="zh-CN" sz="3600" b="1" dirty="0">
                <a:latin typeface="Calibri" panose="020F0502020204030204" pitchFamily="34" charset="0"/>
                <a:ea typeface="NOTEWORTHY LIGHT" panose="02000400000000000000" pitchFamily="2" charset="77"/>
                <a:cs typeface="Calibri" panose="020F0502020204030204" pitchFamily="34" charset="0"/>
              </a:rPr>
              <a:t> </a:t>
            </a:r>
            <a:r>
              <a:rPr lang="en-US" altLang="zh-CN" sz="3600" b="1" dirty="0" err="1">
                <a:latin typeface="Calibri" panose="020F0502020204030204" pitchFamily="34" charset="0"/>
                <a:ea typeface="NOTEWORTHY LIGHT" panose="02000400000000000000" pitchFamily="2" charset="77"/>
                <a:cs typeface="Calibri" panose="020F0502020204030204" pitchFamily="34" charset="0"/>
              </a:rPr>
              <a:t>nghe</a:t>
            </a:r>
            <a:endParaRPr lang="zh-CN" altLang="en-US" sz="3600" b="1" dirty="0">
              <a:latin typeface="Calibri" panose="020F0502020204030204" pitchFamily="34" charset="0"/>
              <a:ea typeface="NOTEWORTHY LIGHT" panose="02000400000000000000" pitchFamily="2" charset="77"/>
              <a:cs typeface="Calibri" panose="020F0502020204030204" pitchFamily="34" charset="0"/>
            </a:endParaRPr>
          </a:p>
        </p:txBody>
      </p:sp>
      <p:sp>
        <p:nvSpPr>
          <p:cNvPr id="29" name="TextBox 28">
            <a:extLst>
              <a:ext uri="{FF2B5EF4-FFF2-40B4-BE49-F238E27FC236}">
                <a16:creationId xmlns:a16="http://schemas.microsoft.com/office/drawing/2014/main" id="{B6B2DE50-5677-544B-9D6D-3058CBFFCFEC}"/>
              </a:ext>
            </a:extLst>
          </p:cNvPr>
          <p:cNvSpPr txBox="1"/>
          <p:nvPr/>
        </p:nvSpPr>
        <p:spPr>
          <a:xfrm>
            <a:off x="291711" y="2214971"/>
            <a:ext cx="11460578" cy="3257174"/>
          </a:xfrm>
          <a:prstGeom prst="rect">
            <a:avLst/>
          </a:prstGeom>
          <a:noFill/>
        </p:spPr>
        <p:txBody>
          <a:bodyPr wrap="square">
            <a:spAutoFit/>
          </a:bodyPr>
          <a:lstStyle/>
          <a:p>
            <a:pPr marL="342900" indent="-342900" algn="just">
              <a:lnSpc>
                <a:spcPct val="150000"/>
              </a:lnSpc>
              <a:buFontTx/>
              <a:buChar char="-"/>
            </a:pPr>
            <a:r>
              <a:rPr lang="en-VN" sz="2800" dirty="0">
                <a:effectLst/>
                <a:latin typeface="Calibri" panose="020F0502020204030204" pitchFamily="34" charset="0"/>
                <a:ea typeface="Times New Roman" panose="02020603050405020304" pitchFamily="18" charset="0"/>
                <a:cs typeface="Calibri" panose="020F0502020204030204" pitchFamily="34" charset="0"/>
              </a:rPr>
              <a:t>Tìm hiểu trước về bài nói.</a:t>
            </a:r>
          </a:p>
          <a:p>
            <a:pPr marL="342900" indent="-342900" algn="just">
              <a:lnSpc>
                <a:spcPct val="150000"/>
              </a:lnSpc>
              <a:buFontTx/>
              <a:buChar char="-"/>
            </a:pPr>
            <a:r>
              <a:rPr lang="en-VN" sz="2800" dirty="0">
                <a:latin typeface="Calibri" panose="020F0502020204030204" pitchFamily="34" charset="0"/>
                <a:ea typeface="Times New Roman" panose="02020603050405020304" pitchFamily="18" charset="0"/>
                <a:cs typeface="Calibri" panose="020F0502020204030204" pitchFamily="34" charset="0"/>
              </a:rPr>
              <a:t>Đ</a:t>
            </a:r>
            <a:r>
              <a:rPr lang="en-VN" sz="2800" dirty="0">
                <a:effectLst/>
                <a:latin typeface="Calibri" panose="020F0502020204030204" pitchFamily="34" charset="0"/>
                <a:ea typeface="Times New Roman" panose="02020603050405020304" pitchFamily="18" charset="0"/>
                <a:cs typeface="Calibri" panose="020F0502020204030204" pitchFamily="34" charset="0"/>
              </a:rPr>
              <a:t>ọc lại các tri thức về thể loại truyện đã được học.</a:t>
            </a:r>
          </a:p>
          <a:p>
            <a:pPr marL="342900" indent="-342900" algn="just">
              <a:lnSpc>
                <a:spcPct val="150000"/>
              </a:lnSpc>
              <a:buFontTx/>
              <a:buChar char="-"/>
            </a:pPr>
            <a:r>
              <a:rPr lang="en-VN" sz="2800" dirty="0">
                <a:latin typeface="Calibri" panose="020F0502020204030204" pitchFamily="34" charset="0"/>
                <a:ea typeface="Times New Roman" panose="02020603050405020304" pitchFamily="18" charset="0"/>
                <a:cs typeface="Calibri" panose="020F0502020204030204" pitchFamily="34" charset="0"/>
              </a:rPr>
              <a:t>N</a:t>
            </a:r>
            <a:r>
              <a:rPr lang="en-VN" sz="2800" dirty="0">
                <a:effectLst/>
                <a:latin typeface="Calibri" panose="020F0502020204030204" pitchFamily="34" charset="0"/>
                <a:ea typeface="Times New Roman" panose="02020603050405020304" pitchFamily="18" charset="0"/>
                <a:cs typeface="Calibri" panose="020F0502020204030204" pitchFamily="34" charset="0"/>
              </a:rPr>
              <a:t>ếu người nói cho biết trước tác phẩm truyện sẽ được sử dụng làm đề tài nói, bạn có thể tìm đọc tác phẩm, phác thảo những suy nghĩ, cảm nhận của cá nhân về tác phẩm ấy.</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87120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17" dur="500"/>
                                        <p:tgtEl>
                                          <p:spTgt spid="2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22"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2B946C7B-1EA0-4ED6-9128-312CC90C3A9C}"/>
              </a:ext>
            </a:extLst>
          </p:cNvPr>
          <p:cNvGrpSpPr/>
          <p:nvPr/>
        </p:nvGrpSpPr>
        <p:grpSpPr>
          <a:xfrm>
            <a:off x="0" y="0"/>
            <a:ext cx="12192000" cy="6858000"/>
            <a:chOff x="0" y="0"/>
            <a:chExt cx="12192000" cy="6858000"/>
          </a:xfrm>
        </p:grpSpPr>
        <p:pic>
          <p:nvPicPr>
            <p:cNvPr id="34" name="图片 33">
              <a:extLst>
                <a:ext uri="{FF2B5EF4-FFF2-40B4-BE49-F238E27FC236}">
                  <a16:creationId xmlns:a16="http://schemas.microsoft.com/office/drawing/2014/main" id="{AD888B12-F844-403C-8DE5-909D05EBD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3B0D8210-4145-4DC5-91E7-EA817179E82B}"/>
                </a:ext>
              </a:extLst>
            </p:cNvPr>
            <p:cNvGrpSpPr/>
            <p:nvPr/>
          </p:nvGrpSpPr>
          <p:grpSpPr>
            <a:xfrm>
              <a:off x="188686" y="161925"/>
              <a:ext cx="11814628" cy="6534150"/>
              <a:chOff x="188686" y="161925"/>
              <a:chExt cx="11814628" cy="6534150"/>
            </a:xfrm>
          </p:grpSpPr>
          <p:sp>
            <p:nvSpPr>
              <p:cNvPr id="39" name="矩形 38">
                <a:extLst>
                  <a:ext uri="{FF2B5EF4-FFF2-40B4-BE49-F238E27FC236}">
                    <a16:creationId xmlns:a16="http://schemas.microsoft.com/office/drawing/2014/main" id="{6D16A968-20F5-41B5-9110-AA2DE7A81DE5}"/>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0" name="矩形 39">
                <a:extLst>
                  <a:ext uri="{FF2B5EF4-FFF2-40B4-BE49-F238E27FC236}">
                    <a16:creationId xmlns:a16="http://schemas.microsoft.com/office/drawing/2014/main" id="{700C9A87-775A-400B-BFB8-E0C67F41976D}"/>
                  </a:ext>
                </a:extLst>
              </p:cNvPr>
              <p:cNvSpPr/>
              <p:nvPr/>
            </p:nvSpPr>
            <p:spPr>
              <a:xfrm>
                <a:off x="2755900" y="379049"/>
                <a:ext cx="6680200" cy="758950"/>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1" name="矩形 40">
                <a:extLst>
                  <a:ext uri="{FF2B5EF4-FFF2-40B4-BE49-F238E27FC236}">
                    <a16:creationId xmlns:a16="http://schemas.microsoft.com/office/drawing/2014/main" id="{81E191D7-71CB-44A9-B47B-31A7B5069F3E}"/>
                  </a:ext>
                </a:extLst>
              </p:cNvPr>
              <p:cNvSpPr/>
              <p:nvPr/>
            </p:nvSpPr>
            <p:spPr>
              <a:xfrm>
                <a:off x="3451429" y="401533"/>
                <a:ext cx="5289142" cy="712824"/>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II. THỰC HÀNH</a:t>
                </a:r>
                <a:endParaRPr lang="zh-CN" altLang="en-US"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grpSp>
      </p:grpSp>
      <p:grpSp>
        <p:nvGrpSpPr>
          <p:cNvPr id="19" name="Group 25">
            <a:extLst>
              <a:ext uri="{FF2B5EF4-FFF2-40B4-BE49-F238E27FC236}">
                <a16:creationId xmlns:a16="http://schemas.microsoft.com/office/drawing/2014/main" id="{8A9B804D-D6D4-4AFA-8FE3-FAB0F879993B}"/>
              </a:ext>
            </a:extLst>
          </p:cNvPr>
          <p:cNvGrpSpPr/>
          <p:nvPr/>
        </p:nvGrpSpPr>
        <p:grpSpPr bwMode="auto">
          <a:xfrm>
            <a:off x="7811462" y="5296096"/>
            <a:ext cx="141880" cy="210597"/>
            <a:chOff x="0" y="0"/>
            <a:chExt cx="85" cy="127"/>
          </a:xfrm>
        </p:grpSpPr>
        <p:sp>
          <p:nvSpPr>
            <p:cNvPr id="20" name="Freeform 26">
              <a:extLst>
                <a:ext uri="{FF2B5EF4-FFF2-40B4-BE49-F238E27FC236}">
                  <a16:creationId xmlns:a16="http://schemas.microsoft.com/office/drawing/2014/main" id="{852FDF0D-2AEE-4302-A217-4C63C1DBD8AB}"/>
                </a:ext>
              </a:extLst>
            </p:cNvPr>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1" name="Freeform 27">
              <a:extLst>
                <a:ext uri="{FF2B5EF4-FFF2-40B4-BE49-F238E27FC236}">
                  <a16:creationId xmlns:a16="http://schemas.microsoft.com/office/drawing/2014/main" id="{7E319D31-A36F-436C-8F53-BF48BD52FA43}"/>
                </a:ext>
              </a:extLst>
            </p:cNvPr>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2" name="Group 28">
            <a:extLst>
              <a:ext uri="{FF2B5EF4-FFF2-40B4-BE49-F238E27FC236}">
                <a16:creationId xmlns:a16="http://schemas.microsoft.com/office/drawing/2014/main" id="{F3FBB9A8-3E48-4E01-A1E5-8D708E7C2B33}"/>
              </a:ext>
            </a:extLst>
          </p:cNvPr>
          <p:cNvGrpSpPr/>
          <p:nvPr/>
        </p:nvGrpSpPr>
        <p:grpSpPr bwMode="auto">
          <a:xfrm>
            <a:off x="7772557" y="4268292"/>
            <a:ext cx="219686" cy="178549"/>
            <a:chOff x="0" y="0"/>
            <a:chExt cx="132" cy="109"/>
          </a:xfrm>
        </p:grpSpPr>
        <p:sp>
          <p:nvSpPr>
            <p:cNvPr id="23" name="Freeform 29">
              <a:extLst>
                <a:ext uri="{FF2B5EF4-FFF2-40B4-BE49-F238E27FC236}">
                  <a16:creationId xmlns:a16="http://schemas.microsoft.com/office/drawing/2014/main" id="{31CAEF0B-3DBC-4A18-8B3A-0F623A129F75}"/>
                </a:ext>
              </a:extLst>
            </p:cNvPr>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4" name="Freeform 30">
              <a:extLst>
                <a:ext uri="{FF2B5EF4-FFF2-40B4-BE49-F238E27FC236}">
                  <a16:creationId xmlns:a16="http://schemas.microsoft.com/office/drawing/2014/main" id="{44DECFCF-C4E4-49FA-9E57-E133DC83C895}"/>
                </a:ext>
              </a:extLst>
            </p:cNvPr>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6" name="Group 32">
            <a:extLst>
              <a:ext uri="{FF2B5EF4-FFF2-40B4-BE49-F238E27FC236}">
                <a16:creationId xmlns:a16="http://schemas.microsoft.com/office/drawing/2014/main" id="{4A016C4C-B455-4574-ADE4-ED87574AB0DF}"/>
              </a:ext>
            </a:extLst>
          </p:cNvPr>
          <p:cNvGrpSpPr/>
          <p:nvPr/>
        </p:nvGrpSpPr>
        <p:grpSpPr bwMode="auto">
          <a:xfrm>
            <a:off x="7788576" y="2214971"/>
            <a:ext cx="192225" cy="155658"/>
            <a:chOff x="0" y="0"/>
            <a:chExt cx="116" cy="94"/>
          </a:xfrm>
        </p:grpSpPr>
        <p:sp>
          <p:nvSpPr>
            <p:cNvPr id="27" name="Freeform 33">
              <a:extLst>
                <a:ext uri="{FF2B5EF4-FFF2-40B4-BE49-F238E27FC236}">
                  <a16:creationId xmlns:a16="http://schemas.microsoft.com/office/drawing/2014/main" id="{90034E85-AABA-4D3B-8146-20184CAC66F5}"/>
                </a:ext>
              </a:extLst>
            </p:cNvPr>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8" name="Freeform 34">
              <a:extLst>
                <a:ext uri="{FF2B5EF4-FFF2-40B4-BE49-F238E27FC236}">
                  <a16:creationId xmlns:a16="http://schemas.microsoft.com/office/drawing/2014/main" id="{7DC1EC87-24F4-452B-A6A3-89E3D8A7FA12}"/>
                </a:ext>
              </a:extLst>
            </p:cNvPr>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sp>
        <p:nvSpPr>
          <p:cNvPr id="25" name="矩形 40">
            <a:extLst>
              <a:ext uri="{FF2B5EF4-FFF2-40B4-BE49-F238E27FC236}">
                <a16:creationId xmlns:a16="http://schemas.microsoft.com/office/drawing/2014/main" id="{C9427A32-B8D2-6342-B652-E11ECAC0462C}"/>
              </a:ext>
            </a:extLst>
          </p:cNvPr>
          <p:cNvSpPr/>
          <p:nvPr/>
        </p:nvSpPr>
        <p:spPr>
          <a:xfrm>
            <a:off x="500865" y="1355123"/>
            <a:ext cx="5289142" cy="712824"/>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3600" b="1" dirty="0">
                <a:latin typeface="Calibri" panose="020F0502020204030204" pitchFamily="34" charset="0"/>
                <a:ea typeface="NOTEWORTHY LIGHT" panose="02000400000000000000" pitchFamily="2" charset="77"/>
                <a:cs typeface="Calibri" panose="020F0502020204030204" pitchFamily="34" charset="0"/>
              </a:rPr>
              <a:t>3. </a:t>
            </a:r>
            <a:r>
              <a:rPr lang="en-US" altLang="zh-CN" sz="3600" b="1" dirty="0" err="1">
                <a:latin typeface="Calibri" panose="020F0502020204030204" pitchFamily="34" charset="0"/>
                <a:ea typeface="NOTEWORTHY LIGHT" panose="02000400000000000000" pitchFamily="2" charset="77"/>
                <a:cs typeface="Calibri" panose="020F0502020204030204" pitchFamily="34" charset="0"/>
              </a:rPr>
              <a:t>Thực</a:t>
            </a:r>
            <a:r>
              <a:rPr lang="en-US" altLang="zh-CN" sz="3600" b="1" dirty="0">
                <a:latin typeface="Calibri" panose="020F0502020204030204" pitchFamily="34" charset="0"/>
                <a:ea typeface="NOTEWORTHY LIGHT" panose="02000400000000000000" pitchFamily="2" charset="77"/>
                <a:cs typeface="Calibri" panose="020F0502020204030204" pitchFamily="34" charset="0"/>
              </a:rPr>
              <a:t> </a:t>
            </a:r>
            <a:r>
              <a:rPr lang="en-US" altLang="zh-CN" sz="3600" b="1" dirty="0" err="1">
                <a:latin typeface="Calibri" panose="020F0502020204030204" pitchFamily="34" charset="0"/>
                <a:ea typeface="NOTEWORTHY LIGHT" panose="02000400000000000000" pitchFamily="2" charset="77"/>
                <a:cs typeface="Calibri" panose="020F0502020204030204" pitchFamily="34" charset="0"/>
              </a:rPr>
              <a:t>hành</a:t>
            </a:r>
            <a:r>
              <a:rPr lang="en-US" altLang="zh-CN" sz="3600" b="1" dirty="0">
                <a:latin typeface="Calibri" panose="020F0502020204030204" pitchFamily="34" charset="0"/>
                <a:ea typeface="NOTEWORTHY LIGHT" panose="02000400000000000000" pitchFamily="2" charset="77"/>
                <a:cs typeface="Calibri" panose="020F0502020204030204" pitchFamily="34" charset="0"/>
              </a:rPr>
              <a:t> </a:t>
            </a:r>
            <a:r>
              <a:rPr lang="en-US" altLang="zh-CN" sz="3600" b="1" dirty="0" err="1">
                <a:latin typeface="Calibri" panose="020F0502020204030204" pitchFamily="34" charset="0"/>
                <a:ea typeface="NOTEWORTHY LIGHT" panose="02000400000000000000" pitchFamily="2" charset="77"/>
                <a:cs typeface="Calibri" panose="020F0502020204030204" pitchFamily="34" charset="0"/>
              </a:rPr>
              <a:t>nói</a:t>
            </a:r>
            <a:endParaRPr lang="zh-CN" altLang="en-US" sz="3600" b="1" dirty="0">
              <a:latin typeface="Calibri" panose="020F0502020204030204" pitchFamily="34" charset="0"/>
              <a:ea typeface="NOTEWORTHY LIGHT" panose="02000400000000000000" pitchFamily="2" charset="77"/>
              <a:cs typeface="Calibri" panose="020F0502020204030204" pitchFamily="34" charset="0"/>
            </a:endParaRPr>
          </a:p>
        </p:txBody>
      </p:sp>
      <p:pic>
        <p:nvPicPr>
          <p:cNvPr id="37" name="图片 6">
            <a:extLst>
              <a:ext uri="{FF2B5EF4-FFF2-40B4-BE49-F238E27FC236}">
                <a16:creationId xmlns:a16="http://schemas.microsoft.com/office/drawing/2014/main" id="{CBEB94D0-AA3B-DB4F-A9AE-400D4BE7A0C8}"/>
              </a:ext>
            </a:extLst>
          </p:cNvPr>
          <p:cNvPicPr>
            <a:picLocks noChangeAspect="1"/>
          </p:cNvPicPr>
          <p:nvPr/>
        </p:nvPicPr>
        <p:blipFill rotWithShape="1">
          <a:blip r:embed="rId3">
            <a:extLst>
              <a:ext uri="{28A0092B-C50C-407E-A947-70E740481C1C}">
                <a14:useLocalDpi xmlns:a14="http://schemas.microsoft.com/office/drawing/2010/main" val="0"/>
              </a:ext>
            </a:extLst>
          </a:blip>
          <a:srcRect l="75178" t="21904" r="4703" b="2275"/>
          <a:stretch/>
        </p:blipFill>
        <p:spPr>
          <a:xfrm>
            <a:off x="7495668" y="2067947"/>
            <a:ext cx="2259649" cy="4790053"/>
          </a:xfrm>
          <a:prstGeom prst="rect">
            <a:avLst/>
          </a:prstGeom>
        </p:spPr>
      </p:pic>
      <p:pic>
        <p:nvPicPr>
          <p:cNvPr id="38" name="图片 6">
            <a:extLst>
              <a:ext uri="{FF2B5EF4-FFF2-40B4-BE49-F238E27FC236}">
                <a16:creationId xmlns:a16="http://schemas.microsoft.com/office/drawing/2014/main" id="{0DB86B2C-C7F1-A744-B95B-D76045AA51C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352" b="99630" l="26771" r="71979">
                        <a14:foregroundMark x1="26771" y1="81296" x2="30938" y2="81944"/>
                        <a14:foregroundMark x1="36563" y1="84630" x2="36771" y2="99722"/>
                        <a14:foregroundMark x1="48698" y1="79167" x2="48698" y2="72778"/>
                        <a14:foregroundMark x1="52031" y1="78056" x2="51198" y2="73241"/>
                        <a14:foregroundMark x1="52135" y1="76019" x2="51927" y2="73241"/>
                        <a14:foregroundMark x1="47135" y1="73241" x2="46771" y2="76019"/>
                        <a14:foregroundMark x1="69896" y1="80833" x2="72031" y2="80463"/>
                        <a14:foregroundMark x1="33073" y1="54352" x2="32865" y2="56481"/>
                        <a14:foregroundMark x1="34531" y1="59074" x2="34531" y2="58796"/>
                        <a14:foregroundMark x1="36094" y1="60556" x2="35469" y2="61759"/>
                        <a14:foregroundMark x1="37865" y1="63056" x2="36667" y2="63241"/>
                        <a14:foregroundMark x1="32760" y1="56944" x2="34427" y2="64630"/>
                        <a14:foregroundMark x1="34427" y1="64630" x2="34531" y2="60741"/>
                        <a14:foregroundMark x1="33333" y1="65833" x2="36771" y2="65648"/>
                        <a14:foregroundMark x1="35469" y1="63889" x2="36198" y2="66667"/>
                        <a14:foregroundMark x1="36094" y1="63704" x2="36771" y2="65370"/>
                        <a14:foregroundMark x1="33438" y1="57778" x2="32760" y2="59074"/>
                        <a14:foregroundMark x1="32865" y1="66019" x2="34271" y2="64167"/>
                        <a14:foregroundMark x1="36198" y1="65000" x2="36563" y2="63241"/>
                        <a14:foregroundMark x1="35938" y1="65000" x2="37760" y2="63889"/>
                      </a14:backgroundRemoval>
                    </a14:imgEffect>
                  </a14:imgLayer>
                </a14:imgProps>
              </a:ext>
              <a:ext uri="{28A0092B-C50C-407E-A947-70E740481C1C}">
                <a14:useLocalDpi xmlns:a14="http://schemas.microsoft.com/office/drawing/2010/main" val="0"/>
              </a:ext>
            </a:extLst>
          </a:blip>
          <a:srcRect l="25238" t="91244" r="23929"/>
          <a:stretch/>
        </p:blipFill>
        <p:spPr>
          <a:xfrm>
            <a:off x="-646530" y="6106886"/>
            <a:ext cx="7751920" cy="751114"/>
          </a:xfrm>
          <a:prstGeom prst="rect">
            <a:avLst/>
          </a:prstGeom>
        </p:spPr>
      </p:pic>
      <p:pic>
        <p:nvPicPr>
          <p:cNvPr id="42" name="图片 6">
            <a:extLst>
              <a:ext uri="{FF2B5EF4-FFF2-40B4-BE49-F238E27FC236}">
                <a16:creationId xmlns:a16="http://schemas.microsoft.com/office/drawing/2014/main" id="{BF1B0703-C506-8E4A-8346-8C10AF20D945}"/>
              </a:ext>
            </a:extLst>
          </p:cNvPr>
          <p:cNvPicPr>
            <a:picLocks noChangeAspect="1"/>
          </p:cNvPicPr>
          <p:nvPr/>
        </p:nvPicPr>
        <p:blipFill rotWithShape="1">
          <a:blip r:embed="rId4">
            <a:extLst>
              <a:ext uri="{BEBA8EAE-BF5A-486C-A8C5-ECC9F3942E4B}">
                <a14:imgProps xmlns:a14="http://schemas.microsoft.com/office/drawing/2010/main">
                  <a14:imgLayer r:embed="rId6">
                    <a14:imgEffect>
                      <a14:backgroundRemoval t="54352" b="99630" l="26771" r="71979">
                        <a14:foregroundMark x1="26771" y1="81296" x2="30938" y2="81944"/>
                        <a14:foregroundMark x1="36563" y1="84630" x2="36771" y2="99722"/>
                        <a14:foregroundMark x1="48698" y1="79167" x2="48698" y2="72778"/>
                        <a14:foregroundMark x1="52031" y1="78056" x2="51198" y2="73241"/>
                        <a14:foregroundMark x1="52135" y1="76019" x2="51927" y2="73241"/>
                        <a14:foregroundMark x1="47135" y1="73241" x2="46771" y2="76019"/>
                        <a14:foregroundMark x1="69896" y1="80833" x2="72031" y2="80463"/>
                        <a14:foregroundMark x1="33073" y1="54352" x2="32865" y2="56481"/>
                        <a14:foregroundMark x1="34531" y1="59074" x2="34531" y2="58796"/>
                        <a14:foregroundMark x1="36094" y1="60556" x2="35469" y2="61759"/>
                        <a14:foregroundMark x1="37865" y1="63056" x2="36667" y2="63241"/>
                        <a14:foregroundMark x1="32760" y1="56944" x2="34427" y2="64630"/>
                        <a14:foregroundMark x1="34427" y1="64630" x2="34531" y2="60741"/>
                        <a14:foregroundMark x1="33333" y1="65833" x2="36771" y2="65648"/>
                        <a14:foregroundMark x1="35469" y1="63889" x2="36198" y2="66667"/>
                        <a14:foregroundMark x1="36094" y1="63704" x2="36771" y2="65370"/>
                        <a14:foregroundMark x1="33438" y1="57778" x2="32760" y2="59074"/>
                        <a14:foregroundMark x1="32865" y1="66019" x2="34271" y2="64167"/>
                        <a14:foregroundMark x1="36198" y1="65000" x2="36563" y2="63241"/>
                        <a14:foregroundMark x1="35938" y1="65000" x2="37760" y2="63889"/>
                      </a14:backgroundRemoval>
                    </a14:imgEffect>
                  </a14:imgLayer>
                </a14:imgProps>
              </a:ext>
              <a:ext uri="{28A0092B-C50C-407E-A947-70E740481C1C}">
                <a14:useLocalDpi xmlns:a14="http://schemas.microsoft.com/office/drawing/2010/main" val="0"/>
              </a:ext>
            </a:extLst>
          </a:blip>
          <a:srcRect l="25238" t="91244" r="23929"/>
          <a:stretch/>
        </p:blipFill>
        <p:spPr>
          <a:xfrm>
            <a:off x="5064841" y="6106886"/>
            <a:ext cx="7751920" cy="751114"/>
          </a:xfrm>
          <a:prstGeom prst="rect">
            <a:avLst/>
          </a:prstGeom>
        </p:spPr>
      </p:pic>
      <p:pic>
        <p:nvPicPr>
          <p:cNvPr id="43" name="图片 6">
            <a:extLst>
              <a:ext uri="{FF2B5EF4-FFF2-40B4-BE49-F238E27FC236}">
                <a16:creationId xmlns:a16="http://schemas.microsoft.com/office/drawing/2014/main" id="{B8F37121-37EA-DC4B-AEC0-D8DB469605A2}"/>
              </a:ext>
            </a:extLst>
          </p:cNvPr>
          <p:cNvPicPr>
            <a:picLocks noChangeAspect="1"/>
          </p:cNvPicPr>
          <p:nvPr/>
        </p:nvPicPr>
        <p:blipFill rotWithShape="1">
          <a:blip r:embed="rId4">
            <a:extLst>
              <a:ext uri="{BEBA8EAE-BF5A-486C-A8C5-ECC9F3942E4B}">
                <a14:imgProps xmlns:a14="http://schemas.microsoft.com/office/drawing/2010/main">
                  <a14:imgLayer r:embed="rId7">
                    <a14:imgEffect>
                      <a14:backgroundRemoval t="54352" b="99630" l="26771" r="71979">
                        <a14:foregroundMark x1="26771" y1="81296" x2="30938" y2="81944"/>
                        <a14:foregroundMark x1="36563" y1="84630" x2="36771" y2="99722"/>
                        <a14:foregroundMark x1="48698" y1="79167" x2="48698" y2="72778"/>
                        <a14:foregroundMark x1="52031" y1="78056" x2="51198" y2="73241"/>
                        <a14:foregroundMark x1="52135" y1="76019" x2="51927" y2="73241"/>
                        <a14:foregroundMark x1="47135" y1="73241" x2="46771" y2="76019"/>
                        <a14:foregroundMark x1="69896" y1="80833" x2="72031" y2="80463"/>
                        <a14:foregroundMark x1="33073" y1="54352" x2="32865" y2="56481"/>
                        <a14:foregroundMark x1="34531" y1="59074" x2="34531" y2="58796"/>
                        <a14:foregroundMark x1="36094" y1="60556" x2="35469" y2="61759"/>
                        <a14:foregroundMark x1="37865" y1="63056" x2="36667" y2="63241"/>
                        <a14:foregroundMark x1="32760" y1="56944" x2="34427" y2="64630"/>
                        <a14:foregroundMark x1="34427" y1="64630" x2="34531" y2="60741"/>
                        <a14:foregroundMark x1="33333" y1="65833" x2="36771" y2="65648"/>
                        <a14:foregroundMark x1="35469" y1="63889" x2="36198" y2="66667"/>
                        <a14:foregroundMark x1="36094" y1="63704" x2="36771" y2="65370"/>
                        <a14:foregroundMark x1="33438" y1="57778" x2="32760" y2="59074"/>
                        <a14:foregroundMark x1="32865" y1="66019" x2="34271" y2="64167"/>
                        <a14:foregroundMark x1="36198" y1="65000" x2="36563" y2="63241"/>
                        <a14:foregroundMark x1="35938" y1="65000" x2="37760" y2="63889"/>
                      </a14:backgroundRemoval>
                    </a14:imgEffect>
                  </a14:imgLayer>
                </a14:imgProps>
              </a:ext>
              <a:ext uri="{28A0092B-C50C-407E-A947-70E740481C1C}">
                <a14:useLocalDpi xmlns:a14="http://schemas.microsoft.com/office/drawing/2010/main" val="0"/>
              </a:ext>
            </a:extLst>
          </a:blip>
          <a:srcRect l="25238" t="50000" r="23929"/>
          <a:stretch/>
        </p:blipFill>
        <p:spPr>
          <a:xfrm>
            <a:off x="6010917" y="3849303"/>
            <a:ext cx="5459308" cy="3020518"/>
          </a:xfrm>
          <a:prstGeom prst="rect">
            <a:avLst/>
          </a:prstGeom>
        </p:spPr>
      </p:pic>
    </p:spTree>
    <p:extLst>
      <p:ext uri="{BB962C8B-B14F-4D97-AF65-F5344CB8AC3E}">
        <p14:creationId xmlns:p14="http://schemas.microsoft.com/office/powerpoint/2010/main" val="1869616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2B946C7B-1EA0-4ED6-9128-312CC90C3A9C}"/>
              </a:ext>
            </a:extLst>
          </p:cNvPr>
          <p:cNvGrpSpPr/>
          <p:nvPr/>
        </p:nvGrpSpPr>
        <p:grpSpPr>
          <a:xfrm>
            <a:off x="-11299" y="0"/>
            <a:ext cx="12192000" cy="6858000"/>
            <a:chOff x="0" y="0"/>
            <a:chExt cx="12192000" cy="6858000"/>
          </a:xfrm>
        </p:grpSpPr>
        <p:pic>
          <p:nvPicPr>
            <p:cNvPr id="34" name="图片 33">
              <a:extLst>
                <a:ext uri="{FF2B5EF4-FFF2-40B4-BE49-F238E27FC236}">
                  <a16:creationId xmlns:a16="http://schemas.microsoft.com/office/drawing/2014/main" id="{AD888B12-F844-403C-8DE5-909D05EBD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3B0D8210-4145-4DC5-91E7-EA817179E82B}"/>
                </a:ext>
              </a:extLst>
            </p:cNvPr>
            <p:cNvGrpSpPr/>
            <p:nvPr/>
          </p:nvGrpSpPr>
          <p:grpSpPr>
            <a:xfrm>
              <a:off x="188686" y="161925"/>
              <a:ext cx="11814628" cy="6534150"/>
              <a:chOff x="188686" y="161925"/>
              <a:chExt cx="11814628" cy="6534150"/>
            </a:xfrm>
          </p:grpSpPr>
          <p:sp>
            <p:nvSpPr>
              <p:cNvPr id="39" name="矩形 38">
                <a:extLst>
                  <a:ext uri="{FF2B5EF4-FFF2-40B4-BE49-F238E27FC236}">
                    <a16:creationId xmlns:a16="http://schemas.microsoft.com/office/drawing/2014/main" id="{6D16A968-20F5-41B5-9110-AA2DE7A81DE5}"/>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0" name="矩形 39">
                <a:extLst>
                  <a:ext uri="{FF2B5EF4-FFF2-40B4-BE49-F238E27FC236}">
                    <a16:creationId xmlns:a16="http://schemas.microsoft.com/office/drawing/2014/main" id="{700C9A87-775A-400B-BFB8-E0C67F41976D}"/>
                  </a:ext>
                </a:extLst>
              </p:cNvPr>
              <p:cNvSpPr/>
              <p:nvPr/>
            </p:nvSpPr>
            <p:spPr>
              <a:xfrm>
                <a:off x="2755900" y="379049"/>
                <a:ext cx="6680200" cy="758950"/>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1" name="矩形 40">
                <a:extLst>
                  <a:ext uri="{FF2B5EF4-FFF2-40B4-BE49-F238E27FC236}">
                    <a16:creationId xmlns:a16="http://schemas.microsoft.com/office/drawing/2014/main" id="{81E191D7-71CB-44A9-B47B-31A7B5069F3E}"/>
                  </a:ext>
                </a:extLst>
              </p:cNvPr>
              <p:cNvSpPr/>
              <p:nvPr/>
            </p:nvSpPr>
            <p:spPr>
              <a:xfrm>
                <a:off x="3451429" y="401533"/>
                <a:ext cx="5289142" cy="712824"/>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II. THỰC HÀNH</a:t>
                </a:r>
                <a:endParaRPr lang="zh-CN" altLang="en-US"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grpSp>
      </p:grpSp>
      <p:grpSp>
        <p:nvGrpSpPr>
          <p:cNvPr id="19" name="Group 25">
            <a:extLst>
              <a:ext uri="{FF2B5EF4-FFF2-40B4-BE49-F238E27FC236}">
                <a16:creationId xmlns:a16="http://schemas.microsoft.com/office/drawing/2014/main" id="{8A9B804D-D6D4-4AFA-8FE3-FAB0F879993B}"/>
              </a:ext>
            </a:extLst>
          </p:cNvPr>
          <p:cNvGrpSpPr/>
          <p:nvPr/>
        </p:nvGrpSpPr>
        <p:grpSpPr bwMode="auto">
          <a:xfrm>
            <a:off x="7811462" y="5296096"/>
            <a:ext cx="141880" cy="210597"/>
            <a:chOff x="0" y="0"/>
            <a:chExt cx="85" cy="127"/>
          </a:xfrm>
        </p:grpSpPr>
        <p:sp>
          <p:nvSpPr>
            <p:cNvPr id="20" name="Freeform 26">
              <a:extLst>
                <a:ext uri="{FF2B5EF4-FFF2-40B4-BE49-F238E27FC236}">
                  <a16:creationId xmlns:a16="http://schemas.microsoft.com/office/drawing/2014/main" id="{852FDF0D-2AEE-4302-A217-4C63C1DBD8AB}"/>
                </a:ext>
              </a:extLst>
            </p:cNvPr>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1" name="Freeform 27">
              <a:extLst>
                <a:ext uri="{FF2B5EF4-FFF2-40B4-BE49-F238E27FC236}">
                  <a16:creationId xmlns:a16="http://schemas.microsoft.com/office/drawing/2014/main" id="{7E319D31-A36F-436C-8F53-BF48BD52FA43}"/>
                </a:ext>
              </a:extLst>
            </p:cNvPr>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2" name="Group 28">
            <a:extLst>
              <a:ext uri="{FF2B5EF4-FFF2-40B4-BE49-F238E27FC236}">
                <a16:creationId xmlns:a16="http://schemas.microsoft.com/office/drawing/2014/main" id="{F3FBB9A8-3E48-4E01-A1E5-8D708E7C2B33}"/>
              </a:ext>
            </a:extLst>
          </p:cNvPr>
          <p:cNvGrpSpPr/>
          <p:nvPr/>
        </p:nvGrpSpPr>
        <p:grpSpPr bwMode="auto">
          <a:xfrm>
            <a:off x="7772557" y="4268292"/>
            <a:ext cx="219686" cy="178549"/>
            <a:chOff x="0" y="0"/>
            <a:chExt cx="132" cy="109"/>
          </a:xfrm>
        </p:grpSpPr>
        <p:sp>
          <p:nvSpPr>
            <p:cNvPr id="23" name="Freeform 29">
              <a:extLst>
                <a:ext uri="{FF2B5EF4-FFF2-40B4-BE49-F238E27FC236}">
                  <a16:creationId xmlns:a16="http://schemas.microsoft.com/office/drawing/2014/main" id="{31CAEF0B-3DBC-4A18-8B3A-0F623A129F75}"/>
                </a:ext>
              </a:extLst>
            </p:cNvPr>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4" name="Freeform 30">
              <a:extLst>
                <a:ext uri="{FF2B5EF4-FFF2-40B4-BE49-F238E27FC236}">
                  <a16:creationId xmlns:a16="http://schemas.microsoft.com/office/drawing/2014/main" id="{44DECFCF-C4E4-49FA-9E57-E133DC83C895}"/>
                </a:ext>
              </a:extLst>
            </p:cNvPr>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6" name="Group 32">
            <a:extLst>
              <a:ext uri="{FF2B5EF4-FFF2-40B4-BE49-F238E27FC236}">
                <a16:creationId xmlns:a16="http://schemas.microsoft.com/office/drawing/2014/main" id="{4A016C4C-B455-4574-ADE4-ED87574AB0DF}"/>
              </a:ext>
            </a:extLst>
          </p:cNvPr>
          <p:cNvGrpSpPr/>
          <p:nvPr/>
        </p:nvGrpSpPr>
        <p:grpSpPr bwMode="auto">
          <a:xfrm>
            <a:off x="7788576" y="2214971"/>
            <a:ext cx="192225" cy="155658"/>
            <a:chOff x="0" y="0"/>
            <a:chExt cx="116" cy="94"/>
          </a:xfrm>
        </p:grpSpPr>
        <p:sp>
          <p:nvSpPr>
            <p:cNvPr id="27" name="Freeform 33">
              <a:extLst>
                <a:ext uri="{FF2B5EF4-FFF2-40B4-BE49-F238E27FC236}">
                  <a16:creationId xmlns:a16="http://schemas.microsoft.com/office/drawing/2014/main" id="{90034E85-AABA-4D3B-8146-20184CAC66F5}"/>
                </a:ext>
              </a:extLst>
            </p:cNvPr>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8" name="Freeform 34">
              <a:extLst>
                <a:ext uri="{FF2B5EF4-FFF2-40B4-BE49-F238E27FC236}">
                  <a16:creationId xmlns:a16="http://schemas.microsoft.com/office/drawing/2014/main" id="{7DC1EC87-24F4-452B-A6A3-89E3D8A7FA12}"/>
                </a:ext>
              </a:extLst>
            </p:cNvPr>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sp>
        <p:nvSpPr>
          <p:cNvPr id="25" name="矩形 40">
            <a:extLst>
              <a:ext uri="{FF2B5EF4-FFF2-40B4-BE49-F238E27FC236}">
                <a16:creationId xmlns:a16="http://schemas.microsoft.com/office/drawing/2014/main" id="{C9427A32-B8D2-6342-B652-E11ECAC0462C}"/>
              </a:ext>
            </a:extLst>
          </p:cNvPr>
          <p:cNvSpPr/>
          <p:nvPr/>
        </p:nvSpPr>
        <p:spPr>
          <a:xfrm>
            <a:off x="795559" y="1502147"/>
            <a:ext cx="5289142" cy="712824"/>
          </a:xfrm>
          <a:prstGeom prst="rect">
            <a:avLst/>
          </a:prstGeom>
          <a:noFill/>
        </p:spPr>
        <p:txBody>
          <a:bodyPr wrap="square">
            <a:spAutoFit/>
            <a:scene3d>
              <a:camera prst="orthographicFront"/>
              <a:lightRig rig="threePt" dir="t"/>
            </a:scene3d>
            <a:sp3d contourW="12700"/>
          </a:bodyPr>
          <a:lstStyle/>
          <a:p>
            <a:pPr algn="just">
              <a:lnSpc>
                <a:spcPct val="120000"/>
              </a:lnSpc>
            </a:pPr>
            <a:r>
              <a:rPr lang="en-US" altLang="zh-CN" sz="3600" b="1" dirty="0">
                <a:latin typeface="Calibri" panose="020F0502020204030204" pitchFamily="34" charset="0"/>
                <a:ea typeface="NOTEWORTHY LIGHT" panose="02000400000000000000" pitchFamily="2" charset="77"/>
                <a:cs typeface="Calibri" panose="020F0502020204030204" pitchFamily="34" charset="0"/>
              </a:rPr>
              <a:t>3. </a:t>
            </a:r>
            <a:r>
              <a:rPr lang="en-US" altLang="zh-CN" sz="3600" b="1" dirty="0" err="1">
                <a:latin typeface="Calibri" panose="020F0502020204030204" pitchFamily="34" charset="0"/>
                <a:ea typeface="NOTEWORTHY LIGHT" panose="02000400000000000000" pitchFamily="2" charset="77"/>
                <a:cs typeface="Calibri" panose="020F0502020204030204" pitchFamily="34" charset="0"/>
              </a:rPr>
              <a:t>Trao</a:t>
            </a:r>
            <a:r>
              <a:rPr lang="en-US" altLang="zh-CN" sz="3600" b="1" dirty="0">
                <a:latin typeface="Calibri" panose="020F0502020204030204" pitchFamily="34" charset="0"/>
                <a:ea typeface="NOTEWORTHY LIGHT" panose="02000400000000000000" pitchFamily="2" charset="77"/>
                <a:cs typeface="Calibri" panose="020F0502020204030204" pitchFamily="34" charset="0"/>
              </a:rPr>
              <a:t> </a:t>
            </a:r>
            <a:r>
              <a:rPr lang="en-US" altLang="zh-CN" sz="3600" b="1" dirty="0" err="1">
                <a:latin typeface="Calibri" panose="020F0502020204030204" pitchFamily="34" charset="0"/>
                <a:ea typeface="NOTEWORTHY LIGHT" panose="02000400000000000000" pitchFamily="2" charset="77"/>
                <a:cs typeface="Calibri" panose="020F0502020204030204" pitchFamily="34" charset="0"/>
              </a:rPr>
              <a:t>đổi</a:t>
            </a:r>
            <a:endParaRPr lang="zh-CN" altLang="en-US" sz="3600" b="1" dirty="0">
              <a:latin typeface="Calibri" panose="020F0502020204030204" pitchFamily="34" charset="0"/>
              <a:ea typeface="NOTEWORTHY LIGHT" panose="02000400000000000000" pitchFamily="2" charset="77"/>
              <a:cs typeface="Calibri" panose="020F0502020204030204" pitchFamily="34" charset="0"/>
            </a:endParaRPr>
          </a:p>
        </p:txBody>
      </p:sp>
    </p:spTree>
    <p:extLst>
      <p:ext uri="{BB962C8B-B14F-4D97-AF65-F5344CB8AC3E}">
        <p14:creationId xmlns:p14="http://schemas.microsoft.com/office/powerpoint/2010/main" val="2509027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35DFE0-FFFC-5542-AB65-DF4B42716B01}"/>
              </a:ext>
            </a:extLst>
          </p:cNvPr>
          <p:cNvGraphicFramePr>
            <a:graphicFrameLocks noGrp="1"/>
          </p:cNvGraphicFramePr>
          <p:nvPr>
            <p:extLst>
              <p:ext uri="{D42A27DB-BD31-4B8C-83A1-F6EECF244321}">
                <p14:modId xmlns:p14="http://schemas.microsoft.com/office/powerpoint/2010/main" val="2752934493"/>
              </p:ext>
            </p:extLst>
          </p:nvPr>
        </p:nvGraphicFramePr>
        <p:xfrm>
          <a:off x="350471" y="119088"/>
          <a:ext cx="11491058" cy="6391932"/>
        </p:xfrm>
        <a:graphic>
          <a:graphicData uri="http://schemas.openxmlformats.org/drawingml/2006/table">
            <a:tbl>
              <a:tblPr firstRow="1" firstCol="1" bandRow="1">
                <a:tableStyleId>{5C22544A-7EE6-4342-B048-85BDC9FD1C3A}</a:tableStyleId>
              </a:tblPr>
              <a:tblGrid>
                <a:gridCol w="982955">
                  <a:extLst>
                    <a:ext uri="{9D8B030D-6E8A-4147-A177-3AD203B41FA5}">
                      <a16:colId xmlns:a16="http://schemas.microsoft.com/office/drawing/2014/main" val="3261505825"/>
                    </a:ext>
                  </a:extLst>
                </a:gridCol>
                <a:gridCol w="7375161">
                  <a:extLst>
                    <a:ext uri="{9D8B030D-6E8A-4147-A177-3AD203B41FA5}">
                      <a16:colId xmlns:a16="http://schemas.microsoft.com/office/drawing/2014/main" val="3105913075"/>
                    </a:ext>
                  </a:extLst>
                </a:gridCol>
                <a:gridCol w="1514007">
                  <a:extLst>
                    <a:ext uri="{9D8B030D-6E8A-4147-A177-3AD203B41FA5}">
                      <a16:colId xmlns:a16="http://schemas.microsoft.com/office/drawing/2014/main" val="1510496221"/>
                    </a:ext>
                  </a:extLst>
                </a:gridCol>
                <a:gridCol w="1618935">
                  <a:extLst>
                    <a:ext uri="{9D8B030D-6E8A-4147-A177-3AD203B41FA5}">
                      <a16:colId xmlns:a16="http://schemas.microsoft.com/office/drawing/2014/main" val="537303770"/>
                    </a:ext>
                  </a:extLst>
                </a:gridCol>
              </a:tblGrid>
              <a:tr h="193448">
                <a:tc gridSpan="4">
                  <a:txBody>
                    <a:bodyPr/>
                    <a:lstStyle/>
                    <a:p>
                      <a:pPr algn="ctr">
                        <a:lnSpc>
                          <a:spcPct val="150000"/>
                        </a:lnSpc>
                      </a:pPr>
                      <a:r>
                        <a:rPr lang="vi-VN" sz="2000">
                          <a:effectLst/>
                          <a:latin typeface="Calibri" panose="020F0502020204030204" pitchFamily="34" charset="0"/>
                          <a:cs typeface="Calibri" panose="020F0502020204030204" pitchFamily="34" charset="0"/>
                        </a:rPr>
                        <a:t>3. Trao đổi</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4071900452"/>
                  </a:ext>
                </a:extLst>
              </a:tr>
              <a:tr h="413186">
                <a:tc gridSpan="4">
                  <a:txBody>
                    <a:bodyPr/>
                    <a:lstStyle/>
                    <a:p>
                      <a:pPr algn="ctr">
                        <a:lnSpc>
                          <a:spcPct val="150000"/>
                        </a:lnSpc>
                      </a:pPr>
                      <a:r>
                        <a:rPr lang="vi-VN" sz="2000">
                          <a:effectLst/>
                          <a:latin typeface="Calibri" panose="020F0502020204030204" pitchFamily="34" charset="0"/>
                          <a:cs typeface="Calibri" panose="020F0502020204030204" pitchFamily="34" charset="0"/>
                        </a:rPr>
                        <a:t>BẢNG TỰ ĐÁNH GIÁ VÀ ĐÁNH GIÁ VỀ BÀI TRÌNH BÀY DỰA TRÊN CÁC NỘI DUNG ĐƯỢC NÊU TRONG BẢNG SAU:</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107745086"/>
                  </a:ext>
                </a:extLst>
              </a:tr>
              <a:tr h="193448">
                <a:tc rowSpan="2">
                  <a:txBody>
                    <a:bodyPr/>
                    <a:lstStyle/>
                    <a:p>
                      <a:pPr algn="ctr">
                        <a:lnSpc>
                          <a:spcPct val="150000"/>
                        </a:lnSpc>
                      </a:pPr>
                      <a:r>
                        <a:rPr lang="vi-VN" sz="2000">
                          <a:effectLst/>
                          <a:latin typeface="Calibri" panose="020F0502020204030204" pitchFamily="34" charset="0"/>
                          <a:cs typeface="Calibri" panose="020F0502020204030204" pitchFamily="34" charset="0"/>
                        </a:rPr>
                        <a:t>STT</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rowSpan="2">
                  <a:txBody>
                    <a:bodyPr/>
                    <a:lstStyle/>
                    <a:p>
                      <a:pPr algn="ctr">
                        <a:lnSpc>
                          <a:spcPct val="150000"/>
                        </a:lnSpc>
                      </a:pPr>
                      <a:r>
                        <a:rPr lang="vi-VN" sz="2000" dirty="0">
                          <a:effectLst/>
                          <a:latin typeface="Calibri" panose="020F0502020204030204" pitchFamily="34" charset="0"/>
                          <a:cs typeface="Calibri" panose="020F0502020204030204" pitchFamily="34" charset="0"/>
                        </a:rPr>
                        <a:t>Nội dung đánh giá</a:t>
                      </a:r>
                      <a:endParaRPr lang="en-VN"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gridSpan="2">
                  <a:txBody>
                    <a:bodyPr/>
                    <a:lstStyle/>
                    <a:p>
                      <a:pPr algn="ctr">
                        <a:lnSpc>
                          <a:spcPct val="150000"/>
                        </a:lnSpc>
                      </a:pPr>
                      <a:r>
                        <a:rPr lang="vi-VN" sz="2000">
                          <a:effectLst/>
                          <a:latin typeface="Calibri" panose="020F0502020204030204" pitchFamily="34" charset="0"/>
                          <a:cs typeface="Calibri" panose="020F0502020204030204" pitchFamily="34" charset="0"/>
                        </a:rPr>
                        <a:t>Kết quả</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hMerge="1">
                  <a:txBody>
                    <a:bodyPr/>
                    <a:lstStyle/>
                    <a:p>
                      <a:endParaRPr lang="vi-VN"/>
                    </a:p>
                  </a:txBody>
                  <a:tcPr/>
                </a:tc>
                <a:extLst>
                  <a:ext uri="{0D108BD9-81ED-4DB2-BD59-A6C34878D82A}">
                    <a16:rowId xmlns:a16="http://schemas.microsoft.com/office/drawing/2014/main" val="3360587551"/>
                  </a:ext>
                </a:extLst>
              </a:tr>
              <a:tr h="193448">
                <a:tc vMerge="1">
                  <a:txBody>
                    <a:bodyPr/>
                    <a:lstStyle/>
                    <a:p>
                      <a:endParaRPr lang="vi-VN"/>
                    </a:p>
                  </a:txBody>
                  <a:tcPr/>
                </a:tc>
                <a:tc vMerge="1">
                  <a:txBody>
                    <a:bodyPr/>
                    <a:lstStyle/>
                    <a:p>
                      <a:endParaRPr lang="vi-VN"/>
                    </a:p>
                  </a:txBody>
                  <a:tcPr/>
                </a:tc>
                <a:tc>
                  <a:txBody>
                    <a:bodyPr/>
                    <a:lstStyle/>
                    <a:p>
                      <a:pPr algn="ctr">
                        <a:lnSpc>
                          <a:spcPct val="150000"/>
                        </a:lnSpc>
                      </a:pPr>
                      <a:r>
                        <a:rPr lang="vi-VN" sz="2000">
                          <a:effectLst/>
                          <a:latin typeface="Calibri" panose="020F0502020204030204" pitchFamily="34" charset="0"/>
                          <a:cs typeface="Calibri" panose="020F0502020204030204" pitchFamily="34" charset="0"/>
                        </a:rPr>
                        <a:t>Đạt</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gn="ctr">
                        <a:lnSpc>
                          <a:spcPct val="150000"/>
                        </a:lnSpc>
                      </a:pPr>
                      <a:r>
                        <a:rPr lang="vi-VN" sz="2000">
                          <a:effectLst/>
                          <a:latin typeface="Calibri" panose="020F0502020204030204" pitchFamily="34" charset="0"/>
                          <a:cs typeface="Calibri" panose="020F0502020204030204" pitchFamily="34" charset="0"/>
                        </a:rPr>
                        <a:t>Chưa đạt</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extLst>
                  <a:ext uri="{0D108BD9-81ED-4DB2-BD59-A6C34878D82A}">
                    <a16:rowId xmlns:a16="http://schemas.microsoft.com/office/drawing/2014/main" val="2297450358"/>
                  </a:ext>
                </a:extLst>
              </a:tr>
              <a:tr h="852618">
                <a:tc>
                  <a:txBody>
                    <a:bodyPr/>
                    <a:lstStyle/>
                    <a:p>
                      <a:pPr algn="ctr">
                        <a:lnSpc>
                          <a:spcPct val="150000"/>
                        </a:lnSpc>
                      </a:pPr>
                      <a:r>
                        <a:rPr lang="vi-VN" sz="2000">
                          <a:effectLst/>
                          <a:latin typeface="Calibri" panose="020F0502020204030204" pitchFamily="34" charset="0"/>
                          <a:cs typeface="Calibri" panose="020F0502020204030204" pitchFamily="34" charset="0"/>
                        </a:rPr>
                        <a:t>1</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gn="just">
                        <a:lnSpc>
                          <a:spcPct val="150000"/>
                        </a:lnSpc>
                      </a:pPr>
                      <a:r>
                        <a:rPr lang="vi-VN" sz="2000">
                          <a:effectLst/>
                          <a:latin typeface="Calibri" panose="020F0502020204030204" pitchFamily="34" charset="0"/>
                          <a:cs typeface="Calibri" panose="020F0502020204030204" pitchFamily="34" charset="0"/>
                        </a:rPr>
                        <a:t>Bài trình bày chọn được tác phẩm truyện phù hợp với những yêu cầu về thể loại, có khả năng gợi được hứng thú cho người nghe. </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nSpc>
                          <a:spcPct val="150000"/>
                        </a:lnSpc>
                      </a:pPr>
                      <a:r>
                        <a:rPr lang="vi-VN" sz="2000">
                          <a:effectLst/>
                          <a:latin typeface="Calibri" panose="020F0502020204030204" pitchFamily="34" charset="0"/>
                          <a:cs typeface="Calibri" panose="020F0502020204030204" pitchFamily="34" charset="0"/>
                        </a:rPr>
                        <a:t> </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nSpc>
                          <a:spcPct val="150000"/>
                        </a:lnSpc>
                      </a:pPr>
                      <a:r>
                        <a:rPr lang="vi-VN" sz="2000">
                          <a:effectLst/>
                          <a:latin typeface="Calibri" panose="020F0502020204030204" pitchFamily="34" charset="0"/>
                          <a:cs typeface="Calibri" panose="020F0502020204030204" pitchFamily="34" charset="0"/>
                        </a:rPr>
                        <a:t> </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extLst>
                  <a:ext uri="{0D108BD9-81ED-4DB2-BD59-A6C34878D82A}">
                    <a16:rowId xmlns:a16="http://schemas.microsoft.com/office/drawing/2014/main" val="2512362822"/>
                  </a:ext>
                </a:extLst>
              </a:tr>
              <a:tr h="413142">
                <a:tc>
                  <a:txBody>
                    <a:bodyPr/>
                    <a:lstStyle/>
                    <a:p>
                      <a:pPr algn="ctr">
                        <a:lnSpc>
                          <a:spcPct val="150000"/>
                        </a:lnSpc>
                      </a:pPr>
                      <a:r>
                        <a:rPr lang="vi-VN" sz="2000">
                          <a:effectLst/>
                          <a:latin typeface="Calibri" panose="020F0502020204030204" pitchFamily="34" charset="0"/>
                          <a:cs typeface="Calibri" panose="020F0502020204030204" pitchFamily="34" charset="0"/>
                        </a:rPr>
                        <a:t>2</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gn="just">
                        <a:lnSpc>
                          <a:spcPct val="150000"/>
                        </a:lnSpc>
                      </a:pPr>
                      <a:r>
                        <a:rPr lang="vi-VN" sz="2000">
                          <a:effectLst/>
                          <a:latin typeface="Calibri" panose="020F0502020204030204" pitchFamily="34" charset="0"/>
                          <a:cs typeface="Calibri" panose="020F0502020204030204" pitchFamily="34" charset="0"/>
                        </a:rPr>
                        <a:t>Bài trình bày có đủ ba phần: Mở đầu, Triển khai, Kết luận. </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nSpc>
                          <a:spcPct val="150000"/>
                        </a:lnSpc>
                      </a:pPr>
                      <a:r>
                        <a:rPr lang="vi-VN" sz="2000">
                          <a:effectLst/>
                          <a:latin typeface="Calibri" panose="020F0502020204030204" pitchFamily="34" charset="0"/>
                          <a:cs typeface="Calibri" panose="020F0502020204030204" pitchFamily="34" charset="0"/>
                        </a:rPr>
                        <a:t> </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nSpc>
                          <a:spcPct val="150000"/>
                        </a:lnSpc>
                      </a:pPr>
                      <a:r>
                        <a:rPr lang="vi-VN" sz="2000">
                          <a:effectLst/>
                          <a:latin typeface="Calibri" panose="020F0502020204030204" pitchFamily="34" charset="0"/>
                          <a:cs typeface="Calibri" panose="020F0502020204030204" pitchFamily="34" charset="0"/>
                        </a:rPr>
                        <a:t> </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extLst>
                  <a:ext uri="{0D108BD9-81ED-4DB2-BD59-A6C34878D82A}">
                    <a16:rowId xmlns:a16="http://schemas.microsoft.com/office/drawing/2014/main" val="2960781918"/>
                  </a:ext>
                </a:extLst>
              </a:tr>
              <a:tr h="632880">
                <a:tc>
                  <a:txBody>
                    <a:bodyPr/>
                    <a:lstStyle/>
                    <a:p>
                      <a:pPr algn="ctr">
                        <a:lnSpc>
                          <a:spcPct val="150000"/>
                        </a:lnSpc>
                      </a:pPr>
                      <a:r>
                        <a:rPr lang="vi-VN" sz="2000">
                          <a:effectLst/>
                          <a:latin typeface="Calibri" panose="020F0502020204030204" pitchFamily="34" charset="0"/>
                          <a:cs typeface="Calibri" panose="020F0502020204030204" pitchFamily="34" charset="0"/>
                        </a:rPr>
                        <a:t>3</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gn="just">
                        <a:lnSpc>
                          <a:spcPct val="150000"/>
                        </a:lnSpc>
                      </a:pPr>
                      <a:r>
                        <a:rPr lang="vi-VN" sz="2000">
                          <a:effectLst/>
                          <a:latin typeface="Calibri" panose="020F0502020204030204" pitchFamily="34" charset="0"/>
                          <a:cs typeface="Calibri" panose="020F0502020204030204" pitchFamily="34" charset="0"/>
                        </a:rPr>
                        <a:t>Thông tin về tác phẩm được trình bày sáng rõ, mạch lạc. Các ý cơ bản trong bài nói được làm nổi bật.</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nSpc>
                          <a:spcPct val="150000"/>
                        </a:lnSpc>
                      </a:pPr>
                      <a:r>
                        <a:rPr lang="vi-VN" sz="2000">
                          <a:effectLst/>
                          <a:latin typeface="Calibri" panose="020F0502020204030204" pitchFamily="34" charset="0"/>
                          <a:cs typeface="Calibri" panose="020F0502020204030204" pitchFamily="34" charset="0"/>
                        </a:rPr>
                        <a:t> </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nSpc>
                          <a:spcPct val="150000"/>
                        </a:lnSpc>
                      </a:pPr>
                      <a:r>
                        <a:rPr lang="vi-VN" sz="2000">
                          <a:effectLst/>
                          <a:latin typeface="Calibri" panose="020F0502020204030204" pitchFamily="34" charset="0"/>
                          <a:cs typeface="Calibri" panose="020F0502020204030204" pitchFamily="34" charset="0"/>
                        </a:rPr>
                        <a:t> </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extLst>
                  <a:ext uri="{0D108BD9-81ED-4DB2-BD59-A6C34878D82A}">
                    <a16:rowId xmlns:a16="http://schemas.microsoft.com/office/drawing/2014/main" val="2458386595"/>
                  </a:ext>
                </a:extLst>
              </a:tr>
              <a:tr h="413142">
                <a:tc>
                  <a:txBody>
                    <a:bodyPr/>
                    <a:lstStyle/>
                    <a:p>
                      <a:pPr algn="ctr">
                        <a:lnSpc>
                          <a:spcPct val="150000"/>
                        </a:lnSpc>
                      </a:pPr>
                      <a:r>
                        <a:rPr lang="vi-VN" sz="2000">
                          <a:effectLst/>
                          <a:latin typeface="Calibri" panose="020F0502020204030204" pitchFamily="34" charset="0"/>
                          <a:cs typeface="Calibri" panose="020F0502020204030204" pitchFamily="34" charset="0"/>
                        </a:rPr>
                        <a:t>4</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gn="just">
                        <a:lnSpc>
                          <a:spcPct val="150000"/>
                        </a:lnSpc>
                      </a:pPr>
                      <a:r>
                        <a:rPr lang="vi-VN" sz="2000">
                          <a:effectLst/>
                          <a:latin typeface="Calibri" panose="020F0502020204030204" pitchFamily="34" charset="0"/>
                          <a:cs typeface="Calibri" panose="020F0502020204030204" pitchFamily="34" charset="0"/>
                        </a:rPr>
                        <a:t>Các phương tiện ngôn ngữ và phi ngôn ngữ được phối hợp một cách hiệu quả. </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nSpc>
                          <a:spcPct val="150000"/>
                        </a:lnSpc>
                      </a:pPr>
                      <a:r>
                        <a:rPr lang="vi-VN" sz="2000">
                          <a:effectLst/>
                          <a:latin typeface="Calibri" panose="020F0502020204030204" pitchFamily="34" charset="0"/>
                          <a:cs typeface="Calibri" panose="020F0502020204030204" pitchFamily="34" charset="0"/>
                        </a:rPr>
                        <a:t> </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nSpc>
                          <a:spcPct val="150000"/>
                        </a:lnSpc>
                      </a:pPr>
                      <a:r>
                        <a:rPr lang="vi-VN" sz="2000">
                          <a:effectLst/>
                          <a:latin typeface="Calibri" panose="020F0502020204030204" pitchFamily="34" charset="0"/>
                          <a:cs typeface="Calibri" panose="020F0502020204030204" pitchFamily="34" charset="0"/>
                        </a:rPr>
                        <a:t> </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extLst>
                  <a:ext uri="{0D108BD9-81ED-4DB2-BD59-A6C34878D82A}">
                    <a16:rowId xmlns:a16="http://schemas.microsoft.com/office/drawing/2014/main" val="3032164679"/>
                  </a:ext>
                </a:extLst>
              </a:tr>
              <a:tr h="413142">
                <a:tc>
                  <a:txBody>
                    <a:bodyPr/>
                    <a:lstStyle/>
                    <a:p>
                      <a:pPr algn="ctr">
                        <a:lnSpc>
                          <a:spcPct val="150000"/>
                        </a:lnSpc>
                      </a:pPr>
                      <a:r>
                        <a:rPr lang="vi-VN" sz="2000">
                          <a:effectLst/>
                          <a:latin typeface="Calibri" panose="020F0502020204030204" pitchFamily="34" charset="0"/>
                          <a:cs typeface="Calibri" panose="020F0502020204030204" pitchFamily="34" charset="0"/>
                        </a:rPr>
                        <a:t>5</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gn="just">
                        <a:lnSpc>
                          <a:spcPct val="150000"/>
                        </a:lnSpc>
                      </a:pPr>
                      <a:r>
                        <a:rPr lang="vi-VN" sz="2000">
                          <a:effectLst/>
                          <a:latin typeface="Calibri" panose="020F0502020204030204" pitchFamily="34" charset="0"/>
                          <a:cs typeface="Calibri" panose="020F0502020204030204" pitchFamily="34" charset="0"/>
                        </a:rPr>
                        <a:t>Có phong cách trình bày tự tin, gây được ấn tượng với người nghe. </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nSpc>
                          <a:spcPct val="150000"/>
                        </a:lnSpc>
                      </a:pPr>
                      <a:r>
                        <a:rPr lang="vi-VN" sz="2000">
                          <a:effectLst/>
                          <a:latin typeface="Calibri" panose="020F0502020204030204" pitchFamily="34" charset="0"/>
                          <a:cs typeface="Calibri" panose="020F0502020204030204" pitchFamily="34" charset="0"/>
                        </a:rPr>
                        <a:t> </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nSpc>
                          <a:spcPct val="150000"/>
                        </a:lnSpc>
                      </a:pPr>
                      <a:r>
                        <a:rPr lang="vi-VN" sz="2000">
                          <a:effectLst/>
                          <a:latin typeface="Calibri" panose="020F0502020204030204" pitchFamily="34" charset="0"/>
                          <a:cs typeface="Calibri" panose="020F0502020204030204" pitchFamily="34" charset="0"/>
                        </a:rPr>
                        <a:t> </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extLst>
                  <a:ext uri="{0D108BD9-81ED-4DB2-BD59-A6C34878D82A}">
                    <a16:rowId xmlns:a16="http://schemas.microsoft.com/office/drawing/2014/main" val="3388253575"/>
                  </a:ext>
                </a:extLst>
              </a:tr>
              <a:tr h="632880">
                <a:tc>
                  <a:txBody>
                    <a:bodyPr/>
                    <a:lstStyle/>
                    <a:p>
                      <a:pPr algn="ctr">
                        <a:lnSpc>
                          <a:spcPct val="150000"/>
                        </a:lnSpc>
                      </a:pPr>
                      <a:r>
                        <a:rPr lang="vi-VN" sz="2000">
                          <a:effectLst/>
                          <a:latin typeface="Calibri" panose="020F0502020204030204" pitchFamily="34" charset="0"/>
                          <a:cs typeface="Calibri" panose="020F0502020204030204" pitchFamily="34" charset="0"/>
                        </a:rPr>
                        <a:t>6</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gn="just">
                        <a:lnSpc>
                          <a:spcPct val="150000"/>
                        </a:lnSpc>
                      </a:pPr>
                      <a:r>
                        <a:rPr lang="vi-VN" sz="2000">
                          <a:effectLst/>
                          <a:latin typeface="Calibri" panose="020F0502020204030204" pitchFamily="34" charset="0"/>
                          <a:cs typeface="Calibri" panose="020F0502020204030204" pitchFamily="34" charset="0"/>
                        </a:rPr>
                        <a:t>Sẵn sàng tiếp thu các ý kiến phản hồi, góp ý; đối thoại với người nghe trên tinh thần tôn trọng quan điểm riêng của nhau</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nSpc>
                          <a:spcPct val="150000"/>
                        </a:lnSpc>
                      </a:pPr>
                      <a:r>
                        <a:rPr lang="vi-VN" sz="2000">
                          <a:effectLst/>
                          <a:latin typeface="Calibri" panose="020F0502020204030204" pitchFamily="34" charset="0"/>
                          <a:cs typeface="Calibri" panose="020F0502020204030204" pitchFamily="34" charset="0"/>
                        </a:rPr>
                        <a:t> </a:t>
                      </a:r>
                      <a:endParaRPr lang="en-VN" sz="160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tc>
                  <a:txBody>
                    <a:bodyPr/>
                    <a:lstStyle/>
                    <a:p>
                      <a:pPr>
                        <a:lnSpc>
                          <a:spcPct val="150000"/>
                        </a:lnSpc>
                      </a:pPr>
                      <a:r>
                        <a:rPr lang="vi-VN" sz="2000" dirty="0">
                          <a:effectLst/>
                          <a:latin typeface="Calibri" panose="020F0502020204030204" pitchFamily="34" charset="0"/>
                          <a:cs typeface="Calibri" panose="020F0502020204030204" pitchFamily="34" charset="0"/>
                        </a:rPr>
                        <a:t> </a:t>
                      </a:r>
                      <a:endParaRPr lang="en-VN"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7087" marR="47087" marT="0" marB="0"/>
                </a:tc>
                <a:extLst>
                  <a:ext uri="{0D108BD9-81ED-4DB2-BD59-A6C34878D82A}">
                    <a16:rowId xmlns:a16="http://schemas.microsoft.com/office/drawing/2014/main" val="914346018"/>
                  </a:ext>
                </a:extLst>
              </a:tr>
            </a:tbl>
          </a:graphicData>
        </a:graphic>
      </p:graphicFrame>
    </p:spTree>
    <p:extLst>
      <p:ext uri="{BB962C8B-B14F-4D97-AF65-F5344CB8AC3E}">
        <p14:creationId xmlns:p14="http://schemas.microsoft.com/office/powerpoint/2010/main" val="3082632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5AA8729-5E32-4946-BECA-EFACD1CB9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4B0C26C7-B928-4097-BA1F-2DDB8F48B6E4}"/>
              </a:ext>
            </a:extLst>
          </p:cNvPr>
          <p:cNvSpPr txBox="1"/>
          <p:nvPr/>
        </p:nvSpPr>
        <p:spPr>
          <a:xfrm>
            <a:off x="2887305" y="1660161"/>
            <a:ext cx="6417390" cy="1323439"/>
          </a:xfrm>
          <a:prstGeom prst="rect">
            <a:avLst/>
          </a:prstGeom>
          <a:noFill/>
        </p:spPr>
        <p:txBody>
          <a:bodyPr wrap="square" rtlCol="0">
            <a:spAutoFit/>
          </a:bodyPr>
          <a:lstStyle/>
          <a:p>
            <a:pPr algn="ctr"/>
            <a:r>
              <a:rPr lang="en-US" altLang="zh-CN" sz="8000" b="1" dirty="0">
                <a:solidFill>
                  <a:srgbClr val="6C7C9E"/>
                </a:solidFill>
                <a:latin typeface="NOTEWORTHY LIGHT" panose="02000400000000000000" pitchFamily="2" charset="77"/>
                <a:ea typeface="NOTEWORTHY LIGHT" panose="02000400000000000000" pitchFamily="2" charset="77"/>
              </a:rPr>
              <a:t>Thank you!</a:t>
            </a:r>
          </a:p>
        </p:txBody>
      </p:sp>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a:extLst>
              <a:ext uri="{FF2B5EF4-FFF2-40B4-BE49-F238E27FC236}">
                <a16:creationId xmlns:a16="http://schemas.microsoft.com/office/drawing/2014/main" id="{4E9A0AE2-08F1-F143-BC5F-2D84CE27B279}"/>
              </a:ext>
            </a:extLst>
          </p:cNvPr>
          <p:cNvGrpSpPr/>
          <p:nvPr/>
        </p:nvGrpSpPr>
        <p:grpSpPr>
          <a:xfrm>
            <a:off x="0" y="0"/>
            <a:ext cx="12192000" cy="6858000"/>
            <a:chOff x="0" y="0"/>
            <a:chExt cx="12192000" cy="6858000"/>
          </a:xfrm>
        </p:grpSpPr>
        <p:pic>
          <p:nvPicPr>
            <p:cNvPr id="3" name="图片 33">
              <a:extLst>
                <a:ext uri="{FF2B5EF4-FFF2-40B4-BE49-F238E27FC236}">
                  <a16:creationId xmlns:a16="http://schemas.microsoft.com/office/drawing/2014/main" id="{5AD8128D-C582-5B4E-BD46-99F385A5A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38">
              <a:extLst>
                <a:ext uri="{FF2B5EF4-FFF2-40B4-BE49-F238E27FC236}">
                  <a16:creationId xmlns:a16="http://schemas.microsoft.com/office/drawing/2014/main" id="{2C59E878-4548-7342-B45C-BFA6BD1BB6A6}"/>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grpSp>
      <p:graphicFrame>
        <p:nvGraphicFramePr>
          <p:cNvPr id="8" name="Table 7">
            <a:extLst>
              <a:ext uri="{FF2B5EF4-FFF2-40B4-BE49-F238E27FC236}">
                <a16:creationId xmlns:a16="http://schemas.microsoft.com/office/drawing/2014/main" id="{77E7B0CE-D3D2-6B44-BEFC-2317C93D30CC}"/>
              </a:ext>
            </a:extLst>
          </p:cNvPr>
          <p:cNvGraphicFramePr>
            <a:graphicFrameLocks noGrp="1"/>
          </p:cNvGraphicFramePr>
          <p:nvPr>
            <p:extLst>
              <p:ext uri="{D42A27DB-BD31-4B8C-83A1-F6EECF244321}">
                <p14:modId xmlns:p14="http://schemas.microsoft.com/office/powerpoint/2010/main" val="547138480"/>
              </p:ext>
            </p:extLst>
          </p:nvPr>
        </p:nvGraphicFramePr>
        <p:xfrm>
          <a:off x="401117" y="309923"/>
          <a:ext cx="11389766" cy="5536311"/>
        </p:xfrm>
        <a:graphic>
          <a:graphicData uri="http://schemas.openxmlformats.org/drawingml/2006/table">
            <a:tbl>
              <a:tblPr firstRow="1" firstCol="1" bandRow="1">
                <a:tableStyleId>{5A111915-BE36-4E01-A7E5-04B1672EAD32}</a:tableStyleId>
              </a:tblPr>
              <a:tblGrid>
                <a:gridCol w="3873396">
                  <a:extLst>
                    <a:ext uri="{9D8B030D-6E8A-4147-A177-3AD203B41FA5}">
                      <a16:colId xmlns:a16="http://schemas.microsoft.com/office/drawing/2014/main" val="304199816"/>
                    </a:ext>
                  </a:extLst>
                </a:gridCol>
                <a:gridCol w="3873396">
                  <a:extLst>
                    <a:ext uri="{9D8B030D-6E8A-4147-A177-3AD203B41FA5}">
                      <a16:colId xmlns:a16="http://schemas.microsoft.com/office/drawing/2014/main" val="4120876180"/>
                    </a:ext>
                  </a:extLst>
                </a:gridCol>
                <a:gridCol w="3642974">
                  <a:extLst>
                    <a:ext uri="{9D8B030D-6E8A-4147-A177-3AD203B41FA5}">
                      <a16:colId xmlns:a16="http://schemas.microsoft.com/office/drawing/2014/main" val="2096507114"/>
                    </a:ext>
                  </a:extLst>
                </a:gridCol>
              </a:tblGrid>
              <a:tr h="1699815">
                <a:tc>
                  <a:txBody>
                    <a:bodyPr/>
                    <a:lstStyle/>
                    <a:p>
                      <a:pPr algn="ctr">
                        <a:lnSpc>
                          <a:spcPct val="150000"/>
                        </a:lnSpc>
                      </a:pPr>
                      <a:r>
                        <a:rPr lang="en-US" sz="2300" dirty="0">
                          <a:effectLst/>
                          <a:latin typeface="Calibri" panose="020F0502020204030204" pitchFamily="34" charset="0"/>
                          <a:cs typeface="Calibri" panose="020F0502020204030204" pitchFamily="34" charset="0"/>
                        </a:rPr>
                        <a:t>K – </a:t>
                      </a:r>
                      <a:r>
                        <a:rPr lang="en-US" sz="2300" dirty="0" err="1">
                          <a:effectLst/>
                          <a:latin typeface="Calibri" panose="020F0502020204030204" pitchFamily="34" charset="0"/>
                          <a:cs typeface="Calibri" panose="020F0502020204030204" pitchFamily="34" charset="0"/>
                        </a:rPr>
                        <a:t>Điều</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đã</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biết</a:t>
                      </a:r>
                      <a:endParaRPr lang="en-VN" sz="2300" dirty="0">
                        <a:effectLst/>
                        <a:latin typeface="Calibri" panose="020F0502020204030204" pitchFamily="34" charset="0"/>
                        <a:cs typeface="Calibri" panose="020F0502020204030204" pitchFamily="34" charset="0"/>
                      </a:endParaRPr>
                    </a:p>
                    <a:p>
                      <a:pPr algn="ctr">
                        <a:lnSpc>
                          <a:spcPct val="150000"/>
                        </a:lnSpc>
                      </a:pPr>
                      <a:r>
                        <a:rPr lang="en-US" sz="2300" dirty="0">
                          <a:effectLst/>
                          <a:latin typeface="Calibri" panose="020F0502020204030204" pitchFamily="34" charset="0"/>
                          <a:cs typeface="Calibri" panose="020F0502020204030204" pitchFamily="34" charset="0"/>
                        </a:rPr>
                        <a:t>(</a:t>
                      </a:r>
                      <a:r>
                        <a:rPr lang="en-US" sz="2300" dirty="0" err="1">
                          <a:effectLst/>
                          <a:latin typeface="Calibri" panose="020F0502020204030204" pitchFamily="34" charset="0"/>
                          <a:cs typeface="Calibri" panose="020F0502020204030204" pitchFamily="34" charset="0"/>
                        </a:rPr>
                        <a:t>Liệt</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kê</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các</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yêu</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cầu</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cần</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có</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của</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một</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bài</a:t>
                      </a:r>
                      <a:r>
                        <a:rPr lang="en-US" sz="2300" dirty="0">
                          <a:effectLst/>
                          <a:latin typeface="Calibri" panose="020F0502020204030204" pitchFamily="34" charset="0"/>
                          <a:cs typeface="Calibri" panose="020F0502020204030204" pitchFamily="34" charset="0"/>
                        </a:rPr>
                        <a:t> </a:t>
                      </a:r>
                      <a:r>
                        <a:rPr lang="en-VN" sz="2300" b="1" kern="1200" dirty="0">
                          <a:solidFill>
                            <a:schemeClr val="bg1"/>
                          </a:solidFill>
                          <a:effectLst/>
                          <a:latin typeface="Calibri" panose="020F0502020204030204" pitchFamily="34" charset="0"/>
                          <a:ea typeface="+mn-ea"/>
                          <a:cs typeface="Calibri" panose="020F0502020204030204" pitchFamily="34" charset="0"/>
                        </a:rPr>
                        <a:t>giới</a:t>
                      </a:r>
                      <a:r>
                        <a:rPr lang="vi-VN" sz="2300" b="1" kern="1200" dirty="0">
                          <a:solidFill>
                            <a:schemeClr val="bg1"/>
                          </a:solidFill>
                          <a:effectLst/>
                          <a:latin typeface="Calibri" panose="020F0502020204030204" pitchFamily="34" charset="0"/>
                          <a:ea typeface="+mn-ea"/>
                          <a:cs typeface="Calibri" panose="020F0502020204030204" pitchFamily="34" charset="0"/>
                        </a:rPr>
                        <a:t> thiệu, đánh giá về nội dung và nghệ thuật của một tác phẩm truyện</a:t>
                      </a:r>
                      <a:r>
                        <a:rPr lang="en-US" sz="2300" dirty="0">
                          <a:effectLst/>
                          <a:latin typeface="Calibri" panose="020F0502020204030204" pitchFamily="34" charset="0"/>
                          <a:cs typeface="Calibri" panose="020F0502020204030204" pitchFamily="34" charset="0"/>
                        </a:rPr>
                        <a:t>)</a:t>
                      </a:r>
                      <a:endParaRPr lang="en-VN" sz="23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2">
                        <a:lumMod val="75000"/>
                      </a:schemeClr>
                    </a:solidFill>
                  </a:tcPr>
                </a:tc>
                <a:tc>
                  <a:txBody>
                    <a:bodyPr/>
                    <a:lstStyle/>
                    <a:p>
                      <a:pPr algn="ctr">
                        <a:lnSpc>
                          <a:spcPct val="150000"/>
                        </a:lnSpc>
                      </a:pPr>
                      <a:r>
                        <a:rPr lang="en-US" sz="2300" dirty="0">
                          <a:effectLst/>
                          <a:latin typeface="Calibri" panose="020F0502020204030204" pitchFamily="34" charset="0"/>
                          <a:cs typeface="Calibri" panose="020F0502020204030204" pitchFamily="34" charset="0"/>
                        </a:rPr>
                        <a:t>W – </a:t>
                      </a:r>
                      <a:r>
                        <a:rPr lang="en-US" sz="2300" dirty="0" err="1">
                          <a:effectLst/>
                          <a:latin typeface="Calibri" panose="020F0502020204030204" pitchFamily="34" charset="0"/>
                          <a:cs typeface="Calibri" panose="020F0502020204030204" pitchFamily="34" charset="0"/>
                        </a:rPr>
                        <a:t>Điều</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muốn</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biết</a:t>
                      </a:r>
                      <a:endParaRPr lang="en-VN" sz="2300" dirty="0">
                        <a:effectLst/>
                        <a:latin typeface="Calibri" panose="020F0502020204030204" pitchFamily="34" charset="0"/>
                        <a:cs typeface="Calibri" panose="020F0502020204030204" pitchFamily="34" charset="0"/>
                      </a:endParaRPr>
                    </a:p>
                    <a:p>
                      <a:pPr algn="ctr">
                        <a:lnSpc>
                          <a:spcPct val="150000"/>
                        </a:lnSpc>
                      </a:pPr>
                      <a:r>
                        <a:rPr lang="en-US" sz="2300" dirty="0">
                          <a:effectLst/>
                          <a:latin typeface="Calibri" panose="020F0502020204030204" pitchFamily="34" charset="0"/>
                          <a:cs typeface="Calibri" panose="020F0502020204030204" pitchFamily="34" charset="0"/>
                        </a:rPr>
                        <a:t>(</a:t>
                      </a:r>
                      <a:r>
                        <a:rPr lang="en-US" sz="2300" dirty="0" err="1">
                          <a:effectLst/>
                          <a:latin typeface="Calibri" panose="020F0502020204030204" pitchFamily="34" charset="0"/>
                          <a:cs typeface="Calibri" panose="020F0502020204030204" pitchFamily="34" charset="0"/>
                        </a:rPr>
                        <a:t>Những</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điều</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em</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muốn</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biết</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về</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cách</a:t>
                      </a:r>
                      <a:r>
                        <a:rPr lang="en-US" sz="2300" dirty="0">
                          <a:effectLst/>
                          <a:latin typeface="Calibri" panose="020F0502020204030204" pitchFamily="34" charset="0"/>
                          <a:cs typeface="Calibri" panose="020F0502020204030204" pitchFamily="34" charset="0"/>
                        </a:rPr>
                        <a:t> </a:t>
                      </a:r>
                      <a:r>
                        <a:rPr lang="en-VN" sz="2300" b="1" kern="1200" dirty="0">
                          <a:solidFill>
                            <a:schemeClr val="bg1"/>
                          </a:solidFill>
                          <a:effectLst/>
                          <a:latin typeface="Calibri" panose="020F0502020204030204" pitchFamily="34" charset="0"/>
                          <a:ea typeface="+mn-ea"/>
                          <a:cs typeface="Calibri" panose="020F0502020204030204" pitchFamily="34" charset="0"/>
                        </a:rPr>
                        <a:t>giới</a:t>
                      </a:r>
                      <a:r>
                        <a:rPr lang="vi-VN" sz="2300" b="1" kern="1200" dirty="0">
                          <a:solidFill>
                            <a:schemeClr val="bg1"/>
                          </a:solidFill>
                          <a:effectLst/>
                          <a:latin typeface="Calibri" panose="020F0502020204030204" pitchFamily="34" charset="0"/>
                          <a:ea typeface="+mn-ea"/>
                          <a:cs typeface="Calibri" panose="020F0502020204030204" pitchFamily="34" charset="0"/>
                        </a:rPr>
                        <a:t> thiệu, đánh giá về nội dung và nghệ thuật của một tác phẩm truyện</a:t>
                      </a:r>
                      <a:r>
                        <a:rPr lang="en-US" sz="2300" dirty="0">
                          <a:effectLst/>
                          <a:latin typeface="Calibri" panose="020F0502020204030204" pitchFamily="34" charset="0"/>
                          <a:cs typeface="Calibri" panose="020F0502020204030204" pitchFamily="34" charset="0"/>
                        </a:rPr>
                        <a:t>)</a:t>
                      </a:r>
                      <a:endParaRPr lang="en-VN" sz="23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6">
                        <a:lumMod val="50000"/>
                      </a:schemeClr>
                    </a:solidFill>
                  </a:tcPr>
                </a:tc>
                <a:tc>
                  <a:txBody>
                    <a:bodyPr/>
                    <a:lstStyle/>
                    <a:p>
                      <a:pPr algn="ctr">
                        <a:lnSpc>
                          <a:spcPct val="150000"/>
                        </a:lnSpc>
                      </a:pPr>
                      <a:r>
                        <a:rPr lang="en-US" sz="2300" dirty="0">
                          <a:effectLst/>
                          <a:latin typeface="Calibri" panose="020F0502020204030204" pitchFamily="34" charset="0"/>
                          <a:cs typeface="Calibri" panose="020F0502020204030204" pitchFamily="34" charset="0"/>
                        </a:rPr>
                        <a:t>L – </a:t>
                      </a:r>
                      <a:r>
                        <a:rPr lang="en-US" sz="2300" dirty="0" err="1">
                          <a:effectLst/>
                          <a:latin typeface="Calibri" panose="020F0502020204030204" pitchFamily="34" charset="0"/>
                          <a:cs typeface="Calibri" panose="020F0502020204030204" pitchFamily="34" charset="0"/>
                        </a:rPr>
                        <a:t>Điều</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học</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được</a:t>
                      </a:r>
                      <a:endParaRPr lang="en-VN" sz="2300" dirty="0">
                        <a:effectLst/>
                        <a:latin typeface="Calibri" panose="020F0502020204030204" pitchFamily="34" charset="0"/>
                        <a:cs typeface="Calibri" panose="020F0502020204030204" pitchFamily="34" charset="0"/>
                      </a:endParaRPr>
                    </a:p>
                    <a:p>
                      <a:pPr algn="ctr">
                        <a:lnSpc>
                          <a:spcPct val="150000"/>
                        </a:lnSpc>
                      </a:pPr>
                      <a:r>
                        <a:rPr lang="en-US" sz="2300" dirty="0">
                          <a:effectLst/>
                          <a:latin typeface="Calibri" panose="020F0502020204030204" pitchFamily="34" charset="0"/>
                          <a:cs typeface="Calibri" panose="020F0502020204030204" pitchFamily="34" charset="0"/>
                        </a:rPr>
                        <a:t>(</a:t>
                      </a:r>
                      <a:r>
                        <a:rPr lang="en-US" sz="2300" dirty="0" err="1">
                          <a:effectLst/>
                          <a:latin typeface="Calibri" panose="020F0502020204030204" pitchFamily="34" charset="0"/>
                          <a:cs typeface="Calibri" panose="020F0502020204030204" pitchFamily="34" charset="0"/>
                        </a:rPr>
                        <a:t>Điều</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em</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học</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được</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khi</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làm</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bài</a:t>
                      </a:r>
                      <a:r>
                        <a:rPr lang="en-US" sz="2300" dirty="0">
                          <a:effectLst/>
                          <a:latin typeface="Calibri" panose="020F0502020204030204" pitchFamily="34" charset="0"/>
                          <a:cs typeface="Calibri" panose="020F0502020204030204" pitchFamily="34" charset="0"/>
                        </a:rPr>
                        <a:t> </a:t>
                      </a:r>
                      <a:r>
                        <a:rPr lang="en-VN" sz="2300" b="1" kern="1200" dirty="0">
                          <a:solidFill>
                            <a:schemeClr val="bg1"/>
                          </a:solidFill>
                          <a:effectLst/>
                          <a:latin typeface="Calibri" panose="020F0502020204030204" pitchFamily="34" charset="0"/>
                          <a:ea typeface="+mn-ea"/>
                          <a:cs typeface="Calibri" panose="020F0502020204030204" pitchFamily="34" charset="0"/>
                        </a:rPr>
                        <a:t>giới</a:t>
                      </a:r>
                      <a:r>
                        <a:rPr lang="vi-VN" sz="2300" b="1" kern="1200" dirty="0">
                          <a:solidFill>
                            <a:schemeClr val="bg1"/>
                          </a:solidFill>
                          <a:effectLst/>
                          <a:latin typeface="Calibri" panose="020F0502020204030204" pitchFamily="34" charset="0"/>
                          <a:ea typeface="+mn-ea"/>
                          <a:cs typeface="Calibri" panose="020F0502020204030204" pitchFamily="34" charset="0"/>
                        </a:rPr>
                        <a:t> thiệu, đánh giá về nội dung và nghệ thuật của một tác phẩm truyện</a:t>
                      </a:r>
                      <a:r>
                        <a:rPr lang="en-US" sz="2300" dirty="0">
                          <a:effectLst/>
                          <a:latin typeface="Calibri" panose="020F0502020204030204" pitchFamily="34" charset="0"/>
                          <a:cs typeface="Calibri" panose="020F0502020204030204" pitchFamily="34" charset="0"/>
                        </a:rPr>
                        <a:t>)</a:t>
                      </a:r>
                      <a:endParaRPr lang="en-VN" sz="2300" dirty="0">
                        <a:effectLst/>
                        <a:latin typeface="Calibri" panose="020F0502020204030204" pitchFamily="34" charset="0"/>
                        <a:cs typeface="Calibri" panose="020F0502020204030204" pitchFamily="34" charset="0"/>
                      </a:endParaRPr>
                    </a:p>
                    <a:p>
                      <a:pPr algn="ctr">
                        <a:lnSpc>
                          <a:spcPct val="150000"/>
                        </a:lnSpc>
                      </a:pPr>
                      <a:r>
                        <a:rPr lang="en-US" sz="2300" dirty="0">
                          <a:effectLst/>
                          <a:latin typeface="Calibri" panose="020F0502020204030204" pitchFamily="34" charset="0"/>
                          <a:cs typeface="Calibri" panose="020F0502020204030204" pitchFamily="34" charset="0"/>
                        </a:rPr>
                        <a:t> </a:t>
                      </a:r>
                      <a:endParaRPr lang="en-VN" sz="23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742617294"/>
                  </a:ext>
                </a:extLst>
              </a:tr>
              <a:tr h="1245002">
                <a:tc>
                  <a:txBody>
                    <a:bodyPr/>
                    <a:lstStyle/>
                    <a:p>
                      <a:pPr algn="just">
                        <a:lnSpc>
                          <a:spcPct val="150000"/>
                        </a:lnSpc>
                      </a:pPr>
                      <a:r>
                        <a:rPr lang="en-US" sz="1600" b="0" dirty="0">
                          <a:effectLst/>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b="0" dirty="0">
                          <a:effectLst/>
                        </a:rPr>
                        <a:t>………………………………………………………………</a:t>
                      </a:r>
                      <a:endParaRPr lang="en-VN" sz="1400" b="0" dirty="0">
                        <a:effectLs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b="0" dirty="0">
                          <a:effectLst/>
                        </a:rPr>
                        <a:t>………………………………………………………………</a:t>
                      </a:r>
                      <a:endParaRPr lang="en-VN" sz="1400" b="0" dirty="0">
                        <a:effectLst/>
                      </a:endParaRPr>
                    </a:p>
                    <a:p>
                      <a:pPr algn="just">
                        <a:lnSpc>
                          <a:spcPct val="150000"/>
                        </a:lnSpc>
                      </a:pPr>
                      <a:r>
                        <a:rPr lang="en-US" sz="1600" b="0" dirty="0">
                          <a:effectLst/>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b="0" dirty="0">
                          <a:effectLst/>
                        </a:rPr>
                        <a:t>………………………………………………………………</a:t>
                      </a:r>
                      <a:endParaRPr lang="en-VN" sz="1400" b="0" dirty="0">
                        <a:effectLs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b="0" dirty="0">
                          <a:effectLst/>
                        </a:rPr>
                        <a:t>………………………………………………………………</a:t>
                      </a:r>
                      <a:endParaRPr lang="en-VN" sz="1400" b="0" dirty="0">
                        <a:effectLst/>
                      </a:endParaRPr>
                    </a:p>
                    <a:p>
                      <a:pPr algn="just">
                        <a:lnSpc>
                          <a:spcPct val="150000"/>
                        </a:lnSpc>
                      </a:pPr>
                      <a:endParaRPr lang="en-V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pPr>
                      <a:r>
                        <a:rPr lang="en-US" sz="1600" dirty="0">
                          <a:effectLst/>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dirty="0">
                          <a:effectLst/>
                        </a:rPr>
                        <a:t>………………………………………………………………</a:t>
                      </a:r>
                      <a:endParaRPr lang="en-VN" sz="1400" dirty="0">
                        <a:effectLs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dirty="0">
                          <a:effectLst/>
                        </a:rPr>
                        <a:t>………………………………………………………………</a:t>
                      </a:r>
                      <a:endParaRPr lang="en-VN" sz="1400" dirty="0">
                        <a:effectLst/>
                      </a:endParaRPr>
                    </a:p>
                    <a:p>
                      <a:pPr algn="just">
                        <a:lnSpc>
                          <a:spcPct val="150000"/>
                        </a:lnSpc>
                      </a:pPr>
                      <a:r>
                        <a:rPr lang="en-US" sz="1600" dirty="0">
                          <a:effectLst/>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dirty="0">
                          <a:effectLst/>
                        </a:rPr>
                        <a:t>………………………………………………………………</a:t>
                      </a:r>
                      <a:endParaRPr lang="en-VN" sz="1400" dirty="0">
                        <a:effectLs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dirty="0">
                          <a:effectLst/>
                        </a:rPr>
                        <a:t>………………………………………………………………</a:t>
                      </a:r>
                      <a:endParaRPr lang="en-VN" sz="1400" dirty="0">
                        <a:effectLst/>
                      </a:endParaRPr>
                    </a:p>
                  </a:txBody>
                  <a:tcPr marL="68580" marR="68580" marT="0" marB="0"/>
                </a:tc>
                <a:tc>
                  <a:txBody>
                    <a:bodyPr/>
                    <a:lstStyle/>
                    <a:p>
                      <a:pPr algn="just">
                        <a:lnSpc>
                          <a:spcPct val="150000"/>
                        </a:lnSpc>
                      </a:pPr>
                      <a:r>
                        <a:rPr lang="en-US" sz="1600" dirty="0">
                          <a:effectLst/>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dirty="0">
                          <a:effectLst/>
                        </a:rPr>
                        <a:t>………………………………………………………………</a:t>
                      </a:r>
                      <a:endParaRPr lang="en-VN" sz="1400" dirty="0">
                        <a:effectLs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dirty="0">
                          <a:effectLst/>
                        </a:rPr>
                        <a:t>………………………………………………………………</a:t>
                      </a:r>
                      <a:endParaRPr lang="en-VN" sz="1400" dirty="0">
                        <a:effectLst/>
                      </a:endParaRPr>
                    </a:p>
                    <a:p>
                      <a:pPr algn="just">
                        <a:lnSpc>
                          <a:spcPct val="150000"/>
                        </a:lnSpc>
                      </a:pPr>
                      <a:r>
                        <a:rPr lang="en-US" sz="1600" dirty="0">
                          <a:effectLst/>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dirty="0">
                          <a:effectLst/>
                        </a:rPr>
                        <a:t>………………………………………………………………</a:t>
                      </a:r>
                      <a:endParaRPr lang="en-VN" sz="1400" dirty="0">
                        <a:effectLs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dirty="0">
                          <a:effectLst/>
                        </a:rPr>
                        <a:t>………………………………………………………………</a:t>
                      </a:r>
                      <a:endParaRPr lang="en-VN" sz="1400" dirty="0">
                        <a:effectLst/>
                      </a:endParaRPr>
                    </a:p>
                  </a:txBody>
                  <a:tcPr marL="68580" marR="68580" marT="0" marB="0"/>
                </a:tc>
                <a:extLst>
                  <a:ext uri="{0D108BD9-81ED-4DB2-BD59-A6C34878D82A}">
                    <a16:rowId xmlns:a16="http://schemas.microsoft.com/office/drawing/2014/main" val="3608066805"/>
                  </a:ext>
                </a:extLst>
              </a:tr>
            </a:tbl>
          </a:graphicData>
        </a:graphic>
      </p:graphicFrame>
    </p:spTree>
    <p:extLst>
      <p:ext uri="{BB962C8B-B14F-4D97-AF65-F5344CB8AC3E}">
        <p14:creationId xmlns:p14="http://schemas.microsoft.com/office/powerpoint/2010/main" val="2457612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01A0E11-1604-4A4B-A3DA-2D70649C8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9635A132-AD5A-4F46-A2E5-C67403B53DEA}"/>
              </a:ext>
            </a:extLst>
          </p:cNvPr>
          <p:cNvGrpSpPr/>
          <p:nvPr/>
        </p:nvGrpSpPr>
        <p:grpSpPr>
          <a:xfrm>
            <a:off x="971816" y="1017899"/>
            <a:ext cx="10248367" cy="1924251"/>
            <a:chOff x="2887304" y="1995187"/>
            <a:chExt cx="10248367" cy="1924251"/>
          </a:xfrm>
        </p:grpSpPr>
        <p:sp>
          <p:nvSpPr>
            <p:cNvPr id="5" name="TextBox 4">
              <a:extLst>
                <a:ext uri="{FF2B5EF4-FFF2-40B4-BE49-F238E27FC236}">
                  <a16:creationId xmlns:a16="http://schemas.microsoft.com/office/drawing/2014/main" id="{11E5DA50-917C-4B53-9D3A-BF065A244236}"/>
                </a:ext>
              </a:extLst>
            </p:cNvPr>
            <p:cNvSpPr txBox="1"/>
            <p:nvPr/>
          </p:nvSpPr>
          <p:spPr>
            <a:xfrm>
              <a:off x="2887304" y="1995187"/>
              <a:ext cx="10248367" cy="754694"/>
            </a:xfrm>
            <a:prstGeom prst="rect">
              <a:avLst/>
            </a:prstGeom>
            <a:noFill/>
          </p:spPr>
          <p:txBody>
            <a:bodyPr wrap="square" rtlCol="0">
              <a:spAutoFit/>
            </a:bodyPr>
            <a:lstStyle/>
            <a:p>
              <a:pPr algn="ctr">
                <a:lnSpc>
                  <a:spcPct val="150000"/>
                </a:lnSpc>
              </a:pPr>
              <a:r>
                <a:rPr lang="en-VN" sz="3200" b="1" dirty="0">
                  <a:solidFill>
                    <a:srgbClr val="002060"/>
                  </a:solidFill>
                  <a:latin typeface="Calibri" panose="020F0502020204030204" pitchFamily="34" charset="0"/>
                  <a:cs typeface="Calibri" panose="020F0502020204030204" pitchFamily="34" charset="0"/>
                </a:rPr>
                <a:t>GIỚI</a:t>
              </a:r>
              <a:r>
                <a:rPr lang="vi-VN" sz="3200" b="1" dirty="0">
                  <a:solidFill>
                    <a:srgbClr val="002060"/>
                  </a:solidFill>
                  <a:latin typeface="Calibri" panose="020F0502020204030204" pitchFamily="34" charset="0"/>
                  <a:cs typeface="Calibri" panose="020F0502020204030204" pitchFamily="34" charset="0"/>
                </a:rPr>
                <a:t> THIỆU, ĐÁNH GIÁ VỀ MỘT TÁC PHẨM TRUYỆN</a:t>
              </a:r>
              <a:endParaRPr lang="en-VN" sz="3200" dirty="0">
                <a:solidFill>
                  <a:srgbClr val="002060"/>
                </a:solidFill>
                <a:latin typeface="Calibri" panose="020F0502020204030204" pitchFamily="34" charset="0"/>
                <a:cs typeface="Calibri" panose="020F0502020204030204" pitchFamily="34" charset="0"/>
              </a:endParaRPr>
            </a:p>
          </p:txBody>
        </p:sp>
        <p:sp>
          <p:nvSpPr>
            <p:cNvPr id="6" name="矩形 5">
              <a:extLst>
                <a:ext uri="{FF2B5EF4-FFF2-40B4-BE49-F238E27FC236}">
                  <a16:creationId xmlns:a16="http://schemas.microsoft.com/office/drawing/2014/main" id="{F78B5D5D-02E3-4708-A265-A8D75F1A3119}"/>
                </a:ext>
              </a:extLst>
            </p:cNvPr>
            <p:cNvSpPr/>
            <p:nvPr/>
          </p:nvSpPr>
          <p:spPr>
            <a:xfrm>
              <a:off x="4867002" y="3406260"/>
              <a:ext cx="6288969" cy="513178"/>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600" dirty="0">
                <a:solidFill>
                  <a:srgbClr val="F1465B"/>
                </a:solidFill>
                <a:latin typeface="Noteworthy Light" panose="02000400000000000000" pitchFamily="2" charset="77"/>
                <a:ea typeface="Noteworthy Light" panose="02000400000000000000" pitchFamily="2" charset="77"/>
              </a:endParaRPr>
            </a:p>
          </p:txBody>
        </p:sp>
        <p:sp>
          <p:nvSpPr>
            <p:cNvPr id="7" name="TextBox 4">
              <a:extLst>
                <a:ext uri="{FF2B5EF4-FFF2-40B4-BE49-F238E27FC236}">
                  <a16:creationId xmlns:a16="http://schemas.microsoft.com/office/drawing/2014/main" id="{43189409-DBBD-4653-B6C9-938A29982013}"/>
                </a:ext>
              </a:extLst>
            </p:cNvPr>
            <p:cNvSpPr txBox="1"/>
            <p:nvPr/>
          </p:nvSpPr>
          <p:spPr>
            <a:xfrm>
              <a:off x="5041398" y="3396218"/>
              <a:ext cx="5582948" cy="523220"/>
            </a:xfrm>
            <a:prstGeom prst="rect">
              <a:avLst/>
            </a:prstGeom>
            <a:noFill/>
          </p:spPr>
          <p:txBody>
            <a:bodyPr wrap="square" rtlCol="0">
              <a:spAutoFit/>
            </a:bodyPr>
            <a:lstStyle/>
            <a:p>
              <a:pPr algn="ctr"/>
              <a:r>
                <a:rPr lang="en-US" altLang="zh-CN" sz="2800">
                  <a:solidFill>
                    <a:schemeClr val="bg1"/>
                  </a:solidFill>
                  <a:latin typeface="Calibri" panose="020F0502020204030204" pitchFamily="34" charset="0"/>
                  <a:cs typeface="Calibri" panose="020F0502020204030204" pitchFamily="34" charset="0"/>
                </a:rPr>
                <a:t>Nói và nghe</a:t>
              </a:r>
              <a:endParaRPr lang="en-US" altLang="zh-CN" sz="2800"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6412C92-9B7F-4F6D-B408-68A96C583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文本框 21">
            <a:extLst>
              <a:ext uri="{FF2B5EF4-FFF2-40B4-BE49-F238E27FC236}">
                <a16:creationId xmlns:a16="http://schemas.microsoft.com/office/drawing/2014/main" id="{B98C7D5C-C6CD-46D5-8E45-56EAA7E58AC0}"/>
              </a:ext>
            </a:extLst>
          </p:cNvPr>
          <p:cNvSpPr txBox="1"/>
          <p:nvPr/>
        </p:nvSpPr>
        <p:spPr>
          <a:xfrm>
            <a:off x="6037943" y="2043374"/>
            <a:ext cx="3043426" cy="492443"/>
          </a:xfrm>
          <a:prstGeom prst="rect">
            <a:avLst/>
          </a:prstGeom>
          <a:no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r>
              <a:rPr lang="en-US" altLang="zh-CN" sz="2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THỰC HÀNH</a:t>
            </a:r>
            <a:endParaRPr lang="zh-CN" altLang="en-US" sz="2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3" name="文本框 22">
            <a:extLst>
              <a:ext uri="{FF2B5EF4-FFF2-40B4-BE49-F238E27FC236}">
                <a16:creationId xmlns:a16="http://schemas.microsoft.com/office/drawing/2014/main" id="{CDFFC8E7-8D90-4C0C-B11F-37146A345D0C}"/>
              </a:ext>
            </a:extLst>
          </p:cNvPr>
          <p:cNvSpPr txBox="1"/>
          <p:nvPr/>
        </p:nvSpPr>
        <p:spPr>
          <a:xfrm>
            <a:off x="6044962" y="2873549"/>
            <a:ext cx="2588279" cy="492443"/>
          </a:xfrm>
          <a:prstGeom prst="rect">
            <a:avLst/>
          </a:prstGeom>
          <a:no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r>
              <a:rPr lang="en-US" altLang="zh-CN" sz="2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LUYỆN TẬP</a:t>
            </a:r>
            <a:endParaRPr lang="zh-CN" altLang="en-US" sz="2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4" name="文本框 23">
            <a:extLst>
              <a:ext uri="{FF2B5EF4-FFF2-40B4-BE49-F238E27FC236}">
                <a16:creationId xmlns:a16="http://schemas.microsoft.com/office/drawing/2014/main" id="{C7A2FE2A-7C4C-4652-8535-058C11607B57}"/>
              </a:ext>
            </a:extLst>
          </p:cNvPr>
          <p:cNvSpPr txBox="1"/>
          <p:nvPr/>
        </p:nvSpPr>
        <p:spPr>
          <a:xfrm>
            <a:off x="6044050" y="3688817"/>
            <a:ext cx="2583474" cy="492443"/>
          </a:xfrm>
          <a:prstGeom prst="rect">
            <a:avLst/>
          </a:prstGeom>
          <a:no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r>
              <a:rPr lang="en-US" altLang="zh-CN" sz="2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VẬN DỤNG</a:t>
            </a:r>
            <a:endParaRPr lang="zh-CN" altLang="en-US" sz="2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5" name="文本框 2">
            <a:extLst>
              <a:ext uri="{FF2B5EF4-FFF2-40B4-BE49-F238E27FC236}">
                <a16:creationId xmlns:a16="http://schemas.microsoft.com/office/drawing/2014/main" id="{47E6AEF9-5812-43CD-8467-CDCB0D9D8E1C}"/>
              </a:ext>
            </a:extLst>
          </p:cNvPr>
          <p:cNvSpPr txBox="1"/>
          <p:nvPr/>
        </p:nvSpPr>
        <p:spPr>
          <a:xfrm>
            <a:off x="6096000" y="1258012"/>
            <a:ext cx="4412344" cy="492443"/>
          </a:xfrm>
          <a:prstGeom prst="rect">
            <a:avLst/>
          </a:prstGeom>
          <a:noFill/>
          <a:ln w="19050">
            <a:noFill/>
          </a:ln>
          <a:effectLst/>
        </p:spPr>
        <p:txBody>
          <a:bodyPr wrap="square" rtlCol="0">
            <a:spAutoFit/>
          </a:bodyPr>
          <a:lstStyle/>
          <a:p>
            <a:r>
              <a:rPr lang="en-US" altLang="zh-CN" sz="2600" dirty="0">
                <a:latin typeface="Arial Unicode MS" panose="020B0604020202020204" pitchFamily="34" charset="-128"/>
                <a:ea typeface="Arial Unicode MS" panose="020B0604020202020204" pitchFamily="34" charset="-128"/>
                <a:cs typeface="Arial Unicode MS" panose="020B0604020202020204" pitchFamily="34" charset="-128"/>
              </a:rPr>
              <a:t>KIẾN THỨC CHUNG</a:t>
            </a:r>
            <a:endParaRPr lang="zh-CN" altLang="en-US" sz="2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6" name="文本框 9">
            <a:extLst>
              <a:ext uri="{FF2B5EF4-FFF2-40B4-BE49-F238E27FC236}">
                <a16:creationId xmlns:a16="http://schemas.microsoft.com/office/drawing/2014/main" id="{D3541885-D494-4EB6-A22B-6835F7D93342}"/>
              </a:ext>
            </a:extLst>
          </p:cNvPr>
          <p:cNvSpPr txBox="1"/>
          <p:nvPr/>
        </p:nvSpPr>
        <p:spPr>
          <a:xfrm>
            <a:off x="5343262" y="2073830"/>
            <a:ext cx="503730" cy="492443"/>
          </a:xfrm>
          <a:prstGeom prst="rect">
            <a:avLst/>
          </a:prstGeom>
          <a:solidFill>
            <a:srgbClr val="6C7C9E"/>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2600" dirty="0">
                <a:latin typeface="Arial Unicode MS" panose="020B0604020202020204" pitchFamily="34" charset="-128"/>
                <a:ea typeface="Arial Unicode MS" panose="020B0604020202020204" pitchFamily="34" charset="-128"/>
                <a:cs typeface="Arial Unicode MS" panose="020B0604020202020204" pitchFamily="34" charset="-128"/>
              </a:rPr>
              <a:t>II</a:t>
            </a:r>
            <a:endParaRPr lang="zh-CN" altLang="en-US" sz="2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7" name="文本框 10">
            <a:extLst>
              <a:ext uri="{FF2B5EF4-FFF2-40B4-BE49-F238E27FC236}">
                <a16:creationId xmlns:a16="http://schemas.microsoft.com/office/drawing/2014/main" id="{39126C3B-BDE6-441A-A47E-073BCF34EB9A}"/>
              </a:ext>
            </a:extLst>
          </p:cNvPr>
          <p:cNvSpPr txBox="1"/>
          <p:nvPr/>
        </p:nvSpPr>
        <p:spPr>
          <a:xfrm>
            <a:off x="5351152" y="2904005"/>
            <a:ext cx="504666" cy="492443"/>
          </a:xfrm>
          <a:prstGeom prst="rect">
            <a:avLst/>
          </a:prstGeom>
          <a:solidFill>
            <a:srgbClr val="6C7C9E"/>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2600" dirty="0">
                <a:latin typeface="Arial Unicode MS" panose="020B0604020202020204" pitchFamily="34" charset="-128"/>
                <a:ea typeface="Arial Unicode MS" panose="020B0604020202020204" pitchFamily="34" charset="-128"/>
                <a:cs typeface="Arial Unicode MS" panose="020B0604020202020204" pitchFamily="34" charset="-128"/>
              </a:rPr>
              <a:t>III</a:t>
            </a:r>
            <a:endParaRPr lang="zh-CN" altLang="en-US" sz="2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8" name="文本框 11">
            <a:extLst>
              <a:ext uri="{FF2B5EF4-FFF2-40B4-BE49-F238E27FC236}">
                <a16:creationId xmlns:a16="http://schemas.microsoft.com/office/drawing/2014/main" id="{229DEF1B-49CC-4B72-8F99-99C53DED8A98}"/>
              </a:ext>
            </a:extLst>
          </p:cNvPr>
          <p:cNvSpPr txBox="1"/>
          <p:nvPr/>
        </p:nvSpPr>
        <p:spPr>
          <a:xfrm>
            <a:off x="5349369" y="3719273"/>
            <a:ext cx="503730" cy="492443"/>
          </a:xfrm>
          <a:prstGeom prst="rect">
            <a:avLst/>
          </a:prstGeom>
          <a:solidFill>
            <a:srgbClr val="6C7C9E"/>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2600" dirty="0">
                <a:latin typeface="Arial Unicode MS" panose="020B0604020202020204" pitchFamily="34" charset="-128"/>
                <a:ea typeface="Arial Unicode MS" panose="020B0604020202020204" pitchFamily="34" charset="-128"/>
                <a:cs typeface="Arial Unicode MS" panose="020B0604020202020204" pitchFamily="34" charset="-128"/>
              </a:rPr>
              <a:t>IV</a:t>
            </a:r>
            <a:endParaRPr lang="zh-CN" altLang="en-US" sz="2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 name="文本框 2">
            <a:extLst>
              <a:ext uri="{FF2B5EF4-FFF2-40B4-BE49-F238E27FC236}">
                <a16:creationId xmlns:a16="http://schemas.microsoft.com/office/drawing/2014/main" id="{3D4D24B6-FA20-4A6E-8D19-F3A9D6C90B0F}"/>
              </a:ext>
            </a:extLst>
          </p:cNvPr>
          <p:cNvSpPr txBox="1"/>
          <p:nvPr/>
        </p:nvSpPr>
        <p:spPr>
          <a:xfrm>
            <a:off x="5343262" y="1257656"/>
            <a:ext cx="503730" cy="492443"/>
          </a:xfrm>
          <a:prstGeom prst="rect">
            <a:avLst/>
          </a:prstGeom>
          <a:solidFill>
            <a:srgbClr val="6C7C9E"/>
          </a:solidFill>
          <a:ln w="19050">
            <a:noFill/>
          </a:ln>
          <a:effectLst/>
        </p:spPr>
        <p:txBody>
          <a:bodyPr wrap="square" rtlCol="0">
            <a:spAutoFit/>
          </a:bodyPr>
          <a:lstStyle/>
          <a:p>
            <a:pPr algn="ctr"/>
            <a:r>
              <a:rPr lang="en-US" altLang="zh-CN" sz="26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a:t>
            </a:r>
            <a:endParaRPr lang="zh-CN" altLang="en-US" sz="26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 name="矩形 29">
            <a:extLst>
              <a:ext uri="{FF2B5EF4-FFF2-40B4-BE49-F238E27FC236}">
                <a16:creationId xmlns:a16="http://schemas.microsoft.com/office/drawing/2014/main" id="{63118411-1FCB-4C4D-994F-48CAA8AF0468}"/>
              </a:ext>
            </a:extLst>
          </p:cNvPr>
          <p:cNvSpPr/>
          <p:nvPr/>
        </p:nvSpPr>
        <p:spPr>
          <a:xfrm>
            <a:off x="2922132" y="1233550"/>
            <a:ext cx="2027578" cy="2824277"/>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 name="文本框 1">
            <a:extLst>
              <a:ext uri="{FF2B5EF4-FFF2-40B4-BE49-F238E27FC236}">
                <a16:creationId xmlns:a16="http://schemas.microsoft.com/office/drawing/2014/main" id="{8D7FE5E0-A81C-4761-81B4-85E9EA3A57A5}"/>
              </a:ext>
            </a:extLst>
          </p:cNvPr>
          <p:cNvSpPr txBox="1"/>
          <p:nvPr/>
        </p:nvSpPr>
        <p:spPr>
          <a:xfrm>
            <a:off x="2873501" y="2107079"/>
            <a:ext cx="2076209" cy="1077218"/>
          </a:xfrm>
          <a:prstGeom prst="rect">
            <a:avLst/>
          </a:prstGeom>
          <a:noFill/>
        </p:spPr>
        <p:txBody>
          <a:bodyPr wrap="square" rtlCol="0">
            <a:spAutoFit/>
          </a:bodyPr>
          <a:lstStyle/>
          <a:p>
            <a:pPr algn="ctr"/>
            <a:r>
              <a:rPr lang="en-US" altLang="zh-CN"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NỘI DUNG</a:t>
            </a:r>
            <a:endParaRPr lang="zh-CN" altLang="en-US"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9522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22" presetClass="entr" presetSubtype="4" fill="hold" grpId="0" nodeType="afterEffect" nodePh="1">
                                  <p:stCondLst>
                                    <p:cond delay="0"/>
                                  </p:stCondLst>
                                  <p:endCondLst>
                                    <p:cond evt="begin" delay="0">
                                      <p:tn val="9"/>
                                    </p:cond>
                                  </p:end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anim calcmode="lin" valueType="num">
                                      <p:cBhvr>
                                        <p:cTn id="16" dur="500" fill="hold"/>
                                        <p:tgtEl>
                                          <p:spTgt spid="26"/>
                                        </p:tgtEl>
                                        <p:attrNameLst>
                                          <p:attrName>ppt_x</p:attrName>
                                        </p:attrNameLst>
                                      </p:cBhvr>
                                      <p:tavLst>
                                        <p:tav tm="0">
                                          <p:val>
                                            <p:strVal val="#ppt_x"/>
                                          </p:val>
                                        </p:tav>
                                        <p:tav tm="100000">
                                          <p:val>
                                            <p:strVal val="#ppt_x"/>
                                          </p:val>
                                        </p:tav>
                                      </p:tavLst>
                                    </p:anim>
                                    <p:anim calcmode="lin" valueType="num">
                                      <p:cBhvr>
                                        <p:cTn id="17" dur="500" fill="hold"/>
                                        <p:tgtEl>
                                          <p:spTgt spid="2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anim calcmode="lin" valueType="num">
                                      <p:cBhvr>
                                        <p:cTn id="37" dur="500" fill="hold"/>
                                        <p:tgtEl>
                                          <p:spTgt spid="25"/>
                                        </p:tgtEl>
                                        <p:attrNameLst>
                                          <p:attrName>ppt_x</p:attrName>
                                        </p:attrNameLst>
                                      </p:cBhvr>
                                      <p:tavLst>
                                        <p:tav tm="0">
                                          <p:val>
                                            <p:strVal val="#ppt_x"/>
                                          </p:val>
                                        </p:tav>
                                        <p:tav tm="100000">
                                          <p:val>
                                            <p:strVal val="#ppt_x"/>
                                          </p:val>
                                        </p:tav>
                                      </p:tavLst>
                                    </p:anim>
                                    <p:anim calcmode="lin" valueType="num">
                                      <p:cBhvr>
                                        <p:cTn id="38" dur="500" fill="hold"/>
                                        <p:tgtEl>
                                          <p:spTgt spid="2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anim calcmode="lin" valueType="num">
                                      <p:cBhvr>
                                        <p:cTn id="55" dur="500" fill="hold"/>
                                        <p:tgtEl>
                                          <p:spTgt spid="24"/>
                                        </p:tgtEl>
                                        <p:attrNameLst>
                                          <p:attrName>ppt_x</p:attrName>
                                        </p:attrNameLst>
                                      </p:cBhvr>
                                      <p:tavLst>
                                        <p:tav tm="0">
                                          <p:val>
                                            <p:strVal val="#ppt_x"/>
                                          </p:val>
                                        </p:tav>
                                        <p:tav tm="100000">
                                          <p:val>
                                            <p:strVal val="#ppt_x"/>
                                          </p:val>
                                        </p:tav>
                                      </p:tavLst>
                                    </p:anim>
                                    <p:anim calcmode="lin" valueType="num">
                                      <p:cBhvr>
                                        <p:cTn id="56"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A3FFCF5-898C-4A99-959A-E96A6B75E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文本框 10">
            <a:extLst>
              <a:ext uri="{FF2B5EF4-FFF2-40B4-BE49-F238E27FC236}">
                <a16:creationId xmlns:a16="http://schemas.microsoft.com/office/drawing/2014/main" id="{48A3D072-CA16-48FD-A3D7-A69400E86155}"/>
              </a:ext>
            </a:extLst>
          </p:cNvPr>
          <p:cNvSpPr txBox="1"/>
          <p:nvPr/>
        </p:nvSpPr>
        <p:spPr>
          <a:xfrm>
            <a:off x="2889343" y="2483502"/>
            <a:ext cx="6413309" cy="830997"/>
          </a:xfrm>
          <a:prstGeom prst="rect">
            <a:avLst/>
          </a:prstGeom>
          <a:noFill/>
        </p:spPr>
        <p:txBody>
          <a:bodyPr wrap="square" rtlCol="0">
            <a:spAutoFit/>
            <a:scene3d>
              <a:camera prst="orthographicFront"/>
              <a:lightRig rig="threePt" dir="t"/>
            </a:scene3d>
            <a:sp3d contourW="12700"/>
          </a:bodyPr>
          <a:lstStyle/>
          <a:p>
            <a:pPr algn="ctr"/>
            <a:r>
              <a:rPr lang="en-US" altLang="zh-CN" sz="4800" b="1" dirty="0">
                <a:latin typeface="Calibri" panose="020F0502020204030204" pitchFamily="34" charset="0"/>
                <a:cs typeface="Calibri" panose="020F0502020204030204" pitchFamily="34" charset="0"/>
              </a:rPr>
              <a:t>KIẾN THỨC CHUNG</a:t>
            </a:r>
            <a:endParaRPr lang="zh-CN" altLang="en-US" sz="4800" b="1" dirty="0">
              <a:latin typeface="Calibri" panose="020F0502020204030204" pitchFamily="34" charset="0"/>
              <a:cs typeface="Calibri" panose="020F0502020204030204" pitchFamily="34" charset="0"/>
            </a:endParaRPr>
          </a:p>
        </p:txBody>
      </p:sp>
      <p:sp>
        <p:nvSpPr>
          <p:cNvPr id="13" name="矩形 12">
            <a:extLst>
              <a:ext uri="{FF2B5EF4-FFF2-40B4-BE49-F238E27FC236}">
                <a16:creationId xmlns:a16="http://schemas.microsoft.com/office/drawing/2014/main" id="{5EF0C969-B25D-4E89-AD7B-D145E35CB0A3}"/>
              </a:ext>
            </a:extLst>
          </p:cNvPr>
          <p:cNvSpPr/>
          <p:nvPr/>
        </p:nvSpPr>
        <p:spPr>
          <a:xfrm>
            <a:off x="5279268" y="1241751"/>
            <a:ext cx="1633461" cy="707886"/>
          </a:xfrm>
          <a:prstGeom prst="rect">
            <a:avLst/>
          </a:prstGeom>
          <a:solidFill>
            <a:srgbClr val="6C7C9E"/>
          </a:solidFill>
          <a:ln>
            <a:solidFill>
              <a:schemeClr val="bg1"/>
            </a:solidFill>
          </a:ln>
        </p:spPr>
        <p:txBody>
          <a:bodyPr wrap="square">
            <a:spAutoFit/>
          </a:bodyPr>
          <a:lstStyle/>
          <a:p>
            <a:pPr algn="ctr"/>
            <a:r>
              <a:rPr lang="en-US" altLang="zh-CN" sz="4000" spc="600" dirty="0">
                <a:solidFill>
                  <a:schemeClr val="bg1"/>
                </a:solidFill>
                <a:latin typeface="思源黑体 CN Medium" panose="020B0600000000000000" pitchFamily="34" charset="-122"/>
                <a:ea typeface="思源黑体 CN Medium" panose="020B0600000000000000" pitchFamily="34" charset="-122"/>
              </a:rPr>
              <a:t>I</a:t>
            </a:r>
            <a:endParaRPr lang="zh-CN" altLang="en-US" sz="4000" spc="600" dirty="0">
              <a:solidFill>
                <a:schemeClr val="bg1"/>
              </a:solidFill>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3721371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fltVal val="0.5"/>
                                          </p:val>
                                        </p:tav>
                                        <p:tav tm="100000">
                                          <p:val>
                                            <p:strVal val="#ppt_x"/>
                                          </p:val>
                                        </p:tav>
                                      </p:tavLst>
                                    </p:anim>
                                    <p:anim calcmode="lin" valueType="num">
                                      <p:cBhvr>
                                        <p:cTn id="21"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2B946C7B-1EA0-4ED6-9128-312CC90C3A9C}"/>
              </a:ext>
            </a:extLst>
          </p:cNvPr>
          <p:cNvGrpSpPr/>
          <p:nvPr/>
        </p:nvGrpSpPr>
        <p:grpSpPr>
          <a:xfrm>
            <a:off x="0" y="0"/>
            <a:ext cx="12192000" cy="6858000"/>
            <a:chOff x="0" y="0"/>
            <a:chExt cx="12192000" cy="6858000"/>
          </a:xfrm>
        </p:grpSpPr>
        <p:pic>
          <p:nvPicPr>
            <p:cNvPr id="34" name="图片 33">
              <a:extLst>
                <a:ext uri="{FF2B5EF4-FFF2-40B4-BE49-F238E27FC236}">
                  <a16:creationId xmlns:a16="http://schemas.microsoft.com/office/drawing/2014/main" id="{AD888B12-F844-403C-8DE5-909D05EBD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3B0D8210-4145-4DC5-91E7-EA817179E82B}"/>
                </a:ext>
              </a:extLst>
            </p:cNvPr>
            <p:cNvGrpSpPr/>
            <p:nvPr/>
          </p:nvGrpSpPr>
          <p:grpSpPr>
            <a:xfrm>
              <a:off x="188686" y="161925"/>
              <a:ext cx="11814628" cy="6534150"/>
              <a:chOff x="188686" y="161925"/>
              <a:chExt cx="11814628" cy="6534150"/>
            </a:xfrm>
          </p:grpSpPr>
          <p:sp>
            <p:nvSpPr>
              <p:cNvPr id="39" name="矩形 38">
                <a:extLst>
                  <a:ext uri="{FF2B5EF4-FFF2-40B4-BE49-F238E27FC236}">
                    <a16:creationId xmlns:a16="http://schemas.microsoft.com/office/drawing/2014/main" id="{6D16A968-20F5-41B5-9110-AA2DE7A81DE5}"/>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0" name="矩形 39">
                <a:extLst>
                  <a:ext uri="{FF2B5EF4-FFF2-40B4-BE49-F238E27FC236}">
                    <a16:creationId xmlns:a16="http://schemas.microsoft.com/office/drawing/2014/main" id="{700C9A87-775A-400B-BFB8-E0C67F41976D}"/>
                  </a:ext>
                </a:extLst>
              </p:cNvPr>
              <p:cNvSpPr/>
              <p:nvPr/>
            </p:nvSpPr>
            <p:spPr>
              <a:xfrm>
                <a:off x="2755900" y="379049"/>
                <a:ext cx="6680200" cy="758950"/>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1" name="矩形 40">
                <a:extLst>
                  <a:ext uri="{FF2B5EF4-FFF2-40B4-BE49-F238E27FC236}">
                    <a16:creationId xmlns:a16="http://schemas.microsoft.com/office/drawing/2014/main" id="{81E191D7-71CB-44A9-B47B-31A7B5069F3E}"/>
                  </a:ext>
                </a:extLst>
              </p:cNvPr>
              <p:cNvSpPr/>
              <p:nvPr/>
            </p:nvSpPr>
            <p:spPr>
              <a:xfrm>
                <a:off x="3451429" y="464597"/>
                <a:ext cx="5289142" cy="587853"/>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28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 KIẾN THỨC CHUNG</a:t>
                </a:r>
                <a:endParaRPr lang="zh-CN" altLang="en-US" sz="28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grpSp>
      </p:grpSp>
      <p:grpSp>
        <p:nvGrpSpPr>
          <p:cNvPr id="19" name="Group 25">
            <a:extLst>
              <a:ext uri="{FF2B5EF4-FFF2-40B4-BE49-F238E27FC236}">
                <a16:creationId xmlns:a16="http://schemas.microsoft.com/office/drawing/2014/main" id="{8A9B804D-D6D4-4AFA-8FE3-FAB0F879993B}"/>
              </a:ext>
            </a:extLst>
          </p:cNvPr>
          <p:cNvGrpSpPr/>
          <p:nvPr/>
        </p:nvGrpSpPr>
        <p:grpSpPr bwMode="auto">
          <a:xfrm>
            <a:off x="7811462" y="5296096"/>
            <a:ext cx="141880" cy="210597"/>
            <a:chOff x="0" y="0"/>
            <a:chExt cx="85" cy="127"/>
          </a:xfrm>
        </p:grpSpPr>
        <p:sp>
          <p:nvSpPr>
            <p:cNvPr id="20" name="Freeform 26">
              <a:extLst>
                <a:ext uri="{FF2B5EF4-FFF2-40B4-BE49-F238E27FC236}">
                  <a16:creationId xmlns:a16="http://schemas.microsoft.com/office/drawing/2014/main" id="{852FDF0D-2AEE-4302-A217-4C63C1DBD8AB}"/>
                </a:ext>
              </a:extLst>
            </p:cNvPr>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1" name="Freeform 27">
              <a:extLst>
                <a:ext uri="{FF2B5EF4-FFF2-40B4-BE49-F238E27FC236}">
                  <a16:creationId xmlns:a16="http://schemas.microsoft.com/office/drawing/2014/main" id="{7E319D31-A36F-436C-8F53-BF48BD52FA43}"/>
                </a:ext>
              </a:extLst>
            </p:cNvPr>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2" name="Group 28">
            <a:extLst>
              <a:ext uri="{FF2B5EF4-FFF2-40B4-BE49-F238E27FC236}">
                <a16:creationId xmlns:a16="http://schemas.microsoft.com/office/drawing/2014/main" id="{F3FBB9A8-3E48-4E01-A1E5-8D708E7C2B33}"/>
              </a:ext>
            </a:extLst>
          </p:cNvPr>
          <p:cNvGrpSpPr/>
          <p:nvPr/>
        </p:nvGrpSpPr>
        <p:grpSpPr bwMode="auto">
          <a:xfrm>
            <a:off x="7772557" y="4268292"/>
            <a:ext cx="219686" cy="178549"/>
            <a:chOff x="0" y="0"/>
            <a:chExt cx="132" cy="109"/>
          </a:xfrm>
        </p:grpSpPr>
        <p:sp>
          <p:nvSpPr>
            <p:cNvPr id="23" name="Freeform 29">
              <a:extLst>
                <a:ext uri="{FF2B5EF4-FFF2-40B4-BE49-F238E27FC236}">
                  <a16:creationId xmlns:a16="http://schemas.microsoft.com/office/drawing/2014/main" id="{31CAEF0B-3DBC-4A18-8B3A-0F623A129F75}"/>
                </a:ext>
              </a:extLst>
            </p:cNvPr>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4" name="Freeform 30">
              <a:extLst>
                <a:ext uri="{FF2B5EF4-FFF2-40B4-BE49-F238E27FC236}">
                  <a16:creationId xmlns:a16="http://schemas.microsoft.com/office/drawing/2014/main" id="{44DECFCF-C4E4-49FA-9E57-E133DC83C895}"/>
                </a:ext>
              </a:extLst>
            </p:cNvPr>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6" name="Group 32">
            <a:extLst>
              <a:ext uri="{FF2B5EF4-FFF2-40B4-BE49-F238E27FC236}">
                <a16:creationId xmlns:a16="http://schemas.microsoft.com/office/drawing/2014/main" id="{4A016C4C-B455-4574-ADE4-ED87574AB0DF}"/>
              </a:ext>
            </a:extLst>
          </p:cNvPr>
          <p:cNvGrpSpPr/>
          <p:nvPr/>
        </p:nvGrpSpPr>
        <p:grpSpPr bwMode="auto">
          <a:xfrm>
            <a:off x="7788576" y="2214971"/>
            <a:ext cx="192225" cy="155658"/>
            <a:chOff x="0" y="0"/>
            <a:chExt cx="116" cy="94"/>
          </a:xfrm>
        </p:grpSpPr>
        <p:sp>
          <p:nvSpPr>
            <p:cNvPr id="27" name="Freeform 33">
              <a:extLst>
                <a:ext uri="{FF2B5EF4-FFF2-40B4-BE49-F238E27FC236}">
                  <a16:creationId xmlns:a16="http://schemas.microsoft.com/office/drawing/2014/main" id="{90034E85-AABA-4D3B-8146-20184CAC66F5}"/>
                </a:ext>
              </a:extLst>
            </p:cNvPr>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8" name="Freeform 34">
              <a:extLst>
                <a:ext uri="{FF2B5EF4-FFF2-40B4-BE49-F238E27FC236}">
                  <a16:creationId xmlns:a16="http://schemas.microsoft.com/office/drawing/2014/main" id="{7DC1EC87-24F4-452B-A6A3-89E3D8A7FA12}"/>
                </a:ext>
              </a:extLst>
            </p:cNvPr>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sp>
        <p:nvSpPr>
          <p:cNvPr id="25" name="TextBox 24">
            <a:extLst>
              <a:ext uri="{FF2B5EF4-FFF2-40B4-BE49-F238E27FC236}">
                <a16:creationId xmlns:a16="http://schemas.microsoft.com/office/drawing/2014/main" id="{102D1DC7-2763-9641-98E3-E772AEA88597}"/>
              </a:ext>
            </a:extLst>
          </p:cNvPr>
          <p:cNvSpPr txBox="1"/>
          <p:nvPr/>
        </p:nvSpPr>
        <p:spPr>
          <a:xfrm>
            <a:off x="860355" y="1742874"/>
            <a:ext cx="10599976" cy="1962525"/>
          </a:xfrm>
          <a:prstGeom prst="rect">
            <a:avLst/>
          </a:prstGeom>
          <a:noFill/>
        </p:spPr>
        <p:txBody>
          <a:bodyPr wrap="square">
            <a:spAutoFit/>
          </a:bodyPr>
          <a:lstStyle/>
          <a:p>
            <a:pPr algn="just">
              <a:lnSpc>
                <a:spcPct val="150000"/>
              </a:lnSpc>
            </a:pPr>
            <a:r>
              <a:rPr lang="vi-VN" sz="2800" dirty="0">
                <a:latin typeface="Calibri" panose="020F0502020204030204" pitchFamily="34" charset="0"/>
                <a:cs typeface="Calibri" panose="020F0502020204030204" pitchFamily="34" charset="0"/>
              </a:rPr>
              <a:t>- </a:t>
            </a:r>
            <a:r>
              <a:rPr lang="en-VN" sz="2800" dirty="0">
                <a:latin typeface="Calibri" panose="020F0502020204030204" pitchFamily="34" charset="0"/>
                <a:cs typeface="Calibri" panose="020F0502020204030204" pitchFamily="34" charset="0"/>
              </a:rPr>
              <a:t>Giới thiệu, đánh giá về một tác phẩm truyện là nêu lên ý kiến phân tích và nhận xét của mình về nội dung và nghệ thuật của một tác phẩm truyện. </a:t>
            </a:r>
          </a:p>
        </p:txBody>
      </p:sp>
    </p:spTree>
    <p:extLst>
      <p:ext uri="{BB962C8B-B14F-4D97-AF65-F5344CB8AC3E}">
        <p14:creationId xmlns:p14="http://schemas.microsoft.com/office/powerpoint/2010/main" val="1457000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 calcmode="lin" valueType="num">
                                      <p:cBhvr additive="base">
                                        <p:cTn id="13"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2B946C7B-1EA0-4ED6-9128-312CC90C3A9C}"/>
              </a:ext>
            </a:extLst>
          </p:cNvPr>
          <p:cNvGrpSpPr/>
          <p:nvPr/>
        </p:nvGrpSpPr>
        <p:grpSpPr>
          <a:xfrm>
            <a:off x="0" y="0"/>
            <a:ext cx="12192000" cy="6858000"/>
            <a:chOff x="0" y="0"/>
            <a:chExt cx="12192000" cy="6858000"/>
          </a:xfrm>
        </p:grpSpPr>
        <p:pic>
          <p:nvPicPr>
            <p:cNvPr id="34" name="图片 33">
              <a:extLst>
                <a:ext uri="{FF2B5EF4-FFF2-40B4-BE49-F238E27FC236}">
                  <a16:creationId xmlns:a16="http://schemas.microsoft.com/office/drawing/2014/main" id="{AD888B12-F844-403C-8DE5-909D05EBD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3B0D8210-4145-4DC5-91E7-EA817179E82B}"/>
                </a:ext>
              </a:extLst>
            </p:cNvPr>
            <p:cNvGrpSpPr/>
            <p:nvPr/>
          </p:nvGrpSpPr>
          <p:grpSpPr>
            <a:xfrm>
              <a:off x="188686" y="161925"/>
              <a:ext cx="11814628" cy="6534150"/>
              <a:chOff x="188686" y="161925"/>
              <a:chExt cx="11814628" cy="6534150"/>
            </a:xfrm>
          </p:grpSpPr>
          <p:sp>
            <p:nvSpPr>
              <p:cNvPr id="39" name="矩形 38">
                <a:extLst>
                  <a:ext uri="{FF2B5EF4-FFF2-40B4-BE49-F238E27FC236}">
                    <a16:creationId xmlns:a16="http://schemas.microsoft.com/office/drawing/2014/main" id="{6D16A968-20F5-41B5-9110-AA2DE7A81DE5}"/>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0" name="矩形 39">
                <a:extLst>
                  <a:ext uri="{FF2B5EF4-FFF2-40B4-BE49-F238E27FC236}">
                    <a16:creationId xmlns:a16="http://schemas.microsoft.com/office/drawing/2014/main" id="{700C9A87-775A-400B-BFB8-E0C67F41976D}"/>
                  </a:ext>
                </a:extLst>
              </p:cNvPr>
              <p:cNvSpPr/>
              <p:nvPr/>
            </p:nvSpPr>
            <p:spPr>
              <a:xfrm>
                <a:off x="2755900" y="379049"/>
                <a:ext cx="6680200" cy="758950"/>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1" name="矩形 40">
                <a:extLst>
                  <a:ext uri="{FF2B5EF4-FFF2-40B4-BE49-F238E27FC236}">
                    <a16:creationId xmlns:a16="http://schemas.microsoft.com/office/drawing/2014/main" id="{81E191D7-71CB-44A9-B47B-31A7B5069F3E}"/>
                  </a:ext>
                </a:extLst>
              </p:cNvPr>
              <p:cNvSpPr/>
              <p:nvPr/>
            </p:nvSpPr>
            <p:spPr>
              <a:xfrm>
                <a:off x="3451429" y="464597"/>
                <a:ext cx="5289142" cy="587853"/>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28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 KIẾN THỨC CHUNG</a:t>
                </a:r>
                <a:endParaRPr lang="zh-CN" altLang="en-US" sz="28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grpSp>
      </p:grpSp>
      <p:grpSp>
        <p:nvGrpSpPr>
          <p:cNvPr id="19" name="Group 25">
            <a:extLst>
              <a:ext uri="{FF2B5EF4-FFF2-40B4-BE49-F238E27FC236}">
                <a16:creationId xmlns:a16="http://schemas.microsoft.com/office/drawing/2014/main" id="{8A9B804D-D6D4-4AFA-8FE3-FAB0F879993B}"/>
              </a:ext>
            </a:extLst>
          </p:cNvPr>
          <p:cNvGrpSpPr/>
          <p:nvPr/>
        </p:nvGrpSpPr>
        <p:grpSpPr bwMode="auto">
          <a:xfrm>
            <a:off x="7811462" y="5296096"/>
            <a:ext cx="141880" cy="210597"/>
            <a:chOff x="0" y="0"/>
            <a:chExt cx="85" cy="127"/>
          </a:xfrm>
        </p:grpSpPr>
        <p:sp>
          <p:nvSpPr>
            <p:cNvPr id="20" name="Freeform 26">
              <a:extLst>
                <a:ext uri="{FF2B5EF4-FFF2-40B4-BE49-F238E27FC236}">
                  <a16:creationId xmlns:a16="http://schemas.microsoft.com/office/drawing/2014/main" id="{852FDF0D-2AEE-4302-A217-4C63C1DBD8AB}"/>
                </a:ext>
              </a:extLst>
            </p:cNvPr>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1" name="Freeform 27">
              <a:extLst>
                <a:ext uri="{FF2B5EF4-FFF2-40B4-BE49-F238E27FC236}">
                  <a16:creationId xmlns:a16="http://schemas.microsoft.com/office/drawing/2014/main" id="{7E319D31-A36F-436C-8F53-BF48BD52FA43}"/>
                </a:ext>
              </a:extLst>
            </p:cNvPr>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2" name="Group 28">
            <a:extLst>
              <a:ext uri="{FF2B5EF4-FFF2-40B4-BE49-F238E27FC236}">
                <a16:creationId xmlns:a16="http://schemas.microsoft.com/office/drawing/2014/main" id="{F3FBB9A8-3E48-4E01-A1E5-8D708E7C2B33}"/>
              </a:ext>
            </a:extLst>
          </p:cNvPr>
          <p:cNvGrpSpPr/>
          <p:nvPr/>
        </p:nvGrpSpPr>
        <p:grpSpPr bwMode="auto">
          <a:xfrm>
            <a:off x="7772557" y="4268292"/>
            <a:ext cx="219686" cy="178549"/>
            <a:chOff x="0" y="0"/>
            <a:chExt cx="132" cy="109"/>
          </a:xfrm>
        </p:grpSpPr>
        <p:sp>
          <p:nvSpPr>
            <p:cNvPr id="23" name="Freeform 29">
              <a:extLst>
                <a:ext uri="{FF2B5EF4-FFF2-40B4-BE49-F238E27FC236}">
                  <a16:creationId xmlns:a16="http://schemas.microsoft.com/office/drawing/2014/main" id="{31CAEF0B-3DBC-4A18-8B3A-0F623A129F75}"/>
                </a:ext>
              </a:extLst>
            </p:cNvPr>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4" name="Freeform 30">
              <a:extLst>
                <a:ext uri="{FF2B5EF4-FFF2-40B4-BE49-F238E27FC236}">
                  <a16:creationId xmlns:a16="http://schemas.microsoft.com/office/drawing/2014/main" id="{44DECFCF-C4E4-49FA-9E57-E133DC83C895}"/>
                </a:ext>
              </a:extLst>
            </p:cNvPr>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6" name="Group 32">
            <a:extLst>
              <a:ext uri="{FF2B5EF4-FFF2-40B4-BE49-F238E27FC236}">
                <a16:creationId xmlns:a16="http://schemas.microsoft.com/office/drawing/2014/main" id="{4A016C4C-B455-4574-ADE4-ED87574AB0DF}"/>
              </a:ext>
            </a:extLst>
          </p:cNvPr>
          <p:cNvGrpSpPr/>
          <p:nvPr/>
        </p:nvGrpSpPr>
        <p:grpSpPr bwMode="auto">
          <a:xfrm>
            <a:off x="7788576" y="2214971"/>
            <a:ext cx="192225" cy="155658"/>
            <a:chOff x="0" y="0"/>
            <a:chExt cx="116" cy="94"/>
          </a:xfrm>
        </p:grpSpPr>
        <p:sp>
          <p:nvSpPr>
            <p:cNvPr id="27" name="Freeform 33">
              <a:extLst>
                <a:ext uri="{FF2B5EF4-FFF2-40B4-BE49-F238E27FC236}">
                  <a16:creationId xmlns:a16="http://schemas.microsoft.com/office/drawing/2014/main" id="{90034E85-AABA-4D3B-8146-20184CAC66F5}"/>
                </a:ext>
              </a:extLst>
            </p:cNvPr>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8" name="Freeform 34">
              <a:extLst>
                <a:ext uri="{FF2B5EF4-FFF2-40B4-BE49-F238E27FC236}">
                  <a16:creationId xmlns:a16="http://schemas.microsoft.com/office/drawing/2014/main" id="{7DC1EC87-24F4-452B-A6A3-89E3D8A7FA12}"/>
                </a:ext>
              </a:extLst>
            </p:cNvPr>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sp>
        <p:nvSpPr>
          <p:cNvPr id="25" name="TextBox 24">
            <a:extLst>
              <a:ext uri="{FF2B5EF4-FFF2-40B4-BE49-F238E27FC236}">
                <a16:creationId xmlns:a16="http://schemas.microsoft.com/office/drawing/2014/main" id="{102D1DC7-2763-9641-98E3-E772AEA88597}"/>
              </a:ext>
            </a:extLst>
          </p:cNvPr>
          <p:cNvSpPr txBox="1"/>
          <p:nvPr/>
        </p:nvSpPr>
        <p:spPr>
          <a:xfrm>
            <a:off x="860355" y="1351307"/>
            <a:ext cx="10471289" cy="4549835"/>
          </a:xfrm>
          <a:prstGeom prst="rect">
            <a:avLst/>
          </a:prstGeom>
          <a:noFill/>
        </p:spPr>
        <p:txBody>
          <a:bodyPr wrap="square">
            <a:spAutoFit/>
          </a:bodyPr>
          <a:lstStyle/>
          <a:p>
            <a:pPr algn="ctr">
              <a:lnSpc>
                <a:spcPct val="150000"/>
              </a:lnSpc>
            </a:pPr>
            <a:r>
              <a:rPr lang="en-VN" sz="2800" b="1" dirty="0">
                <a:latin typeface="Calibri" panose="020F0502020204030204" pitchFamily="34" charset="0"/>
                <a:cs typeface="Calibri" panose="020F0502020204030204" pitchFamily="34" charset="0"/>
              </a:rPr>
              <a:t>YÊU CẦU</a:t>
            </a:r>
          </a:p>
          <a:p>
            <a:pPr algn="just">
              <a:lnSpc>
                <a:spcPct val="150000"/>
              </a:lnSpc>
            </a:pPr>
            <a:r>
              <a:rPr lang="en-VN" sz="2800" dirty="0">
                <a:latin typeface="Calibri" panose="020F0502020204030204" pitchFamily="34" charset="0"/>
                <a:cs typeface="Calibri" panose="020F0502020204030204" pitchFamily="34" charset="0"/>
              </a:rPr>
              <a:t>- Đọc lại truyện, tìm hiểu, ghi nhớ các thông tin về tác giả, hoàn cảnh ra đời của tác phẩm, tóm tắt truyện, nắm vững đặc sắc hình thức và nội dung của truyện.</a:t>
            </a:r>
          </a:p>
          <a:p>
            <a:pPr algn="just">
              <a:lnSpc>
                <a:spcPct val="150000"/>
              </a:lnSpc>
            </a:pPr>
            <a:r>
              <a:rPr lang="en-VN" sz="2800" dirty="0">
                <a:latin typeface="Calibri" panose="020F0502020204030204" pitchFamily="34" charset="0"/>
                <a:cs typeface="Calibri" panose="020F0502020204030204" pitchFamily="34" charset="0"/>
              </a:rPr>
              <a:t>- Xem lại dàn ý đã thực hiện ở phần Viết, suy nghĩ kĩ để bổ sung ý mới so với bài đã viết (nếu có), điều chỉnh dàn ý cho phù hợp với yêu cầu của việc thuyết trình.</a:t>
            </a:r>
          </a:p>
        </p:txBody>
      </p:sp>
    </p:spTree>
    <p:extLst>
      <p:ext uri="{BB962C8B-B14F-4D97-AF65-F5344CB8AC3E}">
        <p14:creationId xmlns:p14="http://schemas.microsoft.com/office/powerpoint/2010/main" val="865413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anim calcmode="lin" valueType="num">
                                      <p:cBhvr additive="base">
                                        <p:cTn id="13" dur="500"/>
                                        <p:tgtEl>
                                          <p:spTgt spid="2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additive="base">
                                        <p:cTn id="19"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5">
                                            <p:txEl>
                                              <p:pRg st="2" end="2"/>
                                            </p:txEl>
                                          </p:spTgt>
                                        </p:tgtEl>
                                        <p:attrNameLst>
                                          <p:attrName>style.visibility</p:attrName>
                                        </p:attrNameLst>
                                      </p:cBhvr>
                                      <p:to>
                                        <p:strVal val="visible"/>
                                      </p:to>
                                    </p:set>
                                    <p:anim calcmode="lin" valueType="num">
                                      <p:cBhvr additive="base">
                                        <p:cTn id="25" dur="500"/>
                                        <p:tgtEl>
                                          <p:spTgt spid="25">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A3FFCF5-898C-4A99-959A-E96A6B75E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文本框 10">
            <a:extLst>
              <a:ext uri="{FF2B5EF4-FFF2-40B4-BE49-F238E27FC236}">
                <a16:creationId xmlns:a16="http://schemas.microsoft.com/office/drawing/2014/main" id="{48A3D072-CA16-48FD-A3D7-A69400E86155}"/>
              </a:ext>
            </a:extLst>
          </p:cNvPr>
          <p:cNvSpPr txBox="1"/>
          <p:nvPr/>
        </p:nvSpPr>
        <p:spPr>
          <a:xfrm>
            <a:off x="2889343" y="2483502"/>
            <a:ext cx="6413309" cy="923330"/>
          </a:xfrm>
          <a:prstGeom prst="rect">
            <a:avLst/>
          </a:prstGeom>
          <a:noFill/>
        </p:spPr>
        <p:txBody>
          <a:bodyPr wrap="square" rtlCol="0">
            <a:spAutoFit/>
            <a:scene3d>
              <a:camera prst="orthographicFront"/>
              <a:lightRig rig="threePt" dir="t"/>
            </a:scene3d>
            <a:sp3d contourW="12700"/>
          </a:bodyPr>
          <a:lstStyle/>
          <a:p>
            <a:pPr algn="ctr"/>
            <a:r>
              <a:rPr lang="en-US" altLang="zh-CN" sz="5400" b="1" dirty="0">
                <a:latin typeface="Calibri" panose="020F0502020204030204" pitchFamily="34" charset="0"/>
                <a:cs typeface="Calibri" panose="020F0502020204030204" pitchFamily="34" charset="0"/>
              </a:rPr>
              <a:t>THỰC HÀNH</a:t>
            </a:r>
            <a:endParaRPr lang="zh-CN" altLang="en-US" sz="5400" b="1" dirty="0">
              <a:latin typeface="Calibri" panose="020F0502020204030204" pitchFamily="34" charset="0"/>
              <a:cs typeface="Calibri" panose="020F0502020204030204" pitchFamily="34" charset="0"/>
            </a:endParaRPr>
          </a:p>
        </p:txBody>
      </p:sp>
      <p:sp>
        <p:nvSpPr>
          <p:cNvPr id="13" name="矩形 12">
            <a:extLst>
              <a:ext uri="{FF2B5EF4-FFF2-40B4-BE49-F238E27FC236}">
                <a16:creationId xmlns:a16="http://schemas.microsoft.com/office/drawing/2014/main" id="{5EF0C969-B25D-4E89-AD7B-D145E35CB0A3}"/>
              </a:ext>
            </a:extLst>
          </p:cNvPr>
          <p:cNvSpPr/>
          <p:nvPr/>
        </p:nvSpPr>
        <p:spPr>
          <a:xfrm>
            <a:off x="5279268" y="1241751"/>
            <a:ext cx="1633461" cy="707886"/>
          </a:xfrm>
          <a:prstGeom prst="rect">
            <a:avLst/>
          </a:prstGeom>
          <a:solidFill>
            <a:srgbClr val="6C7C9E"/>
          </a:solidFill>
          <a:ln>
            <a:solidFill>
              <a:schemeClr val="bg1"/>
            </a:solidFill>
          </a:ln>
        </p:spPr>
        <p:txBody>
          <a:bodyPr wrap="square">
            <a:spAutoFit/>
          </a:bodyPr>
          <a:lstStyle/>
          <a:p>
            <a:pPr algn="ctr"/>
            <a:r>
              <a:rPr lang="en-US" altLang="zh-CN" sz="4000" b="1" spc="600" dirty="0">
                <a:solidFill>
                  <a:schemeClr val="bg1"/>
                </a:solidFill>
                <a:latin typeface="思源黑体 CN Medium" panose="020B0600000000000000" pitchFamily="34" charset="-122"/>
                <a:ea typeface="思源黑体 CN Medium" panose="020B0600000000000000" pitchFamily="34" charset="-122"/>
              </a:rPr>
              <a:t>II</a:t>
            </a:r>
            <a:endParaRPr lang="zh-CN" altLang="en-US" sz="4000" b="1" spc="600" dirty="0">
              <a:solidFill>
                <a:schemeClr val="bg1"/>
              </a:solidFill>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37009289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fltVal val="0.5"/>
                                          </p:val>
                                        </p:tav>
                                        <p:tav tm="100000">
                                          <p:val>
                                            <p:strVal val="#ppt_x"/>
                                          </p:val>
                                        </p:tav>
                                      </p:tavLst>
                                    </p:anim>
                                    <p:anim calcmode="lin" valueType="num">
                                      <p:cBhvr>
                                        <p:cTn id="21"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2B946C7B-1EA0-4ED6-9128-312CC90C3A9C}"/>
              </a:ext>
            </a:extLst>
          </p:cNvPr>
          <p:cNvGrpSpPr/>
          <p:nvPr/>
        </p:nvGrpSpPr>
        <p:grpSpPr>
          <a:xfrm>
            <a:off x="0" y="0"/>
            <a:ext cx="12192000" cy="6858000"/>
            <a:chOff x="0" y="0"/>
            <a:chExt cx="12192000" cy="6858000"/>
          </a:xfrm>
        </p:grpSpPr>
        <p:pic>
          <p:nvPicPr>
            <p:cNvPr id="34" name="图片 33">
              <a:extLst>
                <a:ext uri="{FF2B5EF4-FFF2-40B4-BE49-F238E27FC236}">
                  <a16:creationId xmlns:a16="http://schemas.microsoft.com/office/drawing/2014/main" id="{AD888B12-F844-403C-8DE5-909D05EBD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3B0D8210-4145-4DC5-91E7-EA817179E82B}"/>
                </a:ext>
              </a:extLst>
            </p:cNvPr>
            <p:cNvGrpSpPr/>
            <p:nvPr/>
          </p:nvGrpSpPr>
          <p:grpSpPr>
            <a:xfrm>
              <a:off x="188686" y="161925"/>
              <a:ext cx="11814628" cy="6534150"/>
              <a:chOff x="188686" y="161925"/>
              <a:chExt cx="11814628" cy="6534150"/>
            </a:xfrm>
          </p:grpSpPr>
          <p:sp>
            <p:nvSpPr>
              <p:cNvPr id="39" name="矩形 38">
                <a:extLst>
                  <a:ext uri="{FF2B5EF4-FFF2-40B4-BE49-F238E27FC236}">
                    <a16:creationId xmlns:a16="http://schemas.microsoft.com/office/drawing/2014/main" id="{6D16A968-20F5-41B5-9110-AA2DE7A81DE5}"/>
                  </a:ext>
                </a:extLst>
              </p:cNvPr>
              <p:cNvSpPr/>
              <p:nvPr/>
            </p:nvSpPr>
            <p:spPr>
              <a:xfrm flipH="1">
                <a:off x="188686" y="161925"/>
                <a:ext cx="11814628" cy="6534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0" name="矩形 39">
                <a:extLst>
                  <a:ext uri="{FF2B5EF4-FFF2-40B4-BE49-F238E27FC236}">
                    <a16:creationId xmlns:a16="http://schemas.microsoft.com/office/drawing/2014/main" id="{700C9A87-775A-400B-BFB8-E0C67F41976D}"/>
                  </a:ext>
                </a:extLst>
              </p:cNvPr>
              <p:cNvSpPr/>
              <p:nvPr/>
            </p:nvSpPr>
            <p:spPr>
              <a:xfrm>
                <a:off x="2755900" y="379049"/>
                <a:ext cx="6680200" cy="758950"/>
              </a:xfrm>
              <a:prstGeom prst="rect">
                <a:avLst/>
              </a:prstGeom>
              <a:solidFill>
                <a:srgbClr val="6C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
            <p:nvSpPr>
              <p:cNvPr id="41" name="矩形 40">
                <a:extLst>
                  <a:ext uri="{FF2B5EF4-FFF2-40B4-BE49-F238E27FC236}">
                    <a16:creationId xmlns:a16="http://schemas.microsoft.com/office/drawing/2014/main" id="{81E191D7-71CB-44A9-B47B-31A7B5069F3E}"/>
                  </a:ext>
                </a:extLst>
              </p:cNvPr>
              <p:cNvSpPr/>
              <p:nvPr/>
            </p:nvSpPr>
            <p:spPr>
              <a:xfrm>
                <a:off x="3451429" y="401533"/>
                <a:ext cx="5289142" cy="712824"/>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rPr>
                  <a:t>II. THỰC HÀNH</a:t>
                </a:r>
                <a:endParaRPr lang="zh-CN" altLang="en-US" sz="3600" b="1" dirty="0">
                  <a:solidFill>
                    <a:schemeClr val="bg1"/>
                  </a:solidFill>
                  <a:latin typeface="Calibri" panose="020F0502020204030204" pitchFamily="34" charset="0"/>
                  <a:ea typeface="NOTEWORTHY LIGHT" panose="02000400000000000000" pitchFamily="2" charset="77"/>
                  <a:cs typeface="Calibri" panose="020F0502020204030204" pitchFamily="34" charset="0"/>
                </a:endParaRPr>
              </a:p>
            </p:txBody>
          </p:sp>
        </p:grpSp>
      </p:grpSp>
      <p:grpSp>
        <p:nvGrpSpPr>
          <p:cNvPr id="19" name="Group 25">
            <a:extLst>
              <a:ext uri="{FF2B5EF4-FFF2-40B4-BE49-F238E27FC236}">
                <a16:creationId xmlns:a16="http://schemas.microsoft.com/office/drawing/2014/main" id="{8A9B804D-D6D4-4AFA-8FE3-FAB0F879993B}"/>
              </a:ext>
            </a:extLst>
          </p:cNvPr>
          <p:cNvGrpSpPr/>
          <p:nvPr/>
        </p:nvGrpSpPr>
        <p:grpSpPr bwMode="auto">
          <a:xfrm>
            <a:off x="7811462" y="5296096"/>
            <a:ext cx="141880" cy="210597"/>
            <a:chOff x="0" y="0"/>
            <a:chExt cx="85" cy="127"/>
          </a:xfrm>
        </p:grpSpPr>
        <p:sp>
          <p:nvSpPr>
            <p:cNvPr id="20" name="Freeform 26">
              <a:extLst>
                <a:ext uri="{FF2B5EF4-FFF2-40B4-BE49-F238E27FC236}">
                  <a16:creationId xmlns:a16="http://schemas.microsoft.com/office/drawing/2014/main" id="{852FDF0D-2AEE-4302-A217-4C63C1DBD8AB}"/>
                </a:ext>
              </a:extLst>
            </p:cNvPr>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1" name="Freeform 27">
              <a:extLst>
                <a:ext uri="{FF2B5EF4-FFF2-40B4-BE49-F238E27FC236}">
                  <a16:creationId xmlns:a16="http://schemas.microsoft.com/office/drawing/2014/main" id="{7E319D31-A36F-436C-8F53-BF48BD52FA43}"/>
                </a:ext>
              </a:extLst>
            </p:cNvPr>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2" name="Group 28">
            <a:extLst>
              <a:ext uri="{FF2B5EF4-FFF2-40B4-BE49-F238E27FC236}">
                <a16:creationId xmlns:a16="http://schemas.microsoft.com/office/drawing/2014/main" id="{F3FBB9A8-3E48-4E01-A1E5-8D708E7C2B33}"/>
              </a:ext>
            </a:extLst>
          </p:cNvPr>
          <p:cNvGrpSpPr/>
          <p:nvPr/>
        </p:nvGrpSpPr>
        <p:grpSpPr bwMode="auto">
          <a:xfrm>
            <a:off x="7772557" y="4268292"/>
            <a:ext cx="219686" cy="178549"/>
            <a:chOff x="0" y="0"/>
            <a:chExt cx="132" cy="109"/>
          </a:xfrm>
        </p:grpSpPr>
        <p:sp>
          <p:nvSpPr>
            <p:cNvPr id="23" name="Freeform 29">
              <a:extLst>
                <a:ext uri="{FF2B5EF4-FFF2-40B4-BE49-F238E27FC236}">
                  <a16:creationId xmlns:a16="http://schemas.microsoft.com/office/drawing/2014/main" id="{31CAEF0B-3DBC-4A18-8B3A-0F623A129F75}"/>
                </a:ext>
              </a:extLst>
            </p:cNvPr>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4" name="Freeform 30">
              <a:extLst>
                <a:ext uri="{FF2B5EF4-FFF2-40B4-BE49-F238E27FC236}">
                  <a16:creationId xmlns:a16="http://schemas.microsoft.com/office/drawing/2014/main" id="{44DECFCF-C4E4-49FA-9E57-E133DC83C895}"/>
                </a:ext>
              </a:extLst>
            </p:cNvPr>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6" name="Group 32">
            <a:extLst>
              <a:ext uri="{FF2B5EF4-FFF2-40B4-BE49-F238E27FC236}">
                <a16:creationId xmlns:a16="http://schemas.microsoft.com/office/drawing/2014/main" id="{4A016C4C-B455-4574-ADE4-ED87574AB0DF}"/>
              </a:ext>
            </a:extLst>
          </p:cNvPr>
          <p:cNvGrpSpPr/>
          <p:nvPr/>
        </p:nvGrpSpPr>
        <p:grpSpPr bwMode="auto">
          <a:xfrm>
            <a:off x="7788576" y="2214971"/>
            <a:ext cx="192225" cy="155658"/>
            <a:chOff x="0" y="0"/>
            <a:chExt cx="116" cy="94"/>
          </a:xfrm>
        </p:grpSpPr>
        <p:sp>
          <p:nvSpPr>
            <p:cNvPr id="27" name="Freeform 33">
              <a:extLst>
                <a:ext uri="{FF2B5EF4-FFF2-40B4-BE49-F238E27FC236}">
                  <a16:creationId xmlns:a16="http://schemas.microsoft.com/office/drawing/2014/main" id="{90034E85-AABA-4D3B-8146-20184CAC66F5}"/>
                </a:ext>
              </a:extLst>
            </p:cNvPr>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sp>
          <p:nvSpPr>
            <p:cNvPr id="28" name="Freeform 34">
              <a:extLst>
                <a:ext uri="{FF2B5EF4-FFF2-40B4-BE49-F238E27FC236}">
                  <a16:creationId xmlns:a16="http://schemas.microsoft.com/office/drawing/2014/main" id="{7DC1EC87-24F4-452B-A6A3-89E3D8A7FA12}"/>
                </a:ext>
              </a:extLst>
            </p:cNvPr>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sp>
        <p:nvSpPr>
          <p:cNvPr id="7" name="Right Arrow 6">
            <a:extLst>
              <a:ext uri="{FF2B5EF4-FFF2-40B4-BE49-F238E27FC236}">
                <a16:creationId xmlns:a16="http://schemas.microsoft.com/office/drawing/2014/main" id="{DFF17E4B-C1E5-A442-BCC7-4511E70913E5}"/>
              </a:ext>
            </a:extLst>
          </p:cNvPr>
          <p:cNvSpPr/>
          <p:nvPr/>
        </p:nvSpPr>
        <p:spPr>
          <a:xfrm>
            <a:off x="1141152" y="4359589"/>
            <a:ext cx="3332846" cy="1863298"/>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Đọc lại truyện</a:t>
            </a:r>
            <a:endParaRPr lang="vi-VN" sz="2400" dirty="0">
              <a:solidFill>
                <a:schemeClr val="tx1"/>
              </a:solidFill>
              <a:latin typeface="Arial" panose="020B0604020202020204" pitchFamily="34" charset="0"/>
              <a:cs typeface="Arial" panose="020B0604020202020204" pitchFamily="34" charset="0"/>
            </a:endParaRPr>
          </a:p>
        </p:txBody>
      </p:sp>
      <p:sp>
        <p:nvSpPr>
          <p:cNvPr id="38" name="Right Arrow 37">
            <a:extLst>
              <a:ext uri="{FF2B5EF4-FFF2-40B4-BE49-F238E27FC236}">
                <a16:creationId xmlns:a16="http://schemas.microsoft.com/office/drawing/2014/main" id="{829000C7-CEB5-6B41-BCF5-6CB4C768A9FF}"/>
              </a:ext>
            </a:extLst>
          </p:cNvPr>
          <p:cNvSpPr/>
          <p:nvPr/>
        </p:nvSpPr>
        <p:spPr>
          <a:xfrm>
            <a:off x="4458574" y="4359589"/>
            <a:ext cx="3332846" cy="1863298"/>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Đọc lại bài viết</a:t>
            </a:r>
            <a:endParaRPr lang="en-VN"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42" name="Right Arrow 41">
            <a:extLst>
              <a:ext uri="{FF2B5EF4-FFF2-40B4-BE49-F238E27FC236}">
                <a16:creationId xmlns:a16="http://schemas.microsoft.com/office/drawing/2014/main" id="{53E61745-DAD4-AE45-B264-F7404C78A9CA}"/>
              </a:ext>
            </a:extLst>
          </p:cNvPr>
          <p:cNvSpPr/>
          <p:nvPr/>
        </p:nvSpPr>
        <p:spPr>
          <a:xfrm>
            <a:off x="7775996" y="4359589"/>
            <a:ext cx="3332846" cy="1863298"/>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Chuẩn bị phương tiện hỗ trợ</a:t>
            </a:r>
            <a:endParaRPr lang="en-VN"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25" name="矩形 40">
            <a:extLst>
              <a:ext uri="{FF2B5EF4-FFF2-40B4-BE49-F238E27FC236}">
                <a16:creationId xmlns:a16="http://schemas.microsoft.com/office/drawing/2014/main" id="{C9427A32-B8D2-6342-B652-E11ECAC0462C}"/>
              </a:ext>
            </a:extLst>
          </p:cNvPr>
          <p:cNvSpPr/>
          <p:nvPr/>
        </p:nvSpPr>
        <p:spPr>
          <a:xfrm>
            <a:off x="500865" y="3131169"/>
            <a:ext cx="5289142" cy="712824"/>
          </a:xfrm>
          <a:prstGeom prst="rect">
            <a:avLst/>
          </a:prstGeom>
          <a:noFill/>
        </p:spPr>
        <p:txBody>
          <a:bodyPr wrap="square">
            <a:spAutoFit/>
            <a:scene3d>
              <a:camera prst="orthographicFront"/>
              <a:lightRig rig="threePt" dir="t"/>
            </a:scene3d>
            <a:sp3d contourW="12700"/>
          </a:bodyPr>
          <a:lstStyle/>
          <a:p>
            <a:pPr algn="ctr">
              <a:lnSpc>
                <a:spcPct val="120000"/>
              </a:lnSpc>
            </a:pPr>
            <a:r>
              <a:rPr lang="en-US" altLang="zh-CN" sz="3600" b="1" dirty="0">
                <a:latin typeface="Calibri" panose="020F0502020204030204" pitchFamily="34" charset="0"/>
                <a:ea typeface="NOTEWORTHY LIGHT" panose="02000400000000000000" pitchFamily="2" charset="77"/>
                <a:cs typeface="Calibri" panose="020F0502020204030204" pitchFamily="34" charset="0"/>
              </a:rPr>
              <a:t>1. </a:t>
            </a:r>
            <a:r>
              <a:rPr lang="en-US" altLang="zh-CN" sz="3600" b="1" dirty="0" err="1">
                <a:latin typeface="Calibri" panose="020F0502020204030204" pitchFamily="34" charset="0"/>
                <a:ea typeface="NOTEWORTHY LIGHT" panose="02000400000000000000" pitchFamily="2" charset="77"/>
                <a:cs typeface="Calibri" panose="020F0502020204030204" pitchFamily="34" charset="0"/>
              </a:rPr>
              <a:t>Chuẩn</a:t>
            </a:r>
            <a:r>
              <a:rPr lang="en-US" altLang="zh-CN" sz="3600" b="1" dirty="0">
                <a:latin typeface="Calibri" panose="020F0502020204030204" pitchFamily="34" charset="0"/>
                <a:ea typeface="NOTEWORTHY LIGHT" panose="02000400000000000000" pitchFamily="2" charset="77"/>
                <a:cs typeface="Calibri" panose="020F0502020204030204" pitchFamily="34" charset="0"/>
              </a:rPr>
              <a:t> </a:t>
            </a:r>
            <a:r>
              <a:rPr lang="en-US" altLang="zh-CN" sz="3600" b="1" dirty="0" err="1">
                <a:latin typeface="Calibri" panose="020F0502020204030204" pitchFamily="34" charset="0"/>
                <a:ea typeface="NOTEWORTHY LIGHT" panose="02000400000000000000" pitchFamily="2" charset="77"/>
                <a:cs typeface="Calibri" panose="020F0502020204030204" pitchFamily="34" charset="0"/>
              </a:rPr>
              <a:t>bị</a:t>
            </a:r>
            <a:r>
              <a:rPr lang="en-US" altLang="zh-CN" sz="3600" b="1" dirty="0">
                <a:latin typeface="Calibri" panose="020F0502020204030204" pitchFamily="34" charset="0"/>
                <a:ea typeface="NOTEWORTHY LIGHT" panose="02000400000000000000" pitchFamily="2" charset="77"/>
                <a:cs typeface="Calibri" panose="020F0502020204030204" pitchFamily="34" charset="0"/>
              </a:rPr>
              <a:t> </a:t>
            </a:r>
            <a:r>
              <a:rPr lang="en-US" altLang="zh-CN" sz="3600" b="1" dirty="0" err="1">
                <a:latin typeface="Calibri" panose="020F0502020204030204" pitchFamily="34" charset="0"/>
                <a:ea typeface="NOTEWORTHY LIGHT" panose="02000400000000000000" pitchFamily="2" charset="77"/>
                <a:cs typeface="Calibri" panose="020F0502020204030204" pitchFamily="34" charset="0"/>
              </a:rPr>
              <a:t>nói</a:t>
            </a:r>
            <a:endParaRPr lang="zh-CN" altLang="en-US" sz="3600" b="1" dirty="0">
              <a:latin typeface="Calibri" panose="020F0502020204030204" pitchFamily="34" charset="0"/>
              <a:ea typeface="NOTEWORTHY LIGHT" panose="02000400000000000000" pitchFamily="2" charset="77"/>
              <a:cs typeface="Calibri" panose="020F0502020204030204" pitchFamily="34" charset="0"/>
            </a:endParaRPr>
          </a:p>
        </p:txBody>
      </p:sp>
      <p:sp>
        <p:nvSpPr>
          <p:cNvPr id="29" name="TextBox 28">
            <a:extLst>
              <a:ext uri="{FF2B5EF4-FFF2-40B4-BE49-F238E27FC236}">
                <a16:creationId xmlns:a16="http://schemas.microsoft.com/office/drawing/2014/main" id="{30BA3448-610D-9943-806A-239B5774C3C8}"/>
              </a:ext>
            </a:extLst>
          </p:cNvPr>
          <p:cNvSpPr txBox="1"/>
          <p:nvPr/>
        </p:nvSpPr>
        <p:spPr>
          <a:xfrm>
            <a:off x="535666" y="1497057"/>
            <a:ext cx="11097475" cy="1133965"/>
          </a:xfrm>
          <a:prstGeom prst="rect">
            <a:avLst/>
          </a:prstGeom>
          <a:noFill/>
          <a:ln w="28575">
            <a:solidFill>
              <a:schemeClr val="accent6">
                <a:lumMod val="50000"/>
              </a:schemeClr>
            </a:solidFill>
            <a:extLst>
              <a:ext uri="{C807C97D-BFC1-408E-A445-0C87EB9F89A2}">
                <ask:lineSketchStyleProps xmlns:ask="http://schemas.microsoft.com/office/drawing/2018/sketchyshapes">
                  <ask:type>
                    <ask:lineSketchFreehand/>
                  </ask:type>
                </ask:lineSketchStyleProps>
              </a:ext>
            </a:extLst>
          </a:ln>
        </p:spPr>
        <p:txBody>
          <a:bodyPr wrap="square">
            <a:spAutoFit/>
          </a:bodyPr>
          <a:lstStyle/>
          <a:p>
            <a:pPr algn="just">
              <a:lnSpc>
                <a:spcPct val="150000"/>
              </a:lnSpc>
            </a:pPr>
            <a:r>
              <a:rPr lang="vi-VN" sz="2400" i="1" dirty="0">
                <a:effectLst/>
                <a:latin typeface="Times New Roman" panose="02020603050405020304" pitchFamily="18" charset="0"/>
                <a:ea typeface="Times New Roman" panose="02020603050405020304" pitchFamily="18" charset="0"/>
              </a:rPr>
              <a:t>- Chọn bài tập: Giới thiệu,</a:t>
            </a:r>
            <a:r>
              <a:rPr lang="en-VN" sz="2400" i="1" dirty="0">
                <a:effectLst/>
                <a:latin typeface="Times New Roman" panose="02020603050405020304" pitchFamily="18" charset="0"/>
                <a:ea typeface="Times New Roman" panose="02020603050405020304" pitchFamily="18" charset="0"/>
              </a:rPr>
              <a:t> đánh giá nhân vật dì Mây trong truyện “Người ở bến sông Châu” của Sương Nguyệt Minh</a:t>
            </a:r>
            <a:r>
              <a:rPr lang="vi-VN" sz="2400" i="1" dirty="0">
                <a:effectLst/>
                <a:latin typeface="Times New Roman" panose="02020603050405020304" pitchFamily="18" charset="0"/>
                <a:ea typeface="Times New Roman" panose="02020603050405020304" pitchFamily="18" charset="0"/>
              </a:rPr>
              <a:t>.</a:t>
            </a:r>
            <a:endParaRPr lang="en-VN"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4895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checkerboard(across)">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checkerboard(across)">
                                      <p:cBhvr>
                                        <p:cTn id="2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8" grpId="0" animBg="1"/>
      <p:bldP spid="42" grpId="0" animBg="1"/>
      <p:bldP spid="25" grpId="0"/>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627</Words>
  <Application>Microsoft Macintosh PowerPoint</Application>
  <PresentationFormat>Widescreen</PresentationFormat>
  <Paragraphs>105</Paragraphs>
  <Slides>14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 Unicode MS</vt:lpstr>
      <vt:lpstr>Arial</vt:lpstr>
      <vt:lpstr>Calibri</vt:lpstr>
      <vt:lpstr>Noteworthy Light</vt:lpstr>
      <vt:lpstr>Noteworthy Light</vt:lpstr>
      <vt:lpstr>Times New Roman</vt:lpstr>
      <vt:lpstr>思源黑体 CN Medium</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Microsoft Office User</cp:lastModifiedBy>
  <cp:revision>283</cp:revision>
  <dcterms:created xsi:type="dcterms:W3CDTF">2018-02-23T07:21:57Z</dcterms:created>
  <dcterms:modified xsi:type="dcterms:W3CDTF">2022-11-01T15:03:57Z</dcterms:modified>
</cp:coreProperties>
</file>