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81" r:id="rId3"/>
    <p:sldId id="278" r:id="rId4"/>
    <p:sldId id="258" r:id="rId5"/>
    <p:sldId id="257" r:id="rId6"/>
    <p:sldId id="282" r:id="rId7"/>
    <p:sldId id="283" r:id="rId8"/>
    <p:sldId id="284" r:id="rId9"/>
    <p:sldId id="279" r:id="rId10"/>
  </p:sldIdLst>
  <p:sldSz cx="12192000" cy="6858000"/>
  <p:notesSz cx="7104063" cy="10234613"/>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70">
          <p15:clr>
            <a:srgbClr val="A4A3A4"/>
          </p15:clr>
        </p15:guide>
        <p15:guide id="2" pos="389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36E2C"/>
    <a:srgbClr val="859D34"/>
    <a:srgbClr val="799A80"/>
    <a:srgbClr val="8A9D3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644" autoAdjust="0"/>
    <p:restoredTop sz="94660"/>
  </p:normalViewPr>
  <p:slideViewPr>
    <p:cSldViewPr snapToGrid="0" showGuides="1">
      <p:cViewPr varScale="1">
        <p:scale>
          <a:sx n="89" d="100"/>
          <a:sy n="89" d="100"/>
        </p:scale>
        <p:origin x="192" y="584"/>
      </p:cViewPr>
      <p:guideLst>
        <p:guide orient="horz" pos="2070"/>
        <p:guide pos="389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2B1D1B5-33A9-9042-B1A4-144CC7CF794A}" type="doc">
      <dgm:prSet loTypeId="urn:microsoft.com/office/officeart/2005/8/layout/process1" loCatId="" qsTypeId="urn:microsoft.com/office/officeart/2005/8/quickstyle/simple1" qsCatId="simple" csTypeId="urn:microsoft.com/office/officeart/2005/8/colors/accent2_2" csCatId="accent2" phldr="1"/>
      <dgm:spPr/>
      <dgm:t>
        <a:bodyPr/>
        <a:lstStyle/>
        <a:p>
          <a:endParaRPr lang="en-US"/>
        </a:p>
      </dgm:t>
    </dgm:pt>
    <dgm:pt modelId="{6FAFF354-8546-3643-9951-DFE84DDA4E13}">
      <dgm:prSet phldrT="[Text]" custT="1"/>
      <dgm:spPr/>
      <dgm:t>
        <a:bodyPr/>
        <a:lstStyle/>
        <a:p>
          <a:r>
            <a:rPr lang="en-VN" sz="2400" dirty="0">
              <a:latin typeface="Calibri" panose="020F0502020204030204" pitchFamily="34" charset="0"/>
              <a:cs typeface="Calibri" panose="020F0502020204030204" pitchFamily="34" charset="0"/>
            </a:rPr>
            <a:t>Lựa chọn vấn đề thuyết trình </a:t>
          </a:r>
          <a:endParaRPr lang="en-US" sz="2400" dirty="0">
            <a:latin typeface="Calibri" panose="020F0502020204030204" pitchFamily="34" charset="0"/>
            <a:cs typeface="Calibri" panose="020F0502020204030204" pitchFamily="34" charset="0"/>
          </a:endParaRPr>
        </a:p>
      </dgm:t>
    </dgm:pt>
    <dgm:pt modelId="{E72B8B61-9523-A84D-B495-2DE439B6BCE5}" type="parTrans" cxnId="{2850B604-839E-4541-9FD8-15DFFD5678FD}">
      <dgm:prSet/>
      <dgm:spPr/>
      <dgm:t>
        <a:bodyPr/>
        <a:lstStyle/>
        <a:p>
          <a:endParaRPr lang="en-US" sz="3200">
            <a:latin typeface="Calibri" panose="020F0502020204030204" pitchFamily="34" charset="0"/>
            <a:cs typeface="Calibri" panose="020F0502020204030204" pitchFamily="34" charset="0"/>
          </a:endParaRPr>
        </a:p>
      </dgm:t>
    </dgm:pt>
    <dgm:pt modelId="{43E3067E-1352-494F-BF76-B80DB2A7D07F}" type="sibTrans" cxnId="{2850B604-839E-4541-9FD8-15DFFD5678FD}">
      <dgm:prSet custT="1"/>
      <dgm:spPr/>
      <dgm:t>
        <a:bodyPr/>
        <a:lstStyle/>
        <a:p>
          <a:endParaRPr lang="en-US" sz="1800">
            <a:latin typeface="Calibri" panose="020F0502020204030204" pitchFamily="34" charset="0"/>
            <a:cs typeface="Calibri" panose="020F0502020204030204" pitchFamily="34" charset="0"/>
          </a:endParaRPr>
        </a:p>
      </dgm:t>
    </dgm:pt>
    <dgm:pt modelId="{49DE0457-837A-DA43-B009-84E5EEC190F0}">
      <dgm:prSet phldrT="[Text]" custT="1"/>
      <dgm:spPr/>
      <dgm:t>
        <a:bodyPr/>
        <a:lstStyle/>
        <a:p>
          <a:r>
            <a:rPr lang="en-VN" sz="2400" dirty="0">
              <a:latin typeface="Calibri" panose="020F0502020204030204" pitchFamily="34" charset="0"/>
              <a:cs typeface="Calibri" panose="020F0502020204030204" pitchFamily="34" charset="0"/>
            </a:rPr>
            <a:t>Tìm hiểu kĩ nội dung vấn đề cần thuyết trình</a:t>
          </a:r>
          <a:endParaRPr lang="en-US" sz="2400" dirty="0">
            <a:latin typeface="Calibri" panose="020F0502020204030204" pitchFamily="34" charset="0"/>
            <a:cs typeface="Calibri" panose="020F0502020204030204" pitchFamily="34" charset="0"/>
          </a:endParaRPr>
        </a:p>
      </dgm:t>
    </dgm:pt>
    <dgm:pt modelId="{B0970BA2-A1F8-DE40-B178-29753557E787}" type="parTrans" cxnId="{E612E034-63CC-5B4E-AB4F-78F2FF55CFB4}">
      <dgm:prSet/>
      <dgm:spPr/>
      <dgm:t>
        <a:bodyPr/>
        <a:lstStyle/>
        <a:p>
          <a:endParaRPr lang="en-US" sz="3200">
            <a:latin typeface="Calibri" panose="020F0502020204030204" pitchFamily="34" charset="0"/>
            <a:cs typeface="Calibri" panose="020F0502020204030204" pitchFamily="34" charset="0"/>
          </a:endParaRPr>
        </a:p>
      </dgm:t>
    </dgm:pt>
    <dgm:pt modelId="{A59F5BB5-0E31-9440-AA6E-8969AF2F1070}" type="sibTrans" cxnId="{E612E034-63CC-5B4E-AB4F-78F2FF55CFB4}">
      <dgm:prSet custT="1"/>
      <dgm:spPr/>
      <dgm:t>
        <a:bodyPr/>
        <a:lstStyle/>
        <a:p>
          <a:endParaRPr lang="en-US" sz="1800">
            <a:latin typeface="Calibri" panose="020F0502020204030204" pitchFamily="34" charset="0"/>
            <a:cs typeface="Calibri" panose="020F0502020204030204" pitchFamily="34" charset="0"/>
          </a:endParaRPr>
        </a:p>
      </dgm:t>
    </dgm:pt>
    <dgm:pt modelId="{134AAA70-9181-2744-93CE-53B7477F8CF8}">
      <dgm:prSet custT="1"/>
      <dgm:spPr/>
      <dgm:t>
        <a:bodyPr/>
        <a:lstStyle/>
        <a:p>
          <a:r>
            <a:rPr lang="en-VN" sz="2400">
              <a:latin typeface="Calibri" panose="020F0502020204030204" pitchFamily="34" charset="0"/>
              <a:cs typeface="Calibri" panose="020F0502020204030204" pitchFamily="34" charset="0"/>
            </a:rPr>
            <a:t>Xác định rõ người nghe bài </a:t>
          </a:r>
          <a:endParaRPr lang="vi-VN" sz="2400">
            <a:latin typeface="Calibri" panose="020F0502020204030204" pitchFamily="34" charset="0"/>
            <a:cs typeface="Calibri" panose="020F0502020204030204" pitchFamily="34" charset="0"/>
          </a:endParaRPr>
        </a:p>
      </dgm:t>
    </dgm:pt>
    <dgm:pt modelId="{91D7E030-2757-094E-A21F-7BA586170D78}" type="parTrans" cxnId="{CB81A847-0791-0042-8437-65B416583A7F}">
      <dgm:prSet/>
      <dgm:spPr/>
      <dgm:t>
        <a:bodyPr/>
        <a:lstStyle/>
        <a:p>
          <a:endParaRPr lang="en-US" sz="3200">
            <a:latin typeface="Calibri" panose="020F0502020204030204" pitchFamily="34" charset="0"/>
            <a:cs typeface="Calibri" panose="020F0502020204030204" pitchFamily="34" charset="0"/>
          </a:endParaRPr>
        </a:p>
      </dgm:t>
    </dgm:pt>
    <dgm:pt modelId="{6D35EDFB-60F3-D641-A450-F879F9F4D109}" type="sibTrans" cxnId="{CB81A847-0791-0042-8437-65B416583A7F}">
      <dgm:prSet custT="1"/>
      <dgm:spPr/>
      <dgm:t>
        <a:bodyPr/>
        <a:lstStyle/>
        <a:p>
          <a:endParaRPr lang="en-US" sz="1800">
            <a:latin typeface="Calibri" panose="020F0502020204030204" pitchFamily="34" charset="0"/>
            <a:cs typeface="Calibri" panose="020F0502020204030204" pitchFamily="34" charset="0"/>
          </a:endParaRPr>
        </a:p>
      </dgm:t>
    </dgm:pt>
    <dgm:pt modelId="{A0F77FFA-71CD-3F48-8680-B23155B3131E}">
      <dgm:prSet custT="1"/>
      <dgm:spPr/>
      <dgm:t>
        <a:bodyPr/>
        <a:lstStyle/>
        <a:p>
          <a:r>
            <a:rPr lang="en-VN" sz="2400">
              <a:latin typeface="Calibri" panose="020F0502020204030204" pitchFamily="34" charset="0"/>
              <a:cs typeface="Calibri" panose="020F0502020204030204" pitchFamily="34" charset="0"/>
            </a:rPr>
            <a:t>Xác định thời lượng trình bày </a:t>
          </a:r>
          <a:endParaRPr lang="vi-VN" sz="2400">
            <a:latin typeface="Calibri" panose="020F0502020204030204" pitchFamily="34" charset="0"/>
            <a:cs typeface="Calibri" panose="020F0502020204030204" pitchFamily="34" charset="0"/>
          </a:endParaRPr>
        </a:p>
      </dgm:t>
    </dgm:pt>
    <dgm:pt modelId="{A2021C2F-D0E6-AA48-B52E-BA388F186B8D}" type="parTrans" cxnId="{D0430EF9-EB26-CF4D-B9EB-91EE0F5489E8}">
      <dgm:prSet/>
      <dgm:spPr/>
      <dgm:t>
        <a:bodyPr/>
        <a:lstStyle/>
        <a:p>
          <a:endParaRPr lang="en-US" sz="3200">
            <a:latin typeface="Calibri" panose="020F0502020204030204" pitchFamily="34" charset="0"/>
            <a:cs typeface="Calibri" panose="020F0502020204030204" pitchFamily="34" charset="0"/>
          </a:endParaRPr>
        </a:p>
      </dgm:t>
    </dgm:pt>
    <dgm:pt modelId="{683A8C4C-8000-D949-BF57-D4286F08A853}" type="sibTrans" cxnId="{D0430EF9-EB26-CF4D-B9EB-91EE0F5489E8}">
      <dgm:prSet custT="1"/>
      <dgm:spPr/>
      <dgm:t>
        <a:bodyPr/>
        <a:lstStyle/>
        <a:p>
          <a:endParaRPr lang="en-US" sz="1800">
            <a:latin typeface="Calibri" panose="020F0502020204030204" pitchFamily="34" charset="0"/>
            <a:cs typeface="Calibri" panose="020F0502020204030204" pitchFamily="34" charset="0"/>
          </a:endParaRPr>
        </a:p>
      </dgm:t>
    </dgm:pt>
    <dgm:pt modelId="{FFFEBE5E-650C-9348-8E31-743A68438F03}">
      <dgm:prSet custT="1"/>
      <dgm:spPr/>
      <dgm:t>
        <a:bodyPr/>
        <a:lstStyle/>
        <a:p>
          <a:r>
            <a:rPr lang="en-VN" sz="2400" dirty="0">
              <a:latin typeface="Calibri" panose="020F0502020204030204" pitchFamily="34" charset="0"/>
              <a:cs typeface="Calibri" panose="020F0502020204030204" pitchFamily="34" charset="0"/>
            </a:rPr>
            <a:t>Chuẩn bị dàn ý cho bài thuyết trình</a:t>
          </a:r>
          <a:endParaRPr lang="en-US" sz="2400" dirty="0">
            <a:latin typeface="Calibri" panose="020F0502020204030204" pitchFamily="34" charset="0"/>
            <a:cs typeface="Calibri" panose="020F0502020204030204" pitchFamily="34" charset="0"/>
          </a:endParaRPr>
        </a:p>
      </dgm:t>
    </dgm:pt>
    <dgm:pt modelId="{1D2F78F4-3E43-C94D-B443-0840F057744C}" type="parTrans" cxnId="{E95A2240-E8BE-5B4D-8304-ED720EC56DE5}">
      <dgm:prSet/>
      <dgm:spPr/>
      <dgm:t>
        <a:bodyPr/>
        <a:lstStyle/>
        <a:p>
          <a:endParaRPr lang="en-US" sz="3200">
            <a:latin typeface="Calibri" panose="020F0502020204030204" pitchFamily="34" charset="0"/>
            <a:cs typeface="Calibri" panose="020F0502020204030204" pitchFamily="34" charset="0"/>
          </a:endParaRPr>
        </a:p>
      </dgm:t>
    </dgm:pt>
    <dgm:pt modelId="{EFD0F09D-1CC0-6644-8EF0-E98120842835}" type="sibTrans" cxnId="{E95A2240-E8BE-5B4D-8304-ED720EC56DE5}">
      <dgm:prSet custT="1"/>
      <dgm:spPr/>
      <dgm:t>
        <a:bodyPr/>
        <a:lstStyle/>
        <a:p>
          <a:endParaRPr lang="en-US" sz="1800">
            <a:latin typeface="Calibri" panose="020F0502020204030204" pitchFamily="34" charset="0"/>
            <a:cs typeface="Calibri" panose="020F0502020204030204" pitchFamily="34" charset="0"/>
          </a:endParaRPr>
        </a:p>
      </dgm:t>
    </dgm:pt>
    <dgm:pt modelId="{5FC313DC-C74C-E54B-9B60-BFC19FC5D157}">
      <dgm:prSet custT="1"/>
      <dgm:spPr/>
      <dgm:t>
        <a:bodyPr/>
        <a:lstStyle/>
        <a:p>
          <a:r>
            <a:rPr lang="en-VN" sz="2400" dirty="0">
              <a:latin typeface="Calibri" panose="020F0502020204030204" pitchFamily="34" charset="0"/>
              <a:cs typeface="Calibri" panose="020F0502020204030204" pitchFamily="34" charset="0"/>
            </a:rPr>
            <a:t> Chuẩn bị các tư liệu, thiết bị hỗ trợ </a:t>
          </a:r>
          <a:endParaRPr lang="vi-VN" sz="2400" dirty="0">
            <a:latin typeface="Calibri" panose="020F0502020204030204" pitchFamily="34" charset="0"/>
            <a:cs typeface="Calibri" panose="020F0502020204030204" pitchFamily="34" charset="0"/>
          </a:endParaRPr>
        </a:p>
      </dgm:t>
    </dgm:pt>
    <dgm:pt modelId="{BC6E77FF-9EEE-1144-BADE-F01CED4B092D}" type="parTrans" cxnId="{1EC3B22E-9CC8-0D48-8F2B-1A4500AABB14}">
      <dgm:prSet/>
      <dgm:spPr/>
      <dgm:t>
        <a:bodyPr/>
        <a:lstStyle/>
        <a:p>
          <a:endParaRPr lang="en-US" sz="3200">
            <a:latin typeface="Calibri" panose="020F0502020204030204" pitchFamily="34" charset="0"/>
            <a:cs typeface="Calibri" panose="020F0502020204030204" pitchFamily="34" charset="0"/>
          </a:endParaRPr>
        </a:p>
      </dgm:t>
    </dgm:pt>
    <dgm:pt modelId="{9D043DFC-E8B8-AD4C-A225-69873EDDF59C}" type="sibTrans" cxnId="{1EC3B22E-9CC8-0D48-8F2B-1A4500AABB14}">
      <dgm:prSet custT="1"/>
      <dgm:spPr/>
      <dgm:t>
        <a:bodyPr/>
        <a:lstStyle/>
        <a:p>
          <a:endParaRPr lang="en-US" sz="1800">
            <a:latin typeface="Calibri" panose="020F0502020204030204" pitchFamily="34" charset="0"/>
            <a:cs typeface="Calibri" panose="020F0502020204030204" pitchFamily="34" charset="0"/>
          </a:endParaRPr>
        </a:p>
      </dgm:t>
    </dgm:pt>
    <dgm:pt modelId="{273C5146-5BBB-664E-A61D-4D92DACA58AA}">
      <dgm:prSet custT="1"/>
      <dgm:spPr/>
      <dgm:t>
        <a:bodyPr/>
        <a:lstStyle/>
        <a:p>
          <a:r>
            <a:rPr lang="en-VN" sz="2400" dirty="0">
              <a:latin typeface="Calibri" panose="020F0502020204030204" pitchFamily="34" charset="0"/>
              <a:cs typeface="Calibri" panose="020F0502020204030204" pitchFamily="34" charset="0"/>
            </a:rPr>
            <a:t>Người nghe cần chuẩn bị vấn đề và câu hỏi để tham gia thảo luận</a:t>
          </a:r>
          <a:endParaRPr lang="vi-VN" sz="2400" dirty="0">
            <a:latin typeface="Calibri" panose="020F0502020204030204" pitchFamily="34" charset="0"/>
            <a:cs typeface="Calibri" panose="020F0502020204030204" pitchFamily="34" charset="0"/>
          </a:endParaRPr>
        </a:p>
      </dgm:t>
    </dgm:pt>
    <dgm:pt modelId="{CDF1ECAB-721A-C644-8804-EA4638B07D07}" type="parTrans" cxnId="{86C611D9-AC4E-C44A-86C6-C09E490B279F}">
      <dgm:prSet/>
      <dgm:spPr/>
      <dgm:t>
        <a:bodyPr/>
        <a:lstStyle/>
        <a:p>
          <a:endParaRPr lang="en-US" sz="3200">
            <a:latin typeface="Calibri" panose="020F0502020204030204" pitchFamily="34" charset="0"/>
            <a:cs typeface="Calibri" panose="020F0502020204030204" pitchFamily="34" charset="0"/>
          </a:endParaRPr>
        </a:p>
      </dgm:t>
    </dgm:pt>
    <dgm:pt modelId="{CBC3DC36-5A6D-E345-A9D7-F3C921FCDB44}" type="sibTrans" cxnId="{86C611D9-AC4E-C44A-86C6-C09E490B279F}">
      <dgm:prSet/>
      <dgm:spPr/>
      <dgm:t>
        <a:bodyPr/>
        <a:lstStyle/>
        <a:p>
          <a:endParaRPr lang="en-US" sz="3200">
            <a:latin typeface="Calibri" panose="020F0502020204030204" pitchFamily="34" charset="0"/>
            <a:cs typeface="Calibri" panose="020F0502020204030204" pitchFamily="34" charset="0"/>
          </a:endParaRPr>
        </a:p>
      </dgm:t>
    </dgm:pt>
    <dgm:pt modelId="{FBC563DC-F84A-0146-AE60-475EFF3DA088}">
      <dgm:prSet custT="1"/>
      <dgm:spPr/>
      <dgm:t>
        <a:bodyPr/>
        <a:lstStyle/>
        <a:p>
          <a:r>
            <a:rPr lang="en-VN" sz="2400" dirty="0">
              <a:latin typeface="Calibri" panose="020F0502020204030204" pitchFamily="34" charset="0"/>
              <a:cs typeface="Calibri" panose="020F0502020204030204" pitchFamily="34" charset="0"/>
            </a:rPr>
            <a:t>Người nghe cần chuẩn bị vấn đề và câu hỏi để tham gia thảo luận</a:t>
          </a:r>
          <a:endParaRPr lang="vi-VN" sz="2400" dirty="0">
            <a:latin typeface="Calibri" panose="020F0502020204030204" pitchFamily="34" charset="0"/>
            <a:cs typeface="Calibri" panose="020F0502020204030204" pitchFamily="34" charset="0"/>
          </a:endParaRPr>
        </a:p>
      </dgm:t>
    </dgm:pt>
    <dgm:pt modelId="{6BE41A8C-4B28-1644-8608-F2D30FEFB43B}" type="parTrans" cxnId="{A1128D86-9DDC-464E-BB06-C2D04A039B50}">
      <dgm:prSet/>
      <dgm:spPr/>
      <dgm:t>
        <a:bodyPr/>
        <a:lstStyle/>
        <a:p>
          <a:endParaRPr lang="en-US" sz="3200">
            <a:latin typeface="Calibri" panose="020F0502020204030204" pitchFamily="34" charset="0"/>
            <a:cs typeface="Calibri" panose="020F0502020204030204" pitchFamily="34" charset="0"/>
          </a:endParaRPr>
        </a:p>
      </dgm:t>
    </dgm:pt>
    <dgm:pt modelId="{509D815F-3339-E340-A40C-0AFFF52759E8}" type="sibTrans" cxnId="{A1128D86-9DDC-464E-BB06-C2D04A039B50}">
      <dgm:prSet custT="1"/>
      <dgm:spPr/>
      <dgm:t>
        <a:bodyPr/>
        <a:lstStyle/>
        <a:p>
          <a:endParaRPr lang="en-US" sz="1800">
            <a:latin typeface="Calibri" panose="020F0502020204030204" pitchFamily="34" charset="0"/>
            <a:cs typeface="Calibri" panose="020F0502020204030204" pitchFamily="34" charset="0"/>
          </a:endParaRPr>
        </a:p>
      </dgm:t>
    </dgm:pt>
    <dgm:pt modelId="{B9D8B133-8DE2-3547-A89F-DD9A1727CD72}" type="pres">
      <dgm:prSet presAssocID="{B2B1D1B5-33A9-9042-B1A4-144CC7CF794A}" presName="Name0" presStyleCnt="0">
        <dgm:presLayoutVars>
          <dgm:dir/>
          <dgm:resizeHandles val="exact"/>
        </dgm:presLayoutVars>
      </dgm:prSet>
      <dgm:spPr/>
    </dgm:pt>
    <dgm:pt modelId="{FD175F68-2556-DA47-83CF-A3C3094D9BED}" type="pres">
      <dgm:prSet presAssocID="{6FAFF354-8546-3643-9951-DFE84DDA4E13}" presName="node" presStyleLbl="node1" presStyleIdx="0" presStyleCnt="8">
        <dgm:presLayoutVars>
          <dgm:bulletEnabled val="1"/>
        </dgm:presLayoutVars>
      </dgm:prSet>
      <dgm:spPr/>
    </dgm:pt>
    <dgm:pt modelId="{6FD76307-1A74-4943-B9C1-FE05920CF857}" type="pres">
      <dgm:prSet presAssocID="{43E3067E-1352-494F-BF76-B80DB2A7D07F}" presName="sibTrans" presStyleLbl="sibTrans2D1" presStyleIdx="0" presStyleCnt="7"/>
      <dgm:spPr/>
    </dgm:pt>
    <dgm:pt modelId="{6D71AC64-2747-1E40-85DE-C5CE1DE0E67D}" type="pres">
      <dgm:prSet presAssocID="{43E3067E-1352-494F-BF76-B80DB2A7D07F}" presName="connectorText" presStyleLbl="sibTrans2D1" presStyleIdx="0" presStyleCnt="7"/>
      <dgm:spPr/>
    </dgm:pt>
    <dgm:pt modelId="{EC7B45E2-E840-BB47-9BEF-17E03223204C}" type="pres">
      <dgm:prSet presAssocID="{49DE0457-837A-DA43-B009-84E5EEC190F0}" presName="node" presStyleLbl="node1" presStyleIdx="1" presStyleCnt="8">
        <dgm:presLayoutVars>
          <dgm:bulletEnabled val="1"/>
        </dgm:presLayoutVars>
      </dgm:prSet>
      <dgm:spPr/>
    </dgm:pt>
    <dgm:pt modelId="{A4E2B80C-BDF2-D945-8CFC-5A3A50DAA138}" type="pres">
      <dgm:prSet presAssocID="{A59F5BB5-0E31-9440-AA6E-8969AF2F1070}" presName="sibTrans" presStyleLbl="sibTrans2D1" presStyleIdx="1" presStyleCnt="7"/>
      <dgm:spPr/>
    </dgm:pt>
    <dgm:pt modelId="{F9790D97-895D-3846-8EA1-D25F030FD6B2}" type="pres">
      <dgm:prSet presAssocID="{A59F5BB5-0E31-9440-AA6E-8969AF2F1070}" presName="connectorText" presStyleLbl="sibTrans2D1" presStyleIdx="1" presStyleCnt="7"/>
      <dgm:spPr/>
    </dgm:pt>
    <dgm:pt modelId="{E6665802-324D-2649-9804-252D895E3AE4}" type="pres">
      <dgm:prSet presAssocID="{134AAA70-9181-2744-93CE-53B7477F8CF8}" presName="node" presStyleLbl="node1" presStyleIdx="2" presStyleCnt="8">
        <dgm:presLayoutVars>
          <dgm:bulletEnabled val="1"/>
        </dgm:presLayoutVars>
      </dgm:prSet>
      <dgm:spPr/>
    </dgm:pt>
    <dgm:pt modelId="{E6AF2A96-F059-2C4F-96C4-01087D2DB7BB}" type="pres">
      <dgm:prSet presAssocID="{6D35EDFB-60F3-D641-A450-F879F9F4D109}" presName="sibTrans" presStyleLbl="sibTrans2D1" presStyleIdx="2" presStyleCnt="7"/>
      <dgm:spPr/>
    </dgm:pt>
    <dgm:pt modelId="{A8636A1D-6AC5-C249-997E-76F382EC80F4}" type="pres">
      <dgm:prSet presAssocID="{6D35EDFB-60F3-D641-A450-F879F9F4D109}" presName="connectorText" presStyleLbl="sibTrans2D1" presStyleIdx="2" presStyleCnt="7"/>
      <dgm:spPr/>
    </dgm:pt>
    <dgm:pt modelId="{289D052C-BCF8-0047-8AAF-DD933B6DE6A1}" type="pres">
      <dgm:prSet presAssocID="{A0F77FFA-71CD-3F48-8680-B23155B3131E}" presName="node" presStyleLbl="node1" presStyleIdx="3" presStyleCnt="8">
        <dgm:presLayoutVars>
          <dgm:bulletEnabled val="1"/>
        </dgm:presLayoutVars>
      </dgm:prSet>
      <dgm:spPr/>
    </dgm:pt>
    <dgm:pt modelId="{D868A757-1038-1841-B027-E22CDF636237}" type="pres">
      <dgm:prSet presAssocID="{683A8C4C-8000-D949-BF57-D4286F08A853}" presName="sibTrans" presStyleLbl="sibTrans2D1" presStyleIdx="3" presStyleCnt="7"/>
      <dgm:spPr/>
    </dgm:pt>
    <dgm:pt modelId="{8C3FF6F0-05A9-BC41-8FEC-A447DBF7DEB0}" type="pres">
      <dgm:prSet presAssocID="{683A8C4C-8000-D949-BF57-D4286F08A853}" presName="connectorText" presStyleLbl="sibTrans2D1" presStyleIdx="3" presStyleCnt="7"/>
      <dgm:spPr/>
    </dgm:pt>
    <dgm:pt modelId="{6FBFCBF8-3A57-6744-9A16-5E9B6C08B200}" type="pres">
      <dgm:prSet presAssocID="{FFFEBE5E-650C-9348-8E31-743A68438F03}" presName="node" presStyleLbl="node1" presStyleIdx="4" presStyleCnt="8">
        <dgm:presLayoutVars>
          <dgm:bulletEnabled val="1"/>
        </dgm:presLayoutVars>
      </dgm:prSet>
      <dgm:spPr/>
    </dgm:pt>
    <dgm:pt modelId="{B5D034AB-F79C-D848-A600-FC517B0744C9}" type="pres">
      <dgm:prSet presAssocID="{EFD0F09D-1CC0-6644-8EF0-E98120842835}" presName="sibTrans" presStyleLbl="sibTrans2D1" presStyleIdx="4" presStyleCnt="7"/>
      <dgm:spPr/>
    </dgm:pt>
    <dgm:pt modelId="{61E07C83-5664-7645-99CC-F3E98F06E370}" type="pres">
      <dgm:prSet presAssocID="{EFD0F09D-1CC0-6644-8EF0-E98120842835}" presName="connectorText" presStyleLbl="sibTrans2D1" presStyleIdx="4" presStyleCnt="7"/>
      <dgm:spPr/>
    </dgm:pt>
    <dgm:pt modelId="{0F4BA951-605F-DA49-92B4-7FE1EA5ADBDA}" type="pres">
      <dgm:prSet presAssocID="{5FC313DC-C74C-E54B-9B60-BFC19FC5D157}" presName="node" presStyleLbl="node1" presStyleIdx="5" presStyleCnt="8">
        <dgm:presLayoutVars>
          <dgm:bulletEnabled val="1"/>
        </dgm:presLayoutVars>
      </dgm:prSet>
      <dgm:spPr/>
    </dgm:pt>
    <dgm:pt modelId="{CEED5D52-09FD-5042-BA3D-E5F56F89B230}" type="pres">
      <dgm:prSet presAssocID="{9D043DFC-E8B8-AD4C-A225-69873EDDF59C}" presName="sibTrans" presStyleLbl="sibTrans2D1" presStyleIdx="5" presStyleCnt="7"/>
      <dgm:spPr/>
    </dgm:pt>
    <dgm:pt modelId="{4A13FC24-42D4-0547-8652-05D4588AC796}" type="pres">
      <dgm:prSet presAssocID="{9D043DFC-E8B8-AD4C-A225-69873EDDF59C}" presName="connectorText" presStyleLbl="sibTrans2D1" presStyleIdx="5" presStyleCnt="7"/>
      <dgm:spPr/>
    </dgm:pt>
    <dgm:pt modelId="{1A2401F5-3069-7E46-B714-5A0E281E3C37}" type="pres">
      <dgm:prSet presAssocID="{FBC563DC-F84A-0146-AE60-475EFF3DA088}" presName="node" presStyleLbl="node1" presStyleIdx="6" presStyleCnt="8">
        <dgm:presLayoutVars>
          <dgm:bulletEnabled val="1"/>
        </dgm:presLayoutVars>
      </dgm:prSet>
      <dgm:spPr/>
    </dgm:pt>
    <dgm:pt modelId="{756A3962-7EE3-034A-B9A6-87AD44F633AC}" type="pres">
      <dgm:prSet presAssocID="{509D815F-3339-E340-A40C-0AFFF52759E8}" presName="sibTrans" presStyleLbl="sibTrans2D1" presStyleIdx="6" presStyleCnt="7"/>
      <dgm:spPr/>
    </dgm:pt>
    <dgm:pt modelId="{C67C93C4-342B-6D42-8260-E36040B412CB}" type="pres">
      <dgm:prSet presAssocID="{509D815F-3339-E340-A40C-0AFFF52759E8}" presName="connectorText" presStyleLbl="sibTrans2D1" presStyleIdx="6" presStyleCnt="7"/>
      <dgm:spPr/>
    </dgm:pt>
    <dgm:pt modelId="{9CC52DC5-95C2-4842-A766-6ED47868E2F6}" type="pres">
      <dgm:prSet presAssocID="{273C5146-5BBB-664E-A61D-4D92DACA58AA}" presName="node" presStyleLbl="node1" presStyleIdx="7" presStyleCnt="8">
        <dgm:presLayoutVars>
          <dgm:bulletEnabled val="1"/>
        </dgm:presLayoutVars>
      </dgm:prSet>
      <dgm:spPr/>
    </dgm:pt>
  </dgm:ptLst>
  <dgm:cxnLst>
    <dgm:cxn modelId="{2850B604-839E-4541-9FD8-15DFFD5678FD}" srcId="{B2B1D1B5-33A9-9042-B1A4-144CC7CF794A}" destId="{6FAFF354-8546-3643-9951-DFE84DDA4E13}" srcOrd="0" destOrd="0" parTransId="{E72B8B61-9523-A84D-B495-2DE439B6BCE5}" sibTransId="{43E3067E-1352-494F-BF76-B80DB2A7D07F}"/>
    <dgm:cxn modelId="{37428613-3B27-2D46-AE81-116FEB1F20B2}" type="presOf" srcId="{5FC313DC-C74C-E54B-9B60-BFC19FC5D157}" destId="{0F4BA951-605F-DA49-92B4-7FE1EA5ADBDA}" srcOrd="0" destOrd="0" presId="urn:microsoft.com/office/officeart/2005/8/layout/process1"/>
    <dgm:cxn modelId="{9E13DE19-2085-D74D-9292-E3CACB552254}" type="presOf" srcId="{9D043DFC-E8B8-AD4C-A225-69873EDDF59C}" destId="{CEED5D52-09FD-5042-BA3D-E5F56F89B230}" srcOrd="0" destOrd="0" presId="urn:microsoft.com/office/officeart/2005/8/layout/process1"/>
    <dgm:cxn modelId="{B2A92A1C-7189-3641-9AB9-109D3257E343}" type="presOf" srcId="{A59F5BB5-0E31-9440-AA6E-8969AF2F1070}" destId="{F9790D97-895D-3846-8EA1-D25F030FD6B2}" srcOrd="1" destOrd="0" presId="urn:microsoft.com/office/officeart/2005/8/layout/process1"/>
    <dgm:cxn modelId="{1EC3B22E-9CC8-0D48-8F2B-1A4500AABB14}" srcId="{B2B1D1B5-33A9-9042-B1A4-144CC7CF794A}" destId="{5FC313DC-C74C-E54B-9B60-BFC19FC5D157}" srcOrd="5" destOrd="0" parTransId="{BC6E77FF-9EEE-1144-BADE-F01CED4B092D}" sibTransId="{9D043DFC-E8B8-AD4C-A225-69873EDDF59C}"/>
    <dgm:cxn modelId="{E612E034-63CC-5B4E-AB4F-78F2FF55CFB4}" srcId="{B2B1D1B5-33A9-9042-B1A4-144CC7CF794A}" destId="{49DE0457-837A-DA43-B009-84E5EEC190F0}" srcOrd="1" destOrd="0" parTransId="{B0970BA2-A1F8-DE40-B178-29753557E787}" sibTransId="{A59F5BB5-0E31-9440-AA6E-8969AF2F1070}"/>
    <dgm:cxn modelId="{E95A2240-E8BE-5B4D-8304-ED720EC56DE5}" srcId="{B2B1D1B5-33A9-9042-B1A4-144CC7CF794A}" destId="{FFFEBE5E-650C-9348-8E31-743A68438F03}" srcOrd="4" destOrd="0" parTransId="{1D2F78F4-3E43-C94D-B443-0840F057744C}" sibTransId="{EFD0F09D-1CC0-6644-8EF0-E98120842835}"/>
    <dgm:cxn modelId="{CB81A847-0791-0042-8437-65B416583A7F}" srcId="{B2B1D1B5-33A9-9042-B1A4-144CC7CF794A}" destId="{134AAA70-9181-2744-93CE-53B7477F8CF8}" srcOrd="2" destOrd="0" parTransId="{91D7E030-2757-094E-A21F-7BA586170D78}" sibTransId="{6D35EDFB-60F3-D641-A450-F879F9F4D109}"/>
    <dgm:cxn modelId="{3F61A254-E352-6E4C-AC91-9B590766E206}" type="presOf" srcId="{43E3067E-1352-494F-BF76-B80DB2A7D07F}" destId="{6FD76307-1A74-4943-B9C1-FE05920CF857}" srcOrd="0" destOrd="0" presId="urn:microsoft.com/office/officeart/2005/8/layout/process1"/>
    <dgm:cxn modelId="{B624525B-91D1-E645-AB69-1ABE924EB973}" type="presOf" srcId="{273C5146-5BBB-664E-A61D-4D92DACA58AA}" destId="{9CC52DC5-95C2-4842-A766-6ED47868E2F6}" srcOrd="0" destOrd="0" presId="urn:microsoft.com/office/officeart/2005/8/layout/process1"/>
    <dgm:cxn modelId="{53D5F15D-A4D9-A146-B8B7-741F625E3D5A}" type="presOf" srcId="{509D815F-3339-E340-A40C-0AFFF52759E8}" destId="{756A3962-7EE3-034A-B9A6-87AD44F633AC}" srcOrd="0" destOrd="0" presId="urn:microsoft.com/office/officeart/2005/8/layout/process1"/>
    <dgm:cxn modelId="{7287C66C-BE19-C846-A56B-03FBEB3C15C8}" type="presOf" srcId="{6FAFF354-8546-3643-9951-DFE84DDA4E13}" destId="{FD175F68-2556-DA47-83CF-A3C3094D9BED}" srcOrd="0" destOrd="0" presId="urn:microsoft.com/office/officeart/2005/8/layout/process1"/>
    <dgm:cxn modelId="{416E946E-97BE-314F-A2EA-41D7A65F191D}" type="presOf" srcId="{EFD0F09D-1CC0-6644-8EF0-E98120842835}" destId="{61E07C83-5664-7645-99CC-F3E98F06E370}" srcOrd="1" destOrd="0" presId="urn:microsoft.com/office/officeart/2005/8/layout/process1"/>
    <dgm:cxn modelId="{AEC4D66E-68D0-1E4A-B9B3-A28E3C0CDFF1}" type="presOf" srcId="{683A8C4C-8000-D949-BF57-D4286F08A853}" destId="{D868A757-1038-1841-B027-E22CDF636237}" srcOrd="0" destOrd="0" presId="urn:microsoft.com/office/officeart/2005/8/layout/process1"/>
    <dgm:cxn modelId="{94909D74-533C-2E45-83F5-40AFBC48F820}" type="presOf" srcId="{134AAA70-9181-2744-93CE-53B7477F8CF8}" destId="{E6665802-324D-2649-9804-252D895E3AE4}" srcOrd="0" destOrd="0" presId="urn:microsoft.com/office/officeart/2005/8/layout/process1"/>
    <dgm:cxn modelId="{58845B77-4E53-904C-A684-8EFA0BD222DB}" type="presOf" srcId="{6D35EDFB-60F3-D641-A450-F879F9F4D109}" destId="{A8636A1D-6AC5-C249-997E-76F382EC80F4}" srcOrd="1" destOrd="0" presId="urn:microsoft.com/office/officeart/2005/8/layout/process1"/>
    <dgm:cxn modelId="{8598967D-9664-F04B-9512-C4DD4001D07A}" type="presOf" srcId="{FBC563DC-F84A-0146-AE60-475EFF3DA088}" destId="{1A2401F5-3069-7E46-B714-5A0E281E3C37}" srcOrd="0" destOrd="0" presId="urn:microsoft.com/office/officeart/2005/8/layout/process1"/>
    <dgm:cxn modelId="{A1128D86-9DDC-464E-BB06-C2D04A039B50}" srcId="{B2B1D1B5-33A9-9042-B1A4-144CC7CF794A}" destId="{FBC563DC-F84A-0146-AE60-475EFF3DA088}" srcOrd="6" destOrd="0" parTransId="{6BE41A8C-4B28-1644-8608-F2D30FEFB43B}" sibTransId="{509D815F-3339-E340-A40C-0AFFF52759E8}"/>
    <dgm:cxn modelId="{4255DF86-DC47-C34F-892B-56EC8B8D83AF}" type="presOf" srcId="{FFFEBE5E-650C-9348-8E31-743A68438F03}" destId="{6FBFCBF8-3A57-6744-9A16-5E9B6C08B200}" srcOrd="0" destOrd="0" presId="urn:microsoft.com/office/officeart/2005/8/layout/process1"/>
    <dgm:cxn modelId="{8DB20A8B-F50C-FE48-8AE0-092FE92D043F}" type="presOf" srcId="{A0F77FFA-71CD-3F48-8680-B23155B3131E}" destId="{289D052C-BCF8-0047-8AAF-DD933B6DE6A1}" srcOrd="0" destOrd="0" presId="urn:microsoft.com/office/officeart/2005/8/layout/process1"/>
    <dgm:cxn modelId="{8820538E-6D45-0245-99E6-30C4770A7C07}" type="presOf" srcId="{43E3067E-1352-494F-BF76-B80DB2A7D07F}" destId="{6D71AC64-2747-1E40-85DE-C5CE1DE0E67D}" srcOrd="1" destOrd="0" presId="urn:microsoft.com/office/officeart/2005/8/layout/process1"/>
    <dgm:cxn modelId="{B9C6898E-4ADA-0640-873B-E7DAEE01F369}" type="presOf" srcId="{A59F5BB5-0E31-9440-AA6E-8969AF2F1070}" destId="{A4E2B80C-BDF2-D945-8CFC-5A3A50DAA138}" srcOrd="0" destOrd="0" presId="urn:microsoft.com/office/officeart/2005/8/layout/process1"/>
    <dgm:cxn modelId="{EC5D8EA4-7829-3245-97B5-5E6AEB537DCD}" type="presOf" srcId="{683A8C4C-8000-D949-BF57-D4286F08A853}" destId="{8C3FF6F0-05A9-BC41-8FEC-A447DBF7DEB0}" srcOrd="1" destOrd="0" presId="urn:microsoft.com/office/officeart/2005/8/layout/process1"/>
    <dgm:cxn modelId="{C03257AF-BA19-A446-8DE5-030D5C00FBA5}" type="presOf" srcId="{EFD0F09D-1CC0-6644-8EF0-E98120842835}" destId="{B5D034AB-F79C-D848-A600-FC517B0744C9}" srcOrd="0" destOrd="0" presId="urn:microsoft.com/office/officeart/2005/8/layout/process1"/>
    <dgm:cxn modelId="{482E56B0-E8C2-304D-95B9-8AED0F95FCFD}" type="presOf" srcId="{6D35EDFB-60F3-D641-A450-F879F9F4D109}" destId="{E6AF2A96-F059-2C4F-96C4-01087D2DB7BB}" srcOrd="0" destOrd="0" presId="urn:microsoft.com/office/officeart/2005/8/layout/process1"/>
    <dgm:cxn modelId="{9DFCAEB3-CABF-F04A-9029-482AF09FE9B2}" type="presOf" srcId="{509D815F-3339-E340-A40C-0AFFF52759E8}" destId="{C67C93C4-342B-6D42-8260-E36040B412CB}" srcOrd="1" destOrd="0" presId="urn:microsoft.com/office/officeart/2005/8/layout/process1"/>
    <dgm:cxn modelId="{8557C7D3-5B9B-7F45-BD55-C13DC7E85C23}" type="presOf" srcId="{B2B1D1B5-33A9-9042-B1A4-144CC7CF794A}" destId="{B9D8B133-8DE2-3547-A89F-DD9A1727CD72}" srcOrd="0" destOrd="0" presId="urn:microsoft.com/office/officeart/2005/8/layout/process1"/>
    <dgm:cxn modelId="{6A6CE9D6-0E6C-424F-8B38-4791971FC0AB}" type="presOf" srcId="{9D043DFC-E8B8-AD4C-A225-69873EDDF59C}" destId="{4A13FC24-42D4-0547-8652-05D4588AC796}" srcOrd="1" destOrd="0" presId="urn:microsoft.com/office/officeart/2005/8/layout/process1"/>
    <dgm:cxn modelId="{86C611D9-AC4E-C44A-86C6-C09E490B279F}" srcId="{B2B1D1B5-33A9-9042-B1A4-144CC7CF794A}" destId="{273C5146-5BBB-664E-A61D-4D92DACA58AA}" srcOrd="7" destOrd="0" parTransId="{CDF1ECAB-721A-C644-8804-EA4638B07D07}" sibTransId="{CBC3DC36-5A6D-E345-A9D7-F3C921FCDB44}"/>
    <dgm:cxn modelId="{7D4A6CDB-B374-A745-A1F1-02F3E11EC132}" type="presOf" srcId="{49DE0457-837A-DA43-B009-84E5EEC190F0}" destId="{EC7B45E2-E840-BB47-9BEF-17E03223204C}" srcOrd="0" destOrd="0" presId="urn:microsoft.com/office/officeart/2005/8/layout/process1"/>
    <dgm:cxn modelId="{D0430EF9-EB26-CF4D-B9EB-91EE0F5489E8}" srcId="{B2B1D1B5-33A9-9042-B1A4-144CC7CF794A}" destId="{A0F77FFA-71CD-3F48-8680-B23155B3131E}" srcOrd="3" destOrd="0" parTransId="{A2021C2F-D0E6-AA48-B52E-BA388F186B8D}" sibTransId="{683A8C4C-8000-D949-BF57-D4286F08A853}"/>
    <dgm:cxn modelId="{6B75025F-BAB4-F246-A6EA-ABB4D7DF4874}" type="presParOf" srcId="{B9D8B133-8DE2-3547-A89F-DD9A1727CD72}" destId="{FD175F68-2556-DA47-83CF-A3C3094D9BED}" srcOrd="0" destOrd="0" presId="urn:microsoft.com/office/officeart/2005/8/layout/process1"/>
    <dgm:cxn modelId="{B388A2CB-517C-F745-AF95-2F16EB4E8505}" type="presParOf" srcId="{B9D8B133-8DE2-3547-A89F-DD9A1727CD72}" destId="{6FD76307-1A74-4943-B9C1-FE05920CF857}" srcOrd="1" destOrd="0" presId="urn:microsoft.com/office/officeart/2005/8/layout/process1"/>
    <dgm:cxn modelId="{3565C70C-4E47-834E-8093-F2E3CCE8A9D0}" type="presParOf" srcId="{6FD76307-1A74-4943-B9C1-FE05920CF857}" destId="{6D71AC64-2747-1E40-85DE-C5CE1DE0E67D}" srcOrd="0" destOrd="0" presId="urn:microsoft.com/office/officeart/2005/8/layout/process1"/>
    <dgm:cxn modelId="{BD7A04BC-C262-8440-B21A-4CABFC8A43D1}" type="presParOf" srcId="{B9D8B133-8DE2-3547-A89F-DD9A1727CD72}" destId="{EC7B45E2-E840-BB47-9BEF-17E03223204C}" srcOrd="2" destOrd="0" presId="urn:microsoft.com/office/officeart/2005/8/layout/process1"/>
    <dgm:cxn modelId="{A54C2663-2FC3-254A-90DC-AA9957AE1BC9}" type="presParOf" srcId="{B9D8B133-8DE2-3547-A89F-DD9A1727CD72}" destId="{A4E2B80C-BDF2-D945-8CFC-5A3A50DAA138}" srcOrd="3" destOrd="0" presId="urn:microsoft.com/office/officeart/2005/8/layout/process1"/>
    <dgm:cxn modelId="{01F1E9D3-33DF-8D42-8330-540649BCB8EB}" type="presParOf" srcId="{A4E2B80C-BDF2-D945-8CFC-5A3A50DAA138}" destId="{F9790D97-895D-3846-8EA1-D25F030FD6B2}" srcOrd="0" destOrd="0" presId="urn:microsoft.com/office/officeart/2005/8/layout/process1"/>
    <dgm:cxn modelId="{59EAD18D-03D6-A64B-85C6-5E7356CD778F}" type="presParOf" srcId="{B9D8B133-8DE2-3547-A89F-DD9A1727CD72}" destId="{E6665802-324D-2649-9804-252D895E3AE4}" srcOrd="4" destOrd="0" presId="urn:microsoft.com/office/officeart/2005/8/layout/process1"/>
    <dgm:cxn modelId="{50F077DB-4509-E447-94AA-E02A5EC2DE0E}" type="presParOf" srcId="{B9D8B133-8DE2-3547-A89F-DD9A1727CD72}" destId="{E6AF2A96-F059-2C4F-96C4-01087D2DB7BB}" srcOrd="5" destOrd="0" presId="urn:microsoft.com/office/officeart/2005/8/layout/process1"/>
    <dgm:cxn modelId="{51A34E54-1BA1-D148-AC1E-E06E1DED9BD3}" type="presParOf" srcId="{E6AF2A96-F059-2C4F-96C4-01087D2DB7BB}" destId="{A8636A1D-6AC5-C249-997E-76F382EC80F4}" srcOrd="0" destOrd="0" presId="urn:microsoft.com/office/officeart/2005/8/layout/process1"/>
    <dgm:cxn modelId="{98A1E194-67A4-FE4A-B4B1-21504F2C4EC0}" type="presParOf" srcId="{B9D8B133-8DE2-3547-A89F-DD9A1727CD72}" destId="{289D052C-BCF8-0047-8AAF-DD933B6DE6A1}" srcOrd="6" destOrd="0" presId="urn:microsoft.com/office/officeart/2005/8/layout/process1"/>
    <dgm:cxn modelId="{2C875F05-6732-AF44-A003-F5C87981D9AA}" type="presParOf" srcId="{B9D8B133-8DE2-3547-A89F-DD9A1727CD72}" destId="{D868A757-1038-1841-B027-E22CDF636237}" srcOrd="7" destOrd="0" presId="urn:microsoft.com/office/officeart/2005/8/layout/process1"/>
    <dgm:cxn modelId="{5D22A5BE-FA97-E348-9185-4E790ABE54A8}" type="presParOf" srcId="{D868A757-1038-1841-B027-E22CDF636237}" destId="{8C3FF6F0-05A9-BC41-8FEC-A447DBF7DEB0}" srcOrd="0" destOrd="0" presId="urn:microsoft.com/office/officeart/2005/8/layout/process1"/>
    <dgm:cxn modelId="{C52777EE-2C69-5645-AFC2-1D4BBDEB9C0B}" type="presParOf" srcId="{B9D8B133-8DE2-3547-A89F-DD9A1727CD72}" destId="{6FBFCBF8-3A57-6744-9A16-5E9B6C08B200}" srcOrd="8" destOrd="0" presId="urn:microsoft.com/office/officeart/2005/8/layout/process1"/>
    <dgm:cxn modelId="{CA81C984-DECC-AA42-85DE-37EFDE2A2209}" type="presParOf" srcId="{B9D8B133-8DE2-3547-A89F-DD9A1727CD72}" destId="{B5D034AB-F79C-D848-A600-FC517B0744C9}" srcOrd="9" destOrd="0" presId="urn:microsoft.com/office/officeart/2005/8/layout/process1"/>
    <dgm:cxn modelId="{3223CDB9-8131-4342-8AD4-2E4618130CAE}" type="presParOf" srcId="{B5D034AB-F79C-D848-A600-FC517B0744C9}" destId="{61E07C83-5664-7645-99CC-F3E98F06E370}" srcOrd="0" destOrd="0" presId="urn:microsoft.com/office/officeart/2005/8/layout/process1"/>
    <dgm:cxn modelId="{00AEDBD7-6BF4-4D45-83D5-09B89A3A76E9}" type="presParOf" srcId="{B9D8B133-8DE2-3547-A89F-DD9A1727CD72}" destId="{0F4BA951-605F-DA49-92B4-7FE1EA5ADBDA}" srcOrd="10" destOrd="0" presId="urn:microsoft.com/office/officeart/2005/8/layout/process1"/>
    <dgm:cxn modelId="{393005AD-069C-D840-B8DF-0751AB5BF58D}" type="presParOf" srcId="{B9D8B133-8DE2-3547-A89F-DD9A1727CD72}" destId="{CEED5D52-09FD-5042-BA3D-E5F56F89B230}" srcOrd="11" destOrd="0" presId="urn:microsoft.com/office/officeart/2005/8/layout/process1"/>
    <dgm:cxn modelId="{904DC1DA-7431-D244-B833-33F0FD8BDAA4}" type="presParOf" srcId="{CEED5D52-09FD-5042-BA3D-E5F56F89B230}" destId="{4A13FC24-42D4-0547-8652-05D4588AC796}" srcOrd="0" destOrd="0" presId="urn:microsoft.com/office/officeart/2005/8/layout/process1"/>
    <dgm:cxn modelId="{E5D77A93-F3BE-8A41-9CD5-EC9FE8813D47}" type="presParOf" srcId="{B9D8B133-8DE2-3547-A89F-DD9A1727CD72}" destId="{1A2401F5-3069-7E46-B714-5A0E281E3C37}" srcOrd="12" destOrd="0" presId="urn:microsoft.com/office/officeart/2005/8/layout/process1"/>
    <dgm:cxn modelId="{9376A08A-014C-F54D-9798-11817E9080FF}" type="presParOf" srcId="{B9D8B133-8DE2-3547-A89F-DD9A1727CD72}" destId="{756A3962-7EE3-034A-B9A6-87AD44F633AC}" srcOrd="13" destOrd="0" presId="urn:microsoft.com/office/officeart/2005/8/layout/process1"/>
    <dgm:cxn modelId="{0BC2EA0A-6B00-5C48-84D9-C810CD882018}" type="presParOf" srcId="{756A3962-7EE3-034A-B9A6-87AD44F633AC}" destId="{C67C93C4-342B-6D42-8260-E36040B412CB}" srcOrd="0" destOrd="0" presId="urn:microsoft.com/office/officeart/2005/8/layout/process1"/>
    <dgm:cxn modelId="{9B295DCF-F045-264A-A91C-C966A60BE95F}" type="presParOf" srcId="{B9D8B133-8DE2-3547-A89F-DD9A1727CD72}" destId="{9CC52DC5-95C2-4842-A766-6ED47868E2F6}" srcOrd="14" destOrd="0" presId="urn:microsoft.com/office/officeart/2005/8/layout/process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873D581-FD7C-4F47-A3B5-5CABA6C5D6ED}" type="doc">
      <dgm:prSet loTypeId="urn:microsoft.com/office/officeart/2005/8/layout/process1" loCatId="" qsTypeId="urn:microsoft.com/office/officeart/2005/8/quickstyle/simple1" qsCatId="simple" csTypeId="urn:microsoft.com/office/officeart/2005/8/colors/colorful3" csCatId="colorful" phldr="1"/>
      <dgm:spPr/>
    </dgm:pt>
    <dgm:pt modelId="{0EBC9D1A-E9D9-F549-89CF-565D8852CB4D}">
      <dgm:prSet phldrT="[Text]" custT="1"/>
      <dgm:spPr/>
      <dgm:t>
        <a:bodyPr/>
        <a:lstStyle/>
        <a:p>
          <a:r>
            <a:rPr lang="en-US" sz="2800" dirty="0">
              <a:latin typeface="Calibri" panose="020F0502020204030204" pitchFamily="34" charset="0"/>
              <a:cs typeface="Calibri" panose="020F0502020204030204" pitchFamily="34" charset="0"/>
            </a:rPr>
            <a:t>1. </a:t>
          </a:r>
          <a:r>
            <a:rPr lang="en-US" sz="2800" dirty="0" err="1">
              <a:latin typeface="Calibri" panose="020F0502020204030204" pitchFamily="34" charset="0"/>
              <a:cs typeface="Calibri" panose="020F0502020204030204" pitchFamily="34" charset="0"/>
            </a:rPr>
            <a:t>Chuẩn</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bị</a:t>
          </a:r>
          <a:endParaRPr lang="en-US" sz="2800" dirty="0">
            <a:latin typeface="Calibri" panose="020F0502020204030204" pitchFamily="34" charset="0"/>
            <a:cs typeface="Calibri" panose="020F0502020204030204" pitchFamily="34" charset="0"/>
          </a:endParaRPr>
        </a:p>
      </dgm:t>
    </dgm:pt>
    <dgm:pt modelId="{C16D58B8-0D81-BB48-9C32-C7DE12E3B349}" type="parTrans" cxnId="{BACBC66C-87FD-2240-81DD-4460555CF6A8}">
      <dgm:prSet/>
      <dgm:spPr/>
      <dgm:t>
        <a:bodyPr/>
        <a:lstStyle/>
        <a:p>
          <a:endParaRPr lang="en-US" sz="2800">
            <a:latin typeface="Calibri" panose="020F0502020204030204" pitchFamily="34" charset="0"/>
            <a:cs typeface="Calibri" panose="020F0502020204030204" pitchFamily="34" charset="0"/>
          </a:endParaRPr>
        </a:p>
      </dgm:t>
    </dgm:pt>
    <dgm:pt modelId="{9E533BCF-6067-9848-A01D-7CB2107B6490}" type="sibTrans" cxnId="{BACBC66C-87FD-2240-81DD-4460555CF6A8}">
      <dgm:prSet custT="1"/>
      <dgm:spPr/>
      <dgm:t>
        <a:bodyPr/>
        <a:lstStyle/>
        <a:p>
          <a:endParaRPr lang="en-US" sz="2800">
            <a:latin typeface="Calibri" panose="020F0502020204030204" pitchFamily="34" charset="0"/>
            <a:cs typeface="Calibri" panose="020F0502020204030204" pitchFamily="34" charset="0"/>
          </a:endParaRPr>
        </a:p>
      </dgm:t>
    </dgm:pt>
    <dgm:pt modelId="{924AAB58-B2B7-4B4D-A313-38818F31DB78}">
      <dgm:prSet phldrT="[Text]" custT="1"/>
      <dgm:spPr/>
      <dgm:t>
        <a:bodyPr/>
        <a:lstStyle/>
        <a:p>
          <a:r>
            <a:rPr lang="en-US" sz="2800" dirty="0">
              <a:latin typeface="Calibri" panose="020F0502020204030204" pitchFamily="34" charset="0"/>
              <a:cs typeface="Calibri" panose="020F0502020204030204" pitchFamily="34" charset="0"/>
            </a:rPr>
            <a:t>2. </a:t>
          </a:r>
          <a:r>
            <a:rPr lang="en-US" sz="2800" dirty="0" err="1">
              <a:latin typeface="Calibri" panose="020F0502020204030204" pitchFamily="34" charset="0"/>
              <a:cs typeface="Calibri" panose="020F0502020204030204" pitchFamily="34" charset="0"/>
            </a:rPr>
            <a:t>Tìm</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ý</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và</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lập</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dàn</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ý</a:t>
          </a:r>
          <a:endParaRPr lang="en-US" sz="2800" dirty="0">
            <a:latin typeface="Calibri" panose="020F0502020204030204" pitchFamily="34" charset="0"/>
            <a:cs typeface="Calibri" panose="020F0502020204030204" pitchFamily="34" charset="0"/>
          </a:endParaRPr>
        </a:p>
      </dgm:t>
    </dgm:pt>
    <dgm:pt modelId="{6DA989EF-0512-E84E-A155-71AE5024E11C}" type="parTrans" cxnId="{4543A1A5-06C9-2A40-96BF-FDCCD6AA68F2}">
      <dgm:prSet/>
      <dgm:spPr/>
      <dgm:t>
        <a:bodyPr/>
        <a:lstStyle/>
        <a:p>
          <a:endParaRPr lang="en-US" sz="2800">
            <a:latin typeface="Calibri" panose="020F0502020204030204" pitchFamily="34" charset="0"/>
            <a:cs typeface="Calibri" panose="020F0502020204030204" pitchFamily="34" charset="0"/>
          </a:endParaRPr>
        </a:p>
      </dgm:t>
    </dgm:pt>
    <dgm:pt modelId="{95BA0E98-B84E-1F44-BA9D-221316A7DB8B}" type="sibTrans" cxnId="{4543A1A5-06C9-2A40-96BF-FDCCD6AA68F2}">
      <dgm:prSet custT="1"/>
      <dgm:spPr/>
      <dgm:t>
        <a:bodyPr/>
        <a:lstStyle/>
        <a:p>
          <a:endParaRPr lang="en-US" sz="2800">
            <a:latin typeface="Calibri" panose="020F0502020204030204" pitchFamily="34" charset="0"/>
            <a:cs typeface="Calibri" panose="020F0502020204030204" pitchFamily="34" charset="0"/>
          </a:endParaRPr>
        </a:p>
      </dgm:t>
    </dgm:pt>
    <dgm:pt modelId="{7C35C446-5051-BA4F-B78A-E1B0AD58C0E0}">
      <dgm:prSet phldrT="[Text]" custT="1"/>
      <dgm:spPr/>
      <dgm:t>
        <a:bodyPr/>
        <a:lstStyle/>
        <a:p>
          <a:r>
            <a:rPr lang="en-US" sz="2800" dirty="0" err="1">
              <a:latin typeface="Calibri" panose="020F0502020204030204" pitchFamily="34" charset="0"/>
              <a:cs typeface="Calibri" panose="020F0502020204030204" pitchFamily="34" charset="0"/>
            </a:rPr>
            <a:t>Nói</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và</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nghe</a:t>
          </a:r>
          <a:endParaRPr lang="en-US" sz="2800" dirty="0">
            <a:latin typeface="Calibri" panose="020F0502020204030204" pitchFamily="34" charset="0"/>
            <a:cs typeface="Calibri" panose="020F0502020204030204" pitchFamily="34" charset="0"/>
          </a:endParaRPr>
        </a:p>
      </dgm:t>
    </dgm:pt>
    <dgm:pt modelId="{748599CC-628D-FD48-ADAE-682902F4456D}" type="parTrans" cxnId="{F17F61A5-0E4C-0142-A5BB-4143300B2FC3}">
      <dgm:prSet/>
      <dgm:spPr/>
      <dgm:t>
        <a:bodyPr/>
        <a:lstStyle/>
        <a:p>
          <a:endParaRPr lang="en-US" sz="2800">
            <a:latin typeface="Calibri" panose="020F0502020204030204" pitchFamily="34" charset="0"/>
            <a:cs typeface="Calibri" panose="020F0502020204030204" pitchFamily="34" charset="0"/>
          </a:endParaRPr>
        </a:p>
      </dgm:t>
    </dgm:pt>
    <dgm:pt modelId="{2EAFB5B7-061D-2243-8935-BC37D40AD222}" type="sibTrans" cxnId="{F17F61A5-0E4C-0142-A5BB-4143300B2FC3}">
      <dgm:prSet custT="1"/>
      <dgm:spPr/>
      <dgm:t>
        <a:bodyPr/>
        <a:lstStyle/>
        <a:p>
          <a:endParaRPr lang="en-US" sz="2800">
            <a:latin typeface="Calibri" panose="020F0502020204030204" pitchFamily="34" charset="0"/>
            <a:cs typeface="Calibri" panose="020F0502020204030204" pitchFamily="34" charset="0"/>
          </a:endParaRPr>
        </a:p>
      </dgm:t>
    </dgm:pt>
    <dgm:pt modelId="{2CECFD28-36CA-F449-8347-6A6BA5930E5B}">
      <dgm:prSet custT="1"/>
      <dgm:spPr/>
      <dgm:t>
        <a:bodyPr/>
        <a:lstStyle/>
        <a:p>
          <a:r>
            <a:rPr lang="en-US" sz="2800" dirty="0" err="1">
              <a:latin typeface="Calibri" panose="020F0502020204030204" pitchFamily="34" charset="0"/>
              <a:cs typeface="Calibri" panose="020F0502020204030204" pitchFamily="34" charset="0"/>
            </a:rPr>
            <a:t>Kiểm</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tra</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và</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chỉnh</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sửa</a:t>
          </a:r>
          <a:endParaRPr lang="en-US" sz="2800" dirty="0">
            <a:latin typeface="Calibri" panose="020F0502020204030204" pitchFamily="34" charset="0"/>
            <a:cs typeface="Calibri" panose="020F0502020204030204" pitchFamily="34" charset="0"/>
          </a:endParaRPr>
        </a:p>
      </dgm:t>
    </dgm:pt>
    <dgm:pt modelId="{EF0A87D6-329D-E845-AE59-86845C102ECF}" type="parTrans" cxnId="{EE535D0F-B899-1E4E-BFA8-102CFAAB3E5D}">
      <dgm:prSet/>
      <dgm:spPr/>
      <dgm:t>
        <a:bodyPr/>
        <a:lstStyle/>
        <a:p>
          <a:endParaRPr lang="en-US" sz="2800">
            <a:latin typeface="Calibri" panose="020F0502020204030204" pitchFamily="34" charset="0"/>
            <a:cs typeface="Calibri" panose="020F0502020204030204" pitchFamily="34" charset="0"/>
          </a:endParaRPr>
        </a:p>
      </dgm:t>
    </dgm:pt>
    <dgm:pt modelId="{A30FCCC9-EF6D-924A-A158-8CC1F4F15351}" type="sibTrans" cxnId="{EE535D0F-B899-1E4E-BFA8-102CFAAB3E5D}">
      <dgm:prSet/>
      <dgm:spPr/>
      <dgm:t>
        <a:bodyPr/>
        <a:lstStyle/>
        <a:p>
          <a:endParaRPr lang="en-US" sz="2800">
            <a:latin typeface="Calibri" panose="020F0502020204030204" pitchFamily="34" charset="0"/>
            <a:cs typeface="Calibri" panose="020F0502020204030204" pitchFamily="34" charset="0"/>
          </a:endParaRPr>
        </a:p>
      </dgm:t>
    </dgm:pt>
    <dgm:pt modelId="{FEE5A154-2758-F04F-9E6E-710C93C55E27}" type="pres">
      <dgm:prSet presAssocID="{1873D581-FD7C-4F47-A3B5-5CABA6C5D6ED}" presName="Name0" presStyleCnt="0">
        <dgm:presLayoutVars>
          <dgm:dir/>
          <dgm:resizeHandles val="exact"/>
        </dgm:presLayoutVars>
      </dgm:prSet>
      <dgm:spPr/>
    </dgm:pt>
    <dgm:pt modelId="{66BA7203-16C4-0F4D-A4BF-044F0D157FB4}" type="pres">
      <dgm:prSet presAssocID="{0EBC9D1A-E9D9-F549-89CF-565D8852CB4D}" presName="node" presStyleLbl="node1" presStyleIdx="0" presStyleCnt="4">
        <dgm:presLayoutVars>
          <dgm:bulletEnabled val="1"/>
        </dgm:presLayoutVars>
      </dgm:prSet>
      <dgm:spPr/>
    </dgm:pt>
    <dgm:pt modelId="{E20FE269-3746-9741-AE0E-46C93CA11E2F}" type="pres">
      <dgm:prSet presAssocID="{9E533BCF-6067-9848-A01D-7CB2107B6490}" presName="sibTrans" presStyleLbl="sibTrans2D1" presStyleIdx="0" presStyleCnt="3"/>
      <dgm:spPr/>
    </dgm:pt>
    <dgm:pt modelId="{6D262463-BC11-204E-BD69-0198C6F231A6}" type="pres">
      <dgm:prSet presAssocID="{9E533BCF-6067-9848-A01D-7CB2107B6490}" presName="connectorText" presStyleLbl="sibTrans2D1" presStyleIdx="0" presStyleCnt="3"/>
      <dgm:spPr/>
    </dgm:pt>
    <dgm:pt modelId="{5AA765DC-AF95-AC4E-93F9-2857BDF42001}" type="pres">
      <dgm:prSet presAssocID="{924AAB58-B2B7-4B4D-A313-38818F31DB78}" presName="node" presStyleLbl="node1" presStyleIdx="1" presStyleCnt="4">
        <dgm:presLayoutVars>
          <dgm:bulletEnabled val="1"/>
        </dgm:presLayoutVars>
      </dgm:prSet>
      <dgm:spPr/>
    </dgm:pt>
    <dgm:pt modelId="{8DCD2AAC-56EF-DD4C-8A5A-0A9791C28C25}" type="pres">
      <dgm:prSet presAssocID="{95BA0E98-B84E-1F44-BA9D-221316A7DB8B}" presName="sibTrans" presStyleLbl="sibTrans2D1" presStyleIdx="1" presStyleCnt="3"/>
      <dgm:spPr/>
    </dgm:pt>
    <dgm:pt modelId="{EBAF5B50-F704-FC4E-BED6-F1DF19E48F47}" type="pres">
      <dgm:prSet presAssocID="{95BA0E98-B84E-1F44-BA9D-221316A7DB8B}" presName="connectorText" presStyleLbl="sibTrans2D1" presStyleIdx="1" presStyleCnt="3"/>
      <dgm:spPr/>
    </dgm:pt>
    <dgm:pt modelId="{2349E588-CD5E-4747-B233-67E2EE77A368}" type="pres">
      <dgm:prSet presAssocID="{7C35C446-5051-BA4F-B78A-E1B0AD58C0E0}" presName="node" presStyleLbl="node1" presStyleIdx="2" presStyleCnt="4">
        <dgm:presLayoutVars>
          <dgm:bulletEnabled val="1"/>
        </dgm:presLayoutVars>
      </dgm:prSet>
      <dgm:spPr/>
    </dgm:pt>
    <dgm:pt modelId="{3247157A-513D-0847-8C46-A03A3716CB10}" type="pres">
      <dgm:prSet presAssocID="{2EAFB5B7-061D-2243-8935-BC37D40AD222}" presName="sibTrans" presStyleLbl="sibTrans2D1" presStyleIdx="2" presStyleCnt="3"/>
      <dgm:spPr/>
    </dgm:pt>
    <dgm:pt modelId="{8BAAF8F2-4CF4-624C-AB8C-515246F35496}" type="pres">
      <dgm:prSet presAssocID="{2EAFB5B7-061D-2243-8935-BC37D40AD222}" presName="connectorText" presStyleLbl="sibTrans2D1" presStyleIdx="2" presStyleCnt="3"/>
      <dgm:spPr/>
    </dgm:pt>
    <dgm:pt modelId="{DD72D35A-EC3A-434B-A511-3B3B28062EAD}" type="pres">
      <dgm:prSet presAssocID="{2CECFD28-36CA-F449-8347-6A6BA5930E5B}" presName="node" presStyleLbl="node1" presStyleIdx="3" presStyleCnt="4">
        <dgm:presLayoutVars>
          <dgm:bulletEnabled val="1"/>
        </dgm:presLayoutVars>
      </dgm:prSet>
      <dgm:spPr/>
    </dgm:pt>
  </dgm:ptLst>
  <dgm:cxnLst>
    <dgm:cxn modelId="{EE535D0F-B899-1E4E-BFA8-102CFAAB3E5D}" srcId="{1873D581-FD7C-4F47-A3B5-5CABA6C5D6ED}" destId="{2CECFD28-36CA-F449-8347-6A6BA5930E5B}" srcOrd="3" destOrd="0" parTransId="{EF0A87D6-329D-E845-AE59-86845C102ECF}" sibTransId="{A30FCCC9-EF6D-924A-A158-8CC1F4F15351}"/>
    <dgm:cxn modelId="{1D676C15-1345-2B47-AFFC-A4802A926CE0}" type="presOf" srcId="{0EBC9D1A-E9D9-F549-89CF-565D8852CB4D}" destId="{66BA7203-16C4-0F4D-A4BF-044F0D157FB4}" srcOrd="0" destOrd="0" presId="urn:microsoft.com/office/officeart/2005/8/layout/process1"/>
    <dgm:cxn modelId="{19D07737-C611-424D-B6B5-84E28344D530}" type="presOf" srcId="{7C35C446-5051-BA4F-B78A-E1B0AD58C0E0}" destId="{2349E588-CD5E-4747-B233-67E2EE77A368}" srcOrd="0" destOrd="0" presId="urn:microsoft.com/office/officeart/2005/8/layout/process1"/>
    <dgm:cxn modelId="{43DE514B-D490-024F-82DA-E5BFF7C42866}" type="presOf" srcId="{95BA0E98-B84E-1F44-BA9D-221316A7DB8B}" destId="{8DCD2AAC-56EF-DD4C-8A5A-0A9791C28C25}" srcOrd="0" destOrd="0" presId="urn:microsoft.com/office/officeart/2005/8/layout/process1"/>
    <dgm:cxn modelId="{90657463-FC9F-CF40-B1FB-19B6A7E6BED5}" type="presOf" srcId="{2EAFB5B7-061D-2243-8935-BC37D40AD222}" destId="{3247157A-513D-0847-8C46-A03A3716CB10}" srcOrd="0" destOrd="0" presId="urn:microsoft.com/office/officeart/2005/8/layout/process1"/>
    <dgm:cxn modelId="{DEDFD16A-91EF-A74D-99EF-2B85D0FEE808}" type="presOf" srcId="{2EAFB5B7-061D-2243-8935-BC37D40AD222}" destId="{8BAAF8F2-4CF4-624C-AB8C-515246F35496}" srcOrd="1" destOrd="0" presId="urn:microsoft.com/office/officeart/2005/8/layout/process1"/>
    <dgm:cxn modelId="{FFB5EB6A-5607-1F46-91ED-CE39F0C3B4C5}" type="presOf" srcId="{9E533BCF-6067-9848-A01D-7CB2107B6490}" destId="{6D262463-BC11-204E-BD69-0198C6F231A6}" srcOrd="1" destOrd="0" presId="urn:microsoft.com/office/officeart/2005/8/layout/process1"/>
    <dgm:cxn modelId="{BACBC66C-87FD-2240-81DD-4460555CF6A8}" srcId="{1873D581-FD7C-4F47-A3B5-5CABA6C5D6ED}" destId="{0EBC9D1A-E9D9-F549-89CF-565D8852CB4D}" srcOrd="0" destOrd="0" parTransId="{C16D58B8-0D81-BB48-9C32-C7DE12E3B349}" sibTransId="{9E533BCF-6067-9848-A01D-7CB2107B6490}"/>
    <dgm:cxn modelId="{EC33EA70-92C8-AF4D-85C9-0E609EDAE53D}" type="presOf" srcId="{9E533BCF-6067-9848-A01D-7CB2107B6490}" destId="{E20FE269-3746-9741-AE0E-46C93CA11E2F}" srcOrd="0" destOrd="0" presId="urn:microsoft.com/office/officeart/2005/8/layout/process1"/>
    <dgm:cxn modelId="{164FD07F-8E45-2643-91A3-89D78C23B766}" type="presOf" srcId="{95BA0E98-B84E-1F44-BA9D-221316A7DB8B}" destId="{EBAF5B50-F704-FC4E-BED6-F1DF19E48F47}" srcOrd="1" destOrd="0" presId="urn:microsoft.com/office/officeart/2005/8/layout/process1"/>
    <dgm:cxn modelId="{F17F61A5-0E4C-0142-A5BB-4143300B2FC3}" srcId="{1873D581-FD7C-4F47-A3B5-5CABA6C5D6ED}" destId="{7C35C446-5051-BA4F-B78A-E1B0AD58C0E0}" srcOrd="2" destOrd="0" parTransId="{748599CC-628D-FD48-ADAE-682902F4456D}" sibTransId="{2EAFB5B7-061D-2243-8935-BC37D40AD222}"/>
    <dgm:cxn modelId="{4543A1A5-06C9-2A40-96BF-FDCCD6AA68F2}" srcId="{1873D581-FD7C-4F47-A3B5-5CABA6C5D6ED}" destId="{924AAB58-B2B7-4B4D-A313-38818F31DB78}" srcOrd="1" destOrd="0" parTransId="{6DA989EF-0512-E84E-A155-71AE5024E11C}" sibTransId="{95BA0E98-B84E-1F44-BA9D-221316A7DB8B}"/>
    <dgm:cxn modelId="{4181F9A9-CEA8-8D44-9877-2832D897B120}" type="presOf" srcId="{924AAB58-B2B7-4B4D-A313-38818F31DB78}" destId="{5AA765DC-AF95-AC4E-93F9-2857BDF42001}" srcOrd="0" destOrd="0" presId="urn:microsoft.com/office/officeart/2005/8/layout/process1"/>
    <dgm:cxn modelId="{995A8EEB-BC62-EF46-9A32-30E39817E52E}" type="presOf" srcId="{1873D581-FD7C-4F47-A3B5-5CABA6C5D6ED}" destId="{FEE5A154-2758-F04F-9E6E-710C93C55E27}" srcOrd="0" destOrd="0" presId="urn:microsoft.com/office/officeart/2005/8/layout/process1"/>
    <dgm:cxn modelId="{299756F0-CC5B-524A-8E22-03417AE442C5}" type="presOf" srcId="{2CECFD28-36CA-F449-8347-6A6BA5930E5B}" destId="{DD72D35A-EC3A-434B-A511-3B3B28062EAD}" srcOrd="0" destOrd="0" presId="urn:microsoft.com/office/officeart/2005/8/layout/process1"/>
    <dgm:cxn modelId="{F0B49A85-85BD-3A42-88E3-60883FA45A21}" type="presParOf" srcId="{FEE5A154-2758-F04F-9E6E-710C93C55E27}" destId="{66BA7203-16C4-0F4D-A4BF-044F0D157FB4}" srcOrd="0" destOrd="0" presId="urn:microsoft.com/office/officeart/2005/8/layout/process1"/>
    <dgm:cxn modelId="{E7059D18-CA20-E345-B31B-121D153637E3}" type="presParOf" srcId="{FEE5A154-2758-F04F-9E6E-710C93C55E27}" destId="{E20FE269-3746-9741-AE0E-46C93CA11E2F}" srcOrd="1" destOrd="0" presId="urn:microsoft.com/office/officeart/2005/8/layout/process1"/>
    <dgm:cxn modelId="{F181DF94-10E3-7247-83E0-199D5C6FB31A}" type="presParOf" srcId="{E20FE269-3746-9741-AE0E-46C93CA11E2F}" destId="{6D262463-BC11-204E-BD69-0198C6F231A6}" srcOrd="0" destOrd="0" presId="urn:microsoft.com/office/officeart/2005/8/layout/process1"/>
    <dgm:cxn modelId="{06948AAB-6771-DC42-BA7C-E662F2BD473C}" type="presParOf" srcId="{FEE5A154-2758-F04F-9E6E-710C93C55E27}" destId="{5AA765DC-AF95-AC4E-93F9-2857BDF42001}" srcOrd="2" destOrd="0" presId="urn:microsoft.com/office/officeart/2005/8/layout/process1"/>
    <dgm:cxn modelId="{D9FA0832-D325-814F-9CAC-EFEC6EE99C44}" type="presParOf" srcId="{FEE5A154-2758-F04F-9E6E-710C93C55E27}" destId="{8DCD2AAC-56EF-DD4C-8A5A-0A9791C28C25}" srcOrd="3" destOrd="0" presId="urn:microsoft.com/office/officeart/2005/8/layout/process1"/>
    <dgm:cxn modelId="{D87D1079-FD92-5E4A-AC91-29AABE606C61}" type="presParOf" srcId="{8DCD2AAC-56EF-DD4C-8A5A-0A9791C28C25}" destId="{EBAF5B50-F704-FC4E-BED6-F1DF19E48F47}" srcOrd="0" destOrd="0" presId="urn:microsoft.com/office/officeart/2005/8/layout/process1"/>
    <dgm:cxn modelId="{FF74775E-7316-224F-A140-F7ADFF38E751}" type="presParOf" srcId="{FEE5A154-2758-F04F-9E6E-710C93C55E27}" destId="{2349E588-CD5E-4747-B233-67E2EE77A368}" srcOrd="4" destOrd="0" presId="urn:microsoft.com/office/officeart/2005/8/layout/process1"/>
    <dgm:cxn modelId="{18919848-5986-E94B-ABF4-0ACD783934EC}" type="presParOf" srcId="{FEE5A154-2758-F04F-9E6E-710C93C55E27}" destId="{3247157A-513D-0847-8C46-A03A3716CB10}" srcOrd="5" destOrd="0" presId="urn:microsoft.com/office/officeart/2005/8/layout/process1"/>
    <dgm:cxn modelId="{91D9C47F-F45F-7F41-AB78-D454B4AFC80E}" type="presParOf" srcId="{3247157A-513D-0847-8C46-A03A3716CB10}" destId="{8BAAF8F2-4CF4-624C-AB8C-515246F35496}" srcOrd="0" destOrd="0" presId="urn:microsoft.com/office/officeart/2005/8/layout/process1"/>
    <dgm:cxn modelId="{E3B41D90-CED5-2D4E-A04F-C444BF0F3881}" type="presParOf" srcId="{FEE5A154-2758-F04F-9E6E-710C93C55E27}" destId="{DD72D35A-EC3A-434B-A511-3B3B28062EAD}" srcOrd="6" destOrd="0" presId="urn:microsoft.com/office/officeart/2005/8/layout/process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175F68-2556-DA47-83CF-A3C3094D9BED}">
      <dsp:nvSpPr>
        <dsp:cNvPr id="0" name=""/>
        <dsp:cNvSpPr/>
      </dsp:nvSpPr>
      <dsp:spPr>
        <a:xfrm>
          <a:off x="9409" y="169504"/>
          <a:ext cx="1048236" cy="4280014"/>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VN" sz="2400" kern="1200" dirty="0">
              <a:latin typeface="Calibri" panose="020F0502020204030204" pitchFamily="34" charset="0"/>
              <a:cs typeface="Calibri" panose="020F0502020204030204" pitchFamily="34" charset="0"/>
            </a:rPr>
            <a:t>Lựa chọn vấn đề thuyết trình </a:t>
          </a:r>
          <a:endParaRPr lang="en-US" sz="2400" kern="1200" dirty="0">
            <a:latin typeface="Calibri" panose="020F0502020204030204" pitchFamily="34" charset="0"/>
            <a:cs typeface="Calibri" panose="020F0502020204030204" pitchFamily="34" charset="0"/>
          </a:endParaRPr>
        </a:p>
      </dsp:txBody>
      <dsp:txXfrm>
        <a:off x="40111" y="200206"/>
        <a:ext cx="986832" cy="4218610"/>
      </dsp:txXfrm>
    </dsp:sp>
    <dsp:sp modelId="{6FD76307-1A74-4943-B9C1-FE05920CF857}">
      <dsp:nvSpPr>
        <dsp:cNvPr id="0" name=""/>
        <dsp:cNvSpPr/>
      </dsp:nvSpPr>
      <dsp:spPr>
        <a:xfrm>
          <a:off x="1162469" y="2179530"/>
          <a:ext cx="222226" cy="259962"/>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kern="1200">
            <a:latin typeface="Calibri" panose="020F0502020204030204" pitchFamily="34" charset="0"/>
            <a:cs typeface="Calibri" panose="020F0502020204030204" pitchFamily="34" charset="0"/>
          </a:endParaRPr>
        </a:p>
      </dsp:txBody>
      <dsp:txXfrm>
        <a:off x="1162469" y="2231522"/>
        <a:ext cx="155558" cy="155978"/>
      </dsp:txXfrm>
    </dsp:sp>
    <dsp:sp modelId="{EC7B45E2-E840-BB47-9BEF-17E03223204C}">
      <dsp:nvSpPr>
        <dsp:cNvPr id="0" name=""/>
        <dsp:cNvSpPr/>
      </dsp:nvSpPr>
      <dsp:spPr>
        <a:xfrm>
          <a:off x="1476940" y="169504"/>
          <a:ext cx="1048236" cy="4280014"/>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VN" sz="2400" kern="1200" dirty="0">
              <a:latin typeface="Calibri" panose="020F0502020204030204" pitchFamily="34" charset="0"/>
              <a:cs typeface="Calibri" panose="020F0502020204030204" pitchFamily="34" charset="0"/>
            </a:rPr>
            <a:t>Tìm hiểu kĩ nội dung vấn đề cần thuyết trình</a:t>
          </a:r>
          <a:endParaRPr lang="en-US" sz="2400" kern="1200" dirty="0">
            <a:latin typeface="Calibri" panose="020F0502020204030204" pitchFamily="34" charset="0"/>
            <a:cs typeface="Calibri" panose="020F0502020204030204" pitchFamily="34" charset="0"/>
          </a:endParaRPr>
        </a:p>
      </dsp:txBody>
      <dsp:txXfrm>
        <a:off x="1507642" y="200206"/>
        <a:ext cx="986832" cy="4218610"/>
      </dsp:txXfrm>
    </dsp:sp>
    <dsp:sp modelId="{A4E2B80C-BDF2-D945-8CFC-5A3A50DAA138}">
      <dsp:nvSpPr>
        <dsp:cNvPr id="0" name=""/>
        <dsp:cNvSpPr/>
      </dsp:nvSpPr>
      <dsp:spPr>
        <a:xfrm>
          <a:off x="2630000" y="2179530"/>
          <a:ext cx="222226" cy="259962"/>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kern="1200">
            <a:latin typeface="Calibri" panose="020F0502020204030204" pitchFamily="34" charset="0"/>
            <a:cs typeface="Calibri" panose="020F0502020204030204" pitchFamily="34" charset="0"/>
          </a:endParaRPr>
        </a:p>
      </dsp:txBody>
      <dsp:txXfrm>
        <a:off x="2630000" y="2231522"/>
        <a:ext cx="155558" cy="155978"/>
      </dsp:txXfrm>
    </dsp:sp>
    <dsp:sp modelId="{E6665802-324D-2649-9804-252D895E3AE4}">
      <dsp:nvSpPr>
        <dsp:cNvPr id="0" name=""/>
        <dsp:cNvSpPr/>
      </dsp:nvSpPr>
      <dsp:spPr>
        <a:xfrm>
          <a:off x="2944471" y="169504"/>
          <a:ext cx="1048236" cy="4280014"/>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VN" sz="2400" kern="1200">
              <a:latin typeface="Calibri" panose="020F0502020204030204" pitchFamily="34" charset="0"/>
              <a:cs typeface="Calibri" panose="020F0502020204030204" pitchFamily="34" charset="0"/>
            </a:rPr>
            <a:t>Xác định rõ người nghe bài </a:t>
          </a:r>
          <a:endParaRPr lang="vi-VN" sz="2400" kern="1200">
            <a:latin typeface="Calibri" panose="020F0502020204030204" pitchFamily="34" charset="0"/>
            <a:cs typeface="Calibri" panose="020F0502020204030204" pitchFamily="34" charset="0"/>
          </a:endParaRPr>
        </a:p>
      </dsp:txBody>
      <dsp:txXfrm>
        <a:off x="2975173" y="200206"/>
        <a:ext cx="986832" cy="4218610"/>
      </dsp:txXfrm>
    </dsp:sp>
    <dsp:sp modelId="{E6AF2A96-F059-2C4F-96C4-01087D2DB7BB}">
      <dsp:nvSpPr>
        <dsp:cNvPr id="0" name=""/>
        <dsp:cNvSpPr/>
      </dsp:nvSpPr>
      <dsp:spPr>
        <a:xfrm>
          <a:off x="4097532" y="2179530"/>
          <a:ext cx="222226" cy="259962"/>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kern="1200">
            <a:latin typeface="Calibri" panose="020F0502020204030204" pitchFamily="34" charset="0"/>
            <a:cs typeface="Calibri" panose="020F0502020204030204" pitchFamily="34" charset="0"/>
          </a:endParaRPr>
        </a:p>
      </dsp:txBody>
      <dsp:txXfrm>
        <a:off x="4097532" y="2231522"/>
        <a:ext cx="155558" cy="155978"/>
      </dsp:txXfrm>
    </dsp:sp>
    <dsp:sp modelId="{289D052C-BCF8-0047-8AAF-DD933B6DE6A1}">
      <dsp:nvSpPr>
        <dsp:cNvPr id="0" name=""/>
        <dsp:cNvSpPr/>
      </dsp:nvSpPr>
      <dsp:spPr>
        <a:xfrm>
          <a:off x="4412003" y="169504"/>
          <a:ext cx="1048236" cy="4280014"/>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VN" sz="2400" kern="1200">
              <a:latin typeface="Calibri" panose="020F0502020204030204" pitchFamily="34" charset="0"/>
              <a:cs typeface="Calibri" panose="020F0502020204030204" pitchFamily="34" charset="0"/>
            </a:rPr>
            <a:t>Xác định thời lượng trình bày </a:t>
          </a:r>
          <a:endParaRPr lang="vi-VN" sz="2400" kern="1200">
            <a:latin typeface="Calibri" panose="020F0502020204030204" pitchFamily="34" charset="0"/>
            <a:cs typeface="Calibri" panose="020F0502020204030204" pitchFamily="34" charset="0"/>
          </a:endParaRPr>
        </a:p>
      </dsp:txBody>
      <dsp:txXfrm>
        <a:off x="4442705" y="200206"/>
        <a:ext cx="986832" cy="4218610"/>
      </dsp:txXfrm>
    </dsp:sp>
    <dsp:sp modelId="{D868A757-1038-1841-B027-E22CDF636237}">
      <dsp:nvSpPr>
        <dsp:cNvPr id="0" name=""/>
        <dsp:cNvSpPr/>
      </dsp:nvSpPr>
      <dsp:spPr>
        <a:xfrm>
          <a:off x="5565063" y="2179530"/>
          <a:ext cx="222226" cy="259962"/>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kern="1200">
            <a:latin typeface="Calibri" panose="020F0502020204030204" pitchFamily="34" charset="0"/>
            <a:cs typeface="Calibri" panose="020F0502020204030204" pitchFamily="34" charset="0"/>
          </a:endParaRPr>
        </a:p>
      </dsp:txBody>
      <dsp:txXfrm>
        <a:off x="5565063" y="2231522"/>
        <a:ext cx="155558" cy="155978"/>
      </dsp:txXfrm>
    </dsp:sp>
    <dsp:sp modelId="{6FBFCBF8-3A57-6744-9A16-5E9B6C08B200}">
      <dsp:nvSpPr>
        <dsp:cNvPr id="0" name=""/>
        <dsp:cNvSpPr/>
      </dsp:nvSpPr>
      <dsp:spPr>
        <a:xfrm>
          <a:off x="5879534" y="169504"/>
          <a:ext cx="1048236" cy="4280014"/>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VN" sz="2400" kern="1200" dirty="0">
              <a:latin typeface="Calibri" panose="020F0502020204030204" pitchFamily="34" charset="0"/>
              <a:cs typeface="Calibri" panose="020F0502020204030204" pitchFamily="34" charset="0"/>
            </a:rPr>
            <a:t>Chuẩn bị dàn ý cho bài thuyết trình</a:t>
          </a:r>
          <a:endParaRPr lang="en-US" sz="2400" kern="1200" dirty="0">
            <a:latin typeface="Calibri" panose="020F0502020204030204" pitchFamily="34" charset="0"/>
            <a:cs typeface="Calibri" panose="020F0502020204030204" pitchFamily="34" charset="0"/>
          </a:endParaRPr>
        </a:p>
      </dsp:txBody>
      <dsp:txXfrm>
        <a:off x="5910236" y="200206"/>
        <a:ext cx="986832" cy="4218610"/>
      </dsp:txXfrm>
    </dsp:sp>
    <dsp:sp modelId="{B5D034AB-F79C-D848-A600-FC517B0744C9}">
      <dsp:nvSpPr>
        <dsp:cNvPr id="0" name=""/>
        <dsp:cNvSpPr/>
      </dsp:nvSpPr>
      <dsp:spPr>
        <a:xfrm>
          <a:off x="7032594" y="2179530"/>
          <a:ext cx="222226" cy="259962"/>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kern="1200">
            <a:latin typeface="Calibri" panose="020F0502020204030204" pitchFamily="34" charset="0"/>
            <a:cs typeface="Calibri" panose="020F0502020204030204" pitchFamily="34" charset="0"/>
          </a:endParaRPr>
        </a:p>
      </dsp:txBody>
      <dsp:txXfrm>
        <a:off x="7032594" y="2231522"/>
        <a:ext cx="155558" cy="155978"/>
      </dsp:txXfrm>
    </dsp:sp>
    <dsp:sp modelId="{0F4BA951-605F-DA49-92B4-7FE1EA5ADBDA}">
      <dsp:nvSpPr>
        <dsp:cNvPr id="0" name=""/>
        <dsp:cNvSpPr/>
      </dsp:nvSpPr>
      <dsp:spPr>
        <a:xfrm>
          <a:off x="7347065" y="169504"/>
          <a:ext cx="1048236" cy="4280014"/>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VN" sz="2400" kern="1200" dirty="0">
              <a:latin typeface="Calibri" panose="020F0502020204030204" pitchFamily="34" charset="0"/>
              <a:cs typeface="Calibri" panose="020F0502020204030204" pitchFamily="34" charset="0"/>
            </a:rPr>
            <a:t> Chuẩn bị các tư liệu, thiết bị hỗ trợ </a:t>
          </a:r>
          <a:endParaRPr lang="vi-VN" sz="2400" kern="1200" dirty="0">
            <a:latin typeface="Calibri" panose="020F0502020204030204" pitchFamily="34" charset="0"/>
            <a:cs typeface="Calibri" panose="020F0502020204030204" pitchFamily="34" charset="0"/>
          </a:endParaRPr>
        </a:p>
      </dsp:txBody>
      <dsp:txXfrm>
        <a:off x="7377767" y="200206"/>
        <a:ext cx="986832" cy="4218610"/>
      </dsp:txXfrm>
    </dsp:sp>
    <dsp:sp modelId="{CEED5D52-09FD-5042-BA3D-E5F56F89B230}">
      <dsp:nvSpPr>
        <dsp:cNvPr id="0" name=""/>
        <dsp:cNvSpPr/>
      </dsp:nvSpPr>
      <dsp:spPr>
        <a:xfrm>
          <a:off x="8500125" y="2179530"/>
          <a:ext cx="222226" cy="259962"/>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kern="1200">
            <a:latin typeface="Calibri" panose="020F0502020204030204" pitchFamily="34" charset="0"/>
            <a:cs typeface="Calibri" panose="020F0502020204030204" pitchFamily="34" charset="0"/>
          </a:endParaRPr>
        </a:p>
      </dsp:txBody>
      <dsp:txXfrm>
        <a:off x="8500125" y="2231522"/>
        <a:ext cx="155558" cy="155978"/>
      </dsp:txXfrm>
    </dsp:sp>
    <dsp:sp modelId="{1A2401F5-3069-7E46-B714-5A0E281E3C37}">
      <dsp:nvSpPr>
        <dsp:cNvPr id="0" name=""/>
        <dsp:cNvSpPr/>
      </dsp:nvSpPr>
      <dsp:spPr>
        <a:xfrm>
          <a:off x="8814596" y="169504"/>
          <a:ext cx="1048236" cy="4280014"/>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VN" sz="2400" kern="1200" dirty="0">
              <a:latin typeface="Calibri" panose="020F0502020204030204" pitchFamily="34" charset="0"/>
              <a:cs typeface="Calibri" panose="020F0502020204030204" pitchFamily="34" charset="0"/>
            </a:rPr>
            <a:t>Người nghe cần chuẩn bị vấn đề và câu hỏi để tham gia thảo luận</a:t>
          </a:r>
          <a:endParaRPr lang="vi-VN" sz="2400" kern="1200" dirty="0">
            <a:latin typeface="Calibri" panose="020F0502020204030204" pitchFamily="34" charset="0"/>
            <a:cs typeface="Calibri" panose="020F0502020204030204" pitchFamily="34" charset="0"/>
          </a:endParaRPr>
        </a:p>
      </dsp:txBody>
      <dsp:txXfrm>
        <a:off x="8845298" y="200206"/>
        <a:ext cx="986832" cy="4218610"/>
      </dsp:txXfrm>
    </dsp:sp>
    <dsp:sp modelId="{756A3962-7EE3-034A-B9A6-87AD44F633AC}">
      <dsp:nvSpPr>
        <dsp:cNvPr id="0" name=""/>
        <dsp:cNvSpPr/>
      </dsp:nvSpPr>
      <dsp:spPr>
        <a:xfrm>
          <a:off x="9967657" y="2179530"/>
          <a:ext cx="222226" cy="259962"/>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kern="1200">
            <a:latin typeface="Calibri" panose="020F0502020204030204" pitchFamily="34" charset="0"/>
            <a:cs typeface="Calibri" panose="020F0502020204030204" pitchFamily="34" charset="0"/>
          </a:endParaRPr>
        </a:p>
      </dsp:txBody>
      <dsp:txXfrm>
        <a:off x="9967657" y="2231522"/>
        <a:ext cx="155558" cy="155978"/>
      </dsp:txXfrm>
    </dsp:sp>
    <dsp:sp modelId="{9CC52DC5-95C2-4842-A766-6ED47868E2F6}">
      <dsp:nvSpPr>
        <dsp:cNvPr id="0" name=""/>
        <dsp:cNvSpPr/>
      </dsp:nvSpPr>
      <dsp:spPr>
        <a:xfrm>
          <a:off x="10282128" y="169504"/>
          <a:ext cx="1048236" cy="4280014"/>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VN" sz="2400" kern="1200" dirty="0">
              <a:latin typeface="Calibri" panose="020F0502020204030204" pitchFamily="34" charset="0"/>
              <a:cs typeface="Calibri" panose="020F0502020204030204" pitchFamily="34" charset="0"/>
            </a:rPr>
            <a:t>Người nghe cần chuẩn bị vấn đề và câu hỏi để tham gia thảo luận</a:t>
          </a:r>
          <a:endParaRPr lang="vi-VN" sz="2400" kern="1200" dirty="0">
            <a:latin typeface="Calibri" panose="020F0502020204030204" pitchFamily="34" charset="0"/>
            <a:cs typeface="Calibri" panose="020F0502020204030204" pitchFamily="34" charset="0"/>
          </a:endParaRPr>
        </a:p>
      </dsp:txBody>
      <dsp:txXfrm>
        <a:off x="10312830" y="200206"/>
        <a:ext cx="986832" cy="421861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BA7203-16C4-0F4D-A4BF-044F0D157FB4}">
      <dsp:nvSpPr>
        <dsp:cNvPr id="0" name=""/>
        <dsp:cNvSpPr/>
      </dsp:nvSpPr>
      <dsp:spPr>
        <a:xfrm>
          <a:off x="4571" y="1227564"/>
          <a:ext cx="1998852" cy="1199311"/>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latin typeface="Calibri" panose="020F0502020204030204" pitchFamily="34" charset="0"/>
              <a:cs typeface="Calibri" panose="020F0502020204030204" pitchFamily="34" charset="0"/>
            </a:rPr>
            <a:t>1. </a:t>
          </a:r>
          <a:r>
            <a:rPr lang="en-US" sz="2800" kern="1200" dirty="0" err="1">
              <a:latin typeface="Calibri" panose="020F0502020204030204" pitchFamily="34" charset="0"/>
              <a:cs typeface="Calibri" panose="020F0502020204030204" pitchFamily="34" charset="0"/>
            </a:rPr>
            <a:t>Chuẩn</a:t>
          </a:r>
          <a:r>
            <a:rPr lang="en-US" sz="2800" kern="1200" dirty="0">
              <a:latin typeface="Calibri" panose="020F0502020204030204" pitchFamily="34" charset="0"/>
              <a:cs typeface="Calibri" panose="020F0502020204030204" pitchFamily="34" charset="0"/>
            </a:rPr>
            <a:t> </a:t>
          </a:r>
          <a:r>
            <a:rPr lang="en-US" sz="2800" kern="1200" dirty="0" err="1">
              <a:latin typeface="Calibri" panose="020F0502020204030204" pitchFamily="34" charset="0"/>
              <a:cs typeface="Calibri" panose="020F0502020204030204" pitchFamily="34" charset="0"/>
            </a:rPr>
            <a:t>bị</a:t>
          </a:r>
          <a:endParaRPr lang="en-US" sz="2800" kern="1200" dirty="0">
            <a:latin typeface="Calibri" panose="020F0502020204030204" pitchFamily="34" charset="0"/>
            <a:cs typeface="Calibri" panose="020F0502020204030204" pitchFamily="34" charset="0"/>
          </a:endParaRPr>
        </a:p>
      </dsp:txBody>
      <dsp:txXfrm>
        <a:off x="39698" y="1262691"/>
        <a:ext cx="1928598" cy="1129057"/>
      </dsp:txXfrm>
    </dsp:sp>
    <dsp:sp modelId="{E20FE269-3746-9741-AE0E-46C93CA11E2F}">
      <dsp:nvSpPr>
        <dsp:cNvPr id="0" name=""/>
        <dsp:cNvSpPr/>
      </dsp:nvSpPr>
      <dsp:spPr>
        <a:xfrm>
          <a:off x="2203309" y="1579362"/>
          <a:ext cx="423756" cy="495715"/>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244600">
            <a:lnSpc>
              <a:spcPct val="90000"/>
            </a:lnSpc>
            <a:spcBef>
              <a:spcPct val="0"/>
            </a:spcBef>
            <a:spcAft>
              <a:spcPct val="35000"/>
            </a:spcAft>
            <a:buNone/>
          </a:pPr>
          <a:endParaRPr lang="en-US" sz="2800" kern="1200">
            <a:latin typeface="Calibri" panose="020F0502020204030204" pitchFamily="34" charset="0"/>
            <a:cs typeface="Calibri" panose="020F0502020204030204" pitchFamily="34" charset="0"/>
          </a:endParaRPr>
        </a:p>
      </dsp:txBody>
      <dsp:txXfrm>
        <a:off x="2203309" y="1678505"/>
        <a:ext cx="296629" cy="297429"/>
      </dsp:txXfrm>
    </dsp:sp>
    <dsp:sp modelId="{5AA765DC-AF95-AC4E-93F9-2857BDF42001}">
      <dsp:nvSpPr>
        <dsp:cNvPr id="0" name=""/>
        <dsp:cNvSpPr/>
      </dsp:nvSpPr>
      <dsp:spPr>
        <a:xfrm>
          <a:off x="2802965" y="1227564"/>
          <a:ext cx="1998852" cy="1199311"/>
        </a:xfrm>
        <a:prstGeom prst="roundRect">
          <a:avLst>
            <a:gd name="adj" fmla="val 10000"/>
          </a:avLst>
        </a:prstGeom>
        <a:solidFill>
          <a:schemeClr val="accent3">
            <a:hueOff val="903533"/>
            <a:satOff val="33333"/>
            <a:lumOff val="-490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latin typeface="Calibri" panose="020F0502020204030204" pitchFamily="34" charset="0"/>
              <a:cs typeface="Calibri" panose="020F0502020204030204" pitchFamily="34" charset="0"/>
            </a:rPr>
            <a:t>2. </a:t>
          </a:r>
          <a:r>
            <a:rPr lang="en-US" sz="2800" kern="1200" dirty="0" err="1">
              <a:latin typeface="Calibri" panose="020F0502020204030204" pitchFamily="34" charset="0"/>
              <a:cs typeface="Calibri" panose="020F0502020204030204" pitchFamily="34" charset="0"/>
            </a:rPr>
            <a:t>Tìm</a:t>
          </a:r>
          <a:r>
            <a:rPr lang="en-US" sz="2800" kern="1200" dirty="0">
              <a:latin typeface="Calibri" panose="020F0502020204030204" pitchFamily="34" charset="0"/>
              <a:cs typeface="Calibri" panose="020F0502020204030204" pitchFamily="34" charset="0"/>
            </a:rPr>
            <a:t> </a:t>
          </a:r>
          <a:r>
            <a:rPr lang="en-US" sz="2800" kern="1200" dirty="0" err="1">
              <a:latin typeface="Calibri" panose="020F0502020204030204" pitchFamily="34" charset="0"/>
              <a:cs typeface="Calibri" panose="020F0502020204030204" pitchFamily="34" charset="0"/>
            </a:rPr>
            <a:t>ý</a:t>
          </a:r>
          <a:r>
            <a:rPr lang="en-US" sz="2800" kern="1200" dirty="0">
              <a:latin typeface="Calibri" panose="020F0502020204030204" pitchFamily="34" charset="0"/>
              <a:cs typeface="Calibri" panose="020F0502020204030204" pitchFamily="34" charset="0"/>
            </a:rPr>
            <a:t> </a:t>
          </a:r>
          <a:r>
            <a:rPr lang="en-US" sz="2800" kern="1200" dirty="0" err="1">
              <a:latin typeface="Calibri" panose="020F0502020204030204" pitchFamily="34" charset="0"/>
              <a:cs typeface="Calibri" panose="020F0502020204030204" pitchFamily="34" charset="0"/>
            </a:rPr>
            <a:t>và</a:t>
          </a:r>
          <a:r>
            <a:rPr lang="en-US" sz="2800" kern="1200" dirty="0">
              <a:latin typeface="Calibri" panose="020F0502020204030204" pitchFamily="34" charset="0"/>
              <a:cs typeface="Calibri" panose="020F0502020204030204" pitchFamily="34" charset="0"/>
            </a:rPr>
            <a:t> </a:t>
          </a:r>
          <a:r>
            <a:rPr lang="en-US" sz="2800" kern="1200" dirty="0" err="1">
              <a:latin typeface="Calibri" panose="020F0502020204030204" pitchFamily="34" charset="0"/>
              <a:cs typeface="Calibri" panose="020F0502020204030204" pitchFamily="34" charset="0"/>
            </a:rPr>
            <a:t>lập</a:t>
          </a:r>
          <a:r>
            <a:rPr lang="en-US" sz="2800" kern="1200" dirty="0">
              <a:latin typeface="Calibri" panose="020F0502020204030204" pitchFamily="34" charset="0"/>
              <a:cs typeface="Calibri" panose="020F0502020204030204" pitchFamily="34" charset="0"/>
            </a:rPr>
            <a:t> </a:t>
          </a:r>
          <a:r>
            <a:rPr lang="en-US" sz="2800" kern="1200" dirty="0" err="1">
              <a:latin typeface="Calibri" panose="020F0502020204030204" pitchFamily="34" charset="0"/>
              <a:cs typeface="Calibri" panose="020F0502020204030204" pitchFamily="34" charset="0"/>
            </a:rPr>
            <a:t>dàn</a:t>
          </a:r>
          <a:r>
            <a:rPr lang="en-US" sz="2800" kern="1200" dirty="0">
              <a:latin typeface="Calibri" panose="020F0502020204030204" pitchFamily="34" charset="0"/>
              <a:cs typeface="Calibri" panose="020F0502020204030204" pitchFamily="34" charset="0"/>
            </a:rPr>
            <a:t> </a:t>
          </a:r>
          <a:r>
            <a:rPr lang="en-US" sz="2800" kern="1200" dirty="0" err="1">
              <a:latin typeface="Calibri" panose="020F0502020204030204" pitchFamily="34" charset="0"/>
              <a:cs typeface="Calibri" panose="020F0502020204030204" pitchFamily="34" charset="0"/>
            </a:rPr>
            <a:t>ý</a:t>
          </a:r>
          <a:endParaRPr lang="en-US" sz="2800" kern="1200" dirty="0">
            <a:latin typeface="Calibri" panose="020F0502020204030204" pitchFamily="34" charset="0"/>
            <a:cs typeface="Calibri" panose="020F0502020204030204" pitchFamily="34" charset="0"/>
          </a:endParaRPr>
        </a:p>
      </dsp:txBody>
      <dsp:txXfrm>
        <a:off x="2838092" y="1262691"/>
        <a:ext cx="1928598" cy="1129057"/>
      </dsp:txXfrm>
    </dsp:sp>
    <dsp:sp modelId="{8DCD2AAC-56EF-DD4C-8A5A-0A9791C28C25}">
      <dsp:nvSpPr>
        <dsp:cNvPr id="0" name=""/>
        <dsp:cNvSpPr/>
      </dsp:nvSpPr>
      <dsp:spPr>
        <a:xfrm>
          <a:off x="5001702" y="1579362"/>
          <a:ext cx="423756" cy="495715"/>
        </a:xfrm>
        <a:prstGeom prst="rightArrow">
          <a:avLst>
            <a:gd name="adj1" fmla="val 60000"/>
            <a:gd name="adj2" fmla="val 50000"/>
          </a:avLst>
        </a:prstGeom>
        <a:solidFill>
          <a:schemeClr val="accent3">
            <a:hueOff val="1355300"/>
            <a:satOff val="50000"/>
            <a:lumOff val="-7353"/>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244600">
            <a:lnSpc>
              <a:spcPct val="90000"/>
            </a:lnSpc>
            <a:spcBef>
              <a:spcPct val="0"/>
            </a:spcBef>
            <a:spcAft>
              <a:spcPct val="35000"/>
            </a:spcAft>
            <a:buNone/>
          </a:pPr>
          <a:endParaRPr lang="en-US" sz="2800" kern="1200">
            <a:latin typeface="Calibri" panose="020F0502020204030204" pitchFamily="34" charset="0"/>
            <a:cs typeface="Calibri" panose="020F0502020204030204" pitchFamily="34" charset="0"/>
          </a:endParaRPr>
        </a:p>
      </dsp:txBody>
      <dsp:txXfrm>
        <a:off x="5001702" y="1678505"/>
        <a:ext cx="296629" cy="297429"/>
      </dsp:txXfrm>
    </dsp:sp>
    <dsp:sp modelId="{2349E588-CD5E-4747-B233-67E2EE77A368}">
      <dsp:nvSpPr>
        <dsp:cNvPr id="0" name=""/>
        <dsp:cNvSpPr/>
      </dsp:nvSpPr>
      <dsp:spPr>
        <a:xfrm>
          <a:off x="5601358" y="1227564"/>
          <a:ext cx="1998852" cy="1199311"/>
        </a:xfrm>
        <a:prstGeom prst="roundRect">
          <a:avLst>
            <a:gd name="adj" fmla="val 10000"/>
          </a:avLst>
        </a:prstGeom>
        <a:solidFill>
          <a:schemeClr val="accent3">
            <a:hueOff val="1807066"/>
            <a:satOff val="66667"/>
            <a:lumOff val="-980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err="1">
              <a:latin typeface="Calibri" panose="020F0502020204030204" pitchFamily="34" charset="0"/>
              <a:cs typeface="Calibri" panose="020F0502020204030204" pitchFamily="34" charset="0"/>
            </a:rPr>
            <a:t>Nói</a:t>
          </a:r>
          <a:r>
            <a:rPr lang="en-US" sz="2800" kern="1200" dirty="0">
              <a:latin typeface="Calibri" panose="020F0502020204030204" pitchFamily="34" charset="0"/>
              <a:cs typeface="Calibri" panose="020F0502020204030204" pitchFamily="34" charset="0"/>
            </a:rPr>
            <a:t> </a:t>
          </a:r>
          <a:r>
            <a:rPr lang="en-US" sz="2800" kern="1200" dirty="0" err="1">
              <a:latin typeface="Calibri" panose="020F0502020204030204" pitchFamily="34" charset="0"/>
              <a:cs typeface="Calibri" panose="020F0502020204030204" pitchFamily="34" charset="0"/>
            </a:rPr>
            <a:t>và</a:t>
          </a:r>
          <a:r>
            <a:rPr lang="en-US" sz="2800" kern="1200" dirty="0">
              <a:latin typeface="Calibri" panose="020F0502020204030204" pitchFamily="34" charset="0"/>
              <a:cs typeface="Calibri" panose="020F0502020204030204" pitchFamily="34" charset="0"/>
            </a:rPr>
            <a:t> </a:t>
          </a:r>
          <a:r>
            <a:rPr lang="en-US" sz="2800" kern="1200" dirty="0" err="1">
              <a:latin typeface="Calibri" panose="020F0502020204030204" pitchFamily="34" charset="0"/>
              <a:cs typeface="Calibri" panose="020F0502020204030204" pitchFamily="34" charset="0"/>
            </a:rPr>
            <a:t>nghe</a:t>
          </a:r>
          <a:endParaRPr lang="en-US" sz="2800" kern="1200" dirty="0">
            <a:latin typeface="Calibri" panose="020F0502020204030204" pitchFamily="34" charset="0"/>
            <a:cs typeface="Calibri" panose="020F0502020204030204" pitchFamily="34" charset="0"/>
          </a:endParaRPr>
        </a:p>
      </dsp:txBody>
      <dsp:txXfrm>
        <a:off x="5636485" y="1262691"/>
        <a:ext cx="1928598" cy="1129057"/>
      </dsp:txXfrm>
    </dsp:sp>
    <dsp:sp modelId="{3247157A-513D-0847-8C46-A03A3716CB10}">
      <dsp:nvSpPr>
        <dsp:cNvPr id="0" name=""/>
        <dsp:cNvSpPr/>
      </dsp:nvSpPr>
      <dsp:spPr>
        <a:xfrm>
          <a:off x="7800096" y="1579362"/>
          <a:ext cx="423756" cy="495715"/>
        </a:xfrm>
        <a:prstGeom prst="rightArrow">
          <a:avLst>
            <a:gd name="adj1" fmla="val 60000"/>
            <a:gd name="adj2" fmla="val 50000"/>
          </a:avLst>
        </a:prstGeom>
        <a:solidFill>
          <a:schemeClr val="accent3">
            <a:hueOff val="2710599"/>
            <a:satOff val="100000"/>
            <a:lumOff val="-14706"/>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244600">
            <a:lnSpc>
              <a:spcPct val="90000"/>
            </a:lnSpc>
            <a:spcBef>
              <a:spcPct val="0"/>
            </a:spcBef>
            <a:spcAft>
              <a:spcPct val="35000"/>
            </a:spcAft>
            <a:buNone/>
          </a:pPr>
          <a:endParaRPr lang="en-US" sz="2800" kern="1200">
            <a:latin typeface="Calibri" panose="020F0502020204030204" pitchFamily="34" charset="0"/>
            <a:cs typeface="Calibri" panose="020F0502020204030204" pitchFamily="34" charset="0"/>
          </a:endParaRPr>
        </a:p>
      </dsp:txBody>
      <dsp:txXfrm>
        <a:off x="7800096" y="1678505"/>
        <a:ext cx="296629" cy="297429"/>
      </dsp:txXfrm>
    </dsp:sp>
    <dsp:sp modelId="{DD72D35A-EC3A-434B-A511-3B3B28062EAD}">
      <dsp:nvSpPr>
        <dsp:cNvPr id="0" name=""/>
        <dsp:cNvSpPr/>
      </dsp:nvSpPr>
      <dsp:spPr>
        <a:xfrm>
          <a:off x="8399751" y="1227564"/>
          <a:ext cx="1998852" cy="1199311"/>
        </a:xfrm>
        <a:prstGeom prst="roundRect">
          <a:avLst>
            <a:gd name="adj" fmla="val 10000"/>
          </a:avLst>
        </a:prstGeom>
        <a:solidFill>
          <a:schemeClr val="accent3">
            <a:hueOff val="2710599"/>
            <a:satOff val="100000"/>
            <a:lumOff val="-147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err="1">
              <a:latin typeface="Calibri" panose="020F0502020204030204" pitchFamily="34" charset="0"/>
              <a:cs typeface="Calibri" panose="020F0502020204030204" pitchFamily="34" charset="0"/>
            </a:rPr>
            <a:t>Kiểm</a:t>
          </a:r>
          <a:r>
            <a:rPr lang="en-US" sz="2800" kern="1200" dirty="0">
              <a:latin typeface="Calibri" panose="020F0502020204030204" pitchFamily="34" charset="0"/>
              <a:cs typeface="Calibri" panose="020F0502020204030204" pitchFamily="34" charset="0"/>
            </a:rPr>
            <a:t> </a:t>
          </a:r>
          <a:r>
            <a:rPr lang="en-US" sz="2800" kern="1200" dirty="0" err="1">
              <a:latin typeface="Calibri" panose="020F0502020204030204" pitchFamily="34" charset="0"/>
              <a:cs typeface="Calibri" panose="020F0502020204030204" pitchFamily="34" charset="0"/>
            </a:rPr>
            <a:t>tra</a:t>
          </a:r>
          <a:r>
            <a:rPr lang="en-US" sz="2800" kern="1200" dirty="0">
              <a:latin typeface="Calibri" panose="020F0502020204030204" pitchFamily="34" charset="0"/>
              <a:cs typeface="Calibri" panose="020F0502020204030204" pitchFamily="34" charset="0"/>
            </a:rPr>
            <a:t> </a:t>
          </a:r>
          <a:r>
            <a:rPr lang="en-US" sz="2800" kern="1200" dirty="0" err="1">
              <a:latin typeface="Calibri" panose="020F0502020204030204" pitchFamily="34" charset="0"/>
              <a:cs typeface="Calibri" panose="020F0502020204030204" pitchFamily="34" charset="0"/>
            </a:rPr>
            <a:t>và</a:t>
          </a:r>
          <a:r>
            <a:rPr lang="en-US" sz="2800" kern="1200" dirty="0">
              <a:latin typeface="Calibri" panose="020F0502020204030204" pitchFamily="34" charset="0"/>
              <a:cs typeface="Calibri" panose="020F0502020204030204" pitchFamily="34" charset="0"/>
            </a:rPr>
            <a:t> </a:t>
          </a:r>
          <a:r>
            <a:rPr lang="en-US" sz="2800" kern="1200" dirty="0" err="1">
              <a:latin typeface="Calibri" panose="020F0502020204030204" pitchFamily="34" charset="0"/>
              <a:cs typeface="Calibri" panose="020F0502020204030204" pitchFamily="34" charset="0"/>
            </a:rPr>
            <a:t>chỉnh</a:t>
          </a:r>
          <a:r>
            <a:rPr lang="en-US" sz="2800" kern="1200" dirty="0">
              <a:latin typeface="Calibri" panose="020F0502020204030204" pitchFamily="34" charset="0"/>
              <a:cs typeface="Calibri" panose="020F0502020204030204" pitchFamily="34" charset="0"/>
            </a:rPr>
            <a:t> </a:t>
          </a:r>
          <a:r>
            <a:rPr lang="en-US" sz="2800" kern="1200" dirty="0" err="1">
              <a:latin typeface="Calibri" panose="020F0502020204030204" pitchFamily="34" charset="0"/>
              <a:cs typeface="Calibri" panose="020F0502020204030204" pitchFamily="34" charset="0"/>
            </a:rPr>
            <a:t>sửa</a:t>
          </a:r>
          <a:endParaRPr lang="en-US" sz="2800" kern="1200" dirty="0">
            <a:latin typeface="Calibri" panose="020F0502020204030204" pitchFamily="34" charset="0"/>
            <a:cs typeface="Calibri" panose="020F0502020204030204" pitchFamily="34" charset="0"/>
          </a:endParaRPr>
        </a:p>
      </dsp:txBody>
      <dsp:txXfrm>
        <a:off x="8434878" y="1262691"/>
        <a:ext cx="1928598" cy="1129057"/>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82F288E0-7875-42C4-84C8-98DBBD3BF4D2}" type="datetimeFigureOut">
              <a:rPr lang="zh-CN" altLang="en-US" smtClean="0"/>
              <a:t>2022/10/9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838200" y="365125"/>
            <a:ext cx="10515600" cy="58118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3" name="日期占位符 2"/>
          <p:cNvSpPr>
            <a:spLocks noGrp="1"/>
          </p:cNvSpPr>
          <p:nvPr>
            <p:ph type="dt" sz="half" idx="10"/>
          </p:nvPr>
        </p:nvSpPr>
        <p:spPr/>
        <p:txBody>
          <a:bodyPr/>
          <a:lstStyle/>
          <a:p>
            <a:fld id="{82F288E0-7875-42C4-84C8-98DBBD3BF4D2}" type="datetimeFigureOut">
              <a:rPr lang="zh-CN" altLang="en-US" smtClean="0"/>
              <a:t>2022/10/9</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82F288E0-7875-42C4-84C8-98DBBD3BF4D2}" type="datetimeFigureOut">
              <a:rPr lang="zh-CN" altLang="en-US" smtClean="0"/>
              <a:t>2022/10/9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82F288E0-7875-42C4-84C8-98DBBD3BF4D2}" type="datetimeFigureOut">
              <a:rPr lang="zh-CN" altLang="en-US" smtClean="0"/>
              <a:t>2022/10/9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82F288E0-7875-42C4-84C8-98DBBD3BF4D2}" type="datetimeFigureOut">
              <a:rPr lang="zh-CN" altLang="en-US" smtClean="0"/>
              <a:t>2022/10/9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1186774" y="1778438"/>
            <a:ext cx="4873574" cy="823912"/>
          </a:xfrm>
        </p:spPr>
        <p:txBody>
          <a:bodyPr anchor="ctr" anchorCtr="0"/>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a:r>
              <a:rPr lang="zh-CN" altLang="en-US"/>
              <a:t>单击此处编辑母版文本样式</a:t>
            </a:r>
          </a:p>
        </p:txBody>
      </p:sp>
      <p:sp>
        <p:nvSpPr>
          <p:cNvPr id="4" name="内容占位符 3"/>
          <p:cNvSpPr>
            <a:spLocks noGrp="1"/>
          </p:cNvSpPr>
          <p:nvPr>
            <p:ph sz="half" idx="2"/>
          </p:nvPr>
        </p:nvSpPr>
        <p:spPr>
          <a:xfrm>
            <a:off x="1186774" y="2665379"/>
            <a:ext cx="4873574" cy="3524284"/>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256938" y="1778438"/>
            <a:ext cx="4897576" cy="823912"/>
          </a:xfrm>
        </p:spPr>
        <p:txBody>
          <a:bodyPr anchor="ctr" anchorCtr="0"/>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a:r>
              <a:rPr lang="zh-CN" altLang="en-US"/>
              <a:t>单击此处编辑母版文本样式</a:t>
            </a:r>
          </a:p>
        </p:txBody>
      </p:sp>
      <p:sp>
        <p:nvSpPr>
          <p:cNvPr id="6" name="内容占位符 5"/>
          <p:cNvSpPr>
            <a:spLocks noGrp="1"/>
          </p:cNvSpPr>
          <p:nvPr>
            <p:ph sz="quarter" idx="4"/>
          </p:nvPr>
        </p:nvSpPr>
        <p:spPr>
          <a:xfrm>
            <a:off x="6256938" y="2665379"/>
            <a:ext cx="4897576" cy="3524284"/>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82F288E0-7875-42C4-84C8-98DBBD3BF4D2}" type="datetimeFigureOut">
              <a:rPr lang="zh-CN" altLang="en-US" smtClean="0"/>
              <a:t>2022/10/9</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82F288E0-7875-42C4-84C8-98DBBD3BF4D2}" type="datetimeFigureOut">
              <a:rPr lang="zh-CN" altLang="en-US" smtClean="0"/>
              <a:t>2022/10/9</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82F288E0-7875-42C4-84C8-98DBBD3BF4D2}" type="datetimeFigureOut">
              <a:rPr lang="zh-CN" altLang="en-US" smtClean="0"/>
              <a:t>2022/10/9</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4165349"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457201"/>
            <a:ext cx="6172200" cy="54038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4165349" cy="3811588"/>
          </a:xfrm>
        </p:spPr>
        <p:txBody>
          <a:bodyPr/>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82F288E0-7875-42C4-84C8-98DBBD3BF4D2}" type="datetimeFigureOut">
              <a:rPr lang="zh-CN" altLang="en-US" smtClean="0"/>
              <a:t>2022/10/9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82F288E0-7875-42C4-84C8-98DBBD3BF4D2}" type="datetimeFigureOut">
              <a:rPr lang="zh-CN" altLang="en-US" smtClean="0"/>
              <a:t>2022/10/9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F288E0-7875-42C4-84C8-98DBBD3BF4D2}" type="datetimeFigureOut">
              <a:rPr lang="zh-CN" altLang="en-US" smtClean="0"/>
              <a:t>2022/10/9</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9BB5D0-35E4-459D-AEF3-FE4D7C45CC19}"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4.png"/><Relationship Id="rId7" Type="http://schemas.openxmlformats.org/officeDocument/2006/relationships/diagramColors" Target="../diagrams/colors1.xml"/><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4.png"/><Relationship Id="rId7" Type="http://schemas.openxmlformats.org/officeDocument/2006/relationships/diagramColors" Target="../diagrams/colors2.xml"/><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9.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descr="未标题-1"/>
          <p:cNvPicPr>
            <a:picLocks noChangeAspect="1"/>
          </p:cNvPicPr>
          <p:nvPr/>
        </p:nvPicPr>
        <p:blipFill>
          <a:blip r:embed="rId2"/>
          <a:stretch>
            <a:fillRect/>
          </a:stretch>
        </p:blipFill>
        <p:spPr>
          <a:xfrm>
            <a:off x="2495550" y="183515"/>
            <a:ext cx="7200900" cy="6017895"/>
          </a:xfrm>
          <a:prstGeom prst="rect">
            <a:avLst/>
          </a:prstGeom>
        </p:spPr>
      </p:pic>
      <p:pic>
        <p:nvPicPr>
          <p:cNvPr id="2" name="Picture 1">
            <a:extLst>
              <a:ext uri="{FF2B5EF4-FFF2-40B4-BE49-F238E27FC236}">
                <a16:creationId xmlns:a16="http://schemas.microsoft.com/office/drawing/2014/main" id="{02BDD493-B7E8-164C-96BA-B9C7617269EC}"/>
              </a:ext>
            </a:extLst>
          </p:cNvPr>
          <p:cNvPicPr>
            <a:picLocks noChangeAspect="1"/>
          </p:cNvPicPr>
          <p:nvPr/>
        </p:nvPicPr>
        <p:blipFill>
          <a:blip r:embed="rId3"/>
          <a:stretch>
            <a:fillRect/>
          </a:stretch>
        </p:blipFill>
        <p:spPr>
          <a:xfrm>
            <a:off x="3587261" y="2120168"/>
            <a:ext cx="5219212" cy="261766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 calcmode="lin" valueType="num">
                                      <p:cBhvr>
                                        <p:cTn id="9" dur="500" fill="hold"/>
                                        <p:tgtEl>
                                          <p:spTgt spid="2"/>
                                        </p:tgtEl>
                                        <p:attrNameLst>
                                          <p:attrName>style.rotation</p:attrName>
                                        </p:attrNameLst>
                                      </p:cBhvr>
                                      <p:tavLst>
                                        <p:tav tm="0">
                                          <p:val>
                                            <p:fltVal val="360"/>
                                          </p:val>
                                        </p:tav>
                                        <p:tav tm="100000">
                                          <p:val>
                                            <p:fltVal val="0"/>
                                          </p:val>
                                        </p:tav>
                                      </p:tavLst>
                                    </p:anim>
                                    <p:animEffect transition="in" filter="fade">
                                      <p:cBhvr>
                                        <p:cTn id="10" dur="500"/>
                                        <p:tgtEl>
                                          <p:spTgt spid="2"/>
                                        </p:tgtEl>
                                      </p:cBhvr>
                                    </p:animEffect>
                                  </p:childTnLst>
                                </p:cTn>
                              </p:par>
                              <p:par>
                                <p:cTn id="11" presetID="49" presetClass="entr" presetSubtype="0" decel="100000" fill="hold" nodeType="with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p:cTn id="13" dur="500" fill="hold"/>
                                        <p:tgtEl>
                                          <p:spTgt spid="5"/>
                                        </p:tgtEl>
                                        <p:attrNameLst>
                                          <p:attrName>ppt_w</p:attrName>
                                        </p:attrNameLst>
                                      </p:cBhvr>
                                      <p:tavLst>
                                        <p:tav tm="0">
                                          <p:val>
                                            <p:fltVal val="0"/>
                                          </p:val>
                                        </p:tav>
                                        <p:tav tm="100000">
                                          <p:val>
                                            <p:strVal val="#ppt_w"/>
                                          </p:val>
                                        </p:tav>
                                      </p:tavLst>
                                    </p:anim>
                                    <p:anim calcmode="lin" valueType="num">
                                      <p:cBhvr>
                                        <p:cTn id="14" dur="500" fill="hold"/>
                                        <p:tgtEl>
                                          <p:spTgt spid="5"/>
                                        </p:tgtEl>
                                        <p:attrNameLst>
                                          <p:attrName>ppt_h</p:attrName>
                                        </p:attrNameLst>
                                      </p:cBhvr>
                                      <p:tavLst>
                                        <p:tav tm="0">
                                          <p:val>
                                            <p:fltVal val="0"/>
                                          </p:val>
                                        </p:tav>
                                        <p:tav tm="100000">
                                          <p:val>
                                            <p:strVal val="#ppt_h"/>
                                          </p:val>
                                        </p:tav>
                                      </p:tavLst>
                                    </p:anim>
                                    <p:anim calcmode="lin" valueType="num">
                                      <p:cBhvr>
                                        <p:cTn id="15" dur="500" fill="hold"/>
                                        <p:tgtEl>
                                          <p:spTgt spid="5"/>
                                        </p:tgtEl>
                                        <p:attrNameLst>
                                          <p:attrName>style.rotation</p:attrName>
                                        </p:attrNameLst>
                                      </p:cBhvr>
                                      <p:tavLst>
                                        <p:tav tm="0">
                                          <p:val>
                                            <p:fltVal val="360"/>
                                          </p:val>
                                        </p:tav>
                                        <p:tav tm="100000">
                                          <p:val>
                                            <p:fltVal val="0"/>
                                          </p:val>
                                        </p:tav>
                                      </p:tavLst>
                                    </p:anim>
                                    <p:animEffect transition="in" filter="fade">
                                      <p:cBhvr>
                                        <p:cTn id="1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9065297E-5C4E-DD4E-8099-B746E730F42F}"/>
              </a:ext>
            </a:extLst>
          </p:cNvPr>
          <p:cNvGraphicFramePr>
            <a:graphicFrameLocks noGrp="1"/>
          </p:cNvGraphicFramePr>
          <p:nvPr>
            <p:extLst>
              <p:ext uri="{D42A27DB-BD31-4B8C-83A1-F6EECF244321}">
                <p14:modId xmlns:p14="http://schemas.microsoft.com/office/powerpoint/2010/main" val="2069957239"/>
              </p:ext>
            </p:extLst>
          </p:nvPr>
        </p:nvGraphicFramePr>
        <p:xfrm>
          <a:off x="233680" y="255299"/>
          <a:ext cx="11724640" cy="6200776"/>
        </p:xfrm>
        <a:graphic>
          <a:graphicData uri="http://schemas.openxmlformats.org/drawingml/2006/table">
            <a:tbl>
              <a:tblPr firstRow="1" firstCol="1" bandRow="1">
                <a:tableStyleId>{5940675A-B579-460E-94D1-54222C63F5DA}</a:tableStyleId>
              </a:tblPr>
              <a:tblGrid>
                <a:gridCol w="3644808">
                  <a:extLst>
                    <a:ext uri="{9D8B030D-6E8A-4147-A177-3AD203B41FA5}">
                      <a16:colId xmlns:a16="http://schemas.microsoft.com/office/drawing/2014/main" val="1086751837"/>
                    </a:ext>
                  </a:extLst>
                </a:gridCol>
                <a:gridCol w="3960000">
                  <a:extLst>
                    <a:ext uri="{9D8B030D-6E8A-4147-A177-3AD203B41FA5}">
                      <a16:colId xmlns:a16="http://schemas.microsoft.com/office/drawing/2014/main" val="3239891795"/>
                    </a:ext>
                  </a:extLst>
                </a:gridCol>
                <a:gridCol w="4119832">
                  <a:extLst>
                    <a:ext uri="{9D8B030D-6E8A-4147-A177-3AD203B41FA5}">
                      <a16:colId xmlns:a16="http://schemas.microsoft.com/office/drawing/2014/main" val="4067071660"/>
                    </a:ext>
                  </a:extLst>
                </a:gridCol>
              </a:tblGrid>
              <a:tr h="776062">
                <a:tc>
                  <a:txBody>
                    <a:bodyPr/>
                    <a:lstStyle/>
                    <a:p>
                      <a:pPr algn="ctr">
                        <a:lnSpc>
                          <a:spcPct val="150000"/>
                        </a:lnSpc>
                        <a:spcAft>
                          <a:spcPts val="800"/>
                        </a:spcAft>
                      </a:pPr>
                      <a:r>
                        <a:rPr lang="en-US" sz="2000" b="1" dirty="0">
                          <a:solidFill>
                            <a:schemeClr val="tx1"/>
                          </a:solidFill>
                          <a:effectLst/>
                        </a:rPr>
                        <a:t>K – </a:t>
                      </a:r>
                      <a:r>
                        <a:rPr lang="en-US" sz="2000" b="1" dirty="0" err="1">
                          <a:solidFill>
                            <a:schemeClr val="tx1"/>
                          </a:solidFill>
                          <a:effectLst/>
                        </a:rPr>
                        <a:t>Điều</a:t>
                      </a:r>
                      <a:r>
                        <a:rPr lang="en-US" sz="2000" b="1" dirty="0">
                          <a:solidFill>
                            <a:schemeClr val="tx1"/>
                          </a:solidFill>
                          <a:effectLst/>
                        </a:rPr>
                        <a:t> </a:t>
                      </a:r>
                      <a:r>
                        <a:rPr lang="en-US" sz="2000" b="1" dirty="0" err="1">
                          <a:solidFill>
                            <a:schemeClr val="tx1"/>
                          </a:solidFill>
                          <a:effectLst/>
                        </a:rPr>
                        <a:t>đã</a:t>
                      </a:r>
                      <a:r>
                        <a:rPr lang="en-US" sz="2000" b="1" dirty="0">
                          <a:solidFill>
                            <a:schemeClr val="tx1"/>
                          </a:solidFill>
                          <a:effectLst/>
                        </a:rPr>
                        <a:t> </a:t>
                      </a:r>
                      <a:r>
                        <a:rPr lang="en-US" sz="2000" b="1" dirty="0" err="1">
                          <a:solidFill>
                            <a:schemeClr val="tx1"/>
                          </a:solidFill>
                          <a:effectLst/>
                        </a:rPr>
                        <a:t>biết</a:t>
                      </a:r>
                      <a:endParaRPr lang="en-VN" sz="2000" b="1" dirty="0">
                        <a:solidFill>
                          <a:schemeClr val="tx1"/>
                        </a:solidFill>
                        <a:effectLst/>
                      </a:endParaRPr>
                    </a:p>
                    <a:p>
                      <a:pPr algn="ctr">
                        <a:lnSpc>
                          <a:spcPct val="150000"/>
                        </a:lnSpc>
                        <a:spcAft>
                          <a:spcPts val="800"/>
                        </a:spcAft>
                      </a:pPr>
                      <a:r>
                        <a:rPr lang="en-US" sz="2000" b="1" dirty="0">
                          <a:solidFill>
                            <a:schemeClr val="tx1"/>
                          </a:solidFill>
                          <a:effectLst/>
                        </a:rPr>
                        <a:t>(</a:t>
                      </a:r>
                      <a:r>
                        <a:rPr lang="en-US" sz="2000" b="1" dirty="0" err="1">
                          <a:solidFill>
                            <a:schemeClr val="tx1"/>
                          </a:solidFill>
                          <a:effectLst/>
                        </a:rPr>
                        <a:t>Liệt</a:t>
                      </a:r>
                      <a:r>
                        <a:rPr lang="en-US" sz="2000" b="1" dirty="0">
                          <a:solidFill>
                            <a:schemeClr val="tx1"/>
                          </a:solidFill>
                          <a:effectLst/>
                        </a:rPr>
                        <a:t> </a:t>
                      </a:r>
                      <a:r>
                        <a:rPr lang="en-US" sz="2000" b="1" dirty="0" err="1">
                          <a:solidFill>
                            <a:schemeClr val="tx1"/>
                          </a:solidFill>
                          <a:effectLst/>
                        </a:rPr>
                        <a:t>kê</a:t>
                      </a:r>
                      <a:r>
                        <a:rPr lang="en-US" sz="2000" b="1" dirty="0">
                          <a:solidFill>
                            <a:schemeClr val="tx1"/>
                          </a:solidFill>
                          <a:effectLst/>
                        </a:rPr>
                        <a:t> </a:t>
                      </a:r>
                      <a:r>
                        <a:rPr lang="en-US" sz="2000" b="1" dirty="0" err="1">
                          <a:solidFill>
                            <a:schemeClr val="tx1"/>
                          </a:solidFill>
                          <a:effectLst/>
                        </a:rPr>
                        <a:t>các</a:t>
                      </a:r>
                      <a:r>
                        <a:rPr lang="en-US" sz="2000" b="1" dirty="0">
                          <a:solidFill>
                            <a:schemeClr val="tx1"/>
                          </a:solidFill>
                          <a:effectLst/>
                        </a:rPr>
                        <a:t> </a:t>
                      </a:r>
                      <a:r>
                        <a:rPr lang="en-US" sz="2000" b="1" dirty="0" err="1">
                          <a:solidFill>
                            <a:schemeClr val="tx1"/>
                          </a:solidFill>
                          <a:effectLst/>
                        </a:rPr>
                        <a:t>yêu</a:t>
                      </a:r>
                      <a:r>
                        <a:rPr lang="en-US" sz="2000" b="1" dirty="0">
                          <a:solidFill>
                            <a:schemeClr val="tx1"/>
                          </a:solidFill>
                          <a:effectLst/>
                        </a:rPr>
                        <a:t> </a:t>
                      </a:r>
                      <a:r>
                        <a:rPr lang="en-US" sz="2000" b="1" dirty="0" err="1">
                          <a:solidFill>
                            <a:schemeClr val="tx1"/>
                          </a:solidFill>
                          <a:effectLst/>
                        </a:rPr>
                        <a:t>cầu</a:t>
                      </a:r>
                      <a:r>
                        <a:rPr lang="en-US" sz="2000" b="1" dirty="0">
                          <a:solidFill>
                            <a:schemeClr val="tx1"/>
                          </a:solidFill>
                          <a:effectLst/>
                        </a:rPr>
                        <a:t> </a:t>
                      </a:r>
                      <a:r>
                        <a:rPr lang="en-US" sz="2000" b="1" dirty="0" err="1">
                          <a:solidFill>
                            <a:schemeClr val="tx1"/>
                          </a:solidFill>
                          <a:effectLst/>
                        </a:rPr>
                        <a:t>cần</a:t>
                      </a:r>
                      <a:r>
                        <a:rPr lang="en-US" sz="2000" b="1" dirty="0">
                          <a:solidFill>
                            <a:schemeClr val="tx1"/>
                          </a:solidFill>
                          <a:effectLst/>
                        </a:rPr>
                        <a:t> </a:t>
                      </a:r>
                      <a:r>
                        <a:rPr lang="en-US" sz="2000" b="1" dirty="0" err="1">
                          <a:solidFill>
                            <a:schemeClr val="tx1"/>
                          </a:solidFill>
                          <a:effectLst/>
                        </a:rPr>
                        <a:t>có</a:t>
                      </a:r>
                      <a:r>
                        <a:rPr lang="en-US" sz="2000" b="1" dirty="0">
                          <a:solidFill>
                            <a:schemeClr val="tx1"/>
                          </a:solidFill>
                          <a:effectLst/>
                        </a:rPr>
                        <a:t> </a:t>
                      </a:r>
                      <a:r>
                        <a:rPr lang="en-US" sz="2000" b="1" dirty="0" err="1">
                          <a:solidFill>
                            <a:schemeClr val="tx1"/>
                          </a:solidFill>
                          <a:effectLst/>
                        </a:rPr>
                        <a:t>của</a:t>
                      </a:r>
                      <a:r>
                        <a:rPr lang="en-US" sz="2000" b="1" dirty="0">
                          <a:solidFill>
                            <a:schemeClr val="tx1"/>
                          </a:solidFill>
                          <a:effectLst/>
                        </a:rPr>
                        <a:t> </a:t>
                      </a:r>
                      <a:r>
                        <a:rPr lang="en-US" sz="2000" b="1" dirty="0" err="1">
                          <a:solidFill>
                            <a:schemeClr val="tx1"/>
                          </a:solidFill>
                          <a:effectLst/>
                        </a:rPr>
                        <a:t>một</a:t>
                      </a:r>
                      <a:r>
                        <a:rPr lang="en-US" sz="2000" b="1" dirty="0">
                          <a:solidFill>
                            <a:schemeClr val="tx1"/>
                          </a:solidFill>
                          <a:effectLst/>
                        </a:rPr>
                        <a:t> </a:t>
                      </a:r>
                      <a:r>
                        <a:rPr lang="en-US" sz="2000" b="1" dirty="0" err="1">
                          <a:solidFill>
                            <a:schemeClr val="tx1"/>
                          </a:solidFill>
                          <a:effectLst/>
                        </a:rPr>
                        <a:t>bài</a:t>
                      </a:r>
                      <a:r>
                        <a:rPr lang="en-US" sz="2000" b="1" dirty="0">
                          <a:solidFill>
                            <a:schemeClr val="tx1"/>
                          </a:solidFill>
                          <a:effectLst/>
                        </a:rPr>
                        <a:t> </a:t>
                      </a:r>
                      <a:r>
                        <a:rPr lang="en-US" sz="2000" b="1" dirty="0" err="1">
                          <a:solidFill>
                            <a:schemeClr val="tx1"/>
                          </a:solidFill>
                          <a:effectLst/>
                        </a:rPr>
                        <a:t>nghị</a:t>
                      </a:r>
                      <a:r>
                        <a:rPr lang="vi-VN" sz="2000" b="1" dirty="0">
                          <a:solidFill>
                            <a:schemeClr val="tx1"/>
                          </a:solidFill>
                          <a:effectLst/>
                        </a:rPr>
                        <a:t> luận xã hội</a:t>
                      </a:r>
                      <a:r>
                        <a:rPr lang="en-US" sz="2000" b="1" dirty="0">
                          <a:solidFill>
                            <a:schemeClr val="tx1"/>
                          </a:solidFill>
                          <a:effectLst/>
                        </a:rPr>
                        <a:t>)</a:t>
                      </a:r>
                      <a:endParaRPr lang="en-VN" sz="2000" b="1"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39653" marR="39653" marT="0" marB="0">
                    <a:solidFill>
                      <a:schemeClr val="accent2">
                        <a:lumMod val="20000"/>
                        <a:lumOff val="80000"/>
                      </a:schemeClr>
                    </a:solidFill>
                  </a:tcPr>
                </a:tc>
                <a:tc>
                  <a:txBody>
                    <a:bodyPr/>
                    <a:lstStyle/>
                    <a:p>
                      <a:pPr algn="ctr">
                        <a:lnSpc>
                          <a:spcPct val="150000"/>
                        </a:lnSpc>
                        <a:spcAft>
                          <a:spcPts val="800"/>
                        </a:spcAft>
                      </a:pPr>
                      <a:r>
                        <a:rPr lang="en-US" sz="2000" b="1" dirty="0">
                          <a:solidFill>
                            <a:schemeClr val="tx1"/>
                          </a:solidFill>
                          <a:effectLst/>
                        </a:rPr>
                        <a:t>W – </a:t>
                      </a:r>
                      <a:r>
                        <a:rPr lang="en-US" sz="2000" b="1" dirty="0" err="1">
                          <a:solidFill>
                            <a:schemeClr val="tx1"/>
                          </a:solidFill>
                          <a:effectLst/>
                        </a:rPr>
                        <a:t>Điều</a:t>
                      </a:r>
                      <a:r>
                        <a:rPr lang="en-US" sz="2000" b="1" dirty="0">
                          <a:solidFill>
                            <a:schemeClr val="tx1"/>
                          </a:solidFill>
                          <a:effectLst/>
                        </a:rPr>
                        <a:t> </a:t>
                      </a:r>
                      <a:r>
                        <a:rPr lang="en-US" sz="2000" b="1" dirty="0" err="1">
                          <a:solidFill>
                            <a:schemeClr val="tx1"/>
                          </a:solidFill>
                          <a:effectLst/>
                        </a:rPr>
                        <a:t>muốn</a:t>
                      </a:r>
                      <a:r>
                        <a:rPr lang="en-US" sz="2000" b="1" dirty="0">
                          <a:solidFill>
                            <a:schemeClr val="tx1"/>
                          </a:solidFill>
                          <a:effectLst/>
                        </a:rPr>
                        <a:t> </a:t>
                      </a:r>
                      <a:r>
                        <a:rPr lang="en-US" sz="2000" b="1" dirty="0" err="1">
                          <a:solidFill>
                            <a:schemeClr val="tx1"/>
                          </a:solidFill>
                          <a:effectLst/>
                        </a:rPr>
                        <a:t>biết</a:t>
                      </a:r>
                      <a:endParaRPr lang="en-VN" sz="2000" b="1" dirty="0">
                        <a:solidFill>
                          <a:schemeClr val="tx1"/>
                        </a:solidFill>
                        <a:effectLst/>
                      </a:endParaRPr>
                    </a:p>
                    <a:p>
                      <a:pPr algn="ctr">
                        <a:lnSpc>
                          <a:spcPct val="150000"/>
                        </a:lnSpc>
                        <a:spcAft>
                          <a:spcPts val="800"/>
                        </a:spcAft>
                      </a:pPr>
                      <a:r>
                        <a:rPr lang="en-US" sz="2000" b="1" dirty="0">
                          <a:solidFill>
                            <a:schemeClr val="tx1"/>
                          </a:solidFill>
                          <a:effectLst/>
                        </a:rPr>
                        <a:t>(</a:t>
                      </a:r>
                      <a:r>
                        <a:rPr lang="en-US" sz="2000" b="1" dirty="0" err="1">
                          <a:solidFill>
                            <a:schemeClr val="tx1"/>
                          </a:solidFill>
                          <a:effectLst/>
                        </a:rPr>
                        <a:t>Những</a:t>
                      </a:r>
                      <a:r>
                        <a:rPr lang="en-US" sz="2000" b="1" dirty="0">
                          <a:solidFill>
                            <a:schemeClr val="tx1"/>
                          </a:solidFill>
                          <a:effectLst/>
                        </a:rPr>
                        <a:t> </a:t>
                      </a:r>
                      <a:r>
                        <a:rPr lang="en-US" sz="2000" b="1" dirty="0" err="1">
                          <a:solidFill>
                            <a:schemeClr val="tx1"/>
                          </a:solidFill>
                          <a:effectLst/>
                        </a:rPr>
                        <a:t>điều</a:t>
                      </a:r>
                      <a:r>
                        <a:rPr lang="en-US" sz="2000" b="1" dirty="0">
                          <a:solidFill>
                            <a:schemeClr val="tx1"/>
                          </a:solidFill>
                          <a:effectLst/>
                        </a:rPr>
                        <a:t> </a:t>
                      </a:r>
                      <a:r>
                        <a:rPr lang="en-US" sz="2000" b="1" dirty="0" err="1">
                          <a:solidFill>
                            <a:schemeClr val="tx1"/>
                          </a:solidFill>
                          <a:effectLst/>
                        </a:rPr>
                        <a:t>em</a:t>
                      </a:r>
                      <a:r>
                        <a:rPr lang="en-US" sz="2000" b="1" dirty="0">
                          <a:solidFill>
                            <a:schemeClr val="tx1"/>
                          </a:solidFill>
                          <a:effectLst/>
                        </a:rPr>
                        <a:t> </a:t>
                      </a:r>
                      <a:r>
                        <a:rPr lang="en-US" sz="2000" b="1" dirty="0" err="1">
                          <a:solidFill>
                            <a:schemeClr val="tx1"/>
                          </a:solidFill>
                          <a:effectLst/>
                        </a:rPr>
                        <a:t>muốn</a:t>
                      </a:r>
                      <a:r>
                        <a:rPr lang="en-US" sz="2000" b="1" dirty="0">
                          <a:solidFill>
                            <a:schemeClr val="tx1"/>
                          </a:solidFill>
                          <a:effectLst/>
                        </a:rPr>
                        <a:t> </a:t>
                      </a:r>
                      <a:r>
                        <a:rPr lang="en-US" sz="2000" b="1" dirty="0" err="1">
                          <a:solidFill>
                            <a:schemeClr val="tx1"/>
                          </a:solidFill>
                          <a:effectLst/>
                        </a:rPr>
                        <a:t>biết</a:t>
                      </a:r>
                      <a:r>
                        <a:rPr lang="en-US" sz="2000" b="1" dirty="0">
                          <a:solidFill>
                            <a:schemeClr val="tx1"/>
                          </a:solidFill>
                          <a:effectLst/>
                        </a:rPr>
                        <a:t> </a:t>
                      </a:r>
                      <a:r>
                        <a:rPr lang="en-US" sz="2000" b="1" dirty="0" err="1">
                          <a:solidFill>
                            <a:schemeClr val="tx1"/>
                          </a:solidFill>
                          <a:effectLst/>
                        </a:rPr>
                        <a:t>về</a:t>
                      </a:r>
                      <a:r>
                        <a:rPr lang="en-US" sz="2000" b="1" dirty="0">
                          <a:solidFill>
                            <a:schemeClr val="tx1"/>
                          </a:solidFill>
                          <a:effectLst/>
                        </a:rPr>
                        <a:t> </a:t>
                      </a:r>
                      <a:r>
                        <a:rPr lang="en-US" sz="2000" b="1" dirty="0" err="1">
                          <a:solidFill>
                            <a:schemeClr val="tx1"/>
                          </a:solidFill>
                          <a:effectLst/>
                        </a:rPr>
                        <a:t>cách</a:t>
                      </a:r>
                      <a:r>
                        <a:rPr lang="en-US" sz="2000" b="1" dirty="0">
                          <a:solidFill>
                            <a:schemeClr val="tx1"/>
                          </a:solidFill>
                          <a:effectLst/>
                        </a:rPr>
                        <a:t> </a:t>
                      </a:r>
                      <a:r>
                        <a:rPr lang="en-US" sz="2000" b="1" dirty="0" err="1">
                          <a:solidFill>
                            <a:schemeClr val="tx1"/>
                          </a:solidFill>
                          <a:effectLst/>
                        </a:rPr>
                        <a:t>thuyết</a:t>
                      </a:r>
                      <a:r>
                        <a:rPr lang="vi-VN" sz="2000" b="1" dirty="0">
                          <a:solidFill>
                            <a:schemeClr val="tx1"/>
                          </a:solidFill>
                          <a:effectLst/>
                        </a:rPr>
                        <a:t> trình về</a:t>
                      </a:r>
                      <a:r>
                        <a:rPr lang="en-US" sz="2000" b="1" dirty="0">
                          <a:solidFill>
                            <a:schemeClr val="tx1"/>
                          </a:solidFill>
                          <a:effectLst/>
                        </a:rPr>
                        <a:t> </a:t>
                      </a:r>
                      <a:r>
                        <a:rPr lang="en-US" sz="2000" b="1" dirty="0" err="1">
                          <a:solidFill>
                            <a:schemeClr val="tx1"/>
                          </a:solidFill>
                          <a:effectLst/>
                        </a:rPr>
                        <a:t>một</a:t>
                      </a:r>
                      <a:r>
                        <a:rPr lang="en-US" sz="2000" b="1" dirty="0">
                          <a:solidFill>
                            <a:schemeClr val="tx1"/>
                          </a:solidFill>
                          <a:effectLst/>
                        </a:rPr>
                        <a:t> </a:t>
                      </a:r>
                      <a:r>
                        <a:rPr lang="en-US" sz="2000" b="1" dirty="0" err="1">
                          <a:solidFill>
                            <a:schemeClr val="tx1"/>
                          </a:solidFill>
                          <a:effectLst/>
                        </a:rPr>
                        <a:t>vấn</a:t>
                      </a:r>
                      <a:r>
                        <a:rPr lang="vi-VN" sz="2000" b="1" dirty="0">
                          <a:solidFill>
                            <a:schemeClr val="tx1"/>
                          </a:solidFill>
                          <a:effectLst/>
                        </a:rPr>
                        <a:t> đề nghị luận xã hội</a:t>
                      </a:r>
                      <a:r>
                        <a:rPr lang="en-US" sz="2000" b="1" dirty="0">
                          <a:solidFill>
                            <a:schemeClr val="tx1"/>
                          </a:solidFill>
                          <a:effectLst/>
                        </a:rPr>
                        <a:t>)</a:t>
                      </a:r>
                      <a:endParaRPr lang="en-VN" sz="2000" b="1"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39653" marR="39653" marT="0" marB="0">
                    <a:solidFill>
                      <a:schemeClr val="accent2">
                        <a:lumMod val="20000"/>
                        <a:lumOff val="80000"/>
                      </a:schemeClr>
                    </a:solidFill>
                  </a:tcPr>
                </a:tc>
                <a:tc>
                  <a:txBody>
                    <a:bodyPr/>
                    <a:lstStyle/>
                    <a:p>
                      <a:pPr algn="ctr">
                        <a:lnSpc>
                          <a:spcPct val="150000"/>
                        </a:lnSpc>
                        <a:spcAft>
                          <a:spcPts val="800"/>
                        </a:spcAft>
                      </a:pPr>
                      <a:r>
                        <a:rPr lang="en-US" sz="2000" b="1" dirty="0">
                          <a:solidFill>
                            <a:schemeClr val="tx1"/>
                          </a:solidFill>
                          <a:effectLst/>
                        </a:rPr>
                        <a:t>L – </a:t>
                      </a:r>
                      <a:r>
                        <a:rPr lang="en-US" sz="2000" b="1" dirty="0" err="1">
                          <a:solidFill>
                            <a:schemeClr val="tx1"/>
                          </a:solidFill>
                          <a:effectLst/>
                        </a:rPr>
                        <a:t>Điều</a:t>
                      </a:r>
                      <a:r>
                        <a:rPr lang="en-US" sz="2000" b="1" dirty="0">
                          <a:solidFill>
                            <a:schemeClr val="tx1"/>
                          </a:solidFill>
                          <a:effectLst/>
                        </a:rPr>
                        <a:t> </a:t>
                      </a:r>
                      <a:r>
                        <a:rPr lang="en-US" sz="2000" b="1" dirty="0" err="1">
                          <a:solidFill>
                            <a:schemeClr val="tx1"/>
                          </a:solidFill>
                          <a:effectLst/>
                        </a:rPr>
                        <a:t>học</a:t>
                      </a:r>
                      <a:r>
                        <a:rPr lang="en-US" sz="2000" b="1" dirty="0">
                          <a:solidFill>
                            <a:schemeClr val="tx1"/>
                          </a:solidFill>
                          <a:effectLst/>
                        </a:rPr>
                        <a:t> </a:t>
                      </a:r>
                      <a:r>
                        <a:rPr lang="en-US" sz="2000" b="1" dirty="0" err="1">
                          <a:solidFill>
                            <a:schemeClr val="tx1"/>
                          </a:solidFill>
                          <a:effectLst/>
                        </a:rPr>
                        <a:t>được</a:t>
                      </a:r>
                      <a:endParaRPr lang="en-VN" sz="2000" b="1" dirty="0">
                        <a:solidFill>
                          <a:schemeClr val="tx1"/>
                        </a:solidFill>
                        <a:effectLst/>
                      </a:endParaRPr>
                    </a:p>
                    <a:p>
                      <a:pPr algn="ctr">
                        <a:lnSpc>
                          <a:spcPct val="150000"/>
                        </a:lnSpc>
                        <a:spcAft>
                          <a:spcPts val="800"/>
                        </a:spcAft>
                      </a:pPr>
                      <a:r>
                        <a:rPr lang="en-US" sz="2000" b="1" dirty="0">
                          <a:solidFill>
                            <a:schemeClr val="tx1"/>
                          </a:solidFill>
                          <a:effectLst/>
                        </a:rPr>
                        <a:t>(</a:t>
                      </a:r>
                      <a:r>
                        <a:rPr lang="en-US" sz="2000" b="1" dirty="0" err="1">
                          <a:solidFill>
                            <a:schemeClr val="tx1"/>
                          </a:solidFill>
                          <a:effectLst/>
                        </a:rPr>
                        <a:t>Điều</a:t>
                      </a:r>
                      <a:r>
                        <a:rPr lang="en-US" sz="2000" b="1" dirty="0">
                          <a:solidFill>
                            <a:schemeClr val="tx1"/>
                          </a:solidFill>
                          <a:effectLst/>
                        </a:rPr>
                        <a:t> </a:t>
                      </a:r>
                      <a:r>
                        <a:rPr lang="en-US" sz="2000" b="1" dirty="0" err="1">
                          <a:solidFill>
                            <a:schemeClr val="tx1"/>
                          </a:solidFill>
                          <a:effectLst/>
                        </a:rPr>
                        <a:t>em</a:t>
                      </a:r>
                      <a:r>
                        <a:rPr lang="en-US" sz="2000" b="1" dirty="0">
                          <a:solidFill>
                            <a:schemeClr val="tx1"/>
                          </a:solidFill>
                          <a:effectLst/>
                        </a:rPr>
                        <a:t> </a:t>
                      </a:r>
                      <a:r>
                        <a:rPr lang="en-US" sz="2000" b="1" dirty="0" err="1">
                          <a:solidFill>
                            <a:schemeClr val="tx1"/>
                          </a:solidFill>
                          <a:effectLst/>
                        </a:rPr>
                        <a:t>học</a:t>
                      </a:r>
                      <a:r>
                        <a:rPr lang="en-US" sz="2000" b="1" dirty="0">
                          <a:solidFill>
                            <a:schemeClr val="tx1"/>
                          </a:solidFill>
                          <a:effectLst/>
                        </a:rPr>
                        <a:t> </a:t>
                      </a:r>
                      <a:r>
                        <a:rPr lang="en-US" sz="2000" b="1" dirty="0" err="1">
                          <a:solidFill>
                            <a:schemeClr val="tx1"/>
                          </a:solidFill>
                          <a:effectLst/>
                        </a:rPr>
                        <a:t>được</a:t>
                      </a:r>
                      <a:r>
                        <a:rPr lang="en-US" sz="2000" b="1" dirty="0">
                          <a:solidFill>
                            <a:schemeClr val="tx1"/>
                          </a:solidFill>
                          <a:effectLst/>
                        </a:rPr>
                        <a:t> </a:t>
                      </a:r>
                      <a:r>
                        <a:rPr lang="en-US" sz="2000" b="1" dirty="0" err="1">
                          <a:solidFill>
                            <a:schemeClr val="tx1"/>
                          </a:solidFill>
                          <a:effectLst/>
                        </a:rPr>
                        <a:t>khi</a:t>
                      </a:r>
                      <a:r>
                        <a:rPr lang="en-US" sz="2000" b="1" dirty="0">
                          <a:solidFill>
                            <a:schemeClr val="tx1"/>
                          </a:solidFill>
                          <a:effectLst/>
                        </a:rPr>
                        <a:t> </a:t>
                      </a:r>
                      <a:r>
                        <a:rPr lang="en-US" sz="2000" b="1" dirty="0" err="1">
                          <a:solidFill>
                            <a:schemeClr val="tx1"/>
                          </a:solidFill>
                          <a:effectLst/>
                        </a:rPr>
                        <a:t>làm</a:t>
                      </a:r>
                      <a:r>
                        <a:rPr lang="en-US" sz="2000" b="1" dirty="0">
                          <a:solidFill>
                            <a:schemeClr val="tx1"/>
                          </a:solidFill>
                          <a:effectLst/>
                        </a:rPr>
                        <a:t> </a:t>
                      </a:r>
                      <a:r>
                        <a:rPr lang="en-US" sz="2000" b="1" dirty="0" err="1">
                          <a:solidFill>
                            <a:schemeClr val="tx1"/>
                          </a:solidFill>
                          <a:effectLst/>
                        </a:rPr>
                        <a:t>bài</a:t>
                      </a:r>
                      <a:r>
                        <a:rPr lang="en-US" sz="2000" b="1" dirty="0">
                          <a:solidFill>
                            <a:schemeClr val="tx1"/>
                          </a:solidFill>
                          <a:effectLst/>
                        </a:rPr>
                        <a:t> </a:t>
                      </a:r>
                      <a:r>
                        <a:rPr lang="en-US" sz="2000" b="1" dirty="0" err="1">
                          <a:solidFill>
                            <a:schemeClr val="tx1"/>
                          </a:solidFill>
                          <a:effectLst/>
                        </a:rPr>
                        <a:t>thuyết</a:t>
                      </a:r>
                      <a:r>
                        <a:rPr lang="vi-VN" sz="2000" b="1" dirty="0">
                          <a:solidFill>
                            <a:schemeClr val="tx1"/>
                          </a:solidFill>
                          <a:effectLst/>
                        </a:rPr>
                        <a:t> trình về</a:t>
                      </a:r>
                      <a:r>
                        <a:rPr lang="en-US" sz="2000" b="1" dirty="0">
                          <a:solidFill>
                            <a:schemeClr val="tx1"/>
                          </a:solidFill>
                          <a:effectLst/>
                        </a:rPr>
                        <a:t> </a:t>
                      </a:r>
                      <a:r>
                        <a:rPr lang="en-US" sz="2000" b="1" dirty="0" err="1">
                          <a:solidFill>
                            <a:schemeClr val="tx1"/>
                          </a:solidFill>
                          <a:effectLst/>
                        </a:rPr>
                        <a:t>một</a:t>
                      </a:r>
                      <a:r>
                        <a:rPr lang="en-US" sz="2000" b="1" dirty="0">
                          <a:solidFill>
                            <a:schemeClr val="tx1"/>
                          </a:solidFill>
                          <a:effectLst/>
                        </a:rPr>
                        <a:t> </a:t>
                      </a:r>
                      <a:r>
                        <a:rPr lang="en-US" sz="2000" b="1" dirty="0" err="1">
                          <a:solidFill>
                            <a:schemeClr val="tx1"/>
                          </a:solidFill>
                          <a:effectLst/>
                        </a:rPr>
                        <a:t>vấn</a:t>
                      </a:r>
                      <a:r>
                        <a:rPr lang="vi-VN" sz="2000" b="1" dirty="0">
                          <a:solidFill>
                            <a:schemeClr val="tx1"/>
                          </a:solidFill>
                          <a:effectLst/>
                        </a:rPr>
                        <a:t> đề nghị luận xã hội</a:t>
                      </a:r>
                      <a:r>
                        <a:rPr lang="en-US" sz="2000" b="1" dirty="0">
                          <a:solidFill>
                            <a:schemeClr val="tx1"/>
                          </a:solidFill>
                          <a:effectLst/>
                        </a:rPr>
                        <a:t>)</a:t>
                      </a:r>
                      <a:endParaRPr lang="en-VN" sz="2000" b="1"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39653" marR="39653" marT="0" marB="0">
                    <a:solidFill>
                      <a:schemeClr val="accent2">
                        <a:lumMod val="20000"/>
                        <a:lumOff val="80000"/>
                      </a:schemeClr>
                    </a:solidFill>
                  </a:tcPr>
                </a:tc>
                <a:extLst>
                  <a:ext uri="{0D108BD9-81ED-4DB2-BD59-A6C34878D82A}">
                    <a16:rowId xmlns:a16="http://schemas.microsoft.com/office/drawing/2014/main" val="2119865368"/>
                  </a:ext>
                </a:extLst>
              </a:tr>
              <a:tr h="3575275">
                <a:tc>
                  <a:txBody>
                    <a:bodyPr/>
                    <a:lstStyle/>
                    <a:p>
                      <a:pPr algn="ctr">
                        <a:lnSpc>
                          <a:spcPct val="150000"/>
                        </a:lnSpc>
                        <a:spcAft>
                          <a:spcPts val="800"/>
                        </a:spcAft>
                      </a:pPr>
                      <a:r>
                        <a:rPr lang="en-US" sz="2000" dirty="0">
                          <a:solidFill>
                            <a:schemeClr val="bg1"/>
                          </a:solidFill>
                          <a:effectLst/>
                        </a:rPr>
                        <a:t>  </a:t>
                      </a:r>
                      <a:endParaRPr lang="en-VN" sz="2000" dirty="0">
                        <a:solidFill>
                          <a:schemeClr val="bg1"/>
                        </a:solidFill>
                        <a:effectLst/>
                      </a:endParaRPr>
                    </a:p>
                    <a:p>
                      <a:pPr algn="ctr">
                        <a:lnSpc>
                          <a:spcPct val="150000"/>
                        </a:lnSpc>
                        <a:spcAft>
                          <a:spcPts val="800"/>
                        </a:spcAft>
                      </a:pPr>
                      <a:r>
                        <a:rPr lang="en-US" sz="2000" dirty="0">
                          <a:solidFill>
                            <a:schemeClr val="bg1"/>
                          </a:solidFill>
                          <a:effectLst/>
                        </a:rPr>
                        <a:t> </a:t>
                      </a:r>
                      <a:endParaRPr lang="en-VN" sz="2000" dirty="0">
                        <a:solidFill>
                          <a:schemeClr val="bg1"/>
                        </a:solidFill>
                        <a:effectLst/>
                      </a:endParaRPr>
                    </a:p>
                    <a:p>
                      <a:pPr algn="ctr">
                        <a:lnSpc>
                          <a:spcPct val="150000"/>
                        </a:lnSpc>
                        <a:spcAft>
                          <a:spcPts val="800"/>
                        </a:spcAft>
                      </a:pPr>
                      <a:r>
                        <a:rPr lang="en-US" sz="2000" dirty="0">
                          <a:solidFill>
                            <a:schemeClr val="bg1"/>
                          </a:solidFill>
                          <a:effectLst/>
                        </a:rPr>
                        <a:t> </a:t>
                      </a:r>
                      <a:endParaRPr lang="en-VN" sz="2000" dirty="0">
                        <a:solidFill>
                          <a:schemeClr val="bg1"/>
                        </a:solidFill>
                        <a:effectLst/>
                      </a:endParaRPr>
                    </a:p>
                    <a:p>
                      <a:pPr algn="ctr">
                        <a:lnSpc>
                          <a:spcPct val="150000"/>
                        </a:lnSpc>
                        <a:spcAft>
                          <a:spcPts val="800"/>
                        </a:spcAft>
                      </a:pPr>
                      <a:r>
                        <a:rPr lang="en-US" sz="2000" dirty="0">
                          <a:solidFill>
                            <a:schemeClr val="bg1"/>
                          </a:solidFill>
                          <a:effectLst/>
                        </a:rPr>
                        <a:t> </a:t>
                      </a:r>
                      <a:endParaRPr lang="en-VN" sz="2000" dirty="0">
                        <a:solidFill>
                          <a:schemeClr val="bg1"/>
                        </a:solidFill>
                        <a:effectLst/>
                      </a:endParaRPr>
                    </a:p>
                    <a:p>
                      <a:pPr algn="ctr">
                        <a:lnSpc>
                          <a:spcPct val="150000"/>
                        </a:lnSpc>
                        <a:spcAft>
                          <a:spcPts val="800"/>
                        </a:spcAft>
                      </a:pPr>
                      <a:r>
                        <a:rPr lang="en-US" sz="2000" dirty="0">
                          <a:solidFill>
                            <a:schemeClr val="bg1"/>
                          </a:solidFill>
                          <a:effectLst/>
                        </a:rPr>
                        <a:t> </a:t>
                      </a:r>
                      <a:endParaRPr lang="en-VN" sz="2000" dirty="0">
                        <a:solidFill>
                          <a:schemeClr val="bg1"/>
                        </a:solidFill>
                        <a:effectLst/>
                      </a:endParaRPr>
                    </a:p>
                    <a:p>
                      <a:pPr algn="ctr">
                        <a:lnSpc>
                          <a:spcPct val="150000"/>
                        </a:lnSpc>
                        <a:spcAft>
                          <a:spcPts val="800"/>
                        </a:spcAft>
                      </a:pPr>
                      <a:r>
                        <a:rPr lang="en-US" sz="2000" dirty="0">
                          <a:solidFill>
                            <a:schemeClr val="bg1"/>
                          </a:solidFill>
                          <a:effectLst/>
                        </a:rPr>
                        <a:t> </a:t>
                      </a:r>
                      <a:endParaRPr lang="en-VN" sz="2000" dirty="0">
                        <a:solidFill>
                          <a:schemeClr val="bg1"/>
                        </a:solidFill>
                        <a:effectLst/>
                      </a:endParaRPr>
                    </a:p>
                    <a:p>
                      <a:pPr algn="ctr">
                        <a:lnSpc>
                          <a:spcPct val="150000"/>
                        </a:lnSpc>
                        <a:spcAft>
                          <a:spcPts val="800"/>
                        </a:spcAft>
                      </a:pPr>
                      <a:r>
                        <a:rPr lang="en-US" sz="2000" dirty="0">
                          <a:solidFill>
                            <a:schemeClr val="bg1"/>
                          </a:solidFill>
                          <a:effectLst/>
                        </a:rPr>
                        <a:t> </a:t>
                      </a:r>
                      <a:endParaRPr lang="en-VN" sz="2000" dirty="0">
                        <a:solidFill>
                          <a:schemeClr val="bg1"/>
                        </a:solidFill>
                        <a:effectLst/>
                      </a:endParaRPr>
                    </a:p>
                    <a:p>
                      <a:pPr>
                        <a:lnSpc>
                          <a:spcPct val="150000"/>
                        </a:lnSpc>
                        <a:spcAft>
                          <a:spcPts val="800"/>
                        </a:spcAft>
                      </a:pPr>
                      <a:r>
                        <a:rPr lang="en-US" sz="2000" dirty="0">
                          <a:solidFill>
                            <a:schemeClr val="bg1"/>
                          </a:solidFill>
                          <a:effectLst/>
                        </a:rPr>
                        <a:t> </a:t>
                      </a:r>
                      <a:endParaRPr lang="en-VN" sz="2000"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endParaRPr>
                    </a:p>
                  </a:txBody>
                  <a:tcPr marL="39653" marR="39653" marT="0" marB="0">
                    <a:solidFill>
                      <a:schemeClr val="accent2">
                        <a:lumMod val="20000"/>
                        <a:lumOff val="80000"/>
                      </a:schemeClr>
                    </a:solidFill>
                  </a:tcPr>
                </a:tc>
                <a:tc>
                  <a:txBody>
                    <a:bodyPr/>
                    <a:lstStyle/>
                    <a:p>
                      <a:pPr algn="ctr">
                        <a:lnSpc>
                          <a:spcPct val="150000"/>
                        </a:lnSpc>
                        <a:spcAft>
                          <a:spcPts val="800"/>
                        </a:spcAft>
                      </a:pPr>
                      <a:r>
                        <a:rPr lang="en-US" sz="2000" dirty="0">
                          <a:solidFill>
                            <a:schemeClr val="bg1"/>
                          </a:solidFill>
                          <a:effectLst/>
                        </a:rPr>
                        <a:t> </a:t>
                      </a:r>
                      <a:endParaRPr lang="en-VN" sz="2000"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endParaRPr>
                    </a:p>
                  </a:txBody>
                  <a:tcPr marL="39653" marR="39653" marT="0" marB="0">
                    <a:solidFill>
                      <a:schemeClr val="accent2">
                        <a:lumMod val="20000"/>
                        <a:lumOff val="80000"/>
                      </a:schemeClr>
                    </a:solidFill>
                  </a:tcPr>
                </a:tc>
                <a:tc>
                  <a:txBody>
                    <a:bodyPr/>
                    <a:lstStyle/>
                    <a:p>
                      <a:pPr algn="ctr">
                        <a:lnSpc>
                          <a:spcPct val="150000"/>
                        </a:lnSpc>
                        <a:spcAft>
                          <a:spcPts val="800"/>
                        </a:spcAft>
                      </a:pPr>
                      <a:r>
                        <a:rPr lang="en-US" sz="2000" dirty="0">
                          <a:solidFill>
                            <a:schemeClr val="bg1"/>
                          </a:solidFill>
                          <a:effectLst/>
                        </a:rPr>
                        <a:t> </a:t>
                      </a:r>
                      <a:endParaRPr lang="en-VN" sz="2000"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endParaRPr>
                    </a:p>
                  </a:txBody>
                  <a:tcPr marL="39653" marR="39653" marT="0" marB="0">
                    <a:solidFill>
                      <a:schemeClr val="accent2">
                        <a:lumMod val="20000"/>
                        <a:lumOff val="80000"/>
                      </a:schemeClr>
                    </a:solidFill>
                  </a:tcPr>
                </a:tc>
                <a:extLst>
                  <a:ext uri="{0D108BD9-81ED-4DB2-BD59-A6C34878D82A}">
                    <a16:rowId xmlns:a16="http://schemas.microsoft.com/office/drawing/2014/main" val="362039150"/>
                  </a:ext>
                </a:extLst>
              </a:tr>
            </a:tbl>
          </a:graphicData>
        </a:graphic>
      </p:graphicFrame>
    </p:spTree>
    <p:extLst>
      <p:ext uri="{BB962C8B-B14F-4D97-AF65-F5344CB8AC3E}">
        <p14:creationId xmlns:p14="http://schemas.microsoft.com/office/powerpoint/2010/main" val="4264009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descr="未标题-1"/>
          <p:cNvPicPr>
            <a:picLocks noChangeAspect="1"/>
          </p:cNvPicPr>
          <p:nvPr/>
        </p:nvPicPr>
        <p:blipFill>
          <a:blip r:embed="rId2"/>
          <a:srcRect l="8036" t="20968" r="6392" b="21138"/>
          <a:stretch>
            <a:fillRect/>
          </a:stretch>
        </p:blipFill>
        <p:spPr>
          <a:xfrm>
            <a:off x="-8890" y="-5715"/>
            <a:ext cx="12198985" cy="6870065"/>
          </a:xfrm>
          <a:prstGeom prst="rect">
            <a:avLst/>
          </a:prstGeom>
        </p:spPr>
      </p:pic>
      <p:sp>
        <p:nvSpPr>
          <p:cNvPr id="30" name="文本框 29"/>
          <p:cNvSpPr txBox="1"/>
          <p:nvPr/>
        </p:nvSpPr>
        <p:spPr>
          <a:xfrm>
            <a:off x="3745230" y="1848088"/>
            <a:ext cx="4378325" cy="584775"/>
          </a:xfrm>
          <a:prstGeom prst="rect">
            <a:avLst/>
          </a:prstGeom>
          <a:noFill/>
        </p:spPr>
        <p:txBody>
          <a:bodyPr wrap="square" rtlCol="0">
            <a:spAutoFit/>
          </a:bodyPr>
          <a:lstStyle/>
          <a:p>
            <a:pPr algn="ctr"/>
            <a:r>
              <a:rPr lang="en-US" altLang="zh-CN" sz="3200" dirty="0" err="1">
                <a:solidFill>
                  <a:srgbClr val="859D34"/>
                </a:solidFill>
                <a:latin typeface="Calibri" panose="020F0502020204030204" pitchFamily="34" charset="0"/>
                <a:ea typeface="微软雅黑" panose="020B0503020204020204" charset="-122"/>
                <a:cs typeface="Calibri" panose="020F0502020204030204" pitchFamily="34" charset="0"/>
              </a:rPr>
              <a:t>Nói</a:t>
            </a:r>
            <a:r>
              <a:rPr lang="en-US" altLang="zh-CN" sz="3200" dirty="0">
                <a:solidFill>
                  <a:srgbClr val="859D34"/>
                </a:solidFill>
                <a:latin typeface="Calibri" panose="020F0502020204030204" pitchFamily="34" charset="0"/>
                <a:ea typeface="微软雅黑" panose="020B0503020204020204" charset="-122"/>
                <a:cs typeface="Calibri" panose="020F0502020204030204" pitchFamily="34" charset="0"/>
              </a:rPr>
              <a:t> </a:t>
            </a:r>
            <a:r>
              <a:rPr lang="en-US" altLang="zh-CN" sz="3200" dirty="0" err="1">
                <a:solidFill>
                  <a:srgbClr val="859D34"/>
                </a:solidFill>
                <a:latin typeface="Calibri" panose="020F0502020204030204" pitchFamily="34" charset="0"/>
                <a:ea typeface="微软雅黑" panose="020B0503020204020204" charset="-122"/>
                <a:cs typeface="Calibri" panose="020F0502020204030204" pitchFamily="34" charset="0"/>
              </a:rPr>
              <a:t>và</a:t>
            </a:r>
            <a:r>
              <a:rPr lang="en-US" altLang="zh-CN" sz="3200" dirty="0">
                <a:solidFill>
                  <a:srgbClr val="859D34"/>
                </a:solidFill>
                <a:latin typeface="Calibri" panose="020F0502020204030204" pitchFamily="34" charset="0"/>
                <a:ea typeface="微软雅黑" panose="020B0503020204020204" charset="-122"/>
                <a:cs typeface="Calibri" panose="020F0502020204030204" pitchFamily="34" charset="0"/>
              </a:rPr>
              <a:t> </a:t>
            </a:r>
            <a:r>
              <a:rPr lang="en-US" altLang="zh-CN" sz="3200" dirty="0" err="1">
                <a:solidFill>
                  <a:srgbClr val="859D34"/>
                </a:solidFill>
                <a:latin typeface="Calibri" panose="020F0502020204030204" pitchFamily="34" charset="0"/>
                <a:ea typeface="微软雅黑" panose="020B0503020204020204" charset="-122"/>
                <a:cs typeface="Calibri" panose="020F0502020204030204" pitchFamily="34" charset="0"/>
              </a:rPr>
              <a:t>nghe</a:t>
            </a:r>
            <a:endParaRPr lang="en-US" altLang="zh-CN" sz="3200" dirty="0">
              <a:solidFill>
                <a:srgbClr val="859D34"/>
              </a:solidFill>
              <a:latin typeface="Calibri" panose="020F0502020204030204" pitchFamily="34" charset="0"/>
              <a:ea typeface="微软雅黑" panose="020B0503020204020204" charset="-122"/>
              <a:cs typeface="Calibri" panose="020F0502020204030204" pitchFamily="34" charset="0"/>
            </a:endParaRPr>
          </a:p>
        </p:txBody>
      </p:sp>
      <p:sp>
        <p:nvSpPr>
          <p:cNvPr id="31" name="文本框 30"/>
          <p:cNvSpPr txBox="1"/>
          <p:nvPr/>
        </p:nvSpPr>
        <p:spPr>
          <a:xfrm>
            <a:off x="2250830" y="2627909"/>
            <a:ext cx="8159261" cy="2193806"/>
          </a:xfrm>
          <a:prstGeom prst="rect">
            <a:avLst/>
          </a:prstGeom>
          <a:noFill/>
        </p:spPr>
        <p:txBody>
          <a:bodyPr wrap="square" rtlCol="0">
            <a:spAutoFit/>
          </a:bodyPr>
          <a:lstStyle/>
          <a:p>
            <a:pPr algn="ctr">
              <a:lnSpc>
                <a:spcPct val="150000"/>
              </a:lnSpc>
            </a:pPr>
            <a:r>
              <a:rPr lang="vi-VN" altLang="zh-CN" sz="4800" b="1" dirty="0">
                <a:solidFill>
                  <a:srgbClr val="859D34"/>
                </a:solidFill>
                <a:latin typeface="Calibri" panose="020F0502020204030204" pitchFamily="34" charset="0"/>
                <a:ea typeface="微软雅黑" panose="020B0503020204020204" charset="-122"/>
                <a:cs typeface="Calibri" panose="020F0502020204030204" pitchFamily="34" charset="0"/>
                <a:sym typeface="+mn-ea"/>
              </a:rPr>
              <a:t>THUYẾT TRÌNH VÀ THẢO LUẬN </a:t>
            </a:r>
          </a:p>
          <a:p>
            <a:pPr algn="ctr">
              <a:lnSpc>
                <a:spcPct val="150000"/>
              </a:lnSpc>
            </a:pPr>
            <a:r>
              <a:rPr lang="vi-VN" altLang="zh-CN" sz="4800" b="1" dirty="0">
                <a:solidFill>
                  <a:srgbClr val="859D34"/>
                </a:solidFill>
                <a:latin typeface="Calibri" panose="020F0502020204030204" pitchFamily="34" charset="0"/>
                <a:ea typeface="微软雅黑" panose="020B0503020204020204" charset="-122"/>
                <a:cs typeface="Calibri" panose="020F0502020204030204" pitchFamily="34" charset="0"/>
                <a:sym typeface="+mn-ea"/>
              </a:rPr>
              <a:t>VỀ MỘT VẤN ĐỀ XÃ HỘI</a:t>
            </a:r>
            <a:endParaRPr lang="zh-CN" altLang="en-US" sz="4800" b="1" dirty="0">
              <a:solidFill>
                <a:srgbClr val="859D34"/>
              </a:solidFill>
              <a:latin typeface="Calibri" panose="020F0502020204030204" pitchFamily="34" charset="0"/>
              <a:ea typeface="微软雅黑" panose="020B0503020204020204" charset="-122"/>
              <a:cs typeface="Calibri" panose="020F0502020204030204" pitchFamily="34" charset="0"/>
              <a:sym typeface="+mn-ea"/>
            </a:endParaRPr>
          </a:p>
        </p:txBody>
      </p:sp>
      <p:sp>
        <p:nvSpPr>
          <p:cNvPr id="33" name="文本框 32"/>
          <p:cNvSpPr txBox="1"/>
          <p:nvPr/>
        </p:nvSpPr>
        <p:spPr>
          <a:xfrm>
            <a:off x="2702510" y="808574"/>
            <a:ext cx="6463763" cy="584775"/>
          </a:xfrm>
          <a:prstGeom prst="rect">
            <a:avLst/>
          </a:prstGeom>
          <a:noFill/>
        </p:spPr>
        <p:txBody>
          <a:bodyPr wrap="square" rtlCol="0" anchor="t">
            <a:spAutoFit/>
          </a:bodyPr>
          <a:lstStyle/>
          <a:p>
            <a:pPr algn="ctr"/>
            <a:r>
              <a:rPr lang="vi-VN" altLang="zh-CN" sz="3200" b="1" dirty="0">
                <a:latin typeface="Calibri" panose="020F0502020204030204" pitchFamily="34" charset="0"/>
                <a:cs typeface="Calibri" panose="020F0502020204030204" pitchFamily="34" charset="0"/>
                <a:sym typeface="+mn-ea"/>
              </a:rPr>
              <a:t>BÀI 5. THƠ VĂN NGUYỄN TRÃI</a:t>
            </a:r>
            <a:endParaRPr lang="zh-CN" altLang="en-US" sz="3200" b="1" dirty="0">
              <a:latin typeface="Calibri" panose="020F0502020204030204" pitchFamily="34" charset="0"/>
              <a:cs typeface="Calibri" panose="020F0502020204030204" pitchFamily="34" charset="0"/>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3">
                                            <p:txEl>
                                              <p:pRg st="0" end="0"/>
                                            </p:txEl>
                                          </p:spTgt>
                                        </p:tgtEl>
                                        <p:attrNameLst>
                                          <p:attrName>style.visibility</p:attrName>
                                        </p:attrNameLst>
                                      </p:cBhvr>
                                      <p:to>
                                        <p:strVal val="visible"/>
                                      </p:to>
                                    </p:set>
                                    <p:anim calcmode="lin" valueType="num">
                                      <p:cBhvr additive="base">
                                        <p:cTn id="7" dur="500"/>
                                        <p:tgtEl>
                                          <p:spTgt spid="33">
                                            <p:txEl>
                                              <p:pRg st="0" end="0"/>
                                            </p:txEl>
                                          </p:spTgt>
                                        </p:tgtEl>
                                        <p:attrNameLst>
                                          <p:attrName>ppt_y</p:attrName>
                                        </p:attrNameLst>
                                      </p:cBhvr>
                                      <p:tavLst>
                                        <p:tav tm="0">
                                          <p:val>
                                            <p:strVal val="#ppt_y+#ppt_h*1.125000"/>
                                          </p:val>
                                        </p:tav>
                                        <p:tav tm="100000">
                                          <p:val>
                                            <p:strVal val="#ppt_y"/>
                                          </p:val>
                                        </p:tav>
                                      </p:tavLst>
                                    </p:anim>
                                    <p:animEffect transition="in" filter="wipe(up)">
                                      <p:cBhvr>
                                        <p:cTn id="8" dur="500"/>
                                        <p:tgtEl>
                                          <p:spTgt spid="33">
                                            <p:txEl>
                                              <p:pRg st="0" end="0"/>
                                            </p:txEl>
                                          </p:spTgt>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30"/>
                                        </p:tgtEl>
                                        <p:attrNameLst>
                                          <p:attrName>style.visibility</p:attrName>
                                        </p:attrNameLst>
                                      </p:cBhvr>
                                      <p:to>
                                        <p:strVal val="visible"/>
                                      </p:to>
                                    </p:set>
                                    <p:anim calcmode="lin" valueType="num">
                                      <p:cBhvr additive="base">
                                        <p:cTn id="13" dur="500"/>
                                        <p:tgtEl>
                                          <p:spTgt spid="30"/>
                                        </p:tgtEl>
                                        <p:attrNameLst>
                                          <p:attrName>ppt_y</p:attrName>
                                        </p:attrNameLst>
                                      </p:cBhvr>
                                      <p:tavLst>
                                        <p:tav tm="0">
                                          <p:val>
                                            <p:strVal val="#ppt_y+#ppt_h*1.125000"/>
                                          </p:val>
                                        </p:tav>
                                        <p:tav tm="100000">
                                          <p:val>
                                            <p:strVal val="#ppt_y"/>
                                          </p:val>
                                        </p:tav>
                                      </p:tavLst>
                                    </p:anim>
                                    <p:animEffect transition="in" filter="wipe(up)">
                                      <p:cBhvr>
                                        <p:cTn id="14" dur="500"/>
                                        <p:tgtEl>
                                          <p:spTgt spid="30"/>
                                        </p:tgtEl>
                                      </p:cBhvr>
                                    </p:animEffec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1"/>
                                        </p:tgtEl>
                                        <p:attrNameLst>
                                          <p:attrName>style.visibility</p:attrName>
                                        </p:attrNameLst>
                                      </p:cBhvr>
                                      <p:to>
                                        <p:strVal val="visible"/>
                                      </p:to>
                                    </p:set>
                                    <p:anim calcmode="lin" valueType="num">
                                      <p:cBhvr additive="base">
                                        <p:cTn id="19" dur="500" fill="hold"/>
                                        <p:tgtEl>
                                          <p:spTgt spid="31"/>
                                        </p:tgtEl>
                                        <p:attrNameLst>
                                          <p:attrName>ppt_x</p:attrName>
                                        </p:attrNameLst>
                                      </p:cBhvr>
                                      <p:tavLst>
                                        <p:tav tm="0">
                                          <p:val>
                                            <p:strVal val="#ppt_x"/>
                                          </p:val>
                                        </p:tav>
                                        <p:tav tm="100000">
                                          <p:val>
                                            <p:strVal val="#ppt_x"/>
                                          </p:val>
                                        </p:tav>
                                      </p:tavLst>
                                    </p:anim>
                                    <p:anim calcmode="lin" valueType="num">
                                      <p:cBhvr additive="base">
                                        <p:cTn id="20"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descr="未标题-1"/>
          <p:cNvPicPr>
            <a:picLocks noChangeAspect="1"/>
          </p:cNvPicPr>
          <p:nvPr/>
        </p:nvPicPr>
        <p:blipFill>
          <a:blip r:embed="rId2"/>
          <a:srcRect l="8036" t="20968" r="6392" b="21138"/>
          <a:stretch>
            <a:fillRect/>
          </a:stretch>
        </p:blipFill>
        <p:spPr>
          <a:xfrm>
            <a:off x="-8890" y="-5715"/>
            <a:ext cx="12198985" cy="6870065"/>
          </a:xfrm>
          <a:prstGeom prst="rect">
            <a:avLst/>
          </a:prstGeom>
        </p:spPr>
      </p:pic>
      <p:sp>
        <p:nvSpPr>
          <p:cNvPr id="40" name="Text Box 3"/>
          <p:cNvSpPr>
            <a:spLocks noChangeArrowheads="1"/>
          </p:cNvSpPr>
          <p:nvPr/>
        </p:nvSpPr>
        <p:spPr bwMode="auto">
          <a:xfrm>
            <a:off x="1782657" y="520068"/>
            <a:ext cx="3576620" cy="1015663"/>
          </a:xfrm>
          <a:prstGeom prst="rect">
            <a:avLst/>
          </a:prstGeom>
        </p:spPr>
        <p:txBody>
          <a:bodyPr wrap="none">
            <a:spAutoFit/>
          </a:bodyPr>
          <a:lstStyle/>
          <a:p>
            <a:pPr algn="ctr">
              <a:spcBef>
                <a:spcPct val="0"/>
              </a:spcBef>
            </a:pPr>
            <a:r>
              <a:rPr lang="vi-VN" altLang="zh-CN" sz="6000" b="1" dirty="0">
                <a:solidFill>
                  <a:srgbClr val="859D34"/>
                </a:solidFill>
                <a:latin typeface="Calibri" panose="020F0502020204030204" pitchFamily="34" charset="0"/>
                <a:ea typeface="微软雅黑" panose="020B0503020204020204" charset="-122"/>
                <a:cs typeface="Calibri" panose="020F0502020204030204" pitchFamily="34" charset="0"/>
                <a:sym typeface="Calibri" panose="020F0502020204030204" charset="0"/>
              </a:rPr>
              <a:t>NỘI DUNG</a:t>
            </a:r>
            <a:endParaRPr lang="zh-CN" altLang="en-US" sz="6000" b="1" dirty="0">
              <a:solidFill>
                <a:srgbClr val="859D34"/>
              </a:solidFill>
              <a:latin typeface="Calibri" panose="020F0502020204030204" pitchFamily="34" charset="0"/>
              <a:ea typeface="微软雅黑" panose="020B0503020204020204" charset="-122"/>
              <a:cs typeface="Calibri" panose="020F0502020204030204" pitchFamily="34" charset="0"/>
              <a:sym typeface="Calibri" panose="020F0502020204030204" charset="0"/>
            </a:endParaRPr>
          </a:p>
        </p:txBody>
      </p:sp>
      <p:sp>
        <p:nvSpPr>
          <p:cNvPr id="20" name="Text Box 3">
            <a:extLst>
              <a:ext uri="{FF2B5EF4-FFF2-40B4-BE49-F238E27FC236}">
                <a16:creationId xmlns:a16="http://schemas.microsoft.com/office/drawing/2014/main" id="{8EF213FE-E368-BB49-B496-FE3045546D99}"/>
              </a:ext>
            </a:extLst>
          </p:cNvPr>
          <p:cNvSpPr>
            <a:spLocks noChangeArrowheads="1"/>
          </p:cNvSpPr>
          <p:nvPr/>
        </p:nvSpPr>
        <p:spPr bwMode="auto">
          <a:xfrm>
            <a:off x="3870977" y="2176472"/>
            <a:ext cx="5297925" cy="4161460"/>
          </a:xfrm>
          <a:prstGeom prst="rect">
            <a:avLst/>
          </a:prstGeom>
        </p:spPr>
        <p:txBody>
          <a:bodyPr wrap="none">
            <a:spAutoFit/>
          </a:bodyPr>
          <a:lstStyle/>
          <a:p>
            <a:pPr marL="857250" indent="-857250" algn="just">
              <a:lnSpc>
                <a:spcPct val="150000"/>
              </a:lnSpc>
              <a:spcBef>
                <a:spcPct val="0"/>
              </a:spcBef>
              <a:buAutoNum type="romanUcPeriod"/>
            </a:pPr>
            <a:r>
              <a:rPr lang="vi-VN" altLang="zh-CN" sz="3600" dirty="0">
                <a:solidFill>
                  <a:srgbClr val="D36E2C"/>
                </a:solidFill>
                <a:latin typeface="+mj-lt"/>
                <a:ea typeface="微软雅黑" panose="020B0503020204020204" charset="-122"/>
                <a:cs typeface="Calibri" panose="020F0502020204030204" pitchFamily="34" charset="0"/>
                <a:sym typeface="Calibri" panose="020F0502020204030204" charset="0"/>
              </a:rPr>
              <a:t>KIẾN THỨC CHUNG</a:t>
            </a:r>
          </a:p>
          <a:p>
            <a:pPr marL="857250" indent="-857250" algn="just">
              <a:lnSpc>
                <a:spcPct val="150000"/>
              </a:lnSpc>
              <a:spcBef>
                <a:spcPct val="0"/>
              </a:spcBef>
              <a:buAutoNum type="romanUcPeriod"/>
            </a:pPr>
            <a:r>
              <a:rPr lang="vi-VN" altLang="zh-CN" sz="3600" dirty="0">
                <a:solidFill>
                  <a:srgbClr val="D36E2C"/>
                </a:solidFill>
                <a:latin typeface="+mj-lt"/>
                <a:ea typeface="微软雅黑" panose="020B0503020204020204" charset="-122"/>
                <a:cs typeface="Calibri" panose="020F0502020204030204" pitchFamily="34" charset="0"/>
                <a:sym typeface="Calibri" panose="020F0502020204030204" charset="0"/>
              </a:rPr>
              <a:t>THỰC HÀNH</a:t>
            </a:r>
          </a:p>
          <a:p>
            <a:pPr marL="857250" indent="-857250" algn="just">
              <a:lnSpc>
                <a:spcPct val="150000"/>
              </a:lnSpc>
              <a:spcBef>
                <a:spcPct val="0"/>
              </a:spcBef>
              <a:buAutoNum type="romanUcPeriod"/>
            </a:pPr>
            <a:r>
              <a:rPr lang="vi-VN" altLang="zh-CN" sz="3600" dirty="0">
                <a:solidFill>
                  <a:srgbClr val="D36E2C"/>
                </a:solidFill>
                <a:latin typeface="+mj-lt"/>
                <a:ea typeface="微软雅黑" panose="020B0503020204020204" charset="-122"/>
                <a:cs typeface="Calibri" panose="020F0502020204030204" pitchFamily="34" charset="0"/>
                <a:sym typeface="Calibri" panose="020F0502020204030204" charset="0"/>
              </a:rPr>
              <a:t>LUYỆN TẬP</a:t>
            </a:r>
          </a:p>
          <a:p>
            <a:pPr marL="857250" indent="-857250" algn="just">
              <a:lnSpc>
                <a:spcPct val="150000"/>
              </a:lnSpc>
              <a:spcBef>
                <a:spcPct val="0"/>
              </a:spcBef>
              <a:buAutoNum type="romanUcPeriod"/>
            </a:pPr>
            <a:r>
              <a:rPr lang="vi-VN" altLang="zh-CN" sz="3600" dirty="0">
                <a:solidFill>
                  <a:srgbClr val="D36E2C"/>
                </a:solidFill>
                <a:latin typeface="+mj-lt"/>
                <a:ea typeface="微软雅黑" panose="020B0503020204020204" charset="-122"/>
                <a:cs typeface="Calibri" panose="020F0502020204030204" pitchFamily="34" charset="0"/>
                <a:sym typeface="Calibri" panose="020F0502020204030204" charset="0"/>
              </a:rPr>
              <a:t>VẬN DỤNG</a:t>
            </a:r>
          </a:p>
          <a:p>
            <a:pPr marL="1028700" indent="-1028700" algn="just">
              <a:lnSpc>
                <a:spcPct val="150000"/>
              </a:lnSpc>
              <a:spcBef>
                <a:spcPct val="0"/>
              </a:spcBef>
              <a:buAutoNum type="romanUcPeriod"/>
            </a:pPr>
            <a:endParaRPr lang="zh-CN" altLang="en-US" sz="3600" dirty="0">
              <a:solidFill>
                <a:srgbClr val="D36E2C"/>
              </a:solidFill>
              <a:latin typeface="+mj-lt"/>
              <a:ea typeface="微软雅黑" panose="020B0503020204020204" charset="-122"/>
              <a:cs typeface="Calibri" panose="020F0502020204030204" pitchFamily="34" charset="0"/>
              <a:sym typeface="Calibri" panose="020F050202020403020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40"/>
                                        </p:tgtEl>
                                        <p:attrNameLst>
                                          <p:attrName>style.visibility</p:attrName>
                                        </p:attrNameLst>
                                      </p:cBhvr>
                                      <p:to>
                                        <p:strVal val="visible"/>
                                      </p:to>
                                    </p:set>
                                    <p:anim calcmode="lin" valueType="num">
                                      <p:cBhvr additive="base">
                                        <p:cTn id="7" dur="500"/>
                                        <p:tgtEl>
                                          <p:spTgt spid="40"/>
                                        </p:tgtEl>
                                        <p:attrNameLst>
                                          <p:attrName>ppt_y</p:attrName>
                                        </p:attrNameLst>
                                      </p:cBhvr>
                                      <p:tavLst>
                                        <p:tav tm="0">
                                          <p:val>
                                            <p:strVal val="#ppt_y+#ppt_h*1.125000"/>
                                          </p:val>
                                        </p:tav>
                                        <p:tav tm="100000">
                                          <p:val>
                                            <p:strVal val="#ppt_y"/>
                                          </p:val>
                                        </p:tav>
                                      </p:tavLst>
                                    </p:anim>
                                    <p:animEffect transition="in" filter="wipe(up)">
                                      <p:cBhvr>
                                        <p:cTn id="8" dur="500"/>
                                        <p:tgtEl>
                                          <p:spTgt spid="40"/>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20"/>
                                        </p:tgtEl>
                                        <p:attrNameLst>
                                          <p:attrName>style.visibility</p:attrName>
                                        </p:attrNameLst>
                                      </p:cBhvr>
                                      <p:to>
                                        <p:strVal val="visible"/>
                                      </p:to>
                                    </p:set>
                                    <p:anim calcmode="lin" valueType="num">
                                      <p:cBhvr additive="base">
                                        <p:cTn id="13" dur="500"/>
                                        <p:tgtEl>
                                          <p:spTgt spid="20"/>
                                        </p:tgtEl>
                                        <p:attrNameLst>
                                          <p:attrName>ppt_y</p:attrName>
                                        </p:attrNameLst>
                                      </p:cBhvr>
                                      <p:tavLst>
                                        <p:tav tm="0">
                                          <p:val>
                                            <p:strVal val="#ppt_y+#ppt_h*1.125000"/>
                                          </p:val>
                                        </p:tav>
                                        <p:tav tm="100000">
                                          <p:val>
                                            <p:strVal val="#ppt_y"/>
                                          </p:val>
                                        </p:tav>
                                      </p:tavLst>
                                    </p:anim>
                                    <p:animEffect transition="in" filter="wipe(up)">
                                      <p:cBhvr>
                                        <p:cTn id="14"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p:bldP spid="2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descr="未标题-31"/>
          <p:cNvPicPr>
            <a:picLocks noChangeAspect="1"/>
          </p:cNvPicPr>
          <p:nvPr/>
        </p:nvPicPr>
        <p:blipFill>
          <a:blip r:embed="rId2"/>
          <a:srcRect l="28188" t="23361"/>
          <a:stretch>
            <a:fillRect/>
          </a:stretch>
        </p:blipFill>
        <p:spPr>
          <a:xfrm rot="16200000">
            <a:off x="-300041" y="241923"/>
            <a:ext cx="1405719" cy="805636"/>
          </a:xfrm>
          <a:prstGeom prst="rect">
            <a:avLst/>
          </a:prstGeom>
        </p:spPr>
      </p:pic>
      <p:pic>
        <p:nvPicPr>
          <p:cNvPr id="6" name="图片 5" descr="未标题-3"/>
          <p:cNvPicPr>
            <a:picLocks noChangeAspect="1"/>
          </p:cNvPicPr>
          <p:nvPr/>
        </p:nvPicPr>
        <p:blipFill>
          <a:blip r:embed="rId3"/>
          <a:stretch>
            <a:fillRect/>
          </a:stretch>
        </p:blipFill>
        <p:spPr>
          <a:xfrm>
            <a:off x="9990161" y="0"/>
            <a:ext cx="2201839" cy="1725698"/>
          </a:xfrm>
          <a:prstGeom prst="rect">
            <a:avLst/>
          </a:prstGeom>
        </p:spPr>
      </p:pic>
      <p:sp>
        <p:nvSpPr>
          <p:cNvPr id="2" name="文本框 1"/>
          <p:cNvSpPr txBox="1"/>
          <p:nvPr/>
        </p:nvSpPr>
        <p:spPr>
          <a:xfrm>
            <a:off x="1028115" y="298519"/>
            <a:ext cx="4630370" cy="707886"/>
          </a:xfrm>
          <a:prstGeom prst="rect">
            <a:avLst/>
          </a:prstGeom>
          <a:noFill/>
        </p:spPr>
        <p:txBody>
          <a:bodyPr wrap="none" rtlCol="0">
            <a:spAutoFit/>
          </a:bodyPr>
          <a:lstStyle/>
          <a:p>
            <a:r>
              <a:rPr lang="vi-VN" altLang="zh-CN" sz="4000" b="1" dirty="0">
                <a:solidFill>
                  <a:srgbClr val="859D34"/>
                </a:solidFill>
                <a:latin typeface="Calibri" panose="020F0502020204030204" pitchFamily="34" charset="0"/>
                <a:ea typeface="微软雅黑" panose="020B0503020204020204" charset="-122"/>
                <a:cs typeface="Calibri" panose="020F0502020204030204" pitchFamily="34" charset="0"/>
              </a:rPr>
              <a:t>I. KIẾN THỨC CHUNG</a:t>
            </a:r>
            <a:endParaRPr lang="zh-CN" altLang="en-US" sz="4000" b="1" dirty="0">
              <a:solidFill>
                <a:srgbClr val="859D34"/>
              </a:solidFill>
              <a:latin typeface="Calibri" panose="020F0502020204030204" pitchFamily="34" charset="0"/>
              <a:ea typeface="微软雅黑" panose="020B0503020204020204" charset="-122"/>
              <a:cs typeface="Calibri" panose="020F0502020204030204" pitchFamily="34" charset="0"/>
            </a:endParaRPr>
          </a:p>
        </p:txBody>
      </p:sp>
      <p:sp>
        <p:nvSpPr>
          <p:cNvPr id="8" name="TextBox 7">
            <a:extLst>
              <a:ext uri="{FF2B5EF4-FFF2-40B4-BE49-F238E27FC236}">
                <a16:creationId xmlns:a16="http://schemas.microsoft.com/office/drawing/2014/main" id="{01CAF921-4B54-1D43-86DA-7C10ED1F6FE0}"/>
              </a:ext>
            </a:extLst>
          </p:cNvPr>
          <p:cNvSpPr txBox="1"/>
          <p:nvPr/>
        </p:nvSpPr>
        <p:spPr>
          <a:xfrm>
            <a:off x="1028115" y="1137287"/>
            <a:ext cx="10203992" cy="3246530"/>
          </a:xfrm>
          <a:prstGeom prst="rect">
            <a:avLst/>
          </a:prstGeom>
          <a:noFill/>
        </p:spPr>
        <p:txBody>
          <a:bodyPr wrap="square">
            <a:spAutoFit/>
          </a:bodyPr>
          <a:lstStyle/>
          <a:p>
            <a:pPr algn="just">
              <a:lnSpc>
                <a:spcPct val="150000"/>
              </a:lnSpc>
            </a:pPr>
            <a:r>
              <a:rPr lang="en-VN" sz="2800" b="1" i="1" dirty="0">
                <a:effectLst/>
                <a:latin typeface="Times New Roman" panose="02020603050405020304" pitchFamily="18" charset="0"/>
                <a:ea typeface="Times New Roman" panose="02020603050405020304" pitchFamily="18" charset="0"/>
              </a:rPr>
              <a:t>1. Định</a:t>
            </a:r>
            <a:r>
              <a:rPr lang="vi-VN" sz="2800" b="1" i="1" dirty="0">
                <a:effectLst/>
                <a:latin typeface="Times New Roman" panose="02020603050405020304" pitchFamily="18" charset="0"/>
                <a:ea typeface="Times New Roman" panose="02020603050405020304" pitchFamily="18" charset="0"/>
              </a:rPr>
              <a:t> hướng </a:t>
            </a:r>
            <a:endParaRPr lang="en-VN" sz="2400" i="1" dirty="0">
              <a:effectLst/>
              <a:latin typeface="Times New Roman" panose="02020603050405020304" pitchFamily="18" charset="0"/>
              <a:ea typeface="Times New Roman" panose="02020603050405020304" pitchFamily="18" charset="0"/>
            </a:endParaRPr>
          </a:p>
          <a:p>
            <a:pPr algn="just">
              <a:lnSpc>
                <a:spcPct val="150000"/>
              </a:lnSpc>
            </a:pPr>
            <a:r>
              <a:rPr lang="vi-VN" sz="2800" dirty="0">
                <a:effectLst/>
                <a:latin typeface="Times New Roman" panose="02020603050405020304" pitchFamily="18" charset="0"/>
                <a:ea typeface="Times New Roman" panose="02020603050405020304" pitchFamily="18" charset="0"/>
              </a:rPr>
              <a:t>-</a:t>
            </a:r>
            <a:r>
              <a:rPr lang="en-VN" sz="2800" dirty="0">
                <a:effectLst/>
                <a:latin typeface="Times New Roman" panose="02020603050405020304" pitchFamily="18" charset="0"/>
                <a:ea typeface="Times New Roman" panose="02020603050405020304" pitchFamily="18" charset="0"/>
              </a:rPr>
              <a:t> Ở Bài 1, các em đã thuyết trình và thảo luận về một vấn đề xã hội có thực trong cuộc sống hoặc được gợi ra từ một hay một số tác phẩm văn học. Phần này tiếp tục luyện tập thuyết trình và thảo luận về một vấn đề xã hội nhưng là vấn đề tư tưởng, đạo lí.</a:t>
            </a:r>
            <a:endParaRPr lang="en-VN" sz="2400" dirty="0">
              <a:effectLst/>
              <a:latin typeface="Times New Roman" panose="02020603050405020304" pitchFamily="18" charset="0"/>
              <a:ea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p:tgtEl>
                                          <p:spTgt spid="2"/>
                                        </p:tgtEl>
                                        <p:attrNameLst>
                                          <p:attrName>ppt_y</p:attrName>
                                        </p:attrNameLst>
                                      </p:cBhvr>
                                      <p:tavLst>
                                        <p:tav tm="0">
                                          <p:val>
                                            <p:strVal val="#ppt_y+#ppt_h*1.125000"/>
                                          </p:val>
                                        </p:tav>
                                        <p:tav tm="100000">
                                          <p:val>
                                            <p:strVal val="#ppt_y"/>
                                          </p:val>
                                        </p:tav>
                                      </p:tavLst>
                                    </p:anim>
                                    <p:animEffect transition="in" filter="wipe(up)">
                                      <p:cBhvr>
                                        <p:cTn id="8" dur="500"/>
                                        <p:tgtEl>
                                          <p:spTgt spid="2"/>
                                        </p:tgtEl>
                                      </p:cBhvr>
                                    </p:animEffect>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descr="未标题-31"/>
          <p:cNvPicPr>
            <a:picLocks noChangeAspect="1"/>
          </p:cNvPicPr>
          <p:nvPr/>
        </p:nvPicPr>
        <p:blipFill>
          <a:blip r:embed="rId2"/>
          <a:srcRect l="28188" t="23361"/>
          <a:stretch>
            <a:fillRect/>
          </a:stretch>
        </p:blipFill>
        <p:spPr>
          <a:xfrm rot="16200000">
            <a:off x="-300041" y="241923"/>
            <a:ext cx="1405719" cy="805636"/>
          </a:xfrm>
          <a:prstGeom prst="rect">
            <a:avLst/>
          </a:prstGeom>
        </p:spPr>
      </p:pic>
      <p:pic>
        <p:nvPicPr>
          <p:cNvPr id="6" name="图片 5" descr="未标题-3"/>
          <p:cNvPicPr>
            <a:picLocks noChangeAspect="1"/>
          </p:cNvPicPr>
          <p:nvPr/>
        </p:nvPicPr>
        <p:blipFill>
          <a:blip r:embed="rId3"/>
          <a:stretch>
            <a:fillRect/>
          </a:stretch>
        </p:blipFill>
        <p:spPr>
          <a:xfrm>
            <a:off x="9990161" y="0"/>
            <a:ext cx="2201839" cy="1725698"/>
          </a:xfrm>
          <a:prstGeom prst="rect">
            <a:avLst/>
          </a:prstGeom>
        </p:spPr>
      </p:pic>
      <p:sp>
        <p:nvSpPr>
          <p:cNvPr id="2" name="文本框 1"/>
          <p:cNvSpPr txBox="1"/>
          <p:nvPr/>
        </p:nvSpPr>
        <p:spPr>
          <a:xfrm>
            <a:off x="1028115" y="298519"/>
            <a:ext cx="4630370" cy="707886"/>
          </a:xfrm>
          <a:prstGeom prst="rect">
            <a:avLst/>
          </a:prstGeom>
          <a:noFill/>
        </p:spPr>
        <p:txBody>
          <a:bodyPr wrap="none" rtlCol="0">
            <a:spAutoFit/>
          </a:bodyPr>
          <a:lstStyle/>
          <a:p>
            <a:r>
              <a:rPr lang="vi-VN" altLang="zh-CN" sz="4000" b="1" dirty="0">
                <a:solidFill>
                  <a:srgbClr val="859D34"/>
                </a:solidFill>
                <a:latin typeface="Calibri" panose="020F0502020204030204" pitchFamily="34" charset="0"/>
                <a:ea typeface="微软雅黑" panose="020B0503020204020204" charset="-122"/>
                <a:cs typeface="Calibri" panose="020F0502020204030204" pitchFamily="34" charset="0"/>
              </a:rPr>
              <a:t>I. KIẾN THỨC CHUNG</a:t>
            </a:r>
            <a:endParaRPr lang="zh-CN" altLang="en-US" sz="4000" b="1" dirty="0">
              <a:solidFill>
                <a:srgbClr val="859D34"/>
              </a:solidFill>
              <a:latin typeface="Calibri" panose="020F0502020204030204" pitchFamily="34" charset="0"/>
              <a:ea typeface="微软雅黑" panose="020B0503020204020204" charset="-122"/>
              <a:cs typeface="Calibri" panose="020F0502020204030204" pitchFamily="34" charset="0"/>
            </a:endParaRPr>
          </a:p>
        </p:txBody>
      </p:sp>
      <p:sp>
        <p:nvSpPr>
          <p:cNvPr id="8" name="TextBox 7">
            <a:extLst>
              <a:ext uri="{FF2B5EF4-FFF2-40B4-BE49-F238E27FC236}">
                <a16:creationId xmlns:a16="http://schemas.microsoft.com/office/drawing/2014/main" id="{01CAF921-4B54-1D43-86DA-7C10ED1F6FE0}"/>
              </a:ext>
            </a:extLst>
          </p:cNvPr>
          <p:cNvSpPr txBox="1"/>
          <p:nvPr/>
        </p:nvSpPr>
        <p:spPr>
          <a:xfrm>
            <a:off x="1028115" y="1137287"/>
            <a:ext cx="10203992" cy="661207"/>
          </a:xfrm>
          <a:prstGeom prst="rect">
            <a:avLst/>
          </a:prstGeom>
          <a:noFill/>
        </p:spPr>
        <p:txBody>
          <a:bodyPr wrap="square">
            <a:spAutoFit/>
          </a:bodyPr>
          <a:lstStyle/>
          <a:p>
            <a:pPr algn="just">
              <a:lnSpc>
                <a:spcPct val="150000"/>
              </a:lnSpc>
            </a:pPr>
            <a:r>
              <a:rPr lang="en-VN" sz="2800" b="1" i="1" dirty="0">
                <a:effectLst/>
                <a:latin typeface="Times New Roman" panose="02020603050405020304" pitchFamily="18" charset="0"/>
                <a:ea typeface="Times New Roman" panose="02020603050405020304" pitchFamily="18" charset="0"/>
              </a:rPr>
              <a:t>1. </a:t>
            </a:r>
            <a:r>
              <a:rPr lang="vi-VN" sz="2800" b="1" i="1" dirty="0">
                <a:effectLst/>
                <a:latin typeface="Times New Roman" panose="02020603050405020304" pitchFamily="18" charset="0"/>
                <a:ea typeface="Times New Roman" panose="02020603050405020304" pitchFamily="18" charset="0"/>
              </a:rPr>
              <a:t>Yêu cầu</a:t>
            </a:r>
            <a:endParaRPr lang="en-VN" sz="2400" i="1" dirty="0">
              <a:effectLst/>
              <a:latin typeface="Times New Roman" panose="02020603050405020304" pitchFamily="18" charset="0"/>
              <a:ea typeface="Times New Roman" panose="02020603050405020304" pitchFamily="18" charset="0"/>
            </a:endParaRPr>
          </a:p>
        </p:txBody>
      </p:sp>
      <p:graphicFrame>
        <p:nvGraphicFramePr>
          <p:cNvPr id="3" name="Diagram 2">
            <a:extLst>
              <a:ext uri="{FF2B5EF4-FFF2-40B4-BE49-F238E27FC236}">
                <a16:creationId xmlns:a16="http://schemas.microsoft.com/office/drawing/2014/main" id="{4EB5AB32-7206-D744-984C-A3AF3D2D6DE6}"/>
              </a:ext>
            </a:extLst>
          </p:cNvPr>
          <p:cNvGraphicFramePr/>
          <p:nvPr>
            <p:extLst>
              <p:ext uri="{D42A27DB-BD31-4B8C-83A1-F6EECF244321}">
                <p14:modId xmlns:p14="http://schemas.microsoft.com/office/powerpoint/2010/main" val="2542408175"/>
              </p:ext>
            </p:extLst>
          </p:nvPr>
        </p:nvGraphicFramePr>
        <p:xfrm>
          <a:off x="508004" y="1940458"/>
          <a:ext cx="11339774" cy="461902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406051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Graphic spid="3"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descr="未标题-31"/>
          <p:cNvPicPr>
            <a:picLocks noChangeAspect="1"/>
          </p:cNvPicPr>
          <p:nvPr/>
        </p:nvPicPr>
        <p:blipFill>
          <a:blip r:embed="rId2"/>
          <a:srcRect l="28188" t="23361"/>
          <a:stretch>
            <a:fillRect/>
          </a:stretch>
        </p:blipFill>
        <p:spPr>
          <a:xfrm rot="16200000">
            <a:off x="-300041" y="241923"/>
            <a:ext cx="1405719" cy="805636"/>
          </a:xfrm>
          <a:prstGeom prst="rect">
            <a:avLst/>
          </a:prstGeom>
        </p:spPr>
      </p:pic>
      <p:pic>
        <p:nvPicPr>
          <p:cNvPr id="6" name="图片 5" descr="未标题-3"/>
          <p:cNvPicPr>
            <a:picLocks noChangeAspect="1"/>
          </p:cNvPicPr>
          <p:nvPr/>
        </p:nvPicPr>
        <p:blipFill>
          <a:blip r:embed="rId3"/>
          <a:stretch>
            <a:fillRect/>
          </a:stretch>
        </p:blipFill>
        <p:spPr>
          <a:xfrm>
            <a:off x="9990161" y="0"/>
            <a:ext cx="2201839" cy="1725698"/>
          </a:xfrm>
          <a:prstGeom prst="rect">
            <a:avLst/>
          </a:prstGeom>
        </p:spPr>
      </p:pic>
      <p:sp>
        <p:nvSpPr>
          <p:cNvPr id="2" name="文本框 1"/>
          <p:cNvSpPr txBox="1"/>
          <p:nvPr/>
        </p:nvSpPr>
        <p:spPr>
          <a:xfrm>
            <a:off x="1028115" y="298519"/>
            <a:ext cx="3347968" cy="707886"/>
          </a:xfrm>
          <a:prstGeom prst="rect">
            <a:avLst/>
          </a:prstGeom>
          <a:noFill/>
        </p:spPr>
        <p:txBody>
          <a:bodyPr wrap="none" rtlCol="0">
            <a:spAutoFit/>
          </a:bodyPr>
          <a:lstStyle/>
          <a:p>
            <a:r>
              <a:rPr lang="vi-VN" altLang="zh-CN" sz="4000" b="1" dirty="0">
                <a:solidFill>
                  <a:srgbClr val="859D34"/>
                </a:solidFill>
                <a:latin typeface="Calibri" panose="020F0502020204030204" pitchFamily="34" charset="0"/>
                <a:ea typeface="微软雅黑" panose="020B0503020204020204" charset="-122"/>
                <a:cs typeface="Calibri" panose="020F0502020204030204" pitchFamily="34" charset="0"/>
              </a:rPr>
              <a:t>II. THỰC HÀNH</a:t>
            </a:r>
            <a:endParaRPr lang="zh-CN" altLang="en-US" sz="4000" b="1" dirty="0">
              <a:solidFill>
                <a:srgbClr val="859D34"/>
              </a:solidFill>
              <a:latin typeface="Calibri" panose="020F0502020204030204" pitchFamily="34" charset="0"/>
              <a:ea typeface="微软雅黑" panose="020B0503020204020204" charset="-122"/>
              <a:cs typeface="Calibri" panose="020F0502020204030204" pitchFamily="34" charset="0"/>
            </a:endParaRPr>
          </a:p>
        </p:txBody>
      </p:sp>
      <p:sp>
        <p:nvSpPr>
          <p:cNvPr id="3" name="Rounded Rectangle 2">
            <a:extLst>
              <a:ext uri="{FF2B5EF4-FFF2-40B4-BE49-F238E27FC236}">
                <a16:creationId xmlns:a16="http://schemas.microsoft.com/office/drawing/2014/main" id="{49032E04-EC76-7943-B146-DEFE358B0E12}"/>
              </a:ext>
            </a:extLst>
          </p:cNvPr>
          <p:cNvSpPr/>
          <p:nvPr/>
        </p:nvSpPr>
        <p:spPr>
          <a:xfrm>
            <a:off x="3534770" y="2033516"/>
            <a:ext cx="5663821" cy="2402006"/>
          </a:xfrm>
          <a:prstGeom prst="round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VN" sz="3200" b="1"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Đề bài: </a:t>
            </a:r>
            <a:r>
              <a:rPr lang="en-VN" sz="32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Hãy thuyết trình quan niệm của em về lòng yêu nước</a:t>
            </a:r>
            <a:r>
              <a:rPr lang="en-VN" sz="3200" dirty="0">
                <a:solidFill>
                  <a:schemeClr val="tx1"/>
                </a:solidFill>
                <a:effectLst/>
                <a:latin typeface="Calibri" panose="020F0502020204030204" pitchFamily="34" charset="0"/>
                <a:cs typeface="Calibri" panose="020F0502020204030204" pitchFamily="34" charset="0"/>
              </a:rPr>
              <a:t> </a:t>
            </a:r>
            <a:endParaRPr lang="vi-VN" sz="320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245466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p:tgtEl>
                                          <p:spTgt spid="3"/>
                                        </p:tgtEl>
                                        <p:attrNameLst>
                                          <p:attrName>ppt_y</p:attrName>
                                        </p:attrNameLst>
                                      </p:cBhvr>
                                      <p:tavLst>
                                        <p:tav tm="0">
                                          <p:val>
                                            <p:strVal val="#ppt_y+#ppt_h*1.125000"/>
                                          </p:val>
                                        </p:tav>
                                        <p:tav tm="100000">
                                          <p:val>
                                            <p:strVal val="#ppt_y"/>
                                          </p:val>
                                        </p:tav>
                                      </p:tavLst>
                                    </p:anim>
                                    <p:animEffect transition="in" filter="wipe(up)">
                                      <p:cBhvr>
                                        <p:cTn id="8"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descr="未标题-31"/>
          <p:cNvPicPr>
            <a:picLocks noChangeAspect="1"/>
          </p:cNvPicPr>
          <p:nvPr/>
        </p:nvPicPr>
        <p:blipFill>
          <a:blip r:embed="rId2"/>
          <a:srcRect l="28188" t="23361"/>
          <a:stretch>
            <a:fillRect/>
          </a:stretch>
        </p:blipFill>
        <p:spPr>
          <a:xfrm rot="16200000">
            <a:off x="-300041" y="241923"/>
            <a:ext cx="1405719" cy="805636"/>
          </a:xfrm>
          <a:prstGeom prst="rect">
            <a:avLst/>
          </a:prstGeom>
        </p:spPr>
      </p:pic>
      <p:pic>
        <p:nvPicPr>
          <p:cNvPr id="6" name="图片 5" descr="未标题-3"/>
          <p:cNvPicPr>
            <a:picLocks noChangeAspect="1"/>
          </p:cNvPicPr>
          <p:nvPr/>
        </p:nvPicPr>
        <p:blipFill>
          <a:blip r:embed="rId3"/>
          <a:stretch>
            <a:fillRect/>
          </a:stretch>
        </p:blipFill>
        <p:spPr>
          <a:xfrm>
            <a:off x="9990161" y="0"/>
            <a:ext cx="2201839" cy="1725698"/>
          </a:xfrm>
          <a:prstGeom prst="rect">
            <a:avLst/>
          </a:prstGeom>
        </p:spPr>
      </p:pic>
      <p:sp>
        <p:nvSpPr>
          <p:cNvPr id="2" name="文本框 1"/>
          <p:cNvSpPr txBox="1"/>
          <p:nvPr/>
        </p:nvSpPr>
        <p:spPr>
          <a:xfrm>
            <a:off x="1028115" y="298519"/>
            <a:ext cx="3347968" cy="707886"/>
          </a:xfrm>
          <a:prstGeom prst="rect">
            <a:avLst/>
          </a:prstGeom>
          <a:noFill/>
        </p:spPr>
        <p:txBody>
          <a:bodyPr wrap="none" rtlCol="0">
            <a:spAutoFit/>
          </a:bodyPr>
          <a:lstStyle/>
          <a:p>
            <a:r>
              <a:rPr lang="vi-VN" altLang="zh-CN" sz="4000" b="1" dirty="0">
                <a:solidFill>
                  <a:srgbClr val="859D34"/>
                </a:solidFill>
                <a:latin typeface="Calibri" panose="020F0502020204030204" pitchFamily="34" charset="0"/>
                <a:ea typeface="微软雅黑" panose="020B0503020204020204" charset="-122"/>
                <a:cs typeface="Calibri" panose="020F0502020204030204" pitchFamily="34" charset="0"/>
              </a:rPr>
              <a:t>II. THỰC HÀNH</a:t>
            </a:r>
            <a:endParaRPr lang="zh-CN" altLang="en-US" sz="4000" b="1" dirty="0">
              <a:solidFill>
                <a:srgbClr val="859D34"/>
              </a:solidFill>
              <a:latin typeface="Calibri" panose="020F0502020204030204" pitchFamily="34" charset="0"/>
              <a:ea typeface="微软雅黑" panose="020B0503020204020204" charset="-122"/>
              <a:cs typeface="Calibri" panose="020F0502020204030204" pitchFamily="34" charset="0"/>
            </a:endParaRPr>
          </a:p>
        </p:txBody>
      </p:sp>
      <p:graphicFrame>
        <p:nvGraphicFramePr>
          <p:cNvPr id="4" name="Diagram 3">
            <a:extLst>
              <a:ext uri="{FF2B5EF4-FFF2-40B4-BE49-F238E27FC236}">
                <a16:creationId xmlns:a16="http://schemas.microsoft.com/office/drawing/2014/main" id="{F29D3340-2134-0D46-B0B4-4773F7E181B6}"/>
              </a:ext>
            </a:extLst>
          </p:cNvPr>
          <p:cNvGraphicFramePr/>
          <p:nvPr>
            <p:extLst>
              <p:ext uri="{D42A27DB-BD31-4B8C-83A1-F6EECF244321}">
                <p14:modId xmlns:p14="http://schemas.microsoft.com/office/powerpoint/2010/main" val="2825947872"/>
              </p:ext>
            </p:extLst>
          </p:nvPr>
        </p:nvGraphicFramePr>
        <p:xfrm>
          <a:off x="1028115" y="1725698"/>
          <a:ext cx="10403176" cy="365444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7071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p:tgtEl>
                                          <p:spTgt spid="4"/>
                                        </p:tgtEl>
                                        <p:attrNameLst>
                                          <p:attrName>ppt_y</p:attrName>
                                        </p:attrNameLst>
                                      </p:cBhvr>
                                      <p:tavLst>
                                        <p:tav tm="0">
                                          <p:val>
                                            <p:strVal val="#ppt_y+#ppt_h*1.125000"/>
                                          </p:val>
                                        </p:tav>
                                        <p:tav tm="100000">
                                          <p:val>
                                            <p:strVal val="#ppt_y"/>
                                          </p:val>
                                        </p:tav>
                                      </p:tavLst>
                                    </p:anim>
                                    <p:animEffect transition="in" filter="wipe(up)">
                                      <p:cBhvr>
                                        <p:cTn id="8"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descr="未标题-1"/>
          <p:cNvPicPr>
            <a:picLocks noChangeAspect="1"/>
          </p:cNvPicPr>
          <p:nvPr/>
        </p:nvPicPr>
        <p:blipFill>
          <a:blip r:embed="rId2"/>
          <a:stretch>
            <a:fillRect/>
          </a:stretch>
        </p:blipFill>
        <p:spPr>
          <a:xfrm>
            <a:off x="2807970" y="463550"/>
            <a:ext cx="6757670" cy="5647690"/>
          </a:xfrm>
          <a:prstGeom prst="rect">
            <a:avLst/>
          </a:prstGeom>
        </p:spPr>
      </p:pic>
      <p:pic>
        <p:nvPicPr>
          <p:cNvPr id="2" name="Picture 1">
            <a:extLst>
              <a:ext uri="{FF2B5EF4-FFF2-40B4-BE49-F238E27FC236}">
                <a16:creationId xmlns:a16="http://schemas.microsoft.com/office/drawing/2014/main" id="{09760FBC-450C-DF45-A943-F110418795B1}"/>
              </a:ext>
            </a:extLst>
          </p:cNvPr>
          <p:cNvPicPr>
            <a:picLocks noChangeAspect="1"/>
          </p:cNvPicPr>
          <p:nvPr/>
        </p:nvPicPr>
        <p:blipFill>
          <a:blip r:embed="rId3"/>
          <a:stretch>
            <a:fillRect/>
          </a:stretch>
        </p:blipFill>
        <p:spPr>
          <a:xfrm>
            <a:off x="3943350" y="2457450"/>
            <a:ext cx="4305300" cy="19431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p:tgtEl>
                                          <p:spTgt spid="2"/>
                                        </p:tgtEl>
                                        <p:attrNameLst>
                                          <p:attrName>ppt_y</p:attrName>
                                        </p:attrNameLst>
                                      </p:cBhvr>
                                      <p:tavLst>
                                        <p:tav tm="0">
                                          <p:val>
                                            <p:strVal val="#ppt_y+#ppt_h*1.125000"/>
                                          </p:val>
                                        </p:tav>
                                        <p:tav tm="100000">
                                          <p:val>
                                            <p:strVal val="#ppt_y"/>
                                          </p:val>
                                        </p:tav>
                                      </p:tavLst>
                                    </p:anim>
                                    <p:animEffect transition="in" filter="wipe(up)">
                                      <p:cBhvr>
                                        <p:cTn id="8" dur="500"/>
                                        <p:tgtEl>
                                          <p:spTgt spid="2"/>
                                        </p:tgtEl>
                                      </p:cBhvr>
                                    </p:animEffect>
                                  </p:childTnLst>
                                </p:cTn>
                              </p:par>
                              <p:par>
                                <p:cTn id="9" presetID="12" presetClass="entr" presetSubtype="4" fill="hold"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p:tgtEl>
                                          <p:spTgt spid="5"/>
                                        </p:tgtEl>
                                        <p:attrNameLst>
                                          <p:attrName>ppt_y</p:attrName>
                                        </p:attrNameLst>
                                      </p:cBhvr>
                                      <p:tavLst>
                                        <p:tav tm="0">
                                          <p:val>
                                            <p:strVal val="#ppt_y+#ppt_h*1.125000"/>
                                          </p:val>
                                        </p:tav>
                                        <p:tav tm="100000">
                                          <p:val>
                                            <p:strVal val="#ppt_y"/>
                                          </p:val>
                                        </p:tav>
                                      </p:tavLst>
                                    </p:anim>
                                    <p:animEffect transition="in" filter="wipe(up)">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TotalTime>
  <Words>313</Words>
  <Application>Microsoft Macintosh PowerPoint</Application>
  <PresentationFormat>Widescreen</PresentationFormat>
  <Paragraphs>45</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Light</vt:lpstr>
      <vt:lpstr>Cambria</vt:lpstr>
      <vt:lpstr>Times New Roman</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z</dc:creator>
  <cp:lastModifiedBy>Microsoft Office User</cp:lastModifiedBy>
  <cp:revision>6</cp:revision>
  <dcterms:created xsi:type="dcterms:W3CDTF">2017-06-15T02:17:19Z</dcterms:created>
  <dcterms:modified xsi:type="dcterms:W3CDTF">2022-10-09T13:48:43Z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2052-10.1.0.6490</vt:lpwstr>
  </property>
</Properties>
</file>