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5" r:id="rId2"/>
    <p:sldMasterId id="2147483687" r:id="rId3"/>
    <p:sldMasterId id="2147483689" r:id="rId4"/>
    <p:sldMasterId id="2147483691" r:id="rId5"/>
    <p:sldMasterId id="2147483705" r:id="rId6"/>
    <p:sldMasterId id="2147483718" r:id="rId7"/>
  </p:sldMasterIdLst>
  <p:notesMasterIdLst>
    <p:notesMasterId r:id="rId40"/>
  </p:notesMasterIdLst>
  <p:sldIdLst>
    <p:sldId id="520" r:id="rId8"/>
    <p:sldId id="297" r:id="rId9"/>
    <p:sldId id="298" r:id="rId10"/>
    <p:sldId id="299" r:id="rId11"/>
    <p:sldId id="300" r:id="rId12"/>
    <p:sldId id="301" r:id="rId13"/>
    <p:sldId id="256" r:id="rId14"/>
    <p:sldId id="257" r:id="rId15"/>
    <p:sldId id="259" r:id="rId16"/>
    <p:sldId id="521" r:id="rId17"/>
    <p:sldId id="522" r:id="rId18"/>
    <p:sldId id="523" r:id="rId19"/>
    <p:sldId id="524" r:id="rId20"/>
    <p:sldId id="272" r:id="rId21"/>
    <p:sldId id="273" r:id="rId22"/>
    <p:sldId id="525" r:id="rId23"/>
    <p:sldId id="280" r:id="rId24"/>
    <p:sldId id="281" r:id="rId25"/>
    <p:sldId id="282" r:id="rId26"/>
    <p:sldId id="283" r:id="rId27"/>
    <p:sldId id="284" r:id="rId28"/>
    <p:sldId id="287" r:id="rId29"/>
    <p:sldId id="286" r:id="rId30"/>
    <p:sldId id="288" r:id="rId31"/>
    <p:sldId id="289" r:id="rId32"/>
    <p:sldId id="290" r:id="rId33"/>
    <p:sldId id="291" r:id="rId34"/>
    <p:sldId id="292" r:id="rId35"/>
    <p:sldId id="293" r:id="rId36"/>
    <p:sldId id="294" r:id="rId37"/>
    <p:sldId id="295" r:id="rId38"/>
    <p:sldId id="258" r:id="rId39"/>
  </p:sldIdLst>
  <p:sldSz cx="12192000" cy="6858000"/>
  <p:notesSz cx="6858000" cy="9144000"/>
  <p:embeddedFontLst>
    <p:embeddedFont>
      <p:font typeface="Arial Black" panose="020B0604020202020204" pitchFamily="34" charset="0"/>
      <p:bold r:id="rId41"/>
    </p:embeddedFon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Cambria" panose="02040503050406030204" pitchFamily="18" charset="0"/>
      <p:regular r:id="rId48"/>
      <p:bold r:id="rId49"/>
      <p:italic r:id="rId50"/>
      <p:boldItalic r:id="rId51"/>
    </p:embeddedFont>
    <p:embeddedFont>
      <p:font typeface="Tahoma" panose="020B0604030504040204" pitchFamily="34" charset="0"/>
      <p:regular r:id="rId52"/>
      <p:bold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501" autoAdjust="0"/>
    <p:restoredTop sz="94660"/>
  </p:normalViewPr>
  <p:slideViewPr>
    <p:cSldViewPr snapToGrid="0">
      <p:cViewPr varScale="1">
        <p:scale>
          <a:sx n="52" d="100"/>
          <a:sy n="52" d="100"/>
        </p:scale>
        <p:origin x="192" y="13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6.fntdata"/><Relationship Id="rId20" Type="http://schemas.openxmlformats.org/officeDocument/2006/relationships/slide" Target="slides/slide13.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font" Target="fonts/font4.fntdata"/><Relationship Id="rId52"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31E61-5D16-D14D-9E71-7C77EAB75537}" type="doc">
      <dgm:prSet loTypeId="urn:microsoft.com/office/officeart/2008/layout/VerticalCurvedList" loCatId="" qsTypeId="urn:microsoft.com/office/officeart/2005/8/quickstyle/simple1" qsCatId="simple" csTypeId="urn:microsoft.com/office/officeart/2005/8/colors/accent6_4" csCatId="accent6" phldr="1"/>
      <dgm:spPr/>
      <dgm:t>
        <a:bodyPr/>
        <a:lstStyle/>
        <a:p>
          <a:endParaRPr lang="en-US"/>
        </a:p>
      </dgm:t>
    </dgm:pt>
    <dgm:pt modelId="{BF795993-AA58-9B4D-AA47-87E574E51566}">
      <dgm:prSet phldrT="[Text]"/>
      <dgm:spPr>
        <a:solidFill>
          <a:schemeClr val="accent6">
            <a:lumMod val="50000"/>
          </a:schemeClr>
        </a:solidFill>
      </dgm:spPr>
      <dgm:t>
        <a:bodyPr/>
        <a:lstStyle/>
        <a:p>
          <a:r>
            <a:rPr lang="vi-VN" b="1" dirty="0">
              <a:latin typeface="Calibri" panose="020F0502020204030204" pitchFamily="34" charset="0"/>
              <a:cs typeface="Calibri" panose="020F0502020204030204" pitchFamily="34" charset="0"/>
            </a:rPr>
            <a:t>Phần 1: câu 1 – Hình ảnh thi nhân</a:t>
          </a:r>
          <a:endParaRPr lang="en-US" b="1" dirty="0">
            <a:latin typeface="Calibri" panose="020F0502020204030204" pitchFamily="34" charset="0"/>
            <a:cs typeface="Calibri" panose="020F0502020204030204" pitchFamily="34" charset="0"/>
          </a:endParaRPr>
        </a:p>
      </dgm:t>
    </dgm:pt>
    <dgm:pt modelId="{B1B8A81F-FD7F-1844-A204-CC14AF1CBE74}" type="parTrans" cxnId="{7465251A-266F-5441-A607-B2B64288C20A}">
      <dgm:prSet/>
      <dgm:spPr/>
      <dgm:t>
        <a:bodyPr/>
        <a:lstStyle/>
        <a:p>
          <a:endParaRPr lang="en-US" b="1">
            <a:latin typeface="Calibri" panose="020F0502020204030204" pitchFamily="34" charset="0"/>
            <a:cs typeface="Calibri" panose="020F0502020204030204" pitchFamily="34" charset="0"/>
          </a:endParaRPr>
        </a:p>
      </dgm:t>
    </dgm:pt>
    <dgm:pt modelId="{FAF63611-681D-804E-A3E1-9E25DFF3565B}" type="sibTrans" cxnId="{7465251A-266F-5441-A607-B2B64288C20A}">
      <dgm:prSet/>
      <dgm:spPr/>
      <dgm:t>
        <a:bodyPr/>
        <a:lstStyle/>
        <a:p>
          <a:endParaRPr lang="en-US" b="1">
            <a:latin typeface="Calibri" panose="020F0502020204030204" pitchFamily="34" charset="0"/>
            <a:cs typeface="Calibri" panose="020F0502020204030204" pitchFamily="34" charset="0"/>
          </a:endParaRPr>
        </a:p>
      </dgm:t>
    </dgm:pt>
    <dgm:pt modelId="{DFC00E1A-43EC-3540-A79C-31E83FE506D2}">
      <dgm:prSet phldrT="[Text]"/>
      <dgm:spPr>
        <a:solidFill>
          <a:schemeClr val="accent6">
            <a:lumMod val="50000"/>
          </a:schemeClr>
        </a:solidFill>
      </dgm:spPr>
      <dgm:t>
        <a:bodyPr/>
        <a:lstStyle/>
        <a:p>
          <a:r>
            <a:rPr lang="vi-VN" b="1" dirty="0">
              <a:latin typeface="Calibri" panose="020F0502020204030204" pitchFamily="34" charset="0"/>
              <a:cs typeface="Calibri" panose="020F0502020204030204" pitchFamily="34" charset="0"/>
            </a:rPr>
            <a:t>Phần 2: 5 câu tiếp - Vẻ đẹp bức tranh thiên nhiên, cuộc sống</a:t>
          </a:r>
          <a:endParaRPr lang="en-US" b="1" dirty="0">
            <a:latin typeface="Calibri" panose="020F0502020204030204" pitchFamily="34" charset="0"/>
            <a:cs typeface="Calibri" panose="020F0502020204030204" pitchFamily="34" charset="0"/>
          </a:endParaRPr>
        </a:p>
      </dgm:t>
    </dgm:pt>
    <dgm:pt modelId="{22EAB831-0C04-0543-A4F4-02617DD62502}" type="parTrans" cxnId="{47372867-2C43-E04E-86E7-C685191D2A6B}">
      <dgm:prSet/>
      <dgm:spPr/>
      <dgm:t>
        <a:bodyPr/>
        <a:lstStyle/>
        <a:p>
          <a:endParaRPr lang="en-US" b="1">
            <a:latin typeface="Calibri" panose="020F0502020204030204" pitchFamily="34" charset="0"/>
            <a:cs typeface="Calibri" panose="020F0502020204030204" pitchFamily="34" charset="0"/>
          </a:endParaRPr>
        </a:p>
      </dgm:t>
    </dgm:pt>
    <dgm:pt modelId="{39B7E3ED-2CEF-8445-BE18-3F276A84BD00}" type="sibTrans" cxnId="{47372867-2C43-E04E-86E7-C685191D2A6B}">
      <dgm:prSet/>
      <dgm:spPr/>
      <dgm:t>
        <a:bodyPr/>
        <a:lstStyle/>
        <a:p>
          <a:endParaRPr lang="en-US" b="1">
            <a:latin typeface="Calibri" panose="020F0502020204030204" pitchFamily="34" charset="0"/>
            <a:cs typeface="Calibri" panose="020F0502020204030204" pitchFamily="34" charset="0"/>
          </a:endParaRPr>
        </a:p>
      </dgm:t>
    </dgm:pt>
    <dgm:pt modelId="{E66817F4-B289-9641-8E57-5AE5689D4CC4}">
      <dgm:prSet/>
      <dgm:spPr>
        <a:solidFill>
          <a:schemeClr val="accent6">
            <a:lumMod val="50000"/>
          </a:schemeClr>
        </a:solidFill>
      </dgm:spPr>
      <dgm:t>
        <a:bodyPr/>
        <a:lstStyle/>
        <a:p>
          <a:r>
            <a:rPr lang="vi-VN" b="1">
              <a:latin typeface="Calibri" panose="020F0502020204030204" pitchFamily="34" charset="0"/>
              <a:cs typeface="Calibri" panose="020F0502020204030204" pitchFamily="34" charset="0"/>
            </a:rPr>
            <a:t>Phần 3: câu cuối: Vẻ đẹp tâm hồn nhà thơ</a:t>
          </a:r>
        </a:p>
      </dgm:t>
    </dgm:pt>
    <dgm:pt modelId="{F51E5A6C-32C4-8347-A0BF-554C3218B7C1}" type="parTrans" cxnId="{5BC5F563-1A53-3E45-86F5-EE72FA5F23A3}">
      <dgm:prSet/>
      <dgm:spPr/>
      <dgm:t>
        <a:bodyPr/>
        <a:lstStyle/>
        <a:p>
          <a:endParaRPr lang="en-US" b="1">
            <a:latin typeface="Calibri" panose="020F0502020204030204" pitchFamily="34" charset="0"/>
            <a:cs typeface="Calibri" panose="020F0502020204030204" pitchFamily="34" charset="0"/>
          </a:endParaRPr>
        </a:p>
      </dgm:t>
    </dgm:pt>
    <dgm:pt modelId="{9E5E019C-B2BB-4842-8D47-F8AD3A070594}" type="sibTrans" cxnId="{5BC5F563-1A53-3E45-86F5-EE72FA5F23A3}">
      <dgm:prSet/>
      <dgm:spPr/>
      <dgm:t>
        <a:bodyPr/>
        <a:lstStyle/>
        <a:p>
          <a:endParaRPr lang="en-US" b="1">
            <a:latin typeface="Calibri" panose="020F0502020204030204" pitchFamily="34" charset="0"/>
            <a:cs typeface="Calibri" panose="020F0502020204030204" pitchFamily="34" charset="0"/>
          </a:endParaRPr>
        </a:p>
      </dgm:t>
    </dgm:pt>
    <dgm:pt modelId="{6656026D-80FF-0A49-B2BA-C7C4DB212345}" type="pres">
      <dgm:prSet presAssocID="{BB531E61-5D16-D14D-9E71-7C77EAB75537}" presName="Name0" presStyleCnt="0">
        <dgm:presLayoutVars>
          <dgm:chMax val="7"/>
          <dgm:chPref val="7"/>
          <dgm:dir/>
        </dgm:presLayoutVars>
      </dgm:prSet>
      <dgm:spPr/>
    </dgm:pt>
    <dgm:pt modelId="{BD97C72D-6E95-F74D-A68E-5732ADA3413F}" type="pres">
      <dgm:prSet presAssocID="{BB531E61-5D16-D14D-9E71-7C77EAB75537}" presName="Name1" presStyleCnt="0"/>
      <dgm:spPr/>
    </dgm:pt>
    <dgm:pt modelId="{131192FA-7E92-9A4C-AB46-27E1F4BC213C}" type="pres">
      <dgm:prSet presAssocID="{BB531E61-5D16-D14D-9E71-7C77EAB75537}" presName="cycle" presStyleCnt="0"/>
      <dgm:spPr/>
    </dgm:pt>
    <dgm:pt modelId="{3CB67141-5F49-ED4D-A91C-A04FB5699007}" type="pres">
      <dgm:prSet presAssocID="{BB531E61-5D16-D14D-9E71-7C77EAB75537}" presName="srcNode" presStyleLbl="node1" presStyleIdx="0" presStyleCnt="3"/>
      <dgm:spPr/>
    </dgm:pt>
    <dgm:pt modelId="{094AA7CA-092C-3248-ABC0-8FB33D0F66B5}" type="pres">
      <dgm:prSet presAssocID="{BB531E61-5D16-D14D-9E71-7C77EAB75537}" presName="conn" presStyleLbl="parChTrans1D2" presStyleIdx="0" presStyleCnt="1"/>
      <dgm:spPr/>
    </dgm:pt>
    <dgm:pt modelId="{4B68D3A4-9F7B-FA48-A975-BEFC112E8A2A}" type="pres">
      <dgm:prSet presAssocID="{BB531E61-5D16-D14D-9E71-7C77EAB75537}" presName="extraNode" presStyleLbl="node1" presStyleIdx="0" presStyleCnt="3"/>
      <dgm:spPr/>
    </dgm:pt>
    <dgm:pt modelId="{D2C7BF19-4E7F-CF42-8B59-73ECB5096670}" type="pres">
      <dgm:prSet presAssocID="{BB531E61-5D16-D14D-9E71-7C77EAB75537}" presName="dstNode" presStyleLbl="node1" presStyleIdx="0" presStyleCnt="3"/>
      <dgm:spPr/>
    </dgm:pt>
    <dgm:pt modelId="{882C0F48-70EE-2145-9A5D-5F975B3BF6D8}" type="pres">
      <dgm:prSet presAssocID="{BF795993-AA58-9B4D-AA47-87E574E51566}" presName="text_1" presStyleLbl="node1" presStyleIdx="0" presStyleCnt="3">
        <dgm:presLayoutVars>
          <dgm:bulletEnabled val="1"/>
        </dgm:presLayoutVars>
      </dgm:prSet>
      <dgm:spPr/>
    </dgm:pt>
    <dgm:pt modelId="{86B522AC-92DC-7646-9075-4B08B76FE673}" type="pres">
      <dgm:prSet presAssocID="{BF795993-AA58-9B4D-AA47-87E574E51566}" presName="accent_1" presStyleCnt="0"/>
      <dgm:spPr/>
    </dgm:pt>
    <dgm:pt modelId="{F6693498-B941-274D-9D27-05D5EAD54D85}" type="pres">
      <dgm:prSet presAssocID="{BF795993-AA58-9B4D-AA47-87E574E51566}" presName="accentRepeatNode" presStyleLbl="solidFgAcc1" presStyleIdx="0" presStyleCnt="3"/>
      <dgm:spPr/>
    </dgm:pt>
    <dgm:pt modelId="{E5B89D3A-650B-DA43-984B-BF8F70F54CAE}" type="pres">
      <dgm:prSet presAssocID="{DFC00E1A-43EC-3540-A79C-31E83FE506D2}" presName="text_2" presStyleLbl="node1" presStyleIdx="1" presStyleCnt="3">
        <dgm:presLayoutVars>
          <dgm:bulletEnabled val="1"/>
        </dgm:presLayoutVars>
      </dgm:prSet>
      <dgm:spPr/>
    </dgm:pt>
    <dgm:pt modelId="{A7FFE52D-42B3-E449-B991-AB2C20320CDF}" type="pres">
      <dgm:prSet presAssocID="{DFC00E1A-43EC-3540-A79C-31E83FE506D2}" presName="accent_2" presStyleCnt="0"/>
      <dgm:spPr/>
    </dgm:pt>
    <dgm:pt modelId="{9FA2B9F9-0DF9-684C-B149-55EF8F1FD622}" type="pres">
      <dgm:prSet presAssocID="{DFC00E1A-43EC-3540-A79C-31E83FE506D2}" presName="accentRepeatNode" presStyleLbl="solidFgAcc1" presStyleIdx="1" presStyleCnt="3"/>
      <dgm:spPr/>
    </dgm:pt>
    <dgm:pt modelId="{CB3FDD30-D1F2-4F49-A370-962E95C9BAA2}" type="pres">
      <dgm:prSet presAssocID="{E66817F4-B289-9641-8E57-5AE5689D4CC4}" presName="text_3" presStyleLbl="node1" presStyleIdx="2" presStyleCnt="3">
        <dgm:presLayoutVars>
          <dgm:bulletEnabled val="1"/>
        </dgm:presLayoutVars>
      </dgm:prSet>
      <dgm:spPr/>
    </dgm:pt>
    <dgm:pt modelId="{1F0757A2-3630-B44E-A184-28591C713318}" type="pres">
      <dgm:prSet presAssocID="{E66817F4-B289-9641-8E57-5AE5689D4CC4}" presName="accent_3" presStyleCnt="0"/>
      <dgm:spPr/>
    </dgm:pt>
    <dgm:pt modelId="{A4C01365-A741-D540-B107-09A9528792D9}" type="pres">
      <dgm:prSet presAssocID="{E66817F4-B289-9641-8E57-5AE5689D4CC4}" presName="accentRepeatNode" presStyleLbl="solidFgAcc1" presStyleIdx="2" presStyleCnt="3"/>
      <dgm:spPr/>
    </dgm:pt>
  </dgm:ptLst>
  <dgm:cxnLst>
    <dgm:cxn modelId="{7465251A-266F-5441-A607-B2B64288C20A}" srcId="{BB531E61-5D16-D14D-9E71-7C77EAB75537}" destId="{BF795993-AA58-9B4D-AA47-87E574E51566}" srcOrd="0" destOrd="0" parTransId="{B1B8A81F-FD7F-1844-A204-CC14AF1CBE74}" sibTransId="{FAF63611-681D-804E-A3E1-9E25DFF3565B}"/>
    <dgm:cxn modelId="{784F0A52-B3BD-4E46-A984-5493305CCB72}" type="presOf" srcId="{FAF63611-681D-804E-A3E1-9E25DFF3565B}" destId="{094AA7CA-092C-3248-ABC0-8FB33D0F66B5}" srcOrd="0" destOrd="0" presId="urn:microsoft.com/office/officeart/2008/layout/VerticalCurvedList"/>
    <dgm:cxn modelId="{5BC5F563-1A53-3E45-86F5-EE72FA5F23A3}" srcId="{BB531E61-5D16-D14D-9E71-7C77EAB75537}" destId="{E66817F4-B289-9641-8E57-5AE5689D4CC4}" srcOrd="2" destOrd="0" parTransId="{F51E5A6C-32C4-8347-A0BF-554C3218B7C1}" sibTransId="{9E5E019C-B2BB-4842-8D47-F8AD3A070594}"/>
    <dgm:cxn modelId="{47372867-2C43-E04E-86E7-C685191D2A6B}" srcId="{BB531E61-5D16-D14D-9E71-7C77EAB75537}" destId="{DFC00E1A-43EC-3540-A79C-31E83FE506D2}" srcOrd="1" destOrd="0" parTransId="{22EAB831-0C04-0543-A4F4-02617DD62502}" sibTransId="{39B7E3ED-2CEF-8445-BE18-3F276A84BD00}"/>
    <dgm:cxn modelId="{3BCFCA6C-4F77-4349-9D3E-D3B5887F1A2C}" type="presOf" srcId="{BF795993-AA58-9B4D-AA47-87E574E51566}" destId="{882C0F48-70EE-2145-9A5D-5F975B3BF6D8}" srcOrd="0" destOrd="0" presId="urn:microsoft.com/office/officeart/2008/layout/VerticalCurvedList"/>
    <dgm:cxn modelId="{E5E0217C-688B-D940-BB75-0BA8C715625C}" type="presOf" srcId="{E66817F4-B289-9641-8E57-5AE5689D4CC4}" destId="{CB3FDD30-D1F2-4F49-A370-962E95C9BAA2}" srcOrd="0" destOrd="0" presId="urn:microsoft.com/office/officeart/2008/layout/VerticalCurvedList"/>
    <dgm:cxn modelId="{8C88117E-C5E2-0F41-9668-92C47F393428}" type="presOf" srcId="{BB531E61-5D16-D14D-9E71-7C77EAB75537}" destId="{6656026D-80FF-0A49-B2BA-C7C4DB212345}" srcOrd="0" destOrd="0" presId="urn:microsoft.com/office/officeart/2008/layout/VerticalCurvedList"/>
    <dgm:cxn modelId="{A29A0AEA-8E8A-9D43-98E2-4B26594EF60F}" type="presOf" srcId="{DFC00E1A-43EC-3540-A79C-31E83FE506D2}" destId="{E5B89D3A-650B-DA43-984B-BF8F70F54CAE}" srcOrd="0" destOrd="0" presId="urn:microsoft.com/office/officeart/2008/layout/VerticalCurvedList"/>
    <dgm:cxn modelId="{3F987764-1CBB-EE4F-AB43-62F54D7AEB92}" type="presParOf" srcId="{6656026D-80FF-0A49-B2BA-C7C4DB212345}" destId="{BD97C72D-6E95-F74D-A68E-5732ADA3413F}" srcOrd="0" destOrd="0" presId="urn:microsoft.com/office/officeart/2008/layout/VerticalCurvedList"/>
    <dgm:cxn modelId="{738D4CFD-2CA9-A340-A97D-637B1209FFCF}" type="presParOf" srcId="{BD97C72D-6E95-F74D-A68E-5732ADA3413F}" destId="{131192FA-7E92-9A4C-AB46-27E1F4BC213C}" srcOrd="0" destOrd="0" presId="urn:microsoft.com/office/officeart/2008/layout/VerticalCurvedList"/>
    <dgm:cxn modelId="{3E757CC2-CF85-854D-96F7-0E57BE37C3DC}" type="presParOf" srcId="{131192FA-7E92-9A4C-AB46-27E1F4BC213C}" destId="{3CB67141-5F49-ED4D-A91C-A04FB5699007}" srcOrd="0" destOrd="0" presId="urn:microsoft.com/office/officeart/2008/layout/VerticalCurvedList"/>
    <dgm:cxn modelId="{DCE287F0-20D8-8C42-812F-DFAA14E7DE68}" type="presParOf" srcId="{131192FA-7E92-9A4C-AB46-27E1F4BC213C}" destId="{094AA7CA-092C-3248-ABC0-8FB33D0F66B5}" srcOrd="1" destOrd="0" presId="urn:microsoft.com/office/officeart/2008/layout/VerticalCurvedList"/>
    <dgm:cxn modelId="{B07A2E99-1F3C-5E44-98C8-7A747AB9D6D4}" type="presParOf" srcId="{131192FA-7E92-9A4C-AB46-27E1F4BC213C}" destId="{4B68D3A4-9F7B-FA48-A975-BEFC112E8A2A}" srcOrd="2" destOrd="0" presId="urn:microsoft.com/office/officeart/2008/layout/VerticalCurvedList"/>
    <dgm:cxn modelId="{ACF48930-F67A-3546-8881-033C7E3E8660}" type="presParOf" srcId="{131192FA-7E92-9A4C-AB46-27E1F4BC213C}" destId="{D2C7BF19-4E7F-CF42-8B59-73ECB5096670}" srcOrd="3" destOrd="0" presId="urn:microsoft.com/office/officeart/2008/layout/VerticalCurvedList"/>
    <dgm:cxn modelId="{AF1BE322-AE2A-F64C-A8C8-1DD1612A35A7}" type="presParOf" srcId="{BD97C72D-6E95-F74D-A68E-5732ADA3413F}" destId="{882C0F48-70EE-2145-9A5D-5F975B3BF6D8}" srcOrd="1" destOrd="0" presId="urn:microsoft.com/office/officeart/2008/layout/VerticalCurvedList"/>
    <dgm:cxn modelId="{A314F4A2-FCC5-8D4C-9099-5CDC3F5AA46B}" type="presParOf" srcId="{BD97C72D-6E95-F74D-A68E-5732ADA3413F}" destId="{86B522AC-92DC-7646-9075-4B08B76FE673}" srcOrd="2" destOrd="0" presId="urn:microsoft.com/office/officeart/2008/layout/VerticalCurvedList"/>
    <dgm:cxn modelId="{1852C81B-824B-0D4C-A13D-9C17C85AB877}" type="presParOf" srcId="{86B522AC-92DC-7646-9075-4B08B76FE673}" destId="{F6693498-B941-274D-9D27-05D5EAD54D85}" srcOrd="0" destOrd="0" presId="urn:microsoft.com/office/officeart/2008/layout/VerticalCurvedList"/>
    <dgm:cxn modelId="{D1519BF4-140A-FB4E-9665-4E4A3D1BC071}" type="presParOf" srcId="{BD97C72D-6E95-F74D-A68E-5732ADA3413F}" destId="{E5B89D3A-650B-DA43-984B-BF8F70F54CAE}" srcOrd="3" destOrd="0" presId="urn:microsoft.com/office/officeart/2008/layout/VerticalCurvedList"/>
    <dgm:cxn modelId="{5381CD37-852F-064A-9764-8759819736B7}" type="presParOf" srcId="{BD97C72D-6E95-F74D-A68E-5732ADA3413F}" destId="{A7FFE52D-42B3-E449-B991-AB2C20320CDF}" srcOrd="4" destOrd="0" presId="urn:microsoft.com/office/officeart/2008/layout/VerticalCurvedList"/>
    <dgm:cxn modelId="{A0961219-2B4A-CB45-9286-4D996519B8D7}" type="presParOf" srcId="{A7FFE52D-42B3-E449-B991-AB2C20320CDF}" destId="{9FA2B9F9-0DF9-684C-B149-55EF8F1FD622}" srcOrd="0" destOrd="0" presId="urn:microsoft.com/office/officeart/2008/layout/VerticalCurvedList"/>
    <dgm:cxn modelId="{A99274CE-199B-154B-83BE-460C26E25EE4}" type="presParOf" srcId="{BD97C72D-6E95-F74D-A68E-5732ADA3413F}" destId="{CB3FDD30-D1F2-4F49-A370-962E95C9BAA2}" srcOrd="5" destOrd="0" presId="urn:microsoft.com/office/officeart/2008/layout/VerticalCurvedList"/>
    <dgm:cxn modelId="{D7CC6043-8613-1B4C-81BB-8356BB334428}" type="presParOf" srcId="{BD97C72D-6E95-F74D-A68E-5732ADA3413F}" destId="{1F0757A2-3630-B44E-A184-28591C713318}" srcOrd="6" destOrd="0" presId="urn:microsoft.com/office/officeart/2008/layout/VerticalCurvedList"/>
    <dgm:cxn modelId="{3BE34454-D09B-2943-82F1-5F3567FA782F}" type="presParOf" srcId="{1F0757A2-3630-B44E-A184-28591C713318}" destId="{A4C01365-A741-D540-B107-09A9528792D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AA7CA-092C-3248-ABC0-8FB33D0F66B5}">
      <dsp:nvSpPr>
        <dsp:cNvPr id="0" name=""/>
        <dsp:cNvSpPr/>
      </dsp:nvSpPr>
      <dsp:spPr>
        <a:xfrm>
          <a:off x="-4455626" y="-683320"/>
          <a:ext cx="5308038" cy="5308038"/>
        </a:xfrm>
        <a:prstGeom prst="blockArc">
          <a:avLst>
            <a:gd name="adj1" fmla="val 18900000"/>
            <a:gd name="adj2" fmla="val 2700000"/>
            <a:gd name="adj3" fmla="val 407"/>
          </a:avLst>
        </a:pr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2C0F48-70EE-2145-9A5D-5F975B3BF6D8}">
      <dsp:nvSpPr>
        <dsp:cNvPr id="0" name=""/>
        <dsp:cNvSpPr/>
      </dsp:nvSpPr>
      <dsp:spPr>
        <a:xfrm>
          <a:off x="548207" y="394139"/>
          <a:ext cx="10669261" cy="788279"/>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5697" tIns="76200" rIns="76200" bIns="76200" numCol="1" spcCol="1270" anchor="ctr" anchorCtr="0">
          <a:noAutofit/>
        </a:bodyPr>
        <a:lstStyle/>
        <a:p>
          <a:pPr marL="0" lvl="0" indent="0" algn="l" defTabSz="1333500">
            <a:lnSpc>
              <a:spcPct val="90000"/>
            </a:lnSpc>
            <a:spcBef>
              <a:spcPct val="0"/>
            </a:spcBef>
            <a:spcAft>
              <a:spcPct val="35000"/>
            </a:spcAft>
            <a:buNone/>
          </a:pPr>
          <a:r>
            <a:rPr lang="vi-VN" sz="3000" b="1" kern="1200" dirty="0">
              <a:latin typeface="Calibri" panose="020F0502020204030204" pitchFamily="34" charset="0"/>
              <a:cs typeface="Calibri" panose="020F0502020204030204" pitchFamily="34" charset="0"/>
            </a:rPr>
            <a:t>Phần 1: câu 1 – Hình ảnh thi nhân</a:t>
          </a:r>
          <a:endParaRPr lang="en-US" sz="3000" b="1" kern="1200" dirty="0">
            <a:latin typeface="Calibri" panose="020F0502020204030204" pitchFamily="34" charset="0"/>
            <a:cs typeface="Calibri" panose="020F0502020204030204" pitchFamily="34" charset="0"/>
          </a:endParaRPr>
        </a:p>
      </dsp:txBody>
      <dsp:txXfrm>
        <a:off x="548207" y="394139"/>
        <a:ext cx="10669261" cy="788279"/>
      </dsp:txXfrm>
    </dsp:sp>
    <dsp:sp modelId="{F6693498-B941-274D-9D27-05D5EAD54D85}">
      <dsp:nvSpPr>
        <dsp:cNvPr id="0" name=""/>
        <dsp:cNvSpPr/>
      </dsp:nvSpPr>
      <dsp:spPr>
        <a:xfrm>
          <a:off x="55532" y="295604"/>
          <a:ext cx="985349" cy="985349"/>
        </a:xfrm>
        <a:prstGeom prst="ellipse">
          <a:avLst/>
        </a:prstGeom>
        <a:solidFill>
          <a:schemeClr val="lt1">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B89D3A-650B-DA43-984B-BF8F70F54CAE}">
      <dsp:nvSpPr>
        <dsp:cNvPr id="0" name=""/>
        <dsp:cNvSpPr/>
      </dsp:nvSpPr>
      <dsp:spPr>
        <a:xfrm>
          <a:off x="834746" y="1576559"/>
          <a:ext cx="10382722" cy="788279"/>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5697" tIns="76200" rIns="76200" bIns="76200" numCol="1" spcCol="1270" anchor="ctr" anchorCtr="0">
          <a:noAutofit/>
        </a:bodyPr>
        <a:lstStyle/>
        <a:p>
          <a:pPr marL="0" lvl="0" indent="0" algn="l" defTabSz="1333500">
            <a:lnSpc>
              <a:spcPct val="90000"/>
            </a:lnSpc>
            <a:spcBef>
              <a:spcPct val="0"/>
            </a:spcBef>
            <a:spcAft>
              <a:spcPct val="35000"/>
            </a:spcAft>
            <a:buNone/>
          </a:pPr>
          <a:r>
            <a:rPr lang="vi-VN" sz="3000" b="1" kern="1200" dirty="0">
              <a:latin typeface="Calibri" panose="020F0502020204030204" pitchFamily="34" charset="0"/>
              <a:cs typeface="Calibri" panose="020F0502020204030204" pitchFamily="34" charset="0"/>
            </a:rPr>
            <a:t>Phần 2: 5 câu tiếp - Vẻ đẹp bức tranh thiên nhiên, cuộc sống</a:t>
          </a:r>
          <a:endParaRPr lang="en-US" sz="3000" b="1" kern="1200" dirty="0">
            <a:latin typeface="Calibri" panose="020F0502020204030204" pitchFamily="34" charset="0"/>
            <a:cs typeface="Calibri" panose="020F0502020204030204" pitchFamily="34" charset="0"/>
          </a:endParaRPr>
        </a:p>
      </dsp:txBody>
      <dsp:txXfrm>
        <a:off x="834746" y="1576559"/>
        <a:ext cx="10382722" cy="788279"/>
      </dsp:txXfrm>
    </dsp:sp>
    <dsp:sp modelId="{9FA2B9F9-0DF9-684C-B149-55EF8F1FD622}">
      <dsp:nvSpPr>
        <dsp:cNvPr id="0" name=""/>
        <dsp:cNvSpPr/>
      </dsp:nvSpPr>
      <dsp:spPr>
        <a:xfrm>
          <a:off x="342072" y="1478024"/>
          <a:ext cx="985349" cy="985349"/>
        </a:xfrm>
        <a:prstGeom prst="ellipse">
          <a:avLst/>
        </a:prstGeom>
        <a:solidFill>
          <a:schemeClr val="lt1">
            <a:hueOff val="0"/>
            <a:satOff val="0"/>
            <a:lumOff val="0"/>
            <a:alphaOff val="0"/>
          </a:schemeClr>
        </a:solidFill>
        <a:ln w="12700" cap="flat" cmpd="sng" algn="ctr">
          <a:solidFill>
            <a:schemeClr val="accent6">
              <a:shade val="50000"/>
              <a:hueOff val="245616"/>
              <a:satOff val="-10737"/>
              <a:lumOff val="29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3FDD30-D1F2-4F49-A370-962E95C9BAA2}">
      <dsp:nvSpPr>
        <dsp:cNvPr id="0" name=""/>
        <dsp:cNvSpPr/>
      </dsp:nvSpPr>
      <dsp:spPr>
        <a:xfrm>
          <a:off x="548207" y="2758978"/>
          <a:ext cx="10669261" cy="788279"/>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5697" tIns="76200" rIns="76200" bIns="76200" numCol="1" spcCol="1270" anchor="ctr" anchorCtr="0">
          <a:noAutofit/>
        </a:bodyPr>
        <a:lstStyle/>
        <a:p>
          <a:pPr marL="0" lvl="0" indent="0" algn="l" defTabSz="1333500">
            <a:lnSpc>
              <a:spcPct val="90000"/>
            </a:lnSpc>
            <a:spcBef>
              <a:spcPct val="0"/>
            </a:spcBef>
            <a:spcAft>
              <a:spcPct val="35000"/>
            </a:spcAft>
            <a:buNone/>
          </a:pPr>
          <a:r>
            <a:rPr lang="vi-VN" sz="3000" b="1" kern="1200">
              <a:latin typeface="Calibri" panose="020F0502020204030204" pitchFamily="34" charset="0"/>
              <a:cs typeface="Calibri" panose="020F0502020204030204" pitchFamily="34" charset="0"/>
            </a:rPr>
            <a:t>Phần 3: câu cuối: Vẻ đẹp tâm hồn nhà thơ</a:t>
          </a:r>
        </a:p>
      </dsp:txBody>
      <dsp:txXfrm>
        <a:off x="548207" y="2758978"/>
        <a:ext cx="10669261" cy="788279"/>
      </dsp:txXfrm>
    </dsp:sp>
    <dsp:sp modelId="{A4C01365-A741-D540-B107-09A9528792D9}">
      <dsp:nvSpPr>
        <dsp:cNvPr id="0" name=""/>
        <dsp:cNvSpPr/>
      </dsp:nvSpPr>
      <dsp:spPr>
        <a:xfrm>
          <a:off x="55532" y="2660443"/>
          <a:ext cx="985349" cy="985349"/>
        </a:xfrm>
        <a:prstGeom prst="ellipse">
          <a:avLst/>
        </a:prstGeom>
        <a:solidFill>
          <a:schemeClr val="lt1">
            <a:hueOff val="0"/>
            <a:satOff val="0"/>
            <a:lumOff val="0"/>
            <a:alphaOff val="0"/>
          </a:schemeClr>
        </a:solidFill>
        <a:ln w="12700" cap="flat" cmpd="sng" algn="ctr">
          <a:solidFill>
            <a:schemeClr val="accent6">
              <a:shade val="50000"/>
              <a:hueOff val="245616"/>
              <a:satOff val="-10737"/>
              <a:lumOff val="29307"/>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4172F-7BA8-48F5-9B6B-C3C9E67A64F4}" type="datetimeFigureOut">
              <a:rPr lang="en-US" smtClean="0"/>
              <a:t>9/27/22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3C352F-AC47-4AB4-A492-EB9645A2A27C}" type="slidenum">
              <a:rPr lang="en-US" smtClean="0"/>
              <a:t>‹#›</a:t>
            </a:fld>
            <a:endParaRPr lang="en-US"/>
          </a:p>
        </p:txBody>
      </p:sp>
    </p:spTree>
    <p:extLst>
      <p:ext uri="{BB962C8B-B14F-4D97-AF65-F5344CB8AC3E}">
        <p14:creationId xmlns:p14="http://schemas.microsoft.com/office/powerpoint/2010/main" val="386106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C22635-F7A5-4DD7-BF51-DDC2EB67DA25}" type="slidenum">
              <a:rPr lang="zh-CN" altLang="en-US" smtClean="0"/>
              <a:t>7</a:t>
            </a:fld>
            <a:endParaRPr lang="zh-CN" altLang="en-US"/>
          </a:p>
        </p:txBody>
      </p:sp>
    </p:spTree>
    <p:extLst>
      <p:ext uri="{BB962C8B-B14F-4D97-AF65-F5344CB8AC3E}">
        <p14:creationId xmlns:p14="http://schemas.microsoft.com/office/powerpoint/2010/main" val="210260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C22635-F7A5-4DD7-BF51-DDC2EB67DA25}" type="slidenum">
              <a:rPr lang="zh-CN" altLang="en-US" smtClean="0"/>
              <a:t>8</a:t>
            </a:fld>
            <a:endParaRPr lang="zh-CN" altLang="en-US"/>
          </a:p>
        </p:txBody>
      </p:sp>
    </p:spTree>
    <p:extLst>
      <p:ext uri="{BB962C8B-B14F-4D97-AF65-F5344CB8AC3E}">
        <p14:creationId xmlns:p14="http://schemas.microsoft.com/office/powerpoint/2010/main" val="166239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C22635-F7A5-4DD7-BF51-DDC2EB67DA25}" type="slidenum">
              <a:rPr lang="zh-CN" altLang="en-US" smtClean="0"/>
              <a:t>9</a:t>
            </a:fld>
            <a:endParaRPr lang="zh-CN" altLang="en-US"/>
          </a:p>
        </p:txBody>
      </p:sp>
    </p:spTree>
    <p:extLst>
      <p:ext uri="{BB962C8B-B14F-4D97-AF65-F5344CB8AC3E}">
        <p14:creationId xmlns:p14="http://schemas.microsoft.com/office/powerpoint/2010/main" val="363207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C22635-F7A5-4DD7-BF51-DDC2EB67DA25}" type="slidenum">
              <a:rPr lang="zh-CN" altLang="en-US" smtClean="0"/>
              <a:t>10</a:t>
            </a:fld>
            <a:endParaRPr lang="zh-CN" altLang="en-US"/>
          </a:p>
        </p:txBody>
      </p:sp>
    </p:spTree>
    <p:extLst>
      <p:ext uri="{BB962C8B-B14F-4D97-AF65-F5344CB8AC3E}">
        <p14:creationId xmlns:p14="http://schemas.microsoft.com/office/powerpoint/2010/main" val="207990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C22635-F7A5-4DD7-BF51-DDC2EB67DA25}" type="slidenum">
              <a:rPr lang="zh-CN" altLang="en-US" smtClean="0"/>
              <a:t>11</a:t>
            </a:fld>
            <a:endParaRPr lang="zh-CN" altLang="en-US"/>
          </a:p>
        </p:txBody>
      </p:sp>
    </p:spTree>
    <p:extLst>
      <p:ext uri="{BB962C8B-B14F-4D97-AF65-F5344CB8AC3E}">
        <p14:creationId xmlns:p14="http://schemas.microsoft.com/office/powerpoint/2010/main" val="340091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C22635-F7A5-4DD7-BF51-DDC2EB67DA25}" type="slidenum">
              <a:rPr lang="zh-CN" altLang="en-US" smtClean="0"/>
              <a:t>12</a:t>
            </a:fld>
            <a:endParaRPr lang="zh-CN" altLang="en-US"/>
          </a:p>
        </p:txBody>
      </p:sp>
    </p:spTree>
    <p:extLst>
      <p:ext uri="{BB962C8B-B14F-4D97-AF65-F5344CB8AC3E}">
        <p14:creationId xmlns:p14="http://schemas.microsoft.com/office/powerpoint/2010/main" val="310547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C22635-F7A5-4DD7-BF51-DDC2EB67DA25}" type="slidenum">
              <a:rPr lang="zh-CN" altLang="en-US" smtClean="0"/>
              <a:t>13</a:t>
            </a:fld>
            <a:endParaRPr lang="zh-CN" altLang="en-US"/>
          </a:p>
        </p:txBody>
      </p:sp>
    </p:spTree>
    <p:extLst>
      <p:ext uri="{BB962C8B-B14F-4D97-AF65-F5344CB8AC3E}">
        <p14:creationId xmlns:p14="http://schemas.microsoft.com/office/powerpoint/2010/main" val="320810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800">
                <a:solidFill>
                  <a:srgbClr val="090A02"/>
                </a:solidFill>
                <a:latin typeface="Times New Roman" pitchFamily="18" charset="0"/>
              </a:defRPr>
            </a:lvl1pPr>
            <a:lvl2pPr marL="742950" indent="-285750" eaLnBrk="0" hangingPunct="0">
              <a:defRPr sz="2800">
                <a:solidFill>
                  <a:srgbClr val="090A02"/>
                </a:solidFill>
                <a:latin typeface="Times New Roman" pitchFamily="18" charset="0"/>
              </a:defRPr>
            </a:lvl2pPr>
            <a:lvl3pPr marL="1143000" indent="-228600" eaLnBrk="0" hangingPunct="0">
              <a:defRPr sz="2800">
                <a:solidFill>
                  <a:srgbClr val="090A02"/>
                </a:solidFill>
                <a:latin typeface="Times New Roman" pitchFamily="18" charset="0"/>
              </a:defRPr>
            </a:lvl3pPr>
            <a:lvl4pPr marL="1600200" indent="-228600" eaLnBrk="0" hangingPunct="0">
              <a:defRPr sz="2800">
                <a:solidFill>
                  <a:srgbClr val="090A02"/>
                </a:solidFill>
                <a:latin typeface="Times New Roman" pitchFamily="18" charset="0"/>
              </a:defRPr>
            </a:lvl4pPr>
            <a:lvl5pPr marL="2057400" indent="-228600" eaLnBrk="0" hangingPunct="0">
              <a:defRPr sz="2800">
                <a:solidFill>
                  <a:srgbClr val="090A02"/>
                </a:solidFill>
                <a:latin typeface="Times New Roman" pitchFamily="18" charset="0"/>
              </a:defRPr>
            </a:lvl5pPr>
            <a:lvl6pPr marL="2514600" indent="-228600" eaLnBrk="0" fontAlgn="base" hangingPunct="0">
              <a:spcBef>
                <a:spcPct val="0"/>
              </a:spcBef>
              <a:spcAft>
                <a:spcPct val="0"/>
              </a:spcAft>
              <a:defRPr sz="2800">
                <a:solidFill>
                  <a:srgbClr val="090A02"/>
                </a:solidFill>
                <a:latin typeface="Times New Roman" pitchFamily="18" charset="0"/>
              </a:defRPr>
            </a:lvl6pPr>
            <a:lvl7pPr marL="2971800" indent="-228600" eaLnBrk="0" fontAlgn="base" hangingPunct="0">
              <a:spcBef>
                <a:spcPct val="0"/>
              </a:spcBef>
              <a:spcAft>
                <a:spcPct val="0"/>
              </a:spcAft>
              <a:defRPr sz="2800">
                <a:solidFill>
                  <a:srgbClr val="090A02"/>
                </a:solidFill>
                <a:latin typeface="Times New Roman" pitchFamily="18" charset="0"/>
              </a:defRPr>
            </a:lvl7pPr>
            <a:lvl8pPr marL="3429000" indent="-228600" eaLnBrk="0" fontAlgn="base" hangingPunct="0">
              <a:spcBef>
                <a:spcPct val="0"/>
              </a:spcBef>
              <a:spcAft>
                <a:spcPct val="0"/>
              </a:spcAft>
              <a:defRPr sz="2800">
                <a:solidFill>
                  <a:srgbClr val="090A02"/>
                </a:solidFill>
                <a:latin typeface="Times New Roman" pitchFamily="18" charset="0"/>
              </a:defRPr>
            </a:lvl8pPr>
            <a:lvl9pPr marL="3886200" indent="-228600" eaLnBrk="0" fontAlgn="base" hangingPunct="0">
              <a:spcBef>
                <a:spcPct val="0"/>
              </a:spcBef>
              <a:spcAft>
                <a:spcPct val="0"/>
              </a:spcAft>
              <a:defRPr sz="2800">
                <a:solidFill>
                  <a:srgbClr val="090A02"/>
                </a:solidFill>
                <a:latin typeface="Times New Roman" pitchFamily="18" charset="0"/>
              </a:defRPr>
            </a:lvl9pPr>
          </a:lstStyle>
          <a:p>
            <a:pPr eaLnBrk="1" hangingPunct="1"/>
            <a:fld id="{FDA454D8-BCB5-492F-BEA7-D8361396A1BA}" type="slidenum">
              <a:rPr lang="en-US" sz="1200">
                <a:solidFill>
                  <a:prstClr val="black"/>
                </a:solidFill>
                <a:latin typeface="Arial" charset="0"/>
              </a:rPr>
              <a:pPr eaLnBrk="1" hangingPunct="1"/>
              <a:t>25</a:t>
            </a:fld>
            <a:endParaRPr lang="en-US" sz="1200">
              <a:solidFill>
                <a:prstClr val="black"/>
              </a:solidFill>
              <a:latin typeface="Arial" charset="0"/>
            </a:endParaRPr>
          </a:p>
        </p:txBody>
      </p:sp>
      <p:sp>
        <p:nvSpPr>
          <p:cNvPr id="60419" name="Rectangle 2"/>
          <p:cNvSpPr>
            <a:spLocks noGrp="1" noRot="1" noChangeAspect="1" noChangeArrowheads="1" noTextEdit="1"/>
          </p:cNvSpPr>
          <p:nvPr>
            <p:ph type="sldImg"/>
          </p:nvPr>
        </p:nvSpPr>
        <p:spPr>
          <a:xfrm>
            <a:off x="382588" y="685800"/>
            <a:ext cx="6096000" cy="3429000"/>
          </a:xfrm>
          <a:ln/>
        </p:spPr>
      </p:sp>
      <p:sp>
        <p:nvSpPr>
          <p:cNvPr id="60420" name="Rectangle 3"/>
          <p:cNvSpPr>
            <a:spLocks noGrp="1" noChangeArrowheads="1"/>
          </p:cNvSpPr>
          <p:nvPr>
            <p:ph type="body" idx="1"/>
          </p:nvPr>
        </p:nvSpPr>
        <p:spPr>
          <a:noFill/>
        </p:spPr>
        <p:txBody>
          <a:bodyPr/>
          <a:lstStyle/>
          <a:p>
            <a:pPr eaLnBrk="1" hangingPunct="1"/>
            <a:r>
              <a:rPr lang="en-US"/>
              <a:t>Content Layouts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C22635-F7A5-4DD7-BF51-DDC2EB67DA25}" type="slidenum">
              <a:rPr lang="zh-CN" altLang="en-US" smtClean="0"/>
              <a:t>32</a:t>
            </a:fld>
            <a:endParaRPr lang="zh-CN" altLang="en-US"/>
          </a:p>
        </p:txBody>
      </p:sp>
    </p:spTree>
    <p:extLst>
      <p:ext uri="{BB962C8B-B14F-4D97-AF65-F5344CB8AC3E}">
        <p14:creationId xmlns:p14="http://schemas.microsoft.com/office/powerpoint/2010/main" val="159932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6.xml"/><Relationship Id="rId6" Type="http://schemas.openxmlformats.org/officeDocument/2006/relationships/image" Target="../media/image6.jpeg"/><Relationship Id="rId5" Type="http://schemas.openxmlformats.org/officeDocument/2006/relationships/image" Target="../media/image1.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t>9/27/22</a:t>
            </a:fld>
            <a:endParaRPr lang="en-US"/>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4975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t>9/27/22</a:t>
            </a:fld>
            <a:endParaRPr lang="en-US"/>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05821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t>9/27/22</a:t>
            </a:fld>
            <a:endParaRPr lang="en-US"/>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5196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43"/>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3" name="Rectangle 5"/>
          <p:cNvSpPr>
            <a:spLocks noGrp="1" noChangeArrowheads="1"/>
          </p:cNvSpPr>
          <p:nvPr>
            <p:ph type="ftr" sz="quarter" idx="11"/>
          </p:nvPr>
        </p:nvSpPr>
        <p:spPr>
          <a:xfrm>
            <a:off x="4165600" y="6245243"/>
            <a:ext cx="3860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4" name="Rectangle 6"/>
          <p:cNvSpPr>
            <a:spLocks noGrp="1" noChangeArrowheads="1"/>
          </p:cNvSpPr>
          <p:nvPr>
            <p:ph type="sldNum" sz="quarter" idx="12"/>
          </p:nvPr>
        </p:nvSpPr>
        <p:spPr>
          <a:xfrm>
            <a:off x="8737600" y="6245243"/>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fld id="{D212395B-93B1-4EFB-857C-0A2880633600}" type="slidenum">
              <a:rPr lang="en-US"/>
              <a:pPr>
                <a:defRPr/>
              </a:pPr>
              <a:t>‹#›</a:t>
            </a:fld>
            <a:endParaRPr lang="en-US"/>
          </a:p>
        </p:txBody>
      </p:sp>
    </p:spTree>
    <p:extLst>
      <p:ext uri="{BB962C8B-B14F-4D97-AF65-F5344CB8AC3E}">
        <p14:creationId xmlns:p14="http://schemas.microsoft.com/office/powerpoint/2010/main" val="1964655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917" eaLnBrk="1" fontAlgn="auto" hangingPunct="1">
              <a:spcBef>
                <a:spcPts val="0"/>
              </a:spcBef>
              <a:spcAft>
                <a:spcPts val="0"/>
              </a:spcAft>
              <a:defRPr smtClean="0">
                <a:solidFill>
                  <a:prstClr val="black"/>
                </a:solidFill>
                <a:latin typeface="Calibri"/>
                <a:cs typeface="+mn-cs"/>
              </a:defRPr>
            </a:lvl1pPr>
          </a:lstStyle>
          <a:p>
            <a:pPr>
              <a:defRPr/>
            </a:pPr>
            <a:fld id="{19DA43E9-F5C3-452D-B493-43E81A57ECE9}" type="slidenum">
              <a:rPr lang="en-US"/>
              <a:pPr>
                <a:defRPr/>
              </a:pPr>
              <a:t>‹#›</a:t>
            </a:fld>
            <a:endParaRPr lang="en-US"/>
          </a:p>
        </p:txBody>
      </p:sp>
    </p:spTree>
    <p:extLst>
      <p:ext uri="{BB962C8B-B14F-4D97-AF65-F5344CB8AC3E}">
        <p14:creationId xmlns:p14="http://schemas.microsoft.com/office/powerpoint/2010/main" val="3162053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49"/>
            <a:ext cx="2844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3" name="Rectangle 5"/>
          <p:cNvSpPr>
            <a:spLocks noGrp="1" noChangeArrowheads="1"/>
          </p:cNvSpPr>
          <p:nvPr>
            <p:ph type="ftr" sz="quarter" idx="11"/>
          </p:nvPr>
        </p:nvSpPr>
        <p:spPr>
          <a:xfrm>
            <a:off x="4165600" y="6245249"/>
            <a:ext cx="3860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4" name="Rectangle 6"/>
          <p:cNvSpPr>
            <a:spLocks noGrp="1" noChangeArrowheads="1"/>
          </p:cNvSpPr>
          <p:nvPr>
            <p:ph type="sldNum" sz="quarter" idx="12"/>
          </p:nvPr>
        </p:nvSpPr>
        <p:spPr>
          <a:xfrm>
            <a:off x="8737600" y="6245249"/>
            <a:ext cx="2844800" cy="476251"/>
          </a:xfrm>
          <a:prstGeom prst="rect">
            <a:avLst/>
          </a:prstGeom>
          <a:ln/>
        </p:spPr>
        <p:txBody>
          <a:bodyPr lIns="45694" tIns="22846" rIns="45694" bIns="22846"/>
          <a:lstStyle>
            <a:lvl1pPr>
              <a:defRPr/>
            </a:lvl1pPr>
          </a:lstStyle>
          <a:p>
            <a:pPr defTabSz="1088011"/>
            <a:fld id="{475E0F57-EEA1-4A8B-9311-4AD2064A14C0}" type="slidenum">
              <a:rPr lang="en-US" sz="2100" smtClean="0">
                <a:solidFill>
                  <a:prstClr val="black"/>
                </a:solidFill>
              </a:rPr>
              <a:pPr defTabSz="1088011"/>
              <a:t>‹#›</a:t>
            </a:fld>
            <a:endParaRPr lang="en-US" sz="2100">
              <a:solidFill>
                <a:prstClr val="black"/>
              </a:solidFill>
            </a:endParaRPr>
          </a:p>
        </p:txBody>
      </p:sp>
    </p:spTree>
    <p:extLst>
      <p:ext uri="{BB962C8B-B14F-4D97-AF65-F5344CB8AC3E}">
        <p14:creationId xmlns:p14="http://schemas.microsoft.com/office/powerpoint/2010/main" val="1915709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917" fontAlgn="auto">
              <a:spcBef>
                <a:spcPts val="0"/>
              </a:spcBef>
              <a:spcAft>
                <a:spcPts val="0"/>
              </a:spcAft>
              <a:defRPr sz="1800">
                <a:solidFill>
                  <a:prstClr val="black"/>
                </a:solidFill>
                <a:latin typeface="Calibri"/>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917" fontAlgn="auto">
              <a:spcBef>
                <a:spcPts val="0"/>
              </a:spcBef>
              <a:spcAft>
                <a:spcPts val="0"/>
              </a:spcAft>
              <a:defRPr sz="1800">
                <a:solidFill>
                  <a:prstClr val="black"/>
                </a:solidFill>
                <a:latin typeface="Calibri"/>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917" fontAlgn="auto">
              <a:spcBef>
                <a:spcPts val="0"/>
              </a:spcBef>
              <a:spcAft>
                <a:spcPts val="0"/>
              </a:spcAft>
              <a:defRPr sz="1800">
                <a:solidFill>
                  <a:prstClr val="black"/>
                </a:solidFill>
                <a:latin typeface="Calibri"/>
              </a:defRPr>
            </a:lvl1pPr>
          </a:lstStyle>
          <a:p>
            <a:pPr>
              <a:defRPr/>
            </a:pPr>
            <a:fld id="{A8D1114C-780C-49A9-8B29-2FF13AE06853}" type="slidenum">
              <a:rPr lang="en-US"/>
              <a:pPr>
                <a:defRPr/>
              </a:pPr>
              <a:t>‹#›</a:t>
            </a:fld>
            <a:endParaRPr lang="en-US"/>
          </a:p>
        </p:txBody>
      </p:sp>
    </p:spTree>
    <p:extLst>
      <p:ext uri="{BB962C8B-B14F-4D97-AF65-F5344CB8AC3E}">
        <p14:creationId xmlns:p14="http://schemas.microsoft.com/office/powerpoint/2010/main" val="785332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670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73"/>
          <p:cNvSpPr>
            <a:spLocks noChangeArrowheads="1"/>
          </p:cNvSpPr>
          <p:nvPr/>
        </p:nvSpPr>
        <p:spPr bwMode="gray">
          <a:xfrm>
            <a:off x="2264833" y="3705225"/>
            <a:ext cx="990600" cy="742950"/>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5" name="Rectangle 44" descr="3"/>
          <p:cNvSpPr>
            <a:spLocks noChangeArrowheads="1"/>
          </p:cNvSpPr>
          <p:nvPr/>
        </p:nvSpPr>
        <p:spPr bwMode="gray">
          <a:xfrm>
            <a:off x="3323167" y="4510095"/>
            <a:ext cx="990600" cy="744537"/>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6" name="Rectangle 34" descr="5"/>
          <p:cNvSpPr>
            <a:spLocks noChangeArrowheads="1"/>
          </p:cNvSpPr>
          <p:nvPr/>
        </p:nvSpPr>
        <p:spPr bwMode="gray">
          <a:xfrm>
            <a:off x="1221317" y="4510095"/>
            <a:ext cx="990600" cy="744537"/>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7" name="Rectangle 59"/>
          <p:cNvSpPr>
            <a:spLocks noChangeArrowheads="1"/>
          </p:cNvSpPr>
          <p:nvPr/>
        </p:nvSpPr>
        <p:spPr bwMode="gray">
          <a:xfrm>
            <a:off x="2271184" y="5314950"/>
            <a:ext cx="990600" cy="7429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8" name="Rectangle 54"/>
          <p:cNvSpPr>
            <a:spLocks noChangeArrowheads="1"/>
          </p:cNvSpPr>
          <p:nvPr/>
        </p:nvSpPr>
        <p:spPr bwMode="gray">
          <a:xfrm>
            <a:off x="171451" y="3705225"/>
            <a:ext cx="990600" cy="7429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9" name="Rectangle 56"/>
          <p:cNvSpPr>
            <a:spLocks noChangeArrowheads="1"/>
          </p:cNvSpPr>
          <p:nvPr/>
        </p:nvSpPr>
        <p:spPr bwMode="gray">
          <a:xfrm>
            <a:off x="3323167" y="3705225"/>
            <a:ext cx="990600" cy="7429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grpSp>
        <p:nvGrpSpPr>
          <p:cNvPr id="10" name="Group 75"/>
          <p:cNvGrpSpPr>
            <a:grpSpLocks/>
          </p:cNvGrpSpPr>
          <p:nvPr/>
        </p:nvGrpSpPr>
        <p:grpSpPr bwMode="auto">
          <a:xfrm>
            <a:off x="150287" y="5954720"/>
            <a:ext cx="11914716" cy="631825"/>
            <a:chOff x="71" y="3751"/>
            <a:chExt cx="5629" cy="398"/>
          </a:xfrm>
        </p:grpSpPr>
        <p:sp>
          <p:nvSpPr>
            <p:cNvPr id="11" name="Freeform 24"/>
            <p:cNvSpPr>
              <a:spLocks/>
            </p:cNvSpPr>
            <p:nvPr userDrawn="1"/>
          </p:nvSpPr>
          <p:spPr bwMode="gray">
            <a:xfrm>
              <a:off x="71" y="3751"/>
              <a:ext cx="5626" cy="349"/>
            </a:xfrm>
            <a:custGeom>
              <a:avLst/>
              <a:gdLst>
                <a:gd name="T0" fmla="*/ 5626 w 5626"/>
                <a:gd name="T1" fmla="*/ 349 h 349"/>
                <a:gd name="T2" fmla="*/ 0 w 5626"/>
                <a:gd name="T3" fmla="*/ 349 h 349"/>
                <a:gd name="T4" fmla="*/ 0 w 5626"/>
                <a:gd name="T5" fmla="*/ 187 h 349"/>
                <a:gd name="T6" fmla="*/ 0 w 5626"/>
                <a:gd name="T7" fmla="*/ 114 h 349"/>
                <a:gd name="T8" fmla="*/ 4064 w 5626"/>
                <a:gd name="T9" fmla="*/ 118 h 349"/>
                <a:gd name="T10" fmla="*/ 4329 w 5626"/>
                <a:gd name="T11" fmla="*/ 0 h 349"/>
                <a:gd name="T12" fmla="*/ 5623 w 5626"/>
                <a:gd name="T13" fmla="*/ 0 h 349"/>
                <a:gd name="T14" fmla="*/ 5626 w 5626"/>
                <a:gd name="T15" fmla="*/ 349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2" name="Freeform 25"/>
            <p:cNvSpPr>
              <a:spLocks/>
            </p:cNvSpPr>
            <p:nvPr userDrawn="1"/>
          </p:nvSpPr>
          <p:spPr bwMode="gray">
            <a:xfrm>
              <a:off x="71" y="3800"/>
              <a:ext cx="5626" cy="349"/>
            </a:xfrm>
            <a:custGeom>
              <a:avLst/>
              <a:gdLst>
                <a:gd name="T0" fmla="*/ 5626 w 5626"/>
                <a:gd name="T1" fmla="*/ 349 h 349"/>
                <a:gd name="T2" fmla="*/ 0 w 5626"/>
                <a:gd name="T3" fmla="*/ 349 h 349"/>
                <a:gd name="T4" fmla="*/ 0 w 5626"/>
                <a:gd name="T5" fmla="*/ 187 h 349"/>
                <a:gd name="T6" fmla="*/ 0 w 5626"/>
                <a:gd name="T7" fmla="*/ 114 h 349"/>
                <a:gd name="T8" fmla="*/ 4082 w 5626"/>
                <a:gd name="T9" fmla="*/ 118 h 349"/>
                <a:gd name="T10" fmla="*/ 4345 w 5626"/>
                <a:gd name="T11" fmla="*/ 0 h 349"/>
                <a:gd name="T12" fmla="*/ 5623 w 5626"/>
                <a:gd name="T13" fmla="*/ 6 h 349"/>
                <a:gd name="T14" fmla="*/ 5626 w 5626"/>
                <a:gd name="T15" fmla="*/ 349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3" name="Freeform 26"/>
            <p:cNvSpPr>
              <a:spLocks/>
            </p:cNvSpPr>
            <p:nvPr userDrawn="1"/>
          </p:nvSpPr>
          <p:spPr bwMode="gray">
            <a:xfrm>
              <a:off x="4209" y="3833"/>
              <a:ext cx="1491" cy="88"/>
            </a:xfrm>
            <a:custGeom>
              <a:avLst/>
              <a:gdLst>
                <a:gd name="T0" fmla="*/ 0 w 1491"/>
                <a:gd name="T1" fmla="*/ 84 h 88"/>
                <a:gd name="T2" fmla="*/ 223 w 1491"/>
                <a:gd name="T3" fmla="*/ 0 h 88"/>
                <a:gd name="T4" fmla="*/ 1491 w 1491"/>
                <a:gd name="T5" fmla="*/ 0 h 88"/>
                <a:gd name="T6" fmla="*/ 1488 w 1491"/>
                <a:gd name="T7" fmla="*/ 60 h 88"/>
                <a:gd name="T8" fmla="*/ 383 w 1491"/>
                <a:gd name="T9" fmla="*/ 59 h 88"/>
                <a:gd name="T10" fmla="*/ 273 w 1491"/>
                <a:gd name="T11" fmla="*/ 88 h 88"/>
                <a:gd name="T12" fmla="*/ 0 w 1491"/>
                <a:gd name="T13" fmla="*/ 84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90A02"/>
                </a:solidFill>
                <a:latin typeface="Times New Roman" pitchFamily="18" charset="0"/>
              </a:endParaRPr>
            </a:p>
          </p:txBody>
        </p:sp>
      </p:grpSp>
      <p:grpSp>
        <p:nvGrpSpPr>
          <p:cNvPr id="14" name="Group 7"/>
          <p:cNvGrpSpPr>
            <a:grpSpLocks/>
          </p:cNvGrpSpPr>
          <p:nvPr/>
        </p:nvGrpSpPr>
        <p:grpSpPr bwMode="auto">
          <a:xfrm rot="10800000">
            <a:off x="8005233" y="1778007"/>
            <a:ext cx="3691467" cy="779463"/>
            <a:chOff x="1566" y="164"/>
            <a:chExt cx="1455" cy="425"/>
          </a:xfrm>
        </p:grpSpPr>
        <p:sp>
          <p:nvSpPr>
            <p:cNvPr id="15" name="Freeform 8"/>
            <p:cNvSpPr>
              <a:spLocks/>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6" name="Freeform 9"/>
            <p:cNvSpPr>
              <a:spLocks/>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7" name="Freeform 10"/>
            <p:cNvSpPr>
              <a:spLocks/>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8" name="Freeform 11"/>
            <p:cNvSpPr>
              <a:spLocks/>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9" name="Freeform 12"/>
            <p:cNvSpPr>
              <a:spLocks/>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20" name="Freeform 13"/>
            <p:cNvSpPr>
              <a:spLocks/>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21" name="Freeform 14"/>
            <p:cNvSpPr>
              <a:spLocks/>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22" name="Freeform 15"/>
            <p:cNvSpPr>
              <a:spLocks/>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23" name="Freeform 16"/>
            <p:cNvSpPr>
              <a:spLocks/>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24" name="Freeform 17"/>
            <p:cNvSpPr>
              <a:spLocks/>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25" name="Freeform 18"/>
            <p:cNvSpPr>
              <a:spLocks/>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26" name="Freeform 19"/>
            <p:cNvSpPr>
              <a:spLocks/>
            </p:cNvSpPr>
            <p:nvPr/>
          </p:nvSpPr>
          <p:spPr bwMode="gray">
            <a:xfrm>
              <a:off x="2065" y="361"/>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27" name="Freeform 20"/>
            <p:cNvSpPr>
              <a:spLocks/>
            </p:cNvSpPr>
            <p:nvPr/>
          </p:nvSpPr>
          <p:spPr bwMode="gray">
            <a:xfrm>
              <a:off x="2921" y="361"/>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28" name="Freeform 21"/>
            <p:cNvSpPr>
              <a:spLocks/>
            </p:cNvSpPr>
            <p:nvPr/>
          </p:nvSpPr>
          <p:spPr bwMode="gray">
            <a:xfrm>
              <a:off x="2273" y="187"/>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29" name="Freeform 22"/>
            <p:cNvSpPr>
              <a:spLocks/>
            </p:cNvSpPr>
            <p:nvPr/>
          </p:nvSpPr>
          <p:spPr bwMode="gray">
            <a:xfrm>
              <a:off x="2161" y="216"/>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30" name="Freeform 23"/>
            <p:cNvSpPr>
              <a:spLocks/>
            </p:cNvSpPr>
            <p:nvPr/>
          </p:nvSpPr>
          <p:spPr bwMode="gray">
            <a:xfrm>
              <a:off x="2708" y="216"/>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grpSp>
      <p:sp>
        <p:nvSpPr>
          <p:cNvPr id="31" name="Freeform 27" descr="Dark upward diagonal"/>
          <p:cNvSpPr>
            <a:spLocks/>
          </p:cNvSpPr>
          <p:nvPr/>
        </p:nvSpPr>
        <p:spPr bwMode="gray">
          <a:xfrm>
            <a:off x="114305" y="76207"/>
            <a:ext cx="11969751" cy="500063"/>
          </a:xfrm>
          <a:custGeom>
            <a:avLst/>
            <a:gdLst>
              <a:gd name="T0" fmla="*/ 0 w 5655"/>
              <a:gd name="T1" fmla="*/ 2147483647 h 315"/>
              <a:gd name="T2" fmla="*/ 2147483647 w 5655"/>
              <a:gd name="T3" fmla="*/ 0 h 315"/>
              <a:gd name="T4" fmla="*/ 2147483647 w 5655"/>
              <a:gd name="T5" fmla="*/ 2147483647 h 315"/>
              <a:gd name="T6" fmla="*/ 2147483647 w 5655"/>
              <a:gd name="T7" fmla="*/ 2147483647 h 315"/>
              <a:gd name="T8" fmla="*/ 2147483647 w 5655"/>
              <a:gd name="T9" fmla="*/ 2147483647 h 315"/>
              <a:gd name="T10" fmla="*/ 0 w 5655"/>
              <a:gd name="T11" fmla="*/ 2147483647 h 3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6862"/>
              </a:schemeClr>
            </a:fgClr>
            <a:bgClr>
              <a:schemeClr val="tx1">
                <a:alpha val="76862"/>
              </a:schemeClr>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pPr fontAlgn="base">
              <a:spcBef>
                <a:spcPct val="0"/>
              </a:spcBef>
              <a:spcAft>
                <a:spcPct val="0"/>
              </a:spcAft>
            </a:pPr>
            <a:endParaRPr lang="en-US" sz="2800">
              <a:solidFill>
                <a:srgbClr val="090A02"/>
              </a:solidFill>
              <a:latin typeface="Times New Roman" pitchFamily="18" charset="0"/>
            </a:endParaRPr>
          </a:p>
        </p:txBody>
      </p:sp>
      <p:sp>
        <p:nvSpPr>
          <p:cNvPr id="32" name="Rectangle 28"/>
          <p:cNvSpPr>
            <a:spLocks noChangeArrowheads="1"/>
          </p:cNvSpPr>
          <p:nvPr/>
        </p:nvSpPr>
        <p:spPr bwMode="gray">
          <a:xfrm>
            <a:off x="152405" y="6610357"/>
            <a:ext cx="11908367" cy="1635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grpSp>
        <p:nvGrpSpPr>
          <p:cNvPr id="33" name="Group 74"/>
          <p:cNvGrpSpPr>
            <a:grpSpLocks/>
          </p:cNvGrpSpPr>
          <p:nvPr/>
        </p:nvGrpSpPr>
        <p:grpSpPr bwMode="auto">
          <a:xfrm>
            <a:off x="114303" y="854075"/>
            <a:ext cx="11976100" cy="1131888"/>
            <a:chOff x="54" y="538"/>
            <a:chExt cx="5658" cy="713"/>
          </a:xfrm>
        </p:grpSpPr>
        <p:sp>
          <p:nvSpPr>
            <p:cNvPr id="34" name="Freeform 30"/>
            <p:cNvSpPr>
              <a:spLocks/>
            </p:cNvSpPr>
            <p:nvPr userDrawn="1"/>
          </p:nvSpPr>
          <p:spPr bwMode="gray">
            <a:xfrm>
              <a:off x="54" y="736"/>
              <a:ext cx="5658" cy="515"/>
            </a:xfrm>
            <a:custGeom>
              <a:avLst/>
              <a:gdLst>
                <a:gd name="T0" fmla="*/ 0 w 5446"/>
                <a:gd name="T1" fmla="*/ 0 h 590"/>
                <a:gd name="T2" fmla="*/ 9297 w 5446"/>
                <a:gd name="T3" fmla="*/ 0 h 590"/>
                <a:gd name="T4" fmla="*/ 9297 w 5446"/>
                <a:gd name="T5" fmla="*/ 46 h 590"/>
                <a:gd name="T6" fmla="*/ 9297 w 5446"/>
                <a:gd name="T7" fmla="*/ 68 h 590"/>
                <a:gd name="T8" fmla="*/ 2582 w 5446"/>
                <a:gd name="T9" fmla="*/ 65 h 590"/>
                <a:gd name="T10" fmla="*/ 2196 w 5446"/>
                <a:gd name="T11" fmla="*/ 86 h 590"/>
                <a:gd name="T12" fmla="*/ 0 w 5446"/>
                <a:gd name="T13" fmla="*/ 88 h 590"/>
                <a:gd name="T14" fmla="*/ 0 w 5446"/>
                <a:gd name="T15" fmla="*/ 0 h 5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35" name="Freeform 31"/>
            <p:cNvSpPr>
              <a:spLocks/>
            </p:cNvSpPr>
            <p:nvPr userDrawn="1"/>
          </p:nvSpPr>
          <p:spPr bwMode="gray">
            <a:xfrm>
              <a:off x="54" y="538"/>
              <a:ext cx="5658" cy="655"/>
            </a:xfrm>
            <a:custGeom>
              <a:avLst/>
              <a:gdLst>
                <a:gd name="T0" fmla="*/ 1 w 5658"/>
                <a:gd name="T1" fmla="*/ 0 h 655"/>
                <a:gd name="T2" fmla="*/ 5657 w 5658"/>
                <a:gd name="T3" fmla="*/ 0 h 655"/>
                <a:gd name="T4" fmla="*/ 5658 w 5658"/>
                <a:gd name="T5" fmla="*/ 534 h 655"/>
                <a:gd name="T6" fmla="*/ 1553 w 5658"/>
                <a:gd name="T7" fmla="*/ 528 h 655"/>
                <a:gd name="T8" fmla="*/ 1317 w 5658"/>
                <a:gd name="T9" fmla="*/ 651 h 655"/>
                <a:gd name="T10" fmla="*/ 0 w 5658"/>
                <a:gd name="T11" fmla="*/ 655 h 655"/>
                <a:gd name="T12" fmla="*/ 1 w 5658"/>
                <a:gd name="T13" fmla="*/ 0 h 6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36" name="Freeform 32"/>
            <p:cNvSpPr>
              <a:spLocks/>
            </p:cNvSpPr>
            <p:nvPr userDrawn="1"/>
          </p:nvSpPr>
          <p:spPr bwMode="gray">
            <a:xfrm>
              <a:off x="54" y="1062"/>
              <a:ext cx="1496" cy="98"/>
            </a:xfrm>
            <a:custGeom>
              <a:avLst/>
              <a:gdLst>
                <a:gd name="T0" fmla="*/ 2455 w 1440"/>
                <a:gd name="T1" fmla="*/ 1 h 112"/>
                <a:gd name="T2" fmla="*/ 2153 w 1440"/>
                <a:gd name="T3" fmla="*/ 18 h 112"/>
                <a:gd name="T4" fmla="*/ 0 w 1440"/>
                <a:gd name="T5" fmla="*/ 18 h 112"/>
                <a:gd name="T6" fmla="*/ 0 w 1440"/>
                <a:gd name="T7" fmla="*/ 8 h 112"/>
                <a:gd name="T8" fmla="*/ 1823 w 1440"/>
                <a:gd name="T9" fmla="*/ 9 h 112"/>
                <a:gd name="T10" fmla="*/ 1949 w 1440"/>
                <a:gd name="T11" fmla="*/ 0 h 112"/>
                <a:gd name="T12" fmla="*/ 2455 w 1440"/>
                <a:gd name="T13" fmla="*/ 1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90A02"/>
                </a:solidFill>
                <a:latin typeface="Times New Roman" pitchFamily="18" charset="0"/>
              </a:endParaRPr>
            </a:p>
          </p:txBody>
        </p:sp>
      </p:grpSp>
      <p:sp>
        <p:nvSpPr>
          <p:cNvPr id="37" name="Rectangle 33"/>
          <p:cNvSpPr>
            <a:spLocks noChangeArrowheads="1"/>
          </p:cNvSpPr>
          <p:nvPr/>
        </p:nvSpPr>
        <p:spPr bwMode="gray">
          <a:xfrm>
            <a:off x="114303" y="609600"/>
            <a:ext cx="11976100" cy="1857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38" name="Rectangle 38" descr="1"/>
          <p:cNvSpPr>
            <a:spLocks noChangeArrowheads="1"/>
          </p:cNvSpPr>
          <p:nvPr/>
        </p:nvSpPr>
        <p:spPr bwMode="gray">
          <a:xfrm>
            <a:off x="5422903" y="4497388"/>
            <a:ext cx="988484" cy="742950"/>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39" name="Rectangle 40" descr="7"/>
          <p:cNvSpPr>
            <a:spLocks noChangeArrowheads="1"/>
          </p:cNvSpPr>
          <p:nvPr/>
        </p:nvSpPr>
        <p:spPr bwMode="gray">
          <a:xfrm>
            <a:off x="4366684" y="5314950"/>
            <a:ext cx="990600" cy="742950"/>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40" name="Rectangle 42"/>
          <p:cNvSpPr>
            <a:spLocks noChangeArrowheads="1"/>
          </p:cNvSpPr>
          <p:nvPr/>
        </p:nvSpPr>
        <p:spPr bwMode="gray">
          <a:xfrm>
            <a:off x="4377267" y="4510095"/>
            <a:ext cx="988484" cy="744537"/>
          </a:xfrm>
          <a:prstGeom prst="rect">
            <a:avLst/>
          </a:prstGeom>
          <a:solidFill>
            <a:srgbClr val="D7D7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41" name="Rectangle 37" descr="6"/>
          <p:cNvSpPr>
            <a:spLocks noChangeArrowheads="1"/>
          </p:cNvSpPr>
          <p:nvPr/>
        </p:nvSpPr>
        <p:spPr bwMode="gray">
          <a:xfrm>
            <a:off x="2271184" y="5314950"/>
            <a:ext cx="990600" cy="742950"/>
          </a:xfrm>
          <a:prstGeom prst="rect">
            <a:avLst/>
          </a:prstGeom>
          <a:blipFill dpi="0" rotWithShape="1">
            <a:blip r:embed="rId6"/>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42" name="Text Box 45"/>
          <p:cNvSpPr txBox="1">
            <a:spLocks noChangeArrowheads="1"/>
          </p:cNvSpPr>
          <p:nvPr/>
        </p:nvSpPr>
        <p:spPr bwMode="gray">
          <a:xfrm>
            <a:off x="215906" y="842969"/>
            <a:ext cx="1314751" cy="43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lvl1pPr eaLnBrk="0" hangingPunct="0">
              <a:defRPr sz="2800">
                <a:solidFill>
                  <a:srgbClr val="090A02"/>
                </a:solidFill>
                <a:latin typeface="Times New Roman" pitchFamily="18" charset="0"/>
              </a:defRPr>
            </a:lvl1pPr>
            <a:lvl2pPr marL="742950" indent="-285750" eaLnBrk="0" hangingPunct="0">
              <a:defRPr sz="2800">
                <a:solidFill>
                  <a:srgbClr val="090A02"/>
                </a:solidFill>
                <a:latin typeface="Times New Roman" pitchFamily="18" charset="0"/>
              </a:defRPr>
            </a:lvl2pPr>
            <a:lvl3pPr marL="1143000" indent="-228600" eaLnBrk="0" hangingPunct="0">
              <a:defRPr sz="2800">
                <a:solidFill>
                  <a:srgbClr val="090A02"/>
                </a:solidFill>
                <a:latin typeface="Times New Roman" pitchFamily="18" charset="0"/>
              </a:defRPr>
            </a:lvl3pPr>
            <a:lvl4pPr marL="1600200" indent="-228600" eaLnBrk="0" hangingPunct="0">
              <a:defRPr sz="2800">
                <a:solidFill>
                  <a:srgbClr val="090A02"/>
                </a:solidFill>
                <a:latin typeface="Times New Roman" pitchFamily="18" charset="0"/>
              </a:defRPr>
            </a:lvl4pPr>
            <a:lvl5pPr marL="2057400" indent="-228600" eaLnBrk="0" hangingPunct="0">
              <a:defRPr sz="2800">
                <a:solidFill>
                  <a:srgbClr val="090A02"/>
                </a:solidFill>
                <a:latin typeface="Times New Roman" pitchFamily="18" charset="0"/>
              </a:defRPr>
            </a:lvl5pPr>
            <a:lvl6pPr marL="2514600" indent="-228600" eaLnBrk="0" fontAlgn="base" hangingPunct="0">
              <a:spcBef>
                <a:spcPct val="0"/>
              </a:spcBef>
              <a:spcAft>
                <a:spcPct val="0"/>
              </a:spcAft>
              <a:defRPr sz="2800">
                <a:solidFill>
                  <a:srgbClr val="090A02"/>
                </a:solidFill>
                <a:latin typeface="Times New Roman" pitchFamily="18" charset="0"/>
              </a:defRPr>
            </a:lvl6pPr>
            <a:lvl7pPr marL="2971800" indent="-228600" eaLnBrk="0" fontAlgn="base" hangingPunct="0">
              <a:spcBef>
                <a:spcPct val="0"/>
              </a:spcBef>
              <a:spcAft>
                <a:spcPct val="0"/>
              </a:spcAft>
              <a:defRPr sz="2800">
                <a:solidFill>
                  <a:srgbClr val="090A02"/>
                </a:solidFill>
                <a:latin typeface="Times New Roman" pitchFamily="18" charset="0"/>
              </a:defRPr>
            </a:lvl7pPr>
            <a:lvl8pPr marL="3429000" indent="-228600" eaLnBrk="0" fontAlgn="base" hangingPunct="0">
              <a:spcBef>
                <a:spcPct val="0"/>
              </a:spcBef>
              <a:spcAft>
                <a:spcPct val="0"/>
              </a:spcAft>
              <a:defRPr sz="2800">
                <a:solidFill>
                  <a:srgbClr val="090A02"/>
                </a:solidFill>
                <a:latin typeface="Times New Roman" pitchFamily="18" charset="0"/>
              </a:defRPr>
            </a:lvl8pPr>
            <a:lvl9pPr marL="3886200" indent="-228600" eaLnBrk="0" fontAlgn="base" hangingPunct="0">
              <a:spcBef>
                <a:spcPct val="0"/>
              </a:spcBef>
              <a:spcAft>
                <a:spcPct val="0"/>
              </a:spcAft>
              <a:defRPr sz="2800">
                <a:solidFill>
                  <a:srgbClr val="090A02"/>
                </a:solidFill>
                <a:latin typeface="Times New Roman" pitchFamily="18" charset="0"/>
              </a:defRPr>
            </a:lvl9pPr>
          </a:lstStyle>
          <a:p>
            <a:pPr eaLnBrk="1" fontAlgn="base" hangingPunct="1">
              <a:spcBef>
                <a:spcPct val="0"/>
              </a:spcBef>
              <a:spcAft>
                <a:spcPct val="0"/>
              </a:spcAft>
              <a:defRPr/>
            </a:pPr>
            <a:r>
              <a:rPr lang="en-US" sz="2200">
                <a:solidFill>
                  <a:srgbClr val="FFFFFF"/>
                </a:solidFill>
                <a:latin typeface="Arial Black" pitchFamily="34" charset="0"/>
              </a:rPr>
              <a:t>L/O/G/O</a:t>
            </a:r>
          </a:p>
        </p:txBody>
      </p:sp>
      <p:sp>
        <p:nvSpPr>
          <p:cNvPr id="43" name="Rectangle 49"/>
          <p:cNvSpPr>
            <a:spLocks noChangeArrowheads="1"/>
          </p:cNvSpPr>
          <p:nvPr/>
        </p:nvSpPr>
        <p:spPr bwMode="gray">
          <a:xfrm>
            <a:off x="2271184" y="4511675"/>
            <a:ext cx="990600" cy="742950"/>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44" name="Rectangle 50"/>
          <p:cNvSpPr>
            <a:spLocks noChangeArrowheads="1"/>
          </p:cNvSpPr>
          <p:nvPr/>
        </p:nvSpPr>
        <p:spPr bwMode="gray">
          <a:xfrm>
            <a:off x="171453" y="4511675"/>
            <a:ext cx="988483" cy="742950"/>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45" name="Rectangle 52"/>
          <p:cNvSpPr>
            <a:spLocks noChangeArrowheads="1"/>
          </p:cNvSpPr>
          <p:nvPr/>
        </p:nvSpPr>
        <p:spPr bwMode="gray">
          <a:xfrm>
            <a:off x="3323167" y="5314950"/>
            <a:ext cx="990600" cy="7429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pic>
        <p:nvPicPr>
          <p:cNvPr id="46" name="Picture 43" desc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73569" y="2911475"/>
            <a:ext cx="1797051"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70" descr="2"/>
          <p:cNvSpPr>
            <a:spLocks noChangeArrowheads="1"/>
          </p:cNvSpPr>
          <p:nvPr/>
        </p:nvSpPr>
        <p:spPr bwMode="gray">
          <a:xfrm>
            <a:off x="2269068" y="3705225"/>
            <a:ext cx="992717" cy="742950"/>
          </a:xfrm>
          <a:prstGeom prst="rect">
            <a:avLst/>
          </a:prstGeom>
          <a:blipFill dpi="0" rotWithShape="1">
            <a:blip r:embed="rId8"/>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3075" name="Rectangle 3"/>
          <p:cNvSpPr>
            <a:spLocks noGrp="1" noChangeArrowheads="1"/>
          </p:cNvSpPr>
          <p:nvPr>
            <p:ph type="subTitle" idx="1"/>
          </p:nvPr>
        </p:nvSpPr>
        <p:spPr>
          <a:xfrm>
            <a:off x="5486408" y="6196023"/>
            <a:ext cx="6415617" cy="403225"/>
          </a:xfrm>
        </p:spPr>
        <p:txBody>
          <a:bodyPr/>
          <a:lstStyle>
            <a:lvl1pPr marL="0" indent="0" algn="r">
              <a:buFontTx/>
              <a:buNone/>
              <a:defRPr sz="1600" i="1">
                <a:solidFill>
                  <a:srgbClr val="FFFFFF"/>
                </a:solidFill>
                <a:latin typeface="Times New Roman" pitchFamily="18" charset="0"/>
              </a:defRPr>
            </a:lvl1pPr>
          </a:lstStyle>
          <a:p>
            <a:pPr lvl="0"/>
            <a:r>
              <a:rPr lang="en-US" noProof="0"/>
              <a:t>Click to edit Master subtitle style</a:t>
            </a:r>
          </a:p>
        </p:txBody>
      </p:sp>
      <p:sp>
        <p:nvSpPr>
          <p:cNvPr id="3074" name="Rectangle 2"/>
          <p:cNvSpPr>
            <a:spLocks noGrp="1" noChangeArrowheads="1"/>
          </p:cNvSpPr>
          <p:nvPr>
            <p:ph type="ctrTitle"/>
          </p:nvPr>
        </p:nvSpPr>
        <p:spPr>
          <a:xfrm>
            <a:off x="3759200" y="2819404"/>
            <a:ext cx="8026400" cy="1470025"/>
          </a:xfrm>
        </p:spPr>
        <p:txBody>
          <a:bodyPr/>
          <a:lstStyle>
            <a:lvl1pPr algn="r">
              <a:defRPr sz="4800">
                <a:solidFill>
                  <a:srgbClr val="000000"/>
                </a:solidFill>
              </a:defRPr>
            </a:lvl1pPr>
          </a:lstStyle>
          <a:p>
            <a:pPr lvl="0"/>
            <a:r>
              <a:rPr lang="en-US" noProof="0"/>
              <a:t>Click to edit Master title style</a:t>
            </a:r>
          </a:p>
        </p:txBody>
      </p:sp>
      <p:sp>
        <p:nvSpPr>
          <p:cNvPr id="48" name="Rectangle 4"/>
          <p:cNvSpPr>
            <a:spLocks noGrp="1" noChangeArrowheads="1"/>
          </p:cNvSpPr>
          <p:nvPr>
            <p:ph type="dt" sz="half" idx="10"/>
          </p:nvPr>
        </p:nvSpPr>
        <p:spPr>
          <a:xfrm>
            <a:off x="309033" y="6445250"/>
            <a:ext cx="2940051" cy="317500"/>
          </a:xfrm>
        </p:spPr>
        <p:txBody>
          <a:bodyPr/>
          <a:lstStyle>
            <a:lvl1pPr>
              <a:defRPr/>
            </a:lvl1pPr>
          </a:lstStyle>
          <a:p>
            <a:pPr>
              <a:defRPr/>
            </a:pPr>
            <a:endParaRPr lang="en-US"/>
          </a:p>
        </p:txBody>
      </p:sp>
      <p:sp>
        <p:nvSpPr>
          <p:cNvPr id="49" name="Rectangle 5"/>
          <p:cNvSpPr>
            <a:spLocks noGrp="1" noChangeArrowheads="1"/>
          </p:cNvSpPr>
          <p:nvPr>
            <p:ph type="ftr" sz="quarter" idx="11"/>
          </p:nvPr>
        </p:nvSpPr>
        <p:spPr>
          <a:xfrm>
            <a:off x="3433233" y="6445250"/>
            <a:ext cx="3987800" cy="317500"/>
          </a:xfrm>
        </p:spPr>
        <p:txBody>
          <a:bodyPr/>
          <a:lstStyle>
            <a:lvl1pPr>
              <a:defRPr/>
            </a:lvl1pPr>
          </a:lstStyle>
          <a:p>
            <a:pPr>
              <a:defRPr/>
            </a:pPr>
            <a:endParaRPr lang="en-US"/>
          </a:p>
        </p:txBody>
      </p:sp>
      <p:sp>
        <p:nvSpPr>
          <p:cNvPr id="50" name="Rectangle 6"/>
          <p:cNvSpPr>
            <a:spLocks noGrp="1" noChangeArrowheads="1"/>
          </p:cNvSpPr>
          <p:nvPr>
            <p:ph type="sldNum" sz="quarter" idx="12"/>
          </p:nvPr>
        </p:nvSpPr>
        <p:spPr>
          <a:xfrm>
            <a:off x="7600956" y="6445250"/>
            <a:ext cx="2940049" cy="317500"/>
          </a:xfrm>
        </p:spPr>
        <p:txBody>
          <a:bodyPr/>
          <a:lstStyle>
            <a:lvl1pPr>
              <a:defRPr/>
            </a:lvl1pPr>
          </a:lstStyle>
          <a:p>
            <a:pPr>
              <a:defRPr/>
            </a:pPr>
            <a:fld id="{412C9F08-479D-4909-AE66-02A622C75252}" type="slidenum">
              <a:rPr lang="en-US"/>
              <a:pPr>
                <a:defRPr/>
              </a:pPr>
              <a:t>‹#›</a:t>
            </a:fld>
            <a:endParaRPr lang="en-US"/>
          </a:p>
        </p:txBody>
      </p:sp>
    </p:spTree>
    <p:extLst>
      <p:ext uri="{BB962C8B-B14F-4D97-AF65-F5344CB8AC3E}">
        <p14:creationId xmlns:p14="http://schemas.microsoft.com/office/powerpoint/2010/main" val="382373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ppt_x</p:attrName>
                                        </p:attrNameLst>
                                      </p:cBhvr>
                                      <p:tavLst>
                                        <p:tav tm="0">
                                          <p:val>
                                            <p:strVal val="#ppt_x-.2"/>
                                          </p:val>
                                        </p:tav>
                                        <p:tav tm="100000">
                                          <p:val>
                                            <p:strVal val="#ppt_x"/>
                                          </p:val>
                                        </p:tav>
                                      </p:tavLst>
                                    </p:anim>
                                    <p:anim calcmode="lin" valueType="num">
                                      <p:cBhvr>
                                        <p:cTn id="8"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
                                        </p:tgtEl>
                                      </p:cBhvr>
                                    </p:animEffect>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right)">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1000"/>
                                        <p:tgtEl>
                                          <p:spTgt spid="32"/>
                                        </p:tgtEl>
                                      </p:cBhvr>
                                    </p:animEffect>
                                  </p:childTnLst>
                                </p:cTn>
                              </p:par>
                              <p:par>
                                <p:cTn id="20" presetID="22" presetClass="entr" presetSubtype="2"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1000"/>
                                        <p:tgtEl>
                                          <p:spTgt spid="47"/>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childTnLst>
                                </p:cTn>
                              </p:par>
                            </p:childTnLst>
                          </p:cTn>
                        </p:par>
                        <p:par>
                          <p:cTn id="35" fill="hold">
                            <p:stCondLst>
                              <p:cond delay="4500"/>
                            </p:stCondLst>
                            <p:childTnLst>
                              <p:par>
                                <p:cTn id="36" presetID="10" presetClass="exit" presetSubtype="0" fill="hold" grpId="0" nodeType="afterEffect">
                                  <p:stCondLst>
                                    <p:cond delay="0"/>
                                  </p:stCondLst>
                                  <p:childTnLst>
                                    <p:animEffect transition="out" filter="fade">
                                      <p:cBhvr>
                                        <p:cTn id="37" dur="1000"/>
                                        <p:tgtEl>
                                          <p:spTgt spid="9"/>
                                        </p:tgtEl>
                                      </p:cBhvr>
                                    </p:animEffect>
                                    <p:set>
                                      <p:cBhvr>
                                        <p:cTn id="38" dur="1" fill="hold">
                                          <p:stCondLst>
                                            <p:cond delay="999"/>
                                          </p:stCondLst>
                                        </p:cTn>
                                        <p:tgtEl>
                                          <p:spTgt spid="9"/>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childTnLst>
                                </p:cTn>
                              </p:par>
                              <p:par>
                                <p:cTn id="42" presetID="10"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childTnLst>
                                </p:cTn>
                              </p:par>
                            </p:childTnLst>
                          </p:cTn>
                        </p:par>
                        <p:par>
                          <p:cTn id="45" fill="hold">
                            <p:stCondLst>
                              <p:cond delay="5500"/>
                            </p:stCondLst>
                            <p:childTnLst>
                              <p:par>
                                <p:cTn id="46" presetID="10" presetClass="exit" presetSubtype="0" fill="hold" grpId="0" nodeType="afterEffect">
                                  <p:stCondLst>
                                    <p:cond delay="0"/>
                                  </p:stCondLst>
                                  <p:childTnLst>
                                    <p:animEffect transition="out" filter="fade">
                                      <p:cBhvr>
                                        <p:cTn id="47" dur="1000"/>
                                        <p:tgtEl>
                                          <p:spTgt spid="43"/>
                                        </p:tgtEl>
                                      </p:cBhvr>
                                    </p:animEffect>
                                    <p:set>
                                      <p:cBhvr>
                                        <p:cTn id="48" dur="1" fill="hold">
                                          <p:stCondLst>
                                            <p:cond delay="9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31" grpId="0" animBg="1"/>
      <p:bldP spid="32" grpId="0" animBg="1"/>
      <p:bldP spid="37" grpId="0" animBg="1"/>
      <p:bldP spid="41" grpId="0" animBg="1"/>
      <p:bldP spid="43" grpId="0" animBg="1"/>
      <p:bldP spid="47"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484728D6-6E39-4ABE-BCB8-C205F0288383}" type="slidenum">
              <a:rPr lang="en-US"/>
              <a:pPr>
                <a:defRPr/>
              </a:pPr>
              <a:t>‹#›</a:t>
            </a:fld>
            <a:endParaRPr lang="en-US"/>
          </a:p>
        </p:txBody>
      </p:sp>
    </p:spTree>
    <p:extLst>
      <p:ext uri="{BB962C8B-B14F-4D97-AF65-F5344CB8AC3E}">
        <p14:creationId xmlns:p14="http://schemas.microsoft.com/office/powerpoint/2010/main" val="3391577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20" indent="0">
              <a:buNone/>
              <a:defRPr sz="1800"/>
            </a:lvl2pPr>
            <a:lvl3pPr marL="914239" indent="0">
              <a:buNone/>
              <a:defRPr sz="1600"/>
            </a:lvl3pPr>
            <a:lvl4pPr marL="1371359" indent="0">
              <a:buNone/>
              <a:defRPr sz="1400"/>
            </a:lvl4pPr>
            <a:lvl5pPr marL="1828478" indent="0">
              <a:buNone/>
              <a:defRPr sz="1400"/>
            </a:lvl5pPr>
            <a:lvl6pPr marL="2285598" indent="0">
              <a:buNone/>
              <a:defRPr sz="1400"/>
            </a:lvl6pPr>
            <a:lvl7pPr marL="2742717" indent="0">
              <a:buNone/>
              <a:defRPr sz="1400"/>
            </a:lvl7pPr>
            <a:lvl8pPr marL="3199836" indent="0">
              <a:buNone/>
              <a:defRPr sz="1400"/>
            </a:lvl8pPr>
            <a:lvl9pPr marL="3656956"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63626694-582E-4772-85B5-C8458FD1E7C2}" type="slidenum">
              <a:rPr lang="en-US"/>
              <a:pPr>
                <a:defRPr/>
              </a:pPr>
              <a:t>‹#›</a:t>
            </a:fld>
            <a:endParaRPr lang="en-US"/>
          </a:p>
        </p:txBody>
      </p:sp>
    </p:spTree>
    <p:extLst>
      <p:ext uri="{BB962C8B-B14F-4D97-AF65-F5344CB8AC3E}">
        <p14:creationId xmlns:p14="http://schemas.microsoft.com/office/powerpoint/2010/main" val="57496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9/27/22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619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38280"/>
            <a:ext cx="53848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38280"/>
            <a:ext cx="53848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1ED943-C27C-4340-B9C3-E567125F8220}" type="slidenum">
              <a:rPr lang="en-US"/>
              <a:pPr>
                <a:defRPr/>
              </a:pPr>
              <a:t>‹#›</a:t>
            </a:fld>
            <a:endParaRPr lang="en-US"/>
          </a:p>
        </p:txBody>
      </p:sp>
    </p:spTree>
    <p:extLst>
      <p:ext uri="{BB962C8B-B14F-4D97-AF65-F5344CB8AC3E}">
        <p14:creationId xmlns:p14="http://schemas.microsoft.com/office/powerpoint/2010/main" val="2288039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20" indent="0">
              <a:buNone/>
              <a:defRPr sz="2000" b="1"/>
            </a:lvl2pPr>
            <a:lvl3pPr marL="914239" indent="0">
              <a:buNone/>
              <a:defRPr sz="1800" b="1"/>
            </a:lvl3pPr>
            <a:lvl4pPr marL="1371359" indent="0">
              <a:buNone/>
              <a:defRPr sz="1600" b="1"/>
            </a:lvl4pPr>
            <a:lvl5pPr marL="1828478" indent="0">
              <a:buNone/>
              <a:defRPr sz="1600" b="1"/>
            </a:lvl5pPr>
            <a:lvl6pPr marL="2285598" indent="0">
              <a:buNone/>
              <a:defRPr sz="1600" b="1"/>
            </a:lvl6pPr>
            <a:lvl7pPr marL="2742717" indent="0">
              <a:buNone/>
              <a:defRPr sz="1600" b="1"/>
            </a:lvl7pPr>
            <a:lvl8pPr marL="3199836" indent="0">
              <a:buNone/>
              <a:defRPr sz="1600" b="1"/>
            </a:lvl8pPr>
            <a:lvl9pPr marL="365695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120" indent="0">
              <a:buNone/>
              <a:defRPr sz="2000" b="1"/>
            </a:lvl2pPr>
            <a:lvl3pPr marL="914239" indent="0">
              <a:buNone/>
              <a:defRPr sz="1800" b="1"/>
            </a:lvl3pPr>
            <a:lvl4pPr marL="1371359" indent="0">
              <a:buNone/>
              <a:defRPr sz="1600" b="1"/>
            </a:lvl4pPr>
            <a:lvl5pPr marL="1828478" indent="0">
              <a:buNone/>
              <a:defRPr sz="1600" b="1"/>
            </a:lvl5pPr>
            <a:lvl6pPr marL="2285598" indent="0">
              <a:buNone/>
              <a:defRPr sz="1600" b="1"/>
            </a:lvl6pPr>
            <a:lvl7pPr marL="2742717" indent="0">
              <a:buNone/>
              <a:defRPr sz="1600" b="1"/>
            </a:lvl7pPr>
            <a:lvl8pPr marL="3199836" indent="0">
              <a:buNone/>
              <a:defRPr sz="1600" b="1"/>
            </a:lvl8pPr>
            <a:lvl9pPr marL="365695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2CE4DED2-1A4F-4216-8464-33F00F9C7C85}" type="slidenum">
              <a:rPr lang="en-US"/>
              <a:pPr>
                <a:defRPr/>
              </a:pPr>
              <a:t>‹#›</a:t>
            </a:fld>
            <a:endParaRPr lang="en-US"/>
          </a:p>
        </p:txBody>
      </p:sp>
    </p:spTree>
    <p:extLst>
      <p:ext uri="{BB962C8B-B14F-4D97-AF65-F5344CB8AC3E}">
        <p14:creationId xmlns:p14="http://schemas.microsoft.com/office/powerpoint/2010/main" val="2257565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269CFD46-CF7B-4CB7-9536-D160474F2CF4}" type="slidenum">
              <a:rPr lang="en-US"/>
              <a:pPr>
                <a:defRPr/>
              </a:pPr>
              <a:t>‹#›</a:t>
            </a:fld>
            <a:endParaRPr lang="en-US"/>
          </a:p>
        </p:txBody>
      </p:sp>
    </p:spTree>
    <p:extLst>
      <p:ext uri="{BB962C8B-B14F-4D97-AF65-F5344CB8AC3E}">
        <p14:creationId xmlns:p14="http://schemas.microsoft.com/office/powerpoint/2010/main" val="730235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en-US"/>
          </a:p>
        </p:txBody>
      </p:sp>
      <p:sp>
        <p:nvSpPr>
          <p:cNvPr id="3" name="Rectangle 2"/>
          <p:cNvSpPr>
            <a:spLocks noGrp="1" noChangeArrowheads="1"/>
          </p:cNvSpPr>
          <p:nvPr>
            <p:ph type="ftr" sz="quarter" idx="11"/>
          </p:nvPr>
        </p:nvSpPr>
        <p:spPr>
          <a:ln/>
        </p:spPr>
        <p:txBody>
          <a:bodyPr/>
          <a:lstStyle>
            <a:lvl1pPr>
              <a:defRPr/>
            </a:lvl1pPr>
          </a:lstStyle>
          <a:p>
            <a:pPr>
              <a:defRPr/>
            </a:pPr>
            <a:endParaRPr lang="en-US"/>
          </a:p>
        </p:txBody>
      </p:sp>
      <p:sp>
        <p:nvSpPr>
          <p:cNvPr id="4" name="Rectangle 3"/>
          <p:cNvSpPr>
            <a:spLocks noGrp="1" noChangeArrowheads="1"/>
          </p:cNvSpPr>
          <p:nvPr>
            <p:ph type="sldNum" sz="quarter" idx="12"/>
          </p:nvPr>
        </p:nvSpPr>
        <p:spPr>
          <a:ln/>
        </p:spPr>
        <p:txBody>
          <a:bodyPr/>
          <a:lstStyle>
            <a:lvl1pPr>
              <a:defRPr/>
            </a:lvl1pPr>
          </a:lstStyle>
          <a:p>
            <a:pPr>
              <a:defRPr/>
            </a:pPr>
            <a:fld id="{28C517D4-30CD-40D4-BC41-537917A172E7}" type="slidenum">
              <a:rPr lang="en-US"/>
              <a:pPr>
                <a:defRPr/>
              </a:pPr>
              <a:t>‹#›</a:t>
            </a:fld>
            <a:endParaRPr lang="en-US"/>
          </a:p>
        </p:txBody>
      </p:sp>
    </p:spTree>
    <p:extLst>
      <p:ext uri="{BB962C8B-B14F-4D97-AF65-F5344CB8AC3E}">
        <p14:creationId xmlns:p14="http://schemas.microsoft.com/office/powerpoint/2010/main" val="4251268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20" indent="0">
              <a:buNone/>
              <a:defRPr sz="1200"/>
            </a:lvl2pPr>
            <a:lvl3pPr marL="914239" indent="0">
              <a:buNone/>
              <a:defRPr sz="1000"/>
            </a:lvl3pPr>
            <a:lvl4pPr marL="1371359" indent="0">
              <a:buNone/>
              <a:defRPr sz="900"/>
            </a:lvl4pPr>
            <a:lvl5pPr marL="1828478" indent="0">
              <a:buNone/>
              <a:defRPr sz="900"/>
            </a:lvl5pPr>
            <a:lvl6pPr marL="2285598" indent="0">
              <a:buNone/>
              <a:defRPr sz="900"/>
            </a:lvl6pPr>
            <a:lvl7pPr marL="2742717" indent="0">
              <a:buNone/>
              <a:defRPr sz="900"/>
            </a:lvl7pPr>
            <a:lvl8pPr marL="3199836" indent="0">
              <a:buNone/>
              <a:defRPr sz="900"/>
            </a:lvl8pPr>
            <a:lvl9pPr marL="365695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B23798-5EB8-4AEF-83C6-F8451A7F5362}" type="slidenum">
              <a:rPr lang="en-US"/>
              <a:pPr>
                <a:defRPr/>
              </a:pPr>
              <a:t>‹#›</a:t>
            </a:fld>
            <a:endParaRPr lang="en-US"/>
          </a:p>
        </p:txBody>
      </p:sp>
    </p:spTree>
    <p:extLst>
      <p:ext uri="{BB962C8B-B14F-4D97-AF65-F5344CB8AC3E}">
        <p14:creationId xmlns:p14="http://schemas.microsoft.com/office/powerpoint/2010/main" val="847619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20" indent="0">
              <a:buNone/>
              <a:defRPr sz="2800"/>
            </a:lvl2pPr>
            <a:lvl3pPr marL="914239" indent="0">
              <a:buNone/>
              <a:defRPr sz="2400"/>
            </a:lvl3pPr>
            <a:lvl4pPr marL="1371359" indent="0">
              <a:buNone/>
              <a:defRPr sz="2000"/>
            </a:lvl4pPr>
            <a:lvl5pPr marL="1828478" indent="0">
              <a:buNone/>
              <a:defRPr sz="2000"/>
            </a:lvl5pPr>
            <a:lvl6pPr marL="2285598" indent="0">
              <a:buNone/>
              <a:defRPr sz="2000"/>
            </a:lvl6pPr>
            <a:lvl7pPr marL="2742717" indent="0">
              <a:buNone/>
              <a:defRPr sz="2000"/>
            </a:lvl7pPr>
            <a:lvl8pPr marL="3199836" indent="0">
              <a:buNone/>
              <a:defRPr sz="2000"/>
            </a:lvl8pPr>
            <a:lvl9pPr marL="3656956"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20" indent="0">
              <a:buNone/>
              <a:defRPr sz="1200"/>
            </a:lvl2pPr>
            <a:lvl3pPr marL="914239" indent="0">
              <a:buNone/>
              <a:defRPr sz="1000"/>
            </a:lvl3pPr>
            <a:lvl4pPr marL="1371359" indent="0">
              <a:buNone/>
              <a:defRPr sz="900"/>
            </a:lvl4pPr>
            <a:lvl5pPr marL="1828478" indent="0">
              <a:buNone/>
              <a:defRPr sz="900"/>
            </a:lvl5pPr>
            <a:lvl6pPr marL="2285598" indent="0">
              <a:buNone/>
              <a:defRPr sz="900"/>
            </a:lvl6pPr>
            <a:lvl7pPr marL="2742717" indent="0">
              <a:buNone/>
              <a:defRPr sz="900"/>
            </a:lvl7pPr>
            <a:lvl8pPr marL="3199836" indent="0">
              <a:buNone/>
              <a:defRPr sz="900"/>
            </a:lvl8pPr>
            <a:lvl9pPr marL="365695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F3049B-FCD4-4292-B690-0B6EDE874E7A}" type="slidenum">
              <a:rPr lang="en-US"/>
              <a:pPr>
                <a:defRPr/>
              </a:pPr>
              <a:t>‹#›</a:t>
            </a:fld>
            <a:endParaRPr lang="en-US"/>
          </a:p>
        </p:txBody>
      </p:sp>
    </p:spTree>
    <p:extLst>
      <p:ext uri="{BB962C8B-B14F-4D97-AF65-F5344CB8AC3E}">
        <p14:creationId xmlns:p14="http://schemas.microsoft.com/office/powerpoint/2010/main" val="2765035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070058F2-1B63-493E-87CD-B70332A563F8}" type="slidenum">
              <a:rPr lang="en-US"/>
              <a:pPr>
                <a:defRPr/>
              </a:pPr>
              <a:t>‹#›</a:t>
            </a:fld>
            <a:endParaRPr lang="en-US"/>
          </a:p>
        </p:txBody>
      </p:sp>
    </p:spTree>
    <p:extLst>
      <p:ext uri="{BB962C8B-B14F-4D97-AF65-F5344CB8AC3E}">
        <p14:creationId xmlns:p14="http://schemas.microsoft.com/office/powerpoint/2010/main" val="4016759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38135"/>
            <a:ext cx="2743200" cy="5934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38135"/>
            <a:ext cx="8026400" cy="5934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DA4259DD-DB0C-4DB6-8180-6BCBE458F40A}" type="slidenum">
              <a:rPr lang="en-US"/>
              <a:pPr>
                <a:defRPr/>
              </a:pPr>
              <a:t>‹#›</a:t>
            </a:fld>
            <a:endParaRPr lang="en-US"/>
          </a:p>
        </p:txBody>
      </p:sp>
    </p:spTree>
    <p:extLst>
      <p:ext uri="{BB962C8B-B14F-4D97-AF65-F5344CB8AC3E}">
        <p14:creationId xmlns:p14="http://schemas.microsoft.com/office/powerpoint/2010/main" val="175833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38135"/>
            <a:ext cx="8636000" cy="868363"/>
          </a:xfrm>
        </p:spPr>
        <p:txBody>
          <a:bodyPr/>
          <a:lstStyle/>
          <a:p>
            <a:r>
              <a:rPr lang="en-US"/>
              <a:t>Click to edit Master title style</a:t>
            </a:r>
          </a:p>
        </p:txBody>
      </p:sp>
      <p:sp>
        <p:nvSpPr>
          <p:cNvPr id="3" name="Text Placeholder 2"/>
          <p:cNvSpPr>
            <a:spLocks noGrp="1"/>
          </p:cNvSpPr>
          <p:nvPr>
            <p:ph type="body" sz="half" idx="1"/>
          </p:nvPr>
        </p:nvSpPr>
        <p:spPr>
          <a:xfrm>
            <a:off x="609600" y="1438280"/>
            <a:ext cx="53848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38280"/>
            <a:ext cx="53848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0F04EA-AF41-4F74-9D20-932C69E2151A}" type="slidenum">
              <a:rPr lang="en-US"/>
              <a:pPr>
                <a:defRPr/>
              </a:pPr>
              <a:t>‹#›</a:t>
            </a:fld>
            <a:endParaRPr lang="en-US"/>
          </a:p>
        </p:txBody>
      </p:sp>
    </p:spTree>
    <p:extLst>
      <p:ext uri="{BB962C8B-B14F-4D97-AF65-F5344CB8AC3E}">
        <p14:creationId xmlns:p14="http://schemas.microsoft.com/office/powerpoint/2010/main" val="1477474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20" indent="0" algn="ctr">
              <a:buNone/>
              <a:defRPr sz="2000"/>
            </a:lvl2pPr>
            <a:lvl3pPr marL="914239" indent="0" algn="ctr">
              <a:buNone/>
              <a:defRPr sz="1800"/>
            </a:lvl3pPr>
            <a:lvl4pPr marL="1371359" indent="0" algn="ctr">
              <a:buNone/>
              <a:defRPr sz="1600"/>
            </a:lvl4pPr>
            <a:lvl5pPr marL="1828478" indent="0" algn="ctr">
              <a:buNone/>
              <a:defRPr sz="1600"/>
            </a:lvl5pPr>
            <a:lvl6pPr marL="2285598" indent="0" algn="ctr">
              <a:buNone/>
              <a:defRPr sz="1600"/>
            </a:lvl6pPr>
            <a:lvl7pPr marL="2742717" indent="0" algn="ctr">
              <a:buNone/>
              <a:defRPr sz="1600"/>
            </a:lvl7pPr>
            <a:lvl8pPr marL="3199836" indent="0" algn="ctr">
              <a:buNone/>
              <a:defRPr sz="1600"/>
            </a:lvl8pPr>
            <a:lvl9pPr marL="365695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3E233F99-5957-41FE-9908-D405400BFF66}" type="datetimeFigureOut">
              <a:rPr lang="en-US"/>
              <a:pPr>
                <a:defRPr/>
              </a:pPr>
              <a:t>9/27/22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DC788B58-DA9E-4A61-94C5-F2C0F5066AC4}" type="slidenum">
              <a:rPr lang="en-US"/>
              <a:pPr>
                <a:defRPr/>
              </a:pPr>
              <a:t>‹#›</a:t>
            </a:fld>
            <a:endParaRPr lang="en-US"/>
          </a:p>
        </p:txBody>
      </p:sp>
    </p:spTree>
    <p:extLst>
      <p:ext uri="{BB962C8B-B14F-4D97-AF65-F5344CB8AC3E}">
        <p14:creationId xmlns:p14="http://schemas.microsoft.com/office/powerpoint/2010/main" val="396797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1" y="170975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1" y="4589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t>9/27/22</a:t>
            </a:fld>
            <a:endParaRPr lang="en-US"/>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693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9E877E5-3A40-4954-9E58-DB74CCEA5C70}" type="datetimeFigureOut">
              <a:rPr lang="en-US"/>
              <a:pPr>
                <a:defRPr/>
              </a:pPr>
              <a:t>9/27/22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96A674A8-4E32-4271-8A8B-401675C4CA44}" type="slidenum">
              <a:rPr lang="en-US"/>
              <a:pPr>
                <a:defRPr/>
              </a:pPr>
              <a:t>‹#›</a:t>
            </a:fld>
            <a:endParaRPr lang="en-US"/>
          </a:p>
        </p:txBody>
      </p:sp>
    </p:spTree>
    <p:extLst>
      <p:ext uri="{BB962C8B-B14F-4D97-AF65-F5344CB8AC3E}">
        <p14:creationId xmlns:p14="http://schemas.microsoft.com/office/powerpoint/2010/main" val="3870588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8"/>
            <a:ext cx="10515600" cy="1500187"/>
          </a:xfrm>
        </p:spPr>
        <p:txBody>
          <a:bodyPr/>
          <a:lstStyle>
            <a:lvl1pPr marL="0" indent="0">
              <a:buNone/>
              <a:defRPr sz="2400">
                <a:solidFill>
                  <a:schemeClr val="tx1">
                    <a:tint val="75000"/>
                  </a:schemeClr>
                </a:solidFill>
              </a:defRPr>
            </a:lvl1pPr>
            <a:lvl2pPr marL="457120" indent="0">
              <a:buNone/>
              <a:defRPr sz="2000">
                <a:solidFill>
                  <a:schemeClr val="tx1">
                    <a:tint val="75000"/>
                  </a:schemeClr>
                </a:solidFill>
              </a:defRPr>
            </a:lvl2pPr>
            <a:lvl3pPr marL="914239" indent="0">
              <a:buNone/>
              <a:defRPr sz="1800">
                <a:solidFill>
                  <a:schemeClr val="tx1">
                    <a:tint val="75000"/>
                  </a:schemeClr>
                </a:solidFill>
              </a:defRPr>
            </a:lvl3pPr>
            <a:lvl4pPr marL="1371359" indent="0">
              <a:buNone/>
              <a:defRPr sz="1600">
                <a:solidFill>
                  <a:schemeClr val="tx1">
                    <a:tint val="75000"/>
                  </a:schemeClr>
                </a:solidFill>
              </a:defRPr>
            </a:lvl4pPr>
            <a:lvl5pPr marL="1828478" indent="0">
              <a:buNone/>
              <a:defRPr sz="1600">
                <a:solidFill>
                  <a:schemeClr val="tx1">
                    <a:tint val="75000"/>
                  </a:schemeClr>
                </a:solidFill>
              </a:defRPr>
            </a:lvl5pPr>
            <a:lvl6pPr marL="2285598" indent="0">
              <a:buNone/>
              <a:defRPr sz="1600">
                <a:solidFill>
                  <a:schemeClr val="tx1">
                    <a:tint val="75000"/>
                  </a:schemeClr>
                </a:solidFill>
              </a:defRPr>
            </a:lvl6pPr>
            <a:lvl7pPr marL="2742717" indent="0">
              <a:buNone/>
              <a:defRPr sz="1600">
                <a:solidFill>
                  <a:schemeClr val="tx1">
                    <a:tint val="75000"/>
                  </a:schemeClr>
                </a:solidFill>
              </a:defRPr>
            </a:lvl7pPr>
            <a:lvl8pPr marL="3199836" indent="0">
              <a:buNone/>
              <a:defRPr sz="1600">
                <a:solidFill>
                  <a:schemeClr val="tx1">
                    <a:tint val="75000"/>
                  </a:schemeClr>
                </a:solidFill>
              </a:defRPr>
            </a:lvl8pPr>
            <a:lvl9pPr marL="365695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78FD2A1-368F-4B36-A60F-68A2191A5607}" type="datetimeFigureOut">
              <a:rPr lang="en-US"/>
              <a:pPr>
                <a:defRPr/>
              </a:pPr>
              <a:t>9/27/22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229CFE55-3FDB-4687-AEA8-587CA000E4D0}" type="slidenum">
              <a:rPr lang="en-US"/>
              <a:pPr>
                <a:defRPr/>
              </a:pPr>
              <a:t>‹#›</a:t>
            </a:fld>
            <a:endParaRPr lang="en-US"/>
          </a:p>
        </p:txBody>
      </p:sp>
    </p:spTree>
    <p:extLst>
      <p:ext uri="{BB962C8B-B14F-4D97-AF65-F5344CB8AC3E}">
        <p14:creationId xmlns:p14="http://schemas.microsoft.com/office/powerpoint/2010/main" val="1199104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4F213E89-B9E2-47B8-9DEC-3968349E62E6}" type="datetimeFigureOut">
              <a:rPr lang="en-US"/>
              <a:pPr>
                <a:defRPr/>
              </a:pPr>
              <a:t>9/27/22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171D3C2D-C3C3-4139-B36B-DB9F6EFC00A2}" type="slidenum">
              <a:rPr lang="en-US"/>
              <a:pPr>
                <a:defRPr/>
              </a:pPr>
              <a:t>‹#›</a:t>
            </a:fld>
            <a:endParaRPr lang="en-US"/>
          </a:p>
        </p:txBody>
      </p:sp>
    </p:spTree>
    <p:extLst>
      <p:ext uri="{BB962C8B-B14F-4D97-AF65-F5344CB8AC3E}">
        <p14:creationId xmlns:p14="http://schemas.microsoft.com/office/powerpoint/2010/main" val="1009628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20" indent="0">
              <a:buNone/>
              <a:defRPr sz="2000" b="1"/>
            </a:lvl2pPr>
            <a:lvl3pPr marL="914239" indent="0">
              <a:buNone/>
              <a:defRPr sz="1800" b="1"/>
            </a:lvl3pPr>
            <a:lvl4pPr marL="1371359" indent="0">
              <a:buNone/>
              <a:defRPr sz="1600" b="1"/>
            </a:lvl4pPr>
            <a:lvl5pPr marL="1828478" indent="0">
              <a:buNone/>
              <a:defRPr sz="1600" b="1"/>
            </a:lvl5pPr>
            <a:lvl6pPr marL="2285598" indent="0">
              <a:buNone/>
              <a:defRPr sz="1600" b="1"/>
            </a:lvl6pPr>
            <a:lvl7pPr marL="2742717" indent="0">
              <a:buNone/>
              <a:defRPr sz="1600" b="1"/>
            </a:lvl7pPr>
            <a:lvl8pPr marL="3199836" indent="0">
              <a:buNone/>
              <a:defRPr sz="1600" b="1"/>
            </a:lvl8pPr>
            <a:lvl9pPr marL="365695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20" indent="0">
              <a:buNone/>
              <a:defRPr sz="2000" b="1"/>
            </a:lvl2pPr>
            <a:lvl3pPr marL="914239" indent="0">
              <a:buNone/>
              <a:defRPr sz="1800" b="1"/>
            </a:lvl3pPr>
            <a:lvl4pPr marL="1371359" indent="0">
              <a:buNone/>
              <a:defRPr sz="1600" b="1"/>
            </a:lvl4pPr>
            <a:lvl5pPr marL="1828478" indent="0">
              <a:buNone/>
              <a:defRPr sz="1600" b="1"/>
            </a:lvl5pPr>
            <a:lvl6pPr marL="2285598" indent="0">
              <a:buNone/>
              <a:defRPr sz="1600" b="1"/>
            </a:lvl6pPr>
            <a:lvl7pPr marL="2742717" indent="0">
              <a:buNone/>
              <a:defRPr sz="1600" b="1"/>
            </a:lvl7pPr>
            <a:lvl8pPr marL="3199836" indent="0">
              <a:buNone/>
              <a:defRPr sz="1600" b="1"/>
            </a:lvl8pPr>
            <a:lvl9pPr marL="3656956"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C4F360B-9347-4358-8F98-D7B523E84110}" type="datetimeFigureOut">
              <a:rPr lang="en-US"/>
              <a:pPr>
                <a:defRPr/>
              </a:pPr>
              <a:t>9/27/22</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693EABE1-AA64-4430-88B3-23BDF0844D2C}" type="slidenum">
              <a:rPr lang="en-US"/>
              <a:pPr>
                <a:defRPr/>
              </a:pPr>
              <a:t>‹#›</a:t>
            </a:fld>
            <a:endParaRPr lang="en-US"/>
          </a:p>
        </p:txBody>
      </p:sp>
    </p:spTree>
    <p:extLst>
      <p:ext uri="{BB962C8B-B14F-4D97-AF65-F5344CB8AC3E}">
        <p14:creationId xmlns:p14="http://schemas.microsoft.com/office/powerpoint/2010/main" val="1100721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811AF39-2D70-4139-82E6-2CB951905422}" type="datetimeFigureOut">
              <a:rPr lang="en-US"/>
              <a:pPr>
                <a:defRPr/>
              </a:pPr>
              <a:t>9/27/22</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46A9953-4220-415D-BA4F-F9AED8492D56}" type="slidenum">
              <a:rPr lang="en-US"/>
              <a:pPr>
                <a:defRPr/>
              </a:pPr>
              <a:t>‹#›</a:t>
            </a:fld>
            <a:endParaRPr lang="en-US"/>
          </a:p>
        </p:txBody>
      </p:sp>
    </p:spTree>
    <p:extLst>
      <p:ext uri="{BB962C8B-B14F-4D97-AF65-F5344CB8AC3E}">
        <p14:creationId xmlns:p14="http://schemas.microsoft.com/office/powerpoint/2010/main" val="2044457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C720C5F-ED15-4B9B-B454-84505AF0DAC3}" type="datetimeFigureOut">
              <a:rPr lang="en-US"/>
              <a:pPr>
                <a:defRPr/>
              </a:pPr>
              <a:t>9/27/22</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6479E71-0E42-4681-945E-6464FF5A40F6}" type="slidenum">
              <a:rPr lang="en-US"/>
              <a:pPr>
                <a:defRPr/>
              </a:pPr>
              <a:t>‹#›</a:t>
            </a:fld>
            <a:endParaRPr lang="en-US"/>
          </a:p>
        </p:txBody>
      </p:sp>
    </p:spTree>
    <p:extLst>
      <p:ext uri="{BB962C8B-B14F-4D97-AF65-F5344CB8AC3E}">
        <p14:creationId xmlns:p14="http://schemas.microsoft.com/office/powerpoint/2010/main" val="18673179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20" indent="0">
              <a:buNone/>
              <a:defRPr sz="1400"/>
            </a:lvl2pPr>
            <a:lvl3pPr marL="914239" indent="0">
              <a:buNone/>
              <a:defRPr sz="1200"/>
            </a:lvl3pPr>
            <a:lvl4pPr marL="1371359" indent="0">
              <a:buNone/>
              <a:defRPr sz="1000"/>
            </a:lvl4pPr>
            <a:lvl5pPr marL="1828478" indent="0">
              <a:buNone/>
              <a:defRPr sz="1000"/>
            </a:lvl5pPr>
            <a:lvl6pPr marL="2285598" indent="0">
              <a:buNone/>
              <a:defRPr sz="1000"/>
            </a:lvl6pPr>
            <a:lvl7pPr marL="2742717" indent="0">
              <a:buNone/>
              <a:defRPr sz="1000"/>
            </a:lvl7pPr>
            <a:lvl8pPr marL="3199836" indent="0">
              <a:buNone/>
              <a:defRPr sz="1000"/>
            </a:lvl8pPr>
            <a:lvl9pPr marL="365695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1ED9E49-751D-4025-9AE7-7F68C0C5A85E}" type="datetimeFigureOut">
              <a:rPr lang="en-US"/>
              <a:pPr>
                <a:defRPr/>
              </a:pPr>
              <a:t>9/27/22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1E2D6563-BE25-45CC-946D-350C79354BA9}" type="slidenum">
              <a:rPr lang="en-US"/>
              <a:pPr>
                <a:defRPr/>
              </a:pPr>
              <a:t>‹#›</a:t>
            </a:fld>
            <a:endParaRPr lang="en-US"/>
          </a:p>
        </p:txBody>
      </p:sp>
    </p:spTree>
    <p:extLst>
      <p:ext uri="{BB962C8B-B14F-4D97-AF65-F5344CB8AC3E}">
        <p14:creationId xmlns:p14="http://schemas.microsoft.com/office/powerpoint/2010/main" val="4056349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0"/>
            <a:ext cx="6172200" cy="4873625"/>
          </a:xfrm>
        </p:spPr>
        <p:txBody>
          <a:bodyPr rtlCol="0">
            <a:normAutofit/>
          </a:bodyPr>
          <a:lstStyle>
            <a:lvl1pPr marL="0" indent="0">
              <a:buNone/>
              <a:defRPr sz="3200"/>
            </a:lvl1pPr>
            <a:lvl2pPr marL="457120" indent="0">
              <a:buNone/>
              <a:defRPr sz="2800"/>
            </a:lvl2pPr>
            <a:lvl3pPr marL="914239" indent="0">
              <a:buNone/>
              <a:defRPr sz="2400"/>
            </a:lvl3pPr>
            <a:lvl4pPr marL="1371359" indent="0">
              <a:buNone/>
              <a:defRPr sz="2000"/>
            </a:lvl4pPr>
            <a:lvl5pPr marL="1828478" indent="0">
              <a:buNone/>
              <a:defRPr sz="2000"/>
            </a:lvl5pPr>
            <a:lvl6pPr marL="2285598" indent="0">
              <a:buNone/>
              <a:defRPr sz="2000"/>
            </a:lvl6pPr>
            <a:lvl7pPr marL="2742717" indent="0">
              <a:buNone/>
              <a:defRPr sz="2000"/>
            </a:lvl7pPr>
            <a:lvl8pPr marL="3199836" indent="0">
              <a:buNone/>
              <a:defRPr sz="2000"/>
            </a:lvl8pPr>
            <a:lvl9pPr marL="3656956"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20" indent="0">
              <a:buNone/>
              <a:defRPr sz="1400"/>
            </a:lvl2pPr>
            <a:lvl3pPr marL="914239" indent="0">
              <a:buNone/>
              <a:defRPr sz="1200"/>
            </a:lvl3pPr>
            <a:lvl4pPr marL="1371359" indent="0">
              <a:buNone/>
              <a:defRPr sz="1000"/>
            </a:lvl4pPr>
            <a:lvl5pPr marL="1828478" indent="0">
              <a:buNone/>
              <a:defRPr sz="1000"/>
            </a:lvl5pPr>
            <a:lvl6pPr marL="2285598" indent="0">
              <a:buNone/>
              <a:defRPr sz="1000"/>
            </a:lvl6pPr>
            <a:lvl7pPr marL="2742717" indent="0">
              <a:buNone/>
              <a:defRPr sz="1000"/>
            </a:lvl7pPr>
            <a:lvl8pPr marL="3199836" indent="0">
              <a:buNone/>
              <a:defRPr sz="1000"/>
            </a:lvl8pPr>
            <a:lvl9pPr marL="365695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759DE0ED-911D-4989-BB89-FD7D19BE18AB}" type="datetimeFigureOut">
              <a:rPr lang="en-US"/>
              <a:pPr>
                <a:defRPr/>
              </a:pPr>
              <a:t>9/27/22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421B8502-FAFF-4E83-83C1-77ABD32F13A0}" type="slidenum">
              <a:rPr lang="en-US"/>
              <a:pPr>
                <a:defRPr/>
              </a:pPr>
              <a:t>‹#›</a:t>
            </a:fld>
            <a:endParaRPr lang="en-US"/>
          </a:p>
        </p:txBody>
      </p:sp>
    </p:spTree>
    <p:extLst>
      <p:ext uri="{BB962C8B-B14F-4D97-AF65-F5344CB8AC3E}">
        <p14:creationId xmlns:p14="http://schemas.microsoft.com/office/powerpoint/2010/main" val="1242111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79741831-D449-4B38-B50B-940E0633FE9D}" type="datetimeFigureOut">
              <a:rPr lang="en-US"/>
              <a:pPr>
                <a:defRPr/>
              </a:pPr>
              <a:t>9/27/22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52D94759-B134-4556-8187-EC3850C40CFF}" type="slidenum">
              <a:rPr lang="en-US"/>
              <a:pPr>
                <a:defRPr/>
              </a:pPr>
              <a:t>‹#›</a:t>
            </a:fld>
            <a:endParaRPr lang="en-US"/>
          </a:p>
        </p:txBody>
      </p:sp>
    </p:spTree>
    <p:extLst>
      <p:ext uri="{BB962C8B-B14F-4D97-AF65-F5344CB8AC3E}">
        <p14:creationId xmlns:p14="http://schemas.microsoft.com/office/powerpoint/2010/main" val="688681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E177ABD-BC5C-4DCC-A212-DF4498448705}" type="datetimeFigureOut">
              <a:rPr lang="en-US"/>
              <a:pPr>
                <a:defRPr/>
              </a:pPr>
              <a:t>9/27/22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F8B0203-F462-4C88-A624-FDF6A4D62509}" type="slidenum">
              <a:rPr lang="en-US"/>
              <a:pPr>
                <a:defRPr/>
              </a:pPr>
              <a:t>‹#›</a:t>
            </a:fld>
            <a:endParaRPr lang="en-US"/>
          </a:p>
        </p:txBody>
      </p:sp>
    </p:spTree>
    <p:extLst>
      <p:ext uri="{BB962C8B-B14F-4D97-AF65-F5344CB8AC3E}">
        <p14:creationId xmlns:p14="http://schemas.microsoft.com/office/powerpoint/2010/main" val="1850139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t>9/27/22</a:t>
            </a:fld>
            <a:endParaRPr lang="en-US"/>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931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t>9/27/22</a:t>
            </a:fld>
            <a:endParaRPr lang="en-US"/>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41838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t>9/27/22</a:t>
            </a:fld>
            <a:endParaRPr lang="en-US"/>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73190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t>9/27/22</a:t>
            </a:fld>
            <a:endParaRPr lang="en-US"/>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7224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t>9/27/22</a:t>
            </a:fld>
            <a:endParaRPr lang="en-US"/>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48350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3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t>9/27/22</a:t>
            </a:fld>
            <a:endParaRPr lang="en-US"/>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00999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6.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t>9/27/22</a:t>
            </a:fld>
            <a:endParaRPr lang="en-US"/>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83567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46" tIns="19172" rIns="38346" bIns="19172" anchor="ctr"/>
          <a:lstStyle/>
          <a:p>
            <a:pPr algn="ctr" defTabSz="913050">
              <a:defRPr/>
            </a:pPr>
            <a:endParaRPr lang="en-US" sz="1900">
              <a:solidFill>
                <a:prstClr val="white"/>
              </a:solidFill>
            </a:endParaRPr>
          </a:p>
        </p:txBody>
      </p:sp>
    </p:spTree>
    <p:extLst>
      <p:ext uri="{BB962C8B-B14F-4D97-AF65-F5344CB8AC3E}">
        <p14:creationId xmlns:p14="http://schemas.microsoft.com/office/powerpoint/2010/main" val="2993759725"/>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1946" rtl="0" eaLnBrk="0" fontAlgn="base" hangingPunct="0">
        <a:spcBef>
          <a:spcPct val="0"/>
        </a:spcBef>
        <a:spcAft>
          <a:spcPct val="0"/>
        </a:spcAft>
        <a:defRPr sz="4400" kern="1200">
          <a:solidFill>
            <a:schemeClr val="tx1"/>
          </a:solidFill>
          <a:latin typeface="+mj-lt"/>
          <a:ea typeface="+mj-ea"/>
          <a:cs typeface="+mj-cs"/>
        </a:defRPr>
      </a:lvl1pPr>
      <a:lvl2pPr algn="ctr" defTabSz="911946" rtl="0" eaLnBrk="0" fontAlgn="base" hangingPunct="0">
        <a:spcBef>
          <a:spcPct val="0"/>
        </a:spcBef>
        <a:spcAft>
          <a:spcPct val="0"/>
        </a:spcAft>
        <a:defRPr sz="4400">
          <a:solidFill>
            <a:schemeClr val="tx1"/>
          </a:solidFill>
          <a:latin typeface="Calibri" pitchFamily="34" charset="0"/>
        </a:defRPr>
      </a:lvl2pPr>
      <a:lvl3pPr algn="ctr" defTabSz="911946" rtl="0" eaLnBrk="0" fontAlgn="base" hangingPunct="0">
        <a:spcBef>
          <a:spcPct val="0"/>
        </a:spcBef>
        <a:spcAft>
          <a:spcPct val="0"/>
        </a:spcAft>
        <a:defRPr sz="4400">
          <a:solidFill>
            <a:schemeClr val="tx1"/>
          </a:solidFill>
          <a:latin typeface="Calibri" pitchFamily="34" charset="0"/>
        </a:defRPr>
      </a:lvl3pPr>
      <a:lvl4pPr algn="ctr" defTabSz="911946" rtl="0" eaLnBrk="0" fontAlgn="base" hangingPunct="0">
        <a:spcBef>
          <a:spcPct val="0"/>
        </a:spcBef>
        <a:spcAft>
          <a:spcPct val="0"/>
        </a:spcAft>
        <a:defRPr sz="4400">
          <a:solidFill>
            <a:schemeClr val="tx1"/>
          </a:solidFill>
          <a:latin typeface="Calibri" pitchFamily="34" charset="0"/>
        </a:defRPr>
      </a:lvl4pPr>
      <a:lvl5pPr algn="ctr" defTabSz="911946" rtl="0" eaLnBrk="0" fontAlgn="base" hangingPunct="0">
        <a:spcBef>
          <a:spcPct val="0"/>
        </a:spcBef>
        <a:spcAft>
          <a:spcPct val="0"/>
        </a:spcAft>
        <a:defRPr sz="4400">
          <a:solidFill>
            <a:schemeClr val="tx1"/>
          </a:solidFill>
          <a:latin typeface="Calibri" pitchFamily="34" charset="0"/>
        </a:defRPr>
      </a:lvl5pPr>
      <a:lvl6pPr marL="456770" algn="ctr" defTabSz="911946" rtl="0" fontAlgn="base">
        <a:spcBef>
          <a:spcPct val="0"/>
        </a:spcBef>
        <a:spcAft>
          <a:spcPct val="0"/>
        </a:spcAft>
        <a:defRPr sz="4400">
          <a:solidFill>
            <a:schemeClr val="tx1"/>
          </a:solidFill>
          <a:latin typeface="Calibri" pitchFamily="34" charset="0"/>
        </a:defRPr>
      </a:lvl6pPr>
      <a:lvl7pPr marL="913532" algn="ctr" defTabSz="911946" rtl="0" fontAlgn="base">
        <a:spcBef>
          <a:spcPct val="0"/>
        </a:spcBef>
        <a:spcAft>
          <a:spcPct val="0"/>
        </a:spcAft>
        <a:defRPr sz="4400">
          <a:solidFill>
            <a:schemeClr val="tx1"/>
          </a:solidFill>
          <a:latin typeface="Calibri" pitchFamily="34" charset="0"/>
        </a:defRPr>
      </a:lvl7pPr>
      <a:lvl8pPr marL="1370296" algn="ctr" defTabSz="911946" rtl="0" fontAlgn="base">
        <a:spcBef>
          <a:spcPct val="0"/>
        </a:spcBef>
        <a:spcAft>
          <a:spcPct val="0"/>
        </a:spcAft>
        <a:defRPr sz="4400">
          <a:solidFill>
            <a:schemeClr val="tx1"/>
          </a:solidFill>
          <a:latin typeface="Calibri" pitchFamily="34" charset="0"/>
        </a:defRPr>
      </a:lvl8pPr>
      <a:lvl9pPr marL="1827065" algn="ctr" defTabSz="911946" rtl="0" fontAlgn="base">
        <a:spcBef>
          <a:spcPct val="0"/>
        </a:spcBef>
        <a:spcAft>
          <a:spcPct val="0"/>
        </a:spcAft>
        <a:defRPr sz="4400">
          <a:solidFill>
            <a:schemeClr val="tx1"/>
          </a:solidFill>
          <a:latin typeface="Calibri" pitchFamily="34" charset="0"/>
        </a:defRPr>
      </a:lvl9pPr>
    </p:titleStyle>
    <p:bodyStyle>
      <a:lvl1pPr marL="340991" indent="-340991" algn="l" defTabSz="911946"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659" indent="-283891" algn="l" defTabSz="911946"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331" indent="-226798" algn="l" defTabSz="911946"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94"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3863"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0883"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11"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34"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59"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0" rtl="0" eaLnBrk="1" latinLnBrk="0" hangingPunct="1">
        <a:defRPr sz="1900" kern="1200">
          <a:solidFill>
            <a:schemeClr val="tx1"/>
          </a:solidFill>
          <a:latin typeface="+mn-lt"/>
          <a:ea typeface="+mn-ea"/>
          <a:cs typeface="+mn-cs"/>
        </a:defRPr>
      </a:lvl1pPr>
      <a:lvl2pPr marL="456527" algn="l" defTabSz="913050" rtl="0" eaLnBrk="1" latinLnBrk="0" hangingPunct="1">
        <a:defRPr sz="1900" kern="1200">
          <a:solidFill>
            <a:schemeClr val="tx1"/>
          </a:solidFill>
          <a:latin typeface="+mn-lt"/>
          <a:ea typeface="+mn-ea"/>
          <a:cs typeface="+mn-cs"/>
        </a:defRPr>
      </a:lvl2pPr>
      <a:lvl3pPr marL="913050" algn="l" defTabSz="913050" rtl="0" eaLnBrk="1" latinLnBrk="0" hangingPunct="1">
        <a:defRPr sz="1900" kern="1200">
          <a:solidFill>
            <a:schemeClr val="tx1"/>
          </a:solidFill>
          <a:latin typeface="+mn-lt"/>
          <a:ea typeface="+mn-ea"/>
          <a:cs typeface="+mn-cs"/>
        </a:defRPr>
      </a:lvl3pPr>
      <a:lvl4pPr marL="1369573" algn="l" defTabSz="913050" rtl="0" eaLnBrk="1" latinLnBrk="0" hangingPunct="1">
        <a:defRPr sz="1900" kern="1200">
          <a:solidFill>
            <a:schemeClr val="tx1"/>
          </a:solidFill>
          <a:latin typeface="+mn-lt"/>
          <a:ea typeface="+mn-ea"/>
          <a:cs typeface="+mn-cs"/>
        </a:defRPr>
      </a:lvl4pPr>
      <a:lvl5pPr marL="1826100" algn="l" defTabSz="913050" rtl="0" eaLnBrk="1" latinLnBrk="0" hangingPunct="1">
        <a:defRPr sz="1900" kern="1200">
          <a:solidFill>
            <a:schemeClr val="tx1"/>
          </a:solidFill>
          <a:latin typeface="+mn-lt"/>
          <a:ea typeface="+mn-ea"/>
          <a:cs typeface="+mn-cs"/>
        </a:defRPr>
      </a:lvl5pPr>
      <a:lvl6pPr marL="2282621" algn="l" defTabSz="913050" rtl="0" eaLnBrk="1" latinLnBrk="0" hangingPunct="1">
        <a:defRPr sz="1900" kern="1200">
          <a:solidFill>
            <a:schemeClr val="tx1"/>
          </a:solidFill>
          <a:latin typeface="+mn-lt"/>
          <a:ea typeface="+mn-ea"/>
          <a:cs typeface="+mn-cs"/>
        </a:defRPr>
      </a:lvl6pPr>
      <a:lvl7pPr marL="2739148" algn="l" defTabSz="913050" rtl="0" eaLnBrk="1" latinLnBrk="0" hangingPunct="1">
        <a:defRPr sz="1900" kern="1200">
          <a:solidFill>
            <a:schemeClr val="tx1"/>
          </a:solidFill>
          <a:latin typeface="+mn-lt"/>
          <a:ea typeface="+mn-ea"/>
          <a:cs typeface="+mn-cs"/>
        </a:defRPr>
      </a:lvl7pPr>
      <a:lvl8pPr marL="3195672" algn="l" defTabSz="913050" rtl="0" eaLnBrk="1" latinLnBrk="0" hangingPunct="1">
        <a:defRPr sz="1900" kern="1200">
          <a:solidFill>
            <a:schemeClr val="tx1"/>
          </a:solidFill>
          <a:latin typeface="+mn-lt"/>
          <a:ea typeface="+mn-ea"/>
          <a:cs typeface="+mn-cs"/>
        </a:defRPr>
      </a:lvl8pPr>
      <a:lvl9pPr marL="3652197" algn="l" defTabSz="91305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algn="ctr" defTabSz="913917">
              <a:defRPr/>
            </a:pPr>
            <a:endParaRPr lang="en-US">
              <a:solidFill>
                <a:prstClr val="white"/>
              </a:solidFill>
            </a:endParaRPr>
          </a:p>
        </p:txBody>
      </p:sp>
    </p:spTree>
    <p:extLst>
      <p:ext uri="{BB962C8B-B14F-4D97-AF65-F5344CB8AC3E}">
        <p14:creationId xmlns:p14="http://schemas.microsoft.com/office/powerpoint/2010/main" val="1037801717"/>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2813" rtl="0" fontAlgn="base">
        <a:spcBef>
          <a:spcPct val="0"/>
        </a:spcBef>
        <a:spcAft>
          <a:spcPct val="0"/>
        </a:spcAft>
        <a:defRPr sz="4400" kern="1200">
          <a:solidFill>
            <a:schemeClr val="tx1"/>
          </a:solidFill>
          <a:latin typeface="+mj-lt"/>
          <a:ea typeface="+mj-ea"/>
          <a:cs typeface="+mj-cs"/>
        </a:defRPr>
      </a:lvl1pPr>
      <a:lvl2pPr algn="ctr" defTabSz="912813" rtl="0" fontAlgn="base">
        <a:spcBef>
          <a:spcPct val="0"/>
        </a:spcBef>
        <a:spcAft>
          <a:spcPct val="0"/>
        </a:spcAft>
        <a:defRPr sz="4400">
          <a:solidFill>
            <a:schemeClr val="tx1"/>
          </a:solidFill>
          <a:latin typeface="Calibri" pitchFamily="34" charset="0"/>
        </a:defRPr>
      </a:lvl2pPr>
      <a:lvl3pPr algn="ctr" defTabSz="912813" rtl="0" fontAlgn="base">
        <a:spcBef>
          <a:spcPct val="0"/>
        </a:spcBef>
        <a:spcAft>
          <a:spcPct val="0"/>
        </a:spcAft>
        <a:defRPr sz="4400">
          <a:solidFill>
            <a:schemeClr val="tx1"/>
          </a:solidFill>
          <a:latin typeface="Calibri" pitchFamily="34" charset="0"/>
        </a:defRPr>
      </a:lvl3pPr>
      <a:lvl4pPr algn="ctr" defTabSz="912813" rtl="0" fontAlgn="base">
        <a:spcBef>
          <a:spcPct val="0"/>
        </a:spcBef>
        <a:spcAft>
          <a:spcPct val="0"/>
        </a:spcAft>
        <a:defRPr sz="4400">
          <a:solidFill>
            <a:schemeClr val="tx1"/>
          </a:solidFill>
          <a:latin typeface="Calibri" pitchFamily="34" charset="0"/>
        </a:defRPr>
      </a:lvl4pPr>
      <a:lvl5pPr algn="ctr" defTabSz="912813" rtl="0" fontAlgn="base">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327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3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9"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8"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7" rtl="0" eaLnBrk="1" latinLnBrk="0" hangingPunct="1">
        <a:defRPr sz="1800" kern="1200">
          <a:solidFill>
            <a:schemeClr val="tx1"/>
          </a:solidFill>
          <a:latin typeface="+mn-lt"/>
          <a:ea typeface="+mn-ea"/>
          <a:cs typeface="+mn-cs"/>
        </a:defRPr>
      </a:lvl1pPr>
      <a:lvl2pPr marL="456959" algn="l" defTabSz="913917" rtl="0" eaLnBrk="1" latinLnBrk="0" hangingPunct="1">
        <a:defRPr sz="1800" kern="1200">
          <a:solidFill>
            <a:schemeClr val="tx1"/>
          </a:solidFill>
          <a:latin typeface="+mn-lt"/>
          <a:ea typeface="+mn-ea"/>
          <a:cs typeface="+mn-cs"/>
        </a:defRPr>
      </a:lvl2pPr>
      <a:lvl3pPr marL="913917" algn="l" defTabSz="913917" rtl="0" eaLnBrk="1" latinLnBrk="0" hangingPunct="1">
        <a:defRPr sz="1800" kern="1200">
          <a:solidFill>
            <a:schemeClr val="tx1"/>
          </a:solidFill>
          <a:latin typeface="+mn-lt"/>
          <a:ea typeface="+mn-ea"/>
          <a:cs typeface="+mn-cs"/>
        </a:defRPr>
      </a:lvl3pPr>
      <a:lvl4pPr marL="1370877" algn="l" defTabSz="913917" rtl="0" eaLnBrk="1" latinLnBrk="0" hangingPunct="1">
        <a:defRPr sz="1800" kern="1200">
          <a:solidFill>
            <a:schemeClr val="tx1"/>
          </a:solidFill>
          <a:latin typeface="+mn-lt"/>
          <a:ea typeface="+mn-ea"/>
          <a:cs typeface="+mn-cs"/>
        </a:defRPr>
      </a:lvl4pPr>
      <a:lvl5pPr marL="1827834" algn="l" defTabSz="913917" rtl="0" eaLnBrk="1" latinLnBrk="0" hangingPunct="1">
        <a:defRPr sz="1800" kern="1200">
          <a:solidFill>
            <a:schemeClr val="tx1"/>
          </a:solidFill>
          <a:latin typeface="+mn-lt"/>
          <a:ea typeface="+mn-ea"/>
          <a:cs typeface="+mn-cs"/>
        </a:defRPr>
      </a:lvl5pPr>
      <a:lvl6pPr marL="2284793" algn="l" defTabSz="913917" rtl="0" eaLnBrk="1" latinLnBrk="0" hangingPunct="1">
        <a:defRPr sz="1800" kern="1200">
          <a:solidFill>
            <a:schemeClr val="tx1"/>
          </a:solidFill>
          <a:latin typeface="+mn-lt"/>
          <a:ea typeface="+mn-ea"/>
          <a:cs typeface="+mn-cs"/>
        </a:defRPr>
      </a:lvl6pPr>
      <a:lvl7pPr marL="2741751" algn="l" defTabSz="913917" rtl="0" eaLnBrk="1" latinLnBrk="0" hangingPunct="1">
        <a:defRPr sz="1800" kern="1200">
          <a:solidFill>
            <a:schemeClr val="tx1"/>
          </a:solidFill>
          <a:latin typeface="+mn-lt"/>
          <a:ea typeface="+mn-ea"/>
          <a:cs typeface="+mn-cs"/>
        </a:defRPr>
      </a:lvl7pPr>
      <a:lvl8pPr marL="3198709" algn="l" defTabSz="913917" rtl="0" eaLnBrk="1" latinLnBrk="0" hangingPunct="1">
        <a:defRPr sz="1800" kern="1200">
          <a:solidFill>
            <a:schemeClr val="tx1"/>
          </a:solidFill>
          <a:latin typeface="+mn-lt"/>
          <a:ea typeface="+mn-ea"/>
          <a:cs typeface="+mn-cs"/>
        </a:defRPr>
      </a:lvl8pPr>
      <a:lvl9pPr marL="3655668" algn="l" defTabSz="9139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94" tIns="22846" rIns="45694" bIns="22846" rtlCol="0" anchor="ctr"/>
          <a:lstStyle/>
          <a:p>
            <a:pPr algn="ctr" defTabSz="1088011"/>
            <a:endParaRPr lang="en-US" sz="2100">
              <a:solidFill>
                <a:prstClr val="white"/>
              </a:solidFill>
            </a:endParaRPr>
          </a:p>
        </p:txBody>
      </p:sp>
    </p:spTree>
    <p:extLst>
      <p:ext uri="{BB962C8B-B14F-4D97-AF65-F5344CB8AC3E}">
        <p14:creationId xmlns:p14="http://schemas.microsoft.com/office/powerpoint/2010/main" val="99077197"/>
      </p:ext>
    </p:extLst>
  </p:cSld>
  <p:clrMap bg1="lt1" tx1="dk1" bg2="lt2" tx2="dk2" accent1="accent1" accent2="accent2" accent3="accent3" accent4="accent4" accent5="accent5" accent6="accent6" hlink="hlink" folHlink="folHlink"/>
  <p:sldLayoutIdLst>
    <p:sldLayoutId id="2147483690" r:id="rId1"/>
  </p:sldLayoutIdLst>
  <p:txStyles>
    <p:titleStyle>
      <a:lvl1pPr algn="ctr" defTabSz="1088011" rtl="0" eaLnBrk="1" latinLnBrk="0" hangingPunct="1">
        <a:spcBef>
          <a:spcPct val="0"/>
        </a:spcBef>
        <a:buNone/>
        <a:defRPr sz="5200" kern="1200">
          <a:solidFill>
            <a:schemeClr val="tx1"/>
          </a:solidFill>
          <a:latin typeface="+mj-lt"/>
          <a:ea typeface="+mj-ea"/>
          <a:cs typeface="+mj-cs"/>
        </a:defRPr>
      </a:lvl1pPr>
    </p:titleStyle>
    <p:bodyStyle>
      <a:lvl1pPr marL="408004" indent="-408004" algn="l" defTabSz="1088011"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4009" indent="-340003" algn="l" defTabSz="1088011"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014" indent="-272004" algn="l" defTabSz="1088011"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904019"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025"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2028"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03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041"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04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011" rtl="0" eaLnBrk="1" latinLnBrk="0" hangingPunct="1">
        <a:defRPr sz="2100" kern="1200">
          <a:solidFill>
            <a:schemeClr val="tx1"/>
          </a:solidFill>
          <a:latin typeface="+mn-lt"/>
          <a:ea typeface="+mn-ea"/>
          <a:cs typeface="+mn-cs"/>
        </a:defRPr>
      </a:lvl1pPr>
      <a:lvl2pPr marL="544005" algn="l" defTabSz="1088011" rtl="0" eaLnBrk="1" latinLnBrk="0" hangingPunct="1">
        <a:defRPr sz="2100" kern="1200">
          <a:solidFill>
            <a:schemeClr val="tx1"/>
          </a:solidFill>
          <a:latin typeface="+mn-lt"/>
          <a:ea typeface="+mn-ea"/>
          <a:cs typeface="+mn-cs"/>
        </a:defRPr>
      </a:lvl2pPr>
      <a:lvl3pPr marL="1088011" algn="l" defTabSz="1088011" rtl="0" eaLnBrk="1" latinLnBrk="0" hangingPunct="1">
        <a:defRPr sz="2100" kern="1200">
          <a:solidFill>
            <a:schemeClr val="tx1"/>
          </a:solidFill>
          <a:latin typeface="+mn-lt"/>
          <a:ea typeface="+mn-ea"/>
          <a:cs typeface="+mn-cs"/>
        </a:defRPr>
      </a:lvl3pPr>
      <a:lvl4pPr marL="1632018" algn="l" defTabSz="1088011" rtl="0" eaLnBrk="1" latinLnBrk="0" hangingPunct="1">
        <a:defRPr sz="2100" kern="1200">
          <a:solidFill>
            <a:schemeClr val="tx1"/>
          </a:solidFill>
          <a:latin typeface="+mn-lt"/>
          <a:ea typeface="+mn-ea"/>
          <a:cs typeface="+mn-cs"/>
        </a:defRPr>
      </a:lvl4pPr>
      <a:lvl5pPr marL="2176022" algn="l" defTabSz="1088011" rtl="0" eaLnBrk="1" latinLnBrk="0" hangingPunct="1">
        <a:defRPr sz="2100" kern="1200">
          <a:solidFill>
            <a:schemeClr val="tx1"/>
          </a:solidFill>
          <a:latin typeface="+mn-lt"/>
          <a:ea typeface="+mn-ea"/>
          <a:cs typeface="+mn-cs"/>
        </a:defRPr>
      </a:lvl5pPr>
      <a:lvl6pPr marL="2720027" algn="l" defTabSz="1088011" rtl="0" eaLnBrk="1" latinLnBrk="0" hangingPunct="1">
        <a:defRPr sz="2100" kern="1200">
          <a:solidFill>
            <a:schemeClr val="tx1"/>
          </a:solidFill>
          <a:latin typeface="+mn-lt"/>
          <a:ea typeface="+mn-ea"/>
          <a:cs typeface="+mn-cs"/>
        </a:defRPr>
      </a:lvl6pPr>
      <a:lvl7pPr marL="3264033" algn="l" defTabSz="1088011" rtl="0" eaLnBrk="1" latinLnBrk="0" hangingPunct="1">
        <a:defRPr sz="2100" kern="1200">
          <a:solidFill>
            <a:schemeClr val="tx1"/>
          </a:solidFill>
          <a:latin typeface="+mn-lt"/>
          <a:ea typeface="+mn-ea"/>
          <a:cs typeface="+mn-cs"/>
        </a:defRPr>
      </a:lvl7pPr>
      <a:lvl8pPr marL="3808037" algn="l" defTabSz="1088011" rtl="0" eaLnBrk="1" latinLnBrk="0" hangingPunct="1">
        <a:defRPr sz="2100" kern="1200">
          <a:solidFill>
            <a:schemeClr val="tx1"/>
          </a:solidFill>
          <a:latin typeface="+mn-lt"/>
          <a:ea typeface="+mn-ea"/>
          <a:cs typeface="+mn-cs"/>
        </a:defRPr>
      </a:lvl8pPr>
      <a:lvl9pPr marL="4352043" algn="l" defTabSz="1088011"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algn="ctr" defTabSz="913917">
              <a:defRPr/>
            </a:pPr>
            <a:endParaRPr lang="en-US">
              <a:solidFill>
                <a:prstClr val="white"/>
              </a:solidFill>
            </a:endParaRPr>
          </a:p>
        </p:txBody>
      </p:sp>
    </p:spTree>
    <p:extLst>
      <p:ext uri="{BB962C8B-B14F-4D97-AF65-F5344CB8AC3E}">
        <p14:creationId xmlns:p14="http://schemas.microsoft.com/office/powerpoint/2010/main" val="1050718526"/>
      </p:ext>
    </p:extLst>
  </p:cSld>
  <p:clrMap bg1="lt1" tx1="dk1" bg2="lt2" tx2="dk2" accent1="accent1" accent2="accent2" accent3="accent3" accent4="accent4" accent5="accent5" accent6="accent6" hlink="hlink" folHlink="folHlink"/>
  <p:sldLayoutIdLst>
    <p:sldLayoutId id="2147483692" r:id="rId1"/>
    <p:sldLayoutId id="2147483730" r:id="rId2"/>
  </p:sldLayoutIdLst>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27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3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9"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8"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7" rtl="0" eaLnBrk="1" latinLnBrk="0" hangingPunct="1">
        <a:defRPr sz="1800" kern="1200">
          <a:solidFill>
            <a:schemeClr val="tx1"/>
          </a:solidFill>
          <a:latin typeface="+mn-lt"/>
          <a:ea typeface="+mn-ea"/>
          <a:cs typeface="+mn-cs"/>
        </a:defRPr>
      </a:lvl1pPr>
      <a:lvl2pPr marL="456959" algn="l" defTabSz="913917" rtl="0" eaLnBrk="1" latinLnBrk="0" hangingPunct="1">
        <a:defRPr sz="1800" kern="1200">
          <a:solidFill>
            <a:schemeClr val="tx1"/>
          </a:solidFill>
          <a:latin typeface="+mn-lt"/>
          <a:ea typeface="+mn-ea"/>
          <a:cs typeface="+mn-cs"/>
        </a:defRPr>
      </a:lvl2pPr>
      <a:lvl3pPr marL="913917" algn="l" defTabSz="913917" rtl="0" eaLnBrk="1" latinLnBrk="0" hangingPunct="1">
        <a:defRPr sz="1800" kern="1200">
          <a:solidFill>
            <a:schemeClr val="tx1"/>
          </a:solidFill>
          <a:latin typeface="+mn-lt"/>
          <a:ea typeface="+mn-ea"/>
          <a:cs typeface="+mn-cs"/>
        </a:defRPr>
      </a:lvl3pPr>
      <a:lvl4pPr marL="1370877" algn="l" defTabSz="913917" rtl="0" eaLnBrk="1" latinLnBrk="0" hangingPunct="1">
        <a:defRPr sz="1800" kern="1200">
          <a:solidFill>
            <a:schemeClr val="tx1"/>
          </a:solidFill>
          <a:latin typeface="+mn-lt"/>
          <a:ea typeface="+mn-ea"/>
          <a:cs typeface="+mn-cs"/>
        </a:defRPr>
      </a:lvl4pPr>
      <a:lvl5pPr marL="1827834" algn="l" defTabSz="913917" rtl="0" eaLnBrk="1" latinLnBrk="0" hangingPunct="1">
        <a:defRPr sz="1800" kern="1200">
          <a:solidFill>
            <a:schemeClr val="tx1"/>
          </a:solidFill>
          <a:latin typeface="+mn-lt"/>
          <a:ea typeface="+mn-ea"/>
          <a:cs typeface="+mn-cs"/>
        </a:defRPr>
      </a:lvl5pPr>
      <a:lvl6pPr marL="2284793" algn="l" defTabSz="913917" rtl="0" eaLnBrk="1" latinLnBrk="0" hangingPunct="1">
        <a:defRPr sz="1800" kern="1200">
          <a:solidFill>
            <a:schemeClr val="tx1"/>
          </a:solidFill>
          <a:latin typeface="+mn-lt"/>
          <a:ea typeface="+mn-ea"/>
          <a:cs typeface="+mn-cs"/>
        </a:defRPr>
      </a:lvl6pPr>
      <a:lvl7pPr marL="2741751" algn="l" defTabSz="913917" rtl="0" eaLnBrk="1" latinLnBrk="0" hangingPunct="1">
        <a:defRPr sz="1800" kern="1200">
          <a:solidFill>
            <a:schemeClr val="tx1"/>
          </a:solidFill>
          <a:latin typeface="+mn-lt"/>
          <a:ea typeface="+mn-ea"/>
          <a:cs typeface="+mn-cs"/>
        </a:defRPr>
      </a:lvl7pPr>
      <a:lvl8pPr marL="3198709" algn="l" defTabSz="913917" rtl="0" eaLnBrk="1" latinLnBrk="0" hangingPunct="1">
        <a:defRPr sz="1800" kern="1200">
          <a:solidFill>
            <a:schemeClr val="tx1"/>
          </a:solidFill>
          <a:latin typeface="+mn-lt"/>
          <a:ea typeface="+mn-ea"/>
          <a:cs typeface="+mn-cs"/>
        </a:defRPr>
      </a:lvl8pPr>
      <a:lvl9pPr marL="3655668" algn="l" defTabSz="91391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8737605" y="6013457"/>
            <a:ext cx="3189817" cy="563563"/>
            <a:chOff x="1566" y="164"/>
            <a:chExt cx="1455" cy="425"/>
          </a:xfrm>
        </p:grpSpPr>
        <p:sp>
          <p:nvSpPr>
            <p:cNvPr id="1043" name="Freeform 8"/>
            <p:cNvSpPr>
              <a:spLocks/>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044" name="Freeform 9"/>
            <p:cNvSpPr>
              <a:spLocks/>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045" name="Freeform 10"/>
            <p:cNvSpPr>
              <a:spLocks/>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046" name="Freeform 11"/>
            <p:cNvSpPr>
              <a:spLocks/>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047" name="Freeform 12"/>
            <p:cNvSpPr>
              <a:spLocks/>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048" name="Freeform 13"/>
            <p:cNvSpPr>
              <a:spLocks/>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049" name="Freeform 14"/>
            <p:cNvSpPr>
              <a:spLocks/>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050" name="Freeform 15"/>
            <p:cNvSpPr>
              <a:spLocks/>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051" name="Freeform 16"/>
            <p:cNvSpPr>
              <a:spLocks/>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052" name="Freeform 17"/>
            <p:cNvSpPr>
              <a:spLocks/>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2" name="Freeform 18"/>
            <p:cNvSpPr>
              <a:spLocks/>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3" name="Freeform 19"/>
            <p:cNvSpPr>
              <a:spLocks/>
            </p:cNvSpPr>
            <p:nvPr/>
          </p:nvSpPr>
          <p:spPr bwMode="gray">
            <a:xfrm>
              <a:off x="2065" y="361"/>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4" name="Freeform 20"/>
            <p:cNvSpPr>
              <a:spLocks/>
            </p:cNvSpPr>
            <p:nvPr/>
          </p:nvSpPr>
          <p:spPr bwMode="gray">
            <a:xfrm>
              <a:off x="2921" y="361"/>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056" name="Freeform 21"/>
            <p:cNvSpPr>
              <a:spLocks/>
            </p:cNvSpPr>
            <p:nvPr/>
          </p:nvSpPr>
          <p:spPr bwMode="gray">
            <a:xfrm>
              <a:off x="2273" y="187"/>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057" name="Freeform 22"/>
            <p:cNvSpPr>
              <a:spLocks/>
            </p:cNvSpPr>
            <p:nvPr/>
          </p:nvSpPr>
          <p:spPr bwMode="gray">
            <a:xfrm>
              <a:off x="2161" y="216"/>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058" name="Freeform 23"/>
            <p:cNvSpPr>
              <a:spLocks/>
            </p:cNvSpPr>
            <p:nvPr/>
          </p:nvSpPr>
          <p:spPr bwMode="gray">
            <a:xfrm>
              <a:off x="2708" y="216"/>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pPr fontAlgn="base">
                <a:spcBef>
                  <a:spcPct val="0"/>
                </a:spcBef>
                <a:spcAft>
                  <a:spcPct val="0"/>
                </a:spcAft>
              </a:pPr>
              <a:endParaRPr lang="en-US" sz="2800">
                <a:solidFill>
                  <a:srgbClr val="090A02"/>
                </a:solidFill>
                <a:latin typeface="Times New Roman" pitchFamily="18" charset="0"/>
              </a:endParaRPr>
            </a:p>
          </p:txBody>
        </p:sp>
      </p:grpSp>
      <p:sp>
        <p:nvSpPr>
          <p:cNvPr id="1027" name="Freeform 25"/>
          <p:cNvSpPr>
            <a:spLocks/>
          </p:cNvSpPr>
          <p:nvPr/>
        </p:nvSpPr>
        <p:spPr bwMode="gray">
          <a:xfrm>
            <a:off x="127003" y="6446845"/>
            <a:ext cx="11961284" cy="314325"/>
          </a:xfrm>
          <a:custGeom>
            <a:avLst/>
            <a:gdLst>
              <a:gd name="T0" fmla="*/ 2147483647 w 5651"/>
              <a:gd name="T1" fmla="*/ 2147483647 h 198"/>
              <a:gd name="T2" fmla="*/ 2147483647 w 5651"/>
              <a:gd name="T3" fmla="*/ 2147483647 h 198"/>
              <a:gd name="T4" fmla="*/ 2147483647 w 5651"/>
              <a:gd name="T5" fmla="*/ 2147483647 h 198"/>
              <a:gd name="T6" fmla="*/ 2147483647 w 5651"/>
              <a:gd name="T7" fmla="*/ 2147483647 h 198"/>
              <a:gd name="T8" fmla="*/ 2147483647 w 5651"/>
              <a:gd name="T9" fmla="*/ 2147483647 h 198"/>
              <a:gd name="T10" fmla="*/ 0 w 5651"/>
              <a:gd name="T11" fmla="*/ 0 h 198"/>
              <a:gd name="T12" fmla="*/ 2147483647 w 5651"/>
              <a:gd name="T13" fmla="*/ 2147483647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pPr fontAlgn="base">
              <a:spcBef>
                <a:spcPct val="0"/>
              </a:spcBef>
              <a:spcAft>
                <a:spcPct val="0"/>
              </a:spcAft>
            </a:pPr>
            <a:endParaRPr lang="en-US" sz="2800">
              <a:solidFill>
                <a:srgbClr val="090A02"/>
              </a:solidFill>
              <a:latin typeface="Times New Roman" pitchFamily="18" charset="0"/>
            </a:endParaRPr>
          </a:p>
        </p:txBody>
      </p:sp>
      <p:sp>
        <p:nvSpPr>
          <p:cNvPr id="1028" name="Freeform 26"/>
          <p:cNvSpPr>
            <a:spLocks/>
          </p:cNvSpPr>
          <p:nvPr/>
        </p:nvSpPr>
        <p:spPr bwMode="gray">
          <a:xfrm>
            <a:off x="127005" y="6491288"/>
            <a:ext cx="11967633" cy="279400"/>
          </a:xfrm>
          <a:custGeom>
            <a:avLst/>
            <a:gdLst>
              <a:gd name="T0" fmla="*/ 0 w 5650"/>
              <a:gd name="T1" fmla="*/ 2147483647 h 176"/>
              <a:gd name="T2" fmla="*/ 2147483647 w 5650"/>
              <a:gd name="T3" fmla="*/ 2147483647 h 176"/>
              <a:gd name="T4" fmla="*/ 2147483647 w 5650"/>
              <a:gd name="T5" fmla="*/ 2147483647 h 176"/>
              <a:gd name="T6" fmla="*/ 2147483647 w 5650"/>
              <a:gd name="T7" fmla="*/ 2147483647 h 176"/>
              <a:gd name="T8" fmla="*/ 2147483647 w 5650"/>
              <a:gd name="T9" fmla="*/ 2147483647 h 176"/>
              <a:gd name="T10" fmla="*/ 0 w 5650"/>
              <a:gd name="T11" fmla="*/ 0 h 176"/>
              <a:gd name="T12" fmla="*/ 0 w 5650"/>
              <a:gd name="T13" fmla="*/ 2147483647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pPr fontAlgn="base">
              <a:spcBef>
                <a:spcPct val="0"/>
              </a:spcBef>
              <a:spcAft>
                <a:spcPct val="0"/>
              </a:spcAft>
            </a:pPr>
            <a:endParaRPr lang="en-US" sz="2800">
              <a:solidFill>
                <a:srgbClr val="090A02"/>
              </a:solidFill>
              <a:latin typeface="Times New Roman" pitchFamily="18" charset="0"/>
            </a:endParaRPr>
          </a:p>
        </p:txBody>
      </p:sp>
      <p:sp>
        <p:nvSpPr>
          <p:cNvPr id="1029" name="Freeform 27" descr="Dark upward diagonal"/>
          <p:cNvSpPr>
            <a:spLocks/>
          </p:cNvSpPr>
          <p:nvPr/>
        </p:nvSpPr>
        <p:spPr bwMode="gray">
          <a:xfrm>
            <a:off x="122772" y="98425"/>
            <a:ext cx="11942233" cy="179388"/>
          </a:xfrm>
          <a:custGeom>
            <a:avLst/>
            <a:gdLst>
              <a:gd name="T0" fmla="*/ 0 w 5639"/>
              <a:gd name="T1" fmla="*/ 0 h 113"/>
              <a:gd name="T2" fmla="*/ 2147483647 w 5639"/>
              <a:gd name="T3" fmla="*/ 0 h 113"/>
              <a:gd name="T4" fmla="*/ 2147483647 w 5639"/>
              <a:gd name="T5" fmla="*/ 2147483647 h 113"/>
              <a:gd name="T6" fmla="*/ 2147483647 w 5639"/>
              <a:gd name="T7" fmla="*/ 2147483647 h 113"/>
              <a:gd name="T8" fmla="*/ 0 w 5639"/>
              <a:gd name="T9" fmla="*/ 2147483647 h 113"/>
              <a:gd name="T10" fmla="*/ 0 w 5639"/>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pPr fontAlgn="base">
              <a:spcBef>
                <a:spcPct val="0"/>
              </a:spcBef>
              <a:spcAft>
                <a:spcPct val="0"/>
              </a:spcAft>
            </a:pPr>
            <a:endParaRPr lang="en-US" sz="2800">
              <a:solidFill>
                <a:srgbClr val="090A02"/>
              </a:solidFill>
              <a:latin typeface="Times New Roman" pitchFamily="18" charset="0"/>
            </a:endParaRPr>
          </a:p>
        </p:txBody>
      </p:sp>
      <p:sp>
        <p:nvSpPr>
          <p:cNvPr id="1030" name="Freeform 28"/>
          <p:cNvSpPr>
            <a:spLocks/>
          </p:cNvSpPr>
          <p:nvPr/>
        </p:nvSpPr>
        <p:spPr bwMode="gray">
          <a:xfrm>
            <a:off x="122768" y="307982"/>
            <a:ext cx="11940117" cy="938213"/>
          </a:xfrm>
          <a:custGeom>
            <a:avLst/>
            <a:gdLst>
              <a:gd name="T0" fmla="*/ 2147483647 w 5446"/>
              <a:gd name="T1" fmla="*/ 0 h 531"/>
              <a:gd name="T2" fmla="*/ 0 w 5446"/>
              <a:gd name="T3" fmla="*/ 0 h 531"/>
              <a:gd name="T4" fmla="*/ 2147483647 w 5446"/>
              <a:gd name="T5" fmla="*/ 2147483647 h 531"/>
              <a:gd name="T6" fmla="*/ 2147483647 w 5446"/>
              <a:gd name="T7" fmla="*/ 2147483647 h 531"/>
              <a:gd name="T8" fmla="*/ 2147483647 w 5446"/>
              <a:gd name="T9" fmla="*/ 2147483647 h 531"/>
              <a:gd name="T10" fmla="*/ 2147483647 w 5446"/>
              <a:gd name="T11" fmla="*/ 2147483647 h 531"/>
              <a:gd name="T12" fmla="*/ 2147483647 w 5446"/>
              <a:gd name="T13" fmla="*/ 0 h 5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pPr fontAlgn="base">
              <a:spcBef>
                <a:spcPct val="0"/>
              </a:spcBef>
              <a:spcAft>
                <a:spcPct val="0"/>
              </a:spcAft>
            </a:pPr>
            <a:endParaRPr lang="en-US" sz="2800">
              <a:solidFill>
                <a:srgbClr val="090A02"/>
              </a:solidFill>
              <a:latin typeface="Times New Roman" pitchFamily="18" charset="0"/>
            </a:endParaRPr>
          </a:p>
        </p:txBody>
      </p:sp>
      <p:sp>
        <p:nvSpPr>
          <p:cNvPr id="1053" name="Freeform 29"/>
          <p:cNvSpPr>
            <a:spLocks/>
          </p:cNvSpPr>
          <p:nvPr/>
        </p:nvSpPr>
        <p:spPr bwMode="gray">
          <a:xfrm>
            <a:off x="122768" y="306388"/>
            <a:ext cx="11940117" cy="836612"/>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pPr fontAlgn="base">
              <a:spcBef>
                <a:spcPct val="0"/>
              </a:spcBef>
              <a:spcAft>
                <a:spcPct val="0"/>
              </a:spcAft>
              <a:defRPr/>
            </a:pPr>
            <a:endParaRPr lang="en-US" sz="2800">
              <a:solidFill>
                <a:srgbClr val="090A02"/>
              </a:solidFill>
              <a:latin typeface="Times New Roman" pitchFamily="18" charset="0"/>
            </a:endParaRPr>
          </a:p>
        </p:txBody>
      </p:sp>
      <p:sp>
        <p:nvSpPr>
          <p:cNvPr id="1032" name="Rectangle 32"/>
          <p:cNvSpPr>
            <a:spLocks noChangeArrowheads="1"/>
          </p:cNvSpPr>
          <p:nvPr/>
        </p:nvSpPr>
        <p:spPr bwMode="gray">
          <a:xfrm flipV="1">
            <a:off x="127005" y="6723063"/>
            <a:ext cx="11969751" cy="555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1033" name="Freeform 35"/>
          <p:cNvSpPr>
            <a:spLocks/>
          </p:cNvSpPr>
          <p:nvPr/>
        </p:nvSpPr>
        <p:spPr bwMode="gray">
          <a:xfrm>
            <a:off x="9194805" y="1047750"/>
            <a:ext cx="2874433" cy="52388"/>
          </a:xfrm>
          <a:custGeom>
            <a:avLst/>
            <a:gdLst>
              <a:gd name="T0" fmla="*/ 0 w 1358"/>
              <a:gd name="T1" fmla="*/ 2147483647 h 33"/>
              <a:gd name="T2" fmla="*/ 2147483647 w 1358"/>
              <a:gd name="T3" fmla="*/ 0 h 33"/>
              <a:gd name="T4" fmla="*/ 2147483647 w 1358"/>
              <a:gd name="T5" fmla="*/ 2147483647 h 33"/>
              <a:gd name="T6" fmla="*/ 2147483647 w 1358"/>
              <a:gd name="T7" fmla="*/ 2147483647 h 33"/>
              <a:gd name="T8" fmla="*/ 0 w 1358"/>
              <a:gd name="T9" fmla="*/ 214748364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8" h="33">
                <a:moveTo>
                  <a:pt x="0" y="2"/>
                </a:moveTo>
                <a:lnTo>
                  <a:pt x="1358" y="0"/>
                </a:lnTo>
                <a:lnTo>
                  <a:pt x="1356" y="32"/>
                </a:lnTo>
                <a:lnTo>
                  <a:pt x="60" y="33"/>
                </a:lnTo>
                <a:lnTo>
                  <a:pt x="0" y="2"/>
                </a:lnTo>
                <a:close/>
              </a:path>
            </a:pathLst>
          </a:custGeom>
          <a:solidFill>
            <a:srgbClr val="FFFFFF">
              <a:alpha val="3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pPr fontAlgn="base">
              <a:spcBef>
                <a:spcPct val="0"/>
              </a:spcBef>
              <a:spcAft>
                <a:spcPct val="0"/>
              </a:spcAft>
            </a:pPr>
            <a:endParaRPr lang="en-US" sz="2800">
              <a:solidFill>
                <a:srgbClr val="090A02"/>
              </a:solidFill>
              <a:latin typeface="Times New Roman" pitchFamily="18" charset="0"/>
            </a:endParaRPr>
          </a:p>
        </p:txBody>
      </p:sp>
      <p:sp>
        <p:nvSpPr>
          <p:cNvPr id="1026" name="Rectangle 2"/>
          <p:cNvSpPr>
            <a:spLocks noGrp="1" noChangeArrowheads="1"/>
          </p:cNvSpPr>
          <p:nvPr>
            <p:ph type="title"/>
          </p:nvPr>
        </p:nvSpPr>
        <p:spPr bwMode="gray">
          <a:xfrm>
            <a:off x="609600" y="238132"/>
            <a:ext cx="86360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ctr" anchorCtr="0" compatLnSpc="1">
            <a:prstTxWarp prst="textNoShape">
              <a:avLst/>
            </a:prstTxWarp>
          </a:bodyPr>
          <a:lstStyle/>
          <a:p>
            <a:pPr lvl="0"/>
            <a:r>
              <a:rPr lang="en-US"/>
              <a:t>Click to edit Master title style</a:t>
            </a:r>
          </a:p>
        </p:txBody>
      </p:sp>
      <p:sp>
        <p:nvSpPr>
          <p:cNvPr id="1035" name="Rectangle 3"/>
          <p:cNvSpPr>
            <a:spLocks noGrp="1" noChangeArrowheads="1"/>
          </p:cNvSpPr>
          <p:nvPr>
            <p:ph type="body" idx="1"/>
          </p:nvPr>
        </p:nvSpPr>
        <p:spPr bwMode="gray">
          <a:xfrm>
            <a:off x="609600" y="1438280"/>
            <a:ext cx="109728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2"/>
          </p:nvPr>
        </p:nvSpPr>
        <p:spPr bwMode="gray">
          <a:xfrm>
            <a:off x="4064003" y="6311907"/>
            <a:ext cx="2283884"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defRPr sz="1000">
                <a:solidFill>
                  <a:srgbClr val="000000"/>
                </a:solidFill>
                <a:latin typeface="+mn-lt"/>
              </a:defRPr>
            </a:lvl1pPr>
          </a:lstStyle>
          <a:p>
            <a:pPr fontAlgn="base">
              <a:spcBef>
                <a:spcPct val="0"/>
              </a:spcBef>
              <a:spcAft>
                <a:spcPct val="0"/>
              </a:spcAft>
              <a:defRPr/>
            </a:pPr>
            <a:endParaRPr lang="en-US"/>
          </a:p>
        </p:txBody>
      </p:sp>
      <p:sp>
        <p:nvSpPr>
          <p:cNvPr id="6" name="Footer Placeholder 5"/>
          <p:cNvSpPr>
            <a:spLocks noGrp="1" noChangeArrowheads="1"/>
          </p:cNvSpPr>
          <p:nvPr>
            <p:ph type="ftr" sz="quarter" idx="3"/>
          </p:nvPr>
        </p:nvSpPr>
        <p:spPr bwMode="gray">
          <a:xfrm>
            <a:off x="6441017" y="6323013"/>
            <a:ext cx="3081867"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lgn="ctr">
              <a:defRPr sz="1000">
                <a:solidFill>
                  <a:srgbClr val="000000"/>
                </a:solidFill>
                <a:latin typeface="+mn-lt"/>
              </a:defRPr>
            </a:lvl1pPr>
          </a:lstStyle>
          <a:p>
            <a:pPr fontAlgn="base">
              <a:spcBef>
                <a:spcPct val="0"/>
              </a:spcBef>
              <a:spcAft>
                <a:spcPct val="0"/>
              </a:spcAft>
              <a:defRPr/>
            </a:pPr>
            <a:endParaRPr lang="en-US"/>
          </a:p>
        </p:txBody>
      </p:sp>
      <p:sp>
        <p:nvSpPr>
          <p:cNvPr id="7" name="Slide Number Placeholder 6"/>
          <p:cNvSpPr>
            <a:spLocks noGrp="1" noChangeArrowheads="1"/>
          </p:cNvSpPr>
          <p:nvPr>
            <p:ph type="sldNum" sz="quarter" idx="4"/>
          </p:nvPr>
        </p:nvSpPr>
        <p:spPr bwMode="gray">
          <a:xfrm>
            <a:off x="9489022" y="6323013"/>
            <a:ext cx="2154767"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lgn="r">
              <a:defRPr sz="1000">
                <a:solidFill>
                  <a:srgbClr val="000000"/>
                </a:solidFill>
                <a:latin typeface="+mn-lt"/>
              </a:defRPr>
            </a:lvl1pPr>
          </a:lstStyle>
          <a:p>
            <a:pPr fontAlgn="base">
              <a:spcBef>
                <a:spcPct val="0"/>
              </a:spcBef>
              <a:spcAft>
                <a:spcPct val="0"/>
              </a:spcAft>
              <a:defRPr/>
            </a:pPr>
            <a:fld id="{30891A03-6028-4D5D-A65E-399C10159EA6}" type="slidenum">
              <a:rPr lang="en-US"/>
              <a:pPr fontAlgn="base">
                <a:spcBef>
                  <a:spcPct val="0"/>
                </a:spcBef>
                <a:spcAft>
                  <a:spcPct val="0"/>
                </a:spcAft>
                <a:defRPr/>
              </a:pPr>
              <a:t>‹#›</a:t>
            </a:fld>
            <a:endParaRPr lang="en-US"/>
          </a:p>
        </p:txBody>
      </p:sp>
      <p:sp>
        <p:nvSpPr>
          <p:cNvPr id="1039" name="Text Box 37"/>
          <p:cNvSpPr txBox="1">
            <a:spLocks noChangeArrowheads="1"/>
          </p:cNvSpPr>
          <p:nvPr/>
        </p:nvSpPr>
        <p:spPr bwMode="gray">
          <a:xfrm>
            <a:off x="192617" y="6454775"/>
            <a:ext cx="1508714" cy="26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lvl1pPr eaLnBrk="0" hangingPunct="0">
              <a:defRPr sz="2800">
                <a:solidFill>
                  <a:srgbClr val="090A02"/>
                </a:solidFill>
                <a:latin typeface="Times New Roman" pitchFamily="18" charset="0"/>
              </a:defRPr>
            </a:lvl1pPr>
            <a:lvl2pPr marL="742950" indent="-285750" eaLnBrk="0" hangingPunct="0">
              <a:defRPr sz="2800">
                <a:solidFill>
                  <a:srgbClr val="090A02"/>
                </a:solidFill>
                <a:latin typeface="Times New Roman" pitchFamily="18" charset="0"/>
              </a:defRPr>
            </a:lvl2pPr>
            <a:lvl3pPr marL="1143000" indent="-228600" eaLnBrk="0" hangingPunct="0">
              <a:defRPr sz="2800">
                <a:solidFill>
                  <a:srgbClr val="090A02"/>
                </a:solidFill>
                <a:latin typeface="Times New Roman" pitchFamily="18" charset="0"/>
              </a:defRPr>
            </a:lvl3pPr>
            <a:lvl4pPr marL="1600200" indent="-228600" eaLnBrk="0" hangingPunct="0">
              <a:defRPr sz="2800">
                <a:solidFill>
                  <a:srgbClr val="090A02"/>
                </a:solidFill>
                <a:latin typeface="Times New Roman" pitchFamily="18" charset="0"/>
              </a:defRPr>
            </a:lvl4pPr>
            <a:lvl5pPr marL="2057400" indent="-228600" eaLnBrk="0" hangingPunct="0">
              <a:defRPr sz="2800">
                <a:solidFill>
                  <a:srgbClr val="090A02"/>
                </a:solidFill>
                <a:latin typeface="Times New Roman" pitchFamily="18" charset="0"/>
              </a:defRPr>
            </a:lvl5pPr>
            <a:lvl6pPr marL="2514600" indent="-228600" eaLnBrk="0" fontAlgn="base" hangingPunct="0">
              <a:spcBef>
                <a:spcPct val="0"/>
              </a:spcBef>
              <a:spcAft>
                <a:spcPct val="0"/>
              </a:spcAft>
              <a:defRPr sz="2800">
                <a:solidFill>
                  <a:srgbClr val="090A02"/>
                </a:solidFill>
                <a:latin typeface="Times New Roman" pitchFamily="18" charset="0"/>
              </a:defRPr>
            </a:lvl6pPr>
            <a:lvl7pPr marL="2971800" indent="-228600" eaLnBrk="0" fontAlgn="base" hangingPunct="0">
              <a:spcBef>
                <a:spcPct val="0"/>
              </a:spcBef>
              <a:spcAft>
                <a:spcPct val="0"/>
              </a:spcAft>
              <a:defRPr sz="2800">
                <a:solidFill>
                  <a:srgbClr val="090A02"/>
                </a:solidFill>
                <a:latin typeface="Times New Roman" pitchFamily="18" charset="0"/>
              </a:defRPr>
            </a:lvl7pPr>
            <a:lvl8pPr marL="3429000" indent="-228600" eaLnBrk="0" fontAlgn="base" hangingPunct="0">
              <a:spcBef>
                <a:spcPct val="0"/>
              </a:spcBef>
              <a:spcAft>
                <a:spcPct val="0"/>
              </a:spcAft>
              <a:defRPr sz="2800">
                <a:solidFill>
                  <a:srgbClr val="090A02"/>
                </a:solidFill>
                <a:latin typeface="Times New Roman" pitchFamily="18" charset="0"/>
              </a:defRPr>
            </a:lvl8pPr>
            <a:lvl9pPr marL="3886200" indent="-228600" eaLnBrk="0" fontAlgn="base" hangingPunct="0">
              <a:spcBef>
                <a:spcPct val="0"/>
              </a:spcBef>
              <a:spcAft>
                <a:spcPct val="0"/>
              </a:spcAft>
              <a:defRPr sz="2800">
                <a:solidFill>
                  <a:srgbClr val="090A02"/>
                </a:solidFill>
                <a:latin typeface="Times New Roman" pitchFamily="18" charset="0"/>
              </a:defRPr>
            </a:lvl9pPr>
          </a:lstStyle>
          <a:p>
            <a:pPr eaLnBrk="1" fontAlgn="base" hangingPunct="1">
              <a:spcBef>
                <a:spcPct val="0"/>
              </a:spcBef>
              <a:spcAft>
                <a:spcPct val="0"/>
              </a:spcAft>
              <a:defRPr/>
            </a:pPr>
            <a:r>
              <a:rPr lang="en-US" sz="1100" i="1">
                <a:solidFill>
                  <a:srgbClr val="FFFFFF"/>
                </a:solidFill>
              </a:rPr>
              <a:t>www.themegallery.com</a:t>
            </a:r>
          </a:p>
        </p:txBody>
      </p:sp>
      <p:sp>
        <p:nvSpPr>
          <p:cNvPr id="1054" name="Rectangle 30" descr="7"/>
          <p:cNvSpPr>
            <a:spLocks noChangeArrowheads="1"/>
          </p:cNvSpPr>
          <p:nvPr/>
        </p:nvSpPr>
        <p:spPr bwMode="gray">
          <a:xfrm>
            <a:off x="10993968" y="415925"/>
            <a:ext cx="713317" cy="546100"/>
          </a:xfrm>
          <a:prstGeom prst="rect">
            <a:avLst/>
          </a:prstGeom>
          <a:blipFill dpi="0" rotWithShape="1">
            <a:blip r:embed="rId14"/>
            <a:srcRect/>
            <a:stretch>
              <a:fillRect/>
            </a:stretch>
          </a:blip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1055" name="Rectangle 31" descr="4"/>
          <p:cNvSpPr>
            <a:spLocks noChangeArrowheads="1"/>
          </p:cNvSpPr>
          <p:nvPr/>
        </p:nvSpPr>
        <p:spPr bwMode="gray">
          <a:xfrm>
            <a:off x="10160000" y="415925"/>
            <a:ext cx="713317" cy="546100"/>
          </a:xfrm>
          <a:prstGeom prst="rect">
            <a:avLst/>
          </a:prstGeom>
          <a:blipFill dpi="0" rotWithShape="1">
            <a:blip r:embed="rId15"/>
            <a:srcRect/>
            <a:stretch>
              <a:fillRect/>
            </a:stretch>
          </a:blip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1060" name="Rectangle 36"/>
          <p:cNvSpPr>
            <a:spLocks noChangeArrowheads="1"/>
          </p:cNvSpPr>
          <p:nvPr/>
        </p:nvSpPr>
        <p:spPr bwMode="gray">
          <a:xfrm>
            <a:off x="9334500" y="415925"/>
            <a:ext cx="713317" cy="546100"/>
          </a:xfrm>
          <a:prstGeom prst="rect">
            <a:avLst/>
          </a:prstGeom>
          <a:solidFill>
            <a:srgbClr val="FFFFFF">
              <a:alpha val="30196"/>
            </a:srgbClr>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Tree>
    <p:extLst>
      <p:ext uri="{BB962C8B-B14F-4D97-AF65-F5344CB8AC3E}">
        <p14:creationId xmlns:p14="http://schemas.microsoft.com/office/powerpoint/2010/main" val="2519683060"/>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55"/>
                                        </p:tgtEl>
                                        <p:attrNameLst>
                                          <p:attrName>style.visibility</p:attrName>
                                        </p:attrNameLst>
                                      </p:cBhvr>
                                      <p:to>
                                        <p:strVal val="visible"/>
                                      </p:to>
                                    </p:set>
                                    <p:animEffect transition="in" filter="fade">
                                      <p:cBhvr>
                                        <p:cTn id="13" dur="1000"/>
                                        <p:tgtEl>
                                          <p:spTgt spid="1055"/>
                                        </p:tgtEl>
                                      </p:cBhvr>
                                    </p:animEffect>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60"/>
                                        </p:tgtEl>
                                        <p:attrNameLst>
                                          <p:attrName>style.visibility</p:attrName>
                                        </p:attrNameLst>
                                      </p:cBhvr>
                                      <p:to>
                                        <p:strVal val="visible"/>
                                      </p:to>
                                    </p:set>
                                    <p:animEffect transition="in" filter="fade">
                                      <p:cBhvr>
                                        <p:cTn id="17" dur="1000"/>
                                        <p:tgtEl>
                                          <p:spTgt spid="1060"/>
                                        </p:tgtEl>
                                      </p:cBhvr>
                                    </p:animEffect>
                                  </p:childTnLst>
                                </p:cTn>
                              </p:par>
                            </p:childTnLst>
                          </p:cTn>
                        </p:par>
                        <p:par>
                          <p:cTn id="18" fill="hold" nodeType="afterGroup">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054"/>
                                        </p:tgtEl>
                                        <p:attrNameLst>
                                          <p:attrName>style.visibility</p:attrName>
                                        </p:attrNameLst>
                                      </p:cBhvr>
                                      <p:to>
                                        <p:strVal val="visible"/>
                                      </p:to>
                                    </p:set>
                                    <p:animEffect transition="in" filter="fade">
                                      <p:cBhvr>
                                        <p:cTn id="21" dur="1000"/>
                                        <p:tgtEl>
                                          <p:spTgt spid="1054"/>
                                        </p:tgtEl>
                                      </p:cBhvr>
                                    </p:animEffect>
                                  </p:childTnLst>
                                </p:cTn>
                              </p:par>
                            </p:childTnLst>
                          </p:cTn>
                        </p:par>
                        <p:par>
                          <p:cTn id="22" fill="hold" nodeType="afterGroup">
                            <p:stCondLst>
                              <p:cond delay="3500"/>
                            </p:stCondLst>
                            <p:childTnLst>
                              <p:par>
                                <p:cTn id="23" presetID="22" presetClass="entr" presetSubtype="4" fill="hold" nodeType="afterEffect">
                                  <p:stCondLst>
                                    <p:cond delay="0"/>
                                  </p:stCondLst>
                                  <p:childTnLst>
                                    <p:set>
                                      <p:cBhvr>
                                        <p:cTn id="24" dur="1" fill="hold">
                                          <p:stCondLst>
                                            <p:cond delay="0"/>
                                          </p:stCondLst>
                                        </p:cTn>
                                        <p:tgtEl>
                                          <p:spTgt spid="1031"/>
                                        </p:tgtEl>
                                        <p:attrNameLst>
                                          <p:attrName>style.visibility</p:attrName>
                                        </p:attrNameLst>
                                      </p:cBhvr>
                                      <p:to>
                                        <p:strVal val="visible"/>
                                      </p:to>
                                    </p:set>
                                    <p:animEffect transition="in" filter="wipe(down)">
                                      <p:cBhvr>
                                        <p:cTn id="25"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54" grpId="0" animBg="1"/>
      <p:bldP spid="1055" grpId="0" animBg="1"/>
      <p:bldP spid="1060" grpId="0" animBg="1"/>
    </p:bldLst>
  </p:timing>
  <p:txStyles>
    <p:titleStyle>
      <a:lvl1pPr algn="l" rtl="0" eaLnBrk="0" fontAlgn="base" hangingPunct="0">
        <a:spcBef>
          <a:spcPct val="0"/>
        </a:spcBef>
        <a:spcAft>
          <a:spcPct val="0"/>
        </a:spcAft>
        <a:defRPr sz="4400" b="1">
          <a:solidFill>
            <a:srgbClr val="FFFFFF"/>
          </a:solidFill>
          <a:latin typeface="+mj-lt"/>
          <a:ea typeface="+mj-ea"/>
          <a:cs typeface="+mj-cs"/>
        </a:defRPr>
      </a:lvl1pPr>
      <a:lvl2pPr algn="l" rtl="0" eaLnBrk="0" fontAlgn="base" hangingPunct="0">
        <a:spcBef>
          <a:spcPct val="0"/>
        </a:spcBef>
        <a:spcAft>
          <a:spcPct val="0"/>
        </a:spcAft>
        <a:defRPr sz="4400" b="1">
          <a:solidFill>
            <a:srgbClr val="FFFFFF"/>
          </a:solidFill>
          <a:latin typeface="Arial" charset="0"/>
        </a:defRPr>
      </a:lvl2pPr>
      <a:lvl3pPr algn="l" rtl="0" eaLnBrk="0" fontAlgn="base" hangingPunct="0">
        <a:spcBef>
          <a:spcPct val="0"/>
        </a:spcBef>
        <a:spcAft>
          <a:spcPct val="0"/>
        </a:spcAft>
        <a:defRPr sz="4400" b="1">
          <a:solidFill>
            <a:srgbClr val="FFFFFF"/>
          </a:solidFill>
          <a:latin typeface="Arial" charset="0"/>
        </a:defRPr>
      </a:lvl3pPr>
      <a:lvl4pPr algn="l" rtl="0" eaLnBrk="0" fontAlgn="base" hangingPunct="0">
        <a:spcBef>
          <a:spcPct val="0"/>
        </a:spcBef>
        <a:spcAft>
          <a:spcPct val="0"/>
        </a:spcAft>
        <a:defRPr sz="4400" b="1">
          <a:solidFill>
            <a:srgbClr val="FFFFFF"/>
          </a:solidFill>
          <a:latin typeface="Arial" charset="0"/>
        </a:defRPr>
      </a:lvl4pPr>
      <a:lvl5pPr algn="l" rtl="0" eaLnBrk="0" fontAlgn="base" hangingPunct="0">
        <a:spcBef>
          <a:spcPct val="0"/>
        </a:spcBef>
        <a:spcAft>
          <a:spcPct val="0"/>
        </a:spcAft>
        <a:defRPr sz="4400" b="1">
          <a:solidFill>
            <a:srgbClr val="FFFFFF"/>
          </a:solidFill>
          <a:latin typeface="Arial" charset="0"/>
        </a:defRPr>
      </a:lvl5pPr>
      <a:lvl6pPr marL="457120" algn="l" rtl="0" fontAlgn="base">
        <a:spcBef>
          <a:spcPct val="0"/>
        </a:spcBef>
        <a:spcAft>
          <a:spcPct val="0"/>
        </a:spcAft>
        <a:defRPr sz="4400" b="1">
          <a:solidFill>
            <a:srgbClr val="FFFFFF"/>
          </a:solidFill>
          <a:latin typeface="Arial" charset="0"/>
        </a:defRPr>
      </a:lvl6pPr>
      <a:lvl7pPr marL="914239" algn="l" rtl="0" fontAlgn="base">
        <a:spcBef>
          <a:spcPct val="0"/>
        </a:spcBef>
        <a:spcAft>
          <a:spcPct val="0"/>
        </a:spcAft>
        <a:defRPr sz="4400" b="1">
          <a:solidFill>
            <a:srgbClr val="FFFFFF"/>
          </a:solidFill>
          <a:latin typeface="Arial" charset="0"/>
        </a:defRPr>
      </a:lvl7pPr>
      <a:lvl8pPr marL="1371359" algn="l" rtl="0" fontAlgn="base">
        <a:spcBef>
          <a:spcPct val="0"/>
        </a:spcBef>
        <a:spcAft>
          <a:spcPct val="0"/>
        </a:spcAft>
        <a:defRPr sz="4400" b="1">
          <a:solidFill>
            <a:srgbClr val="FFFFFF"/>
          </a:solidFill>
          <a:latin typeface="Arial" charset="0"/>
        </a:defRPr>
      </a:lvl8pPr>
      <a:lvl9pPr marL="1828478" algn="l" rtl="0" fontAlgn="base">
        <a:spcBef>
          <a:spcPct val="0"/>
        </a:spcBef>
        <a:spcAft>
          <a:spcPct val="0"/>
        </a:spcAft>
        <a:defRPr sz="4400" b="1">
          <a:solidFill>
            <a:srgbClr val="FFFFFF"/>
          </a:solidFill>
          <a:latin typeface="Arial" charset="0"/>
        </a:defRPr>
      </a:lvl9pPr>
    </p:titleStyle>
    <p:bodyStyle>
      <a:lvl1pPr marL="341313" indent="-341313" algn="l" rtl="0" eaLnBrk="0" fontAlgn="base" hangingPunct="0">
        <a:spcBef>
          <a:spcPct val="20000"/>
        </a:spcBef>
        <a:spcAft>
          <a:spcPct val="0"/>
        </a:spcAft>
        <a:buChar char="•"/>
        <a:defRPr sz="3200">
          <a:solidFill>
            <a:srgbClr val="000000"/>
          </a:solidFill>
          <a:latin typeface="+mn-lt"/>
          <a:ea typeface="+mn-ea"/>
          <a:cs typeface="+mn-cs"/>
        </a:defRPr>
      </a:lvl1pPr>
      <a:lvl2pPr marL="741363" indent="-284163" algn="l" rtl="0" eaLnBrk="0" fontAlgn="base" hangingPunct="0">
        <a:spcBef>
          <a:spcPct val="20000"/>
        </a:spcBef>
        <a:spcAft>
          <a:spcPct val="0"/>
        </a:spcAft>
        <a:buChar char="–"/>
        <a:defRPr sz="2800">
          <a:solidFill>
            <a:srgbClr val="000000"/>
          </a:solidFill>
          <a:latin typeface="+mn-lt"/>
        </a:defRPr>
      </a:lvl2pPr>
      <a:lvl3pPr marL="1141413" indent="-227013" algn="l" rtl="0" eaLnBrk="0" fontAlgn="base" hangingPunct="0">
        <a:spcBef>
          <a:spcPct val="20000"/>
        </a:spcBef>
        <a:spcAft>
          <a:spcPct val="0"/>
        </a:spcAft>
        <a:buChar char="•"/>
        <a:defRPr sz="2400">
          <a:solidFill>
            <a:srgbClr val="000000"/>
          </a:solidFill>
          <a:latin typeface="+mn-lt"/>
        </a:defRPr>
      </a:lvl3pPr>
      <a:lvl4pPr marL="1598613" indent="-227013" algn="l" rtl="0" eaLnBrk="0" fontAlgn="base" hangingPunct="0">
        <a:spcBef>
          <a:spcPct val="20000"/>
        </a:spcBef>
        <a:spcAft>
          <a:spcPct val="0"/>
        </a:spcAft>
        <a:buChar char="–"/>
        <a:defRPr sz="2000">
          <a:solidFill>
            <a:srgbClr val="000000"/>
          </a:solidFill>
          <a:latin typeface="+mn-lt"/>
        </a:defRPr>
      </a:lvl4pPr>
      <a:lvl5pPr marL="2055813" indent="-227013" algn="l" rtl="0" eaLnBrk="0" fontAlgn="base" hangingPunct="0">
        <a:spcBef>
          <a:spcPct val="20000"/>
        </a:spcBef>
        <a:spcAft>
          <a:spcPct val="0"/>
        </a:spcAft>
        <a:buChar char="»"/>
        <a:defRPr sz="2000">
          <a:solidFill>
            <a:srgbClr val="000000"/>
          </a:solidFill>
          <a:latin typeface="+mn-lt"/>
        </a:defRPr>
      </a:lvl5pPr>
      <a:lvl6pPr marL="2514157" indent="-228560" algn="l" rtl="0" fontAlgn="base">
        <a:spcBef>
          <a:spcPct val="20000"/>
        </a:spcBef>
        <a:spcAft>
          <a:spcPct val="0"/>
        </a:spcAft>
        <a:buChar char="»"/>
        <a:defRPr sz="2000">
          <a:solidFill>
            <a:srgbClr val="000000"/>
          </a:solidFill>
          <a:latin typeface="+mn-lt"/>
        </a:defRPr>
      </a:lvl6pPr>
      <a:lvl7pPr marL="2971277" indent="-228560" algn="l" rtl="0" fontAlgn="base">
        <a:spcBef>
          <a:spcPct val="20000"/>
        </a:spcBef>
        <a:spcAft>
          <a:spcPct val="0"/>
        </a:spcAft>
        <a:buChar char="»"/>
        <a:defRPr sz="2000">
          <a:solidFill>
            <a:srgbClr val="000000"/>
          </a:solidFill>
          <a:latin typeface="+mn-lt"/>
        </a:defRPr>
      </a:lvl7pPr>
      <a:lvl8pPr marL="3428396" indent="-228560" algn="l" rtl="0" fontAlgn="base">
        <a:spcBef>
          <a:spcPct val="20000"/>
        </a:spcBef>
        <a:spcAft>
          <a:spcPct val="0"/>
        </a:spcAft>
        <a:buChar char="»"/>
        <a:defRPr sz="2000">
          <a:solidFill>
            <a:srgbClr val="000000"/>
          </a:solidFill>
          <a:latin typeface="+mn-lt"/>
        </a:defRPr>
      </a:lvl8pPr>
      <a:lvl9pPr marL="3885516" indent="-22856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20"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9" algn="l" defTabSz="914239" rtl="0" eaLnBrk="1" latinLnBrk="0" hangingPunct="1">
        <a:defRPr sz="1800" kern="1200">
          <a:solidFill>
            <a:schemeClr val="tx1"/>
          </a:solidFill>
          <a:latin typeface="+mn-lt"/>
          <a:ea typeface="+mn-ea"/>
          <a:cs typeface="+mn-cs"/>
        </a:defRPr>
      </a:lvl4pPr>
      <a:lvl5pPr marL="1828478" algn="l" defTabSz="914239" rtl="0" eaLnBrk="1" latinLnBrk="0" hangingPunct="1">
        <a:defRPr sz="1800" kern="1200">
          <a:solidFill>
            <a:schemeClr val="tx1"/>
          </a:solidFill>
          <a:latin typeface="+mn-lt"/>
          <a:ea typeface="+mn-ea"/>
          <a:cs typeface="+mn-cs"/>
        </a:defRPr>
      </a:lvl5pPr>
      <a:lvl6pPr marL="2285598" algn="l" defTabSz="914239" rtl="0" eaLnBrk="1" latinLnBrk="0" hangingPunct="1">
        <a:defRPr sz="1800" kern="1200">
          <a:solidFill>
            <a:schemeClr val="tx1"/>
          </a:solidFill>
          <a:latin typeface="+mn-lt"/>
          <a:ea typeface="+mn-ea"/>
          <a:cs typeface="+mn-cs"/>
        </a:defRPr>
      </a:lvl6pPr>
      <a:lvl7pPr marL="2742717" algn="l" defTabSz="914239" rtl="0" eaLnBrk="1" latinLnBrk="0" hangingPunct="1">
        <a:defRPr sz="1800" kern="1200">
          <a:solidFill>
            <a:schemeClr val="tx1"/>
          </a:solidFill>
          <a:latin typeface="+mn-lt"/>
          <a:ea typeface="+mn-ea"/>
          <a:cs typeface="+mn-cs"/>
        </a:defRPr>
      </a:lvl7pPr>
      <a:lvl8pPr marL="3199836" algn="l" defTabSz="914239" rtl="0" eaLnBrk="1" latinLnBrk="0" hangingPunct="1">
        <a:defRPr sz="1800" kern="1200">
          <a:solidFill>
            <a:schemeClr val="tx1"/>
          </a:solidFill>
          <a:latin typeface="+mn-lt"/>
          <a:ea typeface="+mn-ea"/>
          <a:cs typeface="+mn-cs"/>
        </a:defRPr>
      </a:lvl8pPr>
      <a:lvl9pPr marL="3656956" algn="l" defTabSz="91423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24" tIns="45712" rIns="91424" bIns="45712" rtlCol="0" anchor="ctr"/>
          <a:lstStyle>
            <a:lvl1pPr algn="l" fontAlgn="auto">
              <a:spcBef>
                <a:spcPts val="0"/>
              </a:spcBef>
              <a:spcAft>
                <a:spcPts val="0"/>
              </a:spcAft>
              <a:defRPr sz="1200">
                <a:solidFill>
                  <a:prstClr val="black">
                    <a:tint val="75000"/>
                  </a:prstClr>
                </a:solidFill>
                <a:latin typeface="Calibri"/>
              </a:defRPr>
            </a:lvl1pPr>
          </a:lstStyle>
          <a:p>
            <a:pPr>
              <a:defRPr/>
            </a:pPr>
            <a:fld id="{7AED05B4-101B-47DC-B1EF-284988C5163B}" type="datetimeFigureOut">
              <a:rPr lang="en-US"/>
              <a:pPr>
                <a:defRPr/>
              </a:pPr>
              <a:t>9/27/22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24" tIns="45712" rIns="91424" bIns="45712"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24" tIns="45712" rIns="91424" bIns="45712" rtlCol="0" anchor="ctr"/>
          <a:lstStyle>
            <a:lvl1pPr algn="r" fontAlgn="auto">
              <a:spcBef>
                <a:spcPts val="0"/>
              </a:spcBef>
              <a:spcAft>
                <a:spcPts val="0"/>
              </a:spcAft>
              <a:defRPr sz="1200">
                <a:solidFill>
                  <a:prstClr val="black">
                    <a:tint val="75000"/>
                  </a:prstClr>
                </a:solidFill>
                <a:latin typeface="Calibri"/>
              </a:defRPr>
            </a:lvl1pPr>
          </a:lstStyle>
          <a:p>
            <a:pPr>
              <a:defRPr/>
            </a:pPr>
            <a:fld id="{1589E1F3-A533-4DD7-9FBC-E53DEF323BB9}" type="slidenum">
              <a:rPr lang="en-US"/>
              <a:pPr>
                <a:defRPr/>
              </a:pPr>
              <a:t>‹#›</a:t>
            </a:fld>
            <a:endParaRPr lang="en-US"/>
          </a:p>
        </p:txBody>
      </p:sp>
    </p:spTree>
    <p:extLst>
      <p:ext uri="{BB962C8B-B14F-4D97-AF65-F5344CB8AC3E}">
        <p14:creationId xmlns:p14="http://schemas.microsoft.com/office/powerpoint/2010/main" val="61927600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120" algn="l" rtl="0" fontAlgn="base">
        <a:lnSpc>
          <a:spcPct val="90000"/>
        </a:lnSpc>
        <a:spcBef>
          <a:spcPct val="0"/>
        </a:spcBef>
        <a:spcAft>
          <a:spcPct val="0"/>
        </a:spcAft>
        <a:defRPr sz="4400">
          <a:solidFill>
            <a:schemeClr val="tx1"/>
          </a:solidFill>
          <a:latin typeface="Calibri Light" pitchFamily="34" charset="0"/>
        </a:defRPr>
      </a:lvl6pPr>
      <a:lvl7pPr marL="914239" algn="l" rtl="0" fontAlgn="base">
        <a:lnSpc>
          <a:spcPct val="90000"/>
        </a:lnSpc>
        <a:spcBef>
          <a:spcPct val="0"/>
        </a:spcBef>
        <a:spcAft>
          <a:spcPct val="0"/>
        </a:spcAft>
        <a:defRPr sz="4400">
          <a:solidFill>
            <a:schemeClr val="tx1"/>
          </a:solidFill>
          <a:latin typeface="Calibri Light" pitchFamily="34" charset="0"/>
        </a:defRPr>
      </a:lvl7pPr>
      <a:lvl8pPr marL="1371359" algn="l" rtl="0" fontAlgn="base">
        <a:lnSpc>
          <a:spcPct val="90000"/>
        </a:lnSpc>
        <a:spcBef>
          <a:spcPct val="0"/>
        </a:spcBef>
        <a:spcAft>
          <a:spcPct val="0"/>
        </a:spcAft>
        <a:defRPr sz="4400">
          <a:solidFill>
            <a:schemeClr val="tx1"/>
          </a:solidFill>
          <a:latin typeface="Calibri Light" pitchFamily="34" charset="0"/>
        </a:defRPr>
      </a:lvl8pPr>
      <a:lvl9pPr marL="1828478" algn="l" rtl="0" fontAlgn="base">
        <a:lnSpc>
          <a:spcPct val="90000"/>
        </a:lnSpc>
        <a:spcBef>
          <a:spcPct val="0"/>
        </a:spcBef>
        <a:spcAft>
          <a:spcPct val="0"/>
        </a:spcAft>
        <a:defRPr sz="4400">
          <a:solidFill>
            <a:schemeClr val="tx1"/>
          </a:solidFill>
          <a:latin typeface="Calibri Light" pitchFamily="34" charset="0"/>
        </a:defRPr>
      </a:lvl9pPr>
    </p:titleStyle>
    <p:bodyStyle>
      <a:lvl1pPr marL="227013" indent="-227013"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4213" indent="-227013"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1413" indent="-227013"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8613" indent="-227013"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5813" indent="-227013"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157" indent="-228560" algn="l" defTabSz="91423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77" indent="-228560" algn="l" defTabSz="91423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96" indent="-228560" algn="l" defTabSz="91423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16" indent="-228560" algn="l" defTabSz="91423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20"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9" algn="l" defTabSz="914239" rtl="0" eaLnBrk="1" latinLnBrk="0" hangingPunct="1">
        <a:defRPr sz="1800" kern="1200">
          <a:solidFill>
            <a:schemeClr val="tx1"/>
          </a:solidFill>
          <a:latin typeface="+mn-lt"/>
          <a:ea typeface="+mn-ea"/>
          <a:cs typeface="+mn-cs"/>
        </a:defRPr>
      </a:lvl4pPr>
      <a:lvl5pPr marL="1828478" algn="l" defTabSz="914239" rtl="0" eaLnBrk="1" latinLnBrk="0" hangingPunct="1">
        <a:defRPr sz="1800" kern="1200">
          <a:solidFill>
            <a:schemeClr val="tx1"/>
          </a:solidFill>
          <a:latin typeface="+mn-lt"/>
          <a:ea typeface="+mn-ea"/>
          <a:cs typeface="+mn-cs"/>
        </a:defRPr>
      </a:lvl5pPr>
      <a:lvl6pPr marL="2285598" algn="l" defTabSz="914239" rtl="0" eaLnBrk="1" latinLnBrk="0" hangingPunct="1">
        <a:defRPr sz="1800" kern="1200">
          <a:solidFill>
            <a:schemeClr val="tx1"/>
          </a:solidFill>
          <a:latin typeface="+mn-lt"/>
          <a:ea typeface="+mn-ea"/>
          <a:cs typeface="+mn-cs"/>
        </a:defRPr>
      </a:lvl6pPr>
      <a:lvl7pPr marL="2742717" algn="l" defTabSz="914239" rtl="0" eaLnBrk="1" latinLnBrk="0" hangingPunct="1">
        <a:defRPr sz="1800" kern="1200">
          <a:solidFill>
            <a:schemeClr val="tx1"/>
          </a:solidFill>
          <a:latin typeface="+mn-lt"/>
          <a:ea typeface="+mn-ea"/>
          <a:cs typeface="+mn-cs"/>
        </a:defRPr>
      </a:lvl7pPr>
      <a:lvl8pPr marL="3199836" algn="l" defTabSz="914239" rtl="0" eaLnBrk="1" latinLnBrk="0" hangingPunct="1">
        <a:defRPr sz="1800" kern="1200">
          <a:solidFill>
            <a:schemeClr val="tx1"/>
          </a:solidFill>
          <a:latin typeface="+mn-lt"/>
          <a:ea typeface="+mn-ea"/>
          <a:cs typeface="+mn-cs"/>
        </a:defRPr>
      </a:lvl8pPr>
      <a:lvl9pPr marL="3656956"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37.emf"/></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5.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jpeg"/><Relationship Id="rId1" Type="http://schemas.openxmlformats.org/officeDocument/2006/relationships/slideLayout" Target="../slideLayouts/slideLayout28.xml"/><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5.png"/><Relationship Id="rId1" Type="http://schemas.openxmlformats.org/officeDocument/2006/relationships/slideLayout" Target="../slideLayouts/slideLayout28.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8.xml"/><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8.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slide" Target="slide6.xml"/><Relationship Id="rId3" Type="http://schemas.openxmlformats.org/officeDocument/2006/relationships/image" Target="../media/image12.jpeg"/><Relationship Id="rId7" Type="http://schemas.openxmlformats.org/officeDocument/2006/relationships/slide" Target="slide4.xml"/><Relationship Id="rId12" Type="http://schemas.openxmlformats.org/officeDocument/2006/relationships/image" Target="../media/image18.png"/><Relationship Id="rId17" Type="http://schemas.openxmlformats.org/officeDocument/2006/relationships/slide" Target="slide7.xml"/><Relationship Id="rId2" Type="http://schemas.openxmlformats.org/officeDocument/2006/relationships/image" Target="../media/image11.jpeg"/><Relationship Id="rId16" Type="http://schemas.openxmlformats.org/officeDocument/2006/relationships/image" Target="../media/image21.gif"/><Relationship Id="rId1" Type="http://schemas.openxmlformats.org/officeDocument/2006/relationships/slideLayout" Target="../slideLayouts/slideLayout29.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3.png"/><Relationship Id="rId15" Type="http://schemas.openxmlformats.org/officeDocument/2006/relationships/image" Target="../media/image20.png"/><Relationship Id="rId10" Type="http://schemas.openxmlformats.org/officeDocument/2006/relationships/slide" Target="slide5.xml"/><Relationship Id="rId4" Type="http://schemas.openxmlformats.org/officeDocument/2006/relationships/slide" Target="slide3.xml"/><Relationship Id="rId9" Type="http://schemas.openxmlformats.org/officeDocument/2006/relationships/image" Target="../media/image16.png"/><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gif"/><Relationship Id="rId3" Type="http://schemas.openxmlformats.org/officeDocument/2006/relationships/audio" Target="../media/audio2.wav"/><Relationship Id="rId7" Type="http://schemas.openxmlformats.org/officeDocument/2006/relationships/image" Target="../media/image14.pn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3.png"/><Relationship Id="rId11" Type="http://schemas.openxmlformats.org/officeDocument/2006/relationships/image" Target="../media/image26.gif"/><Relationship Id="rId5" Type="http://schemas.openxmlformats.org/officeDocument/2006/relationships/image" Target="../media/image23.gif"/><Relationship Id="rId15" Type="http://schemas.openxmlformats.org/officeDocument/2006/relationships/image" Target="../media/image30.gif"/><Relationship Id="rId10" Type="http://schemas.openxmlformats.org/officeDocument/2006/relationships/image" Target="../media/image25.gif"/><Relationship Id="rId4" Type="http://schemas.openxmlformats.org/officeDocument/2006/relationships/image" Target="../media/image22.png"/><Relationship Id="rId9" Type="http://schemas.openxmlformats.org/officeDocument/2006/relationships/slide" Target="slide2.xml"/><Relationship Id="rId14" Type="http://schemas.openxmlformats.org/officeDocument/2006/relationships/image" Target="../media/image29.gif"/></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49.emf"/><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gif"/><Relationship Id="rId3" Type="http://schemas.openxmlformats.org/officeDocument/2006/relationships/audio" Target="../media/audio2.wav"/><Relationship Id="rId7" Type="http://schemas.openxmlformats.org/officeDocument/2006/relationships/image" Target="../media/image16.pn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5.png"/><Relationship Id="rId11" Type="http://schemas.openxmlformats.org/officeDocument/2006/relationships/image" Target="../media/image26.gif"/><Relationship Id="rId5" Type="http://schemas.openxmlformats.org/officeDocument/2006/relationships/image" Target="../media/image23.gif"/><Relationship Id="rId15" Type="http://schemas.openxmlformats.org/officeDocument/2006/relationships/image" Target="../media/image30.gif"/><Relationship Id="rId10" Type="http://schemas.openxmlformats.org/officeDocument/2006/relationships/image" Target="../media/image25.gif"/><Relationship Id="rId4" Type="http://schemas.openxmlformats.org/officeDocument/2006/relationships/image" Target="../media/image22.png"/><Relationship Id="rId9" Type="http://schemas.openxmlformats.org/officeDocument/2006/relationships/slide" Target="slide2.xml"/><Relationship Id="rId14" Type="http://schemas.openxmlformats.org/officeDocument/2006/relationships/image" Target="../media/image29.gif"/></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gif"/><Relationship Id="rId3" Type="http://schemas.openxmlformats.org/officeDocument/2006/relationships/audio" Target="../media/audio2.wav"/><Relationship Id="rId7" Type="http://schemas.openxmlformats.org/officeDocument/2006/relationships/image" Target="../media/image18.pn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image" Target="../media/image26.gif"/><Relationship Id="rId5" Type="http://schemas.openxmlformats.org/officeDocument/2006/relationships/image" Target="../media/image23.gif"/><Relationship Id="rId15" Type="http://schemas.openxmlformats.org/officeDocument/2006/relationships/image" Target="../media/image30.gif"/><Relationship Id="rId10" Type="http://schemas.openxmlformats.org/officeDocument/2006/relationships/image" Target="../media/image25.gif"/><Relationship Id="rId4" Type="http://schemas.openxmlformats.org/officeDocument/2006/relationships/image" Target="../media/image22.png"/><Relationship Id="rId9" Type="http://schemas.openxmlformats.org/officeDocument/2006/relationships/slide" Target="slide2.xml"/><Relationship Id="rId14" Type="http://schemas.openxmlformats.org/officeDocument/2006/relationships/image" Target="../media/image29.gif"/></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gif"/><Relationship Id="rId3" Type="http://schemas.openxmlformats.org/officeDocument/2006/relationships/audio" Target="../media/audio2.wav"/><Relationship Id="rId7" Type="http://schemas.openxmlformats.org/officeDocument/2006/relationships/image" Target="../media/image20.pn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9.png"/><Relationship Id="rId11" Type="http://schemas.openxmlformats.org/officeDocument/2006/relationships/image" Target="../media/image26.gif"/><Relationship Id="rId5" Type="http://schemas.openxmlformats.org/officeDocument/2006/relationships/image" Target="../media/image23.gif"/><Relationship Id="rId15" Type="http://schemas.openxmlformats.org/officeDocument/2006/relationships/image" Target="../media/image30.gif"/><Relationship Id="rId10" Type="http://schemas.openxmlformats.org/officeDocument/2006/relationships/image" Target="../media/image25.gif"/><Relationship Id="rId4" Type="http://schemas.openxmlformats.org/officeDocument/2006/relationships/image" Target="../media/image22.png"/><Relationship Id="rId9" Type="http://schemas.openxmlformats.org/officeDocument/2006/relationships/slide" Target="slide2.xml"/><Relationship Id="rId14" Type="http://schemas.openxmlformats.org/officeDocument/2006/relationships/image" Target="../media/image29.gif"/></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AA438B-B866-4747-A233-CE66DFCC5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869" y="-261750"/>
            <a:ext cx="7796514" cy="7796514"/>
          </a:xfrm>
          <a:prstGeom prst="rect">
            <a:avLst/>
          </a:prstGeom>
        </p:spPr>
      </p:pic>
      <p:pic>
        <p:nvPicPr>
          <p:cNvPr id="2" name="Picture 1">
            <a:extLst>
              <a:ext uri="{FF2B5EF4-FFF2-40B4-BE49-F238E27FC236}">
                <a16:creationId xmlns:a16="http://schemas.microsoft.com/office/drawing/2014/main" id="{13A7269A-3D10-5F49-BBEC-4339E23B9D21}"/>
              </a:ext>
            </a:extLst>
          </p:cNvPr>
          <p:cNvPicPr>
            <a:picLocks noChangeAspect="1"/>
          </p:cNvPicPr>
          <p:nvPr/>
        </p:nvPicPr>
        <p:blipFill>
          <a:blip r:embed="rId3"/>
          <a:stretch>
            <a:fillRect/>
          </a:stretch>
        </p:blipFill>
        <p:spPr>
          <a:xfrm>
            <a:off x="2600826" y="3027795"/>
            <a:ext cx="7086600" cy="1689100"/>
          </a:xfrm>
          <a:prstGeom prst="rect">
            <a:avLst/>
          </a:prstGeom>
        </p:spPr>
      </p:pic>
    </p:spTree>
    <p:extLst>
      <p:ext uri="{BB962C8B-B14F-4D97-AF65-F5344CB8AC3E}">
        <p14:creationId xmlns:p14="http://schemas.microsoft.com/office/powerpoint/2010/main" val="299635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7D7C4BC-7C08-45B0-ABDE-0755B1BDA8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263" t="-4869"/>
          <a:stretch/>
        </p:blipFill>
        <p:spPr>
          <a:xfrm flipH="1">
            <a:off x="-227509" y="0"/>
            <a:ext cx="2412155" cy="2735108"/>
          </a:xfrm>
          <a:prstGeom prst="rect">
            <a:avLst/>
          </a:prstGeom>
        </p:spPr>
      </p:pic>
      <p:sp>
        <p:nvSpPr>
          <p:cNvPr id="6" name="文本框 5">
            <a:extLst>
              <a:ext uri="{FF2B5EF4-FFF2-40B4-BE49-F238E27FC236}">
                <a16:creationId xmlns:a16="http://schemas.microsoft.com/office/drawing/2014/main" id="{8B246847-C932-434C-BDB0-DA2247B22CF8}"/>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latin typeface="Calibri" panose="020F0502020204030204" pitchFamily="34" charset="0"/>
                <a:ea typeface="新蒂文徵明體" panose="03000409000000000000" pitchFamily="65" charset="-120"/>
                <a:cs typeface="Calibri" panose="020F0502020204030204" pitchFamily="34" charset="0"/>
              </a:rPr>
              <a:t>I. TÌM HIỂU CHUNG</a:t>
            </a:r>
            <a:endParaRPr lang="zh-CN" altLang="en-US" sz="2800" b="1" dirty="0">
              <a:latin typeface="Calibri" panose="020F0502020204030204" pitchFamily="34" charset="0"/>
              <a:ea typeface="新蒂文徵明體" panose="03000409000000000000" pitchFamily="65" charset="-120"/>
              <a:cs typeface="Calibri" panose="020F0502020204030204" pitchFamily="34" charset="0"/>
            </a:endParaRPr>
          </a:p>
        </p:txBody>
      </p:sp>
      <p:sp>
        <p:nvSpPr>
          <p:cNvPr id="7" name="TextBox 6">
            <a:extLst>
              <a:ext uri="{FF2B5EF4-FFF2-40B4-BE49-F238E27FC236}">
                <a16:creationId xmlns:a16="http://schemas.microsoft.com/office/drawing/2014/main" id="{586EBFA1-01FE-4C4A-823A-30D7C1F99043}"/>
              </a:ext>
            </a:extLst>
          </p:cNvPr>
          <p:cNvSpPr txBox="1"/>
          <p:nvPr/>
        </p:nvSpPr>
        <p:spPr>
          <a:xfrm>
            <a:off x="2349701" y="1031628"/>
            <a:ext cx="8009907" cy="671851"/>
          </a:xfrm>
          <a:prstGeom prst="rect">
            <a:avLst/>
          </a:prstGeom>
          <a:noFill/>
        </p:spPr>
        <p:txBody>
          <a:bodyPr wrap="square">
            <a:spAutoFit/>
          </a:bodyPr>
          <a:lstStyle/>
          <a:p>
            <a:pPr algn="just">
              <a:lnSpc>
                <a:spcPct val="150000"/>
              </a:lnSpc>
            </a:pPr>
            <a:r>
              <a:rPr lang="vi-VN" sz="2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1. Thể loại thơ Đường luật thất ngôn xen lục ngôn</a:t>
            </a:r>
            <a:endPar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Rounded Rectangle 2">
            <a:extLst>
              <a:ext uri="{FF2B5EF4-FFF2-40B4-BE49-F238E27FC236}">
                <a16:creationId xmlns:a16="http://schemas.microsoft.com/office/drawing/2014/main" id="{D0D3DCB5-0C92-7942-AA49-35E28A1FE08D}"/>
              </a:ext>
            </a:extLst>
          </p:cNvPr>
          <p:cNvSpPr/>
          <p:nvPr/>
        </p:nvSpPr>
        <p:spPr>
          <a:xfrm>
            <a:off x="3127238" y="2735108"/>
            <a:ext cx="8174962" cy="1341911"/>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Theo các tư liệu hiện còn, thể thơ này đạt đến đỉnh cao nghệ thuật trong tác phẩm </a:t>
            </a:r>
            <a:r>
              <a:rPr lang="en-VN" sz="28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Quốc âm thi tập</a:t>
            </a:r>
            <a:r>
              <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của Nguyễn Trãi</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vi-VN" sz="3600" dirty="0">
              <a:solidFill>
                <a:schemeClr val="tx1"/>
              </a:solidFill>
              <a:latin typeface="Calibri" panose="020F0502020204030204" pitchFamily="34" charset="0"/>
              <a:cs typeface="Calibri" panose="020F0502020204030204" pitchFamily="34" charset="0"/>
            </a:endParaRPr>
          </a:p>
        </p:txBody>
      </p:sp>
      <p:pic>
        <p:nvPicPr>
          <p:cNvPr id="1026" name="Picture 2" descr="Cuộc đời và sự nghiệp của Nguyễn Trãi [Truyện kể danh nhân] - LichSu.Org">
            <a:extLst>
              <a:ext uri="{FF2B5EF4-FFF2-40B4-BE49-F238E27FC236}">
                <a16:creationId xmlns:a16="http://schemas.microsoft.com/office/drawing/2014/main" id="{290D0DF0-1E9E-A342-A446-D06ED6434F0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394" b="95915" l="9200" r="90000">
                        <a14:foregroundMark x1="22400" y1="14565" x2="29400" y2="30195"/>
                        <a14:foregroundMark x1="29400" y1="30195" x2="29400" y2="71758"/>
                        <a14:foregroundMark x1="29400" y1="71758" x2="21500" y2="97691"/>
                        <a14:foregroundMark x1="21500" y1="97691" x2="33400" y2="98579"/>
                        <a14:foregroundMark x1="33400" y1="98579" x2="42200" y2="97336"/>
                        <a14:foregroundMark x1="42200" y1="97336" x2="38100" y2="80639"/>
                        <a14:foregroundMark x1="38100" y1="80639" x2="30900" y2="69272"/>
                        <a14:foregroundMark x1="30900" y1="69272" x2="13800" y2="80107"/>
                        <a14:foregroundMark x1="13800" y1="80107" x2="9200" y2="78863"/>
                        <a14:foregroundMark x1="18400" y1="93428" x2="27100" y2="98224"/>
                        <a14:foregroundMark x1="27100" y1="98224" x2="35300" y2="98224"/>
                        <a14:foregroundMark x1="35300" y1="98224" x2="42700" y2="91297"/>
                        <a14:foregroundMark x1="42700" y1="91297" x2="40800" y2="74423"/>
                        <a14:foregroundMark x1="40800" y1="74423" x2="39200" y2="69272"/>
                        <a14:foregroundMark x1="24300" y1="95737" x2="33400" y2="95915"/>
                        <a14:foregroundMark x1="33400" y1="95915" x2="37000" y2="94849"/>
                        <a14:foregroundMark x1="24600" y1="13677" x2="27800" y2="7460"/>
                        <a14:foregroundMark x1="21600" y1="10302" x2="23000" y2="6394"/>
                      </a14:backgroundRemoval>
                    </a14:imgEffect>
                  </a14:imgLayer>
                </a14:imgProps>
              </a:ext>
              <a:ext uri="{28A0092B-C50C-407E-A947-70E740481C1C}">
                <a14:useLocalDpi xmlns:a14="http://schemas.microsoft.com/office/drawing/2010/main" val="0"/>
              </a:ext>
            </a:extLst>
          </a:blip>
          <a:srcRect/>
          <a:stretch>
            <a:fillRect/>
          </a:stretch>
        </p:blipFill>
        <p:spPr bwMode="auto">
          <a:xfrm>
            <a:off x="158476" y="3515096"/>
            <a:ext cx="5937524" cy="334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21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7D7C4BC-7C08-45B0-ABDE-0755B1BDA8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263" t="-4869"/>
          <a:stretch/>
        </p:blipFill>
        <p:spPr>
          <a:xfrm flipH="1">
            <a:off x="-227509" y="0"/>
            <a:ext cx="2412155" cy="2735108"/>
          </a:xfrm>
          <a:prstGeom prst="rect">
            <a:avLst/>
          </a:prstGeom>
        </p:spPr>
      </p:pic>
      <p:sp>
        <p:nvSpPr>
          <p:cNvPr id="6" name="文本框 5">
            <a:extLst>
              <a:ext uri="{FF2B5EF4-FFF2-40B4-BE49-F238E27FC236}">
                <a16:creationId xmlns:a16="http://schemas.microsoft.com/office/drawing/2014/main" id="{8B246847-C932-434C-BDB0-DA2247B22CF8}"/>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latin typeface="Calibri" panose="020F0502020204030204" pitchFamily="34" charset="0"/>
                <a:ea typeface="新蒂文徵明體" panose="03000409000000000000" pitchFamily="65" charset="-120"/>
                <a:cs typeface="Calibri" panose="020F0502020204030204" pitchFamily="34" charset="0"/>
              </a:rPr>
              <a:t>I. TÌM HIỂU CHUNG</a:t>
            </a:r>
            <a:endParaRPr lang="zh-CN" altLang="en-US" sz="2800" b="1" dirty="0">
              <a:latin typeface="Calibri" panose="020F0502020204030204" pitchFamily="34" charset="0"/>
              <a:ea typeface="新蒂文徵明體" panose="03000409000000000000" pitchFamily="65" charset="-120"/>
              <a:cs typeface="Calibri" panose="020F0502020204030204" pitchFamily="34" charset="0"/>
            </a:endParaRPr>
          </a:p>
        </p:txBody>
      </p:sp>
      <p:sp>
        <p:nvSpPr>
          <p:cNvPr id="7" name="TextBox 6">
            <a:extLst>
              <a:ext uri="{FF2B5EF4-FFF2-40B4-BE49-F238E27FC236}">
                <a16:creationId xmlns:a16="http://schemas.microsoft.com/office/drawing/2014/main" id="{586EBFA1-01FE-4C4A-823A-30D7C1F99043}"/>
              </a:ext>
            </a:extLst>
          </p:cNvPr>
          <p:cNvSpPr txBox="1"/>
          <p:nvPr/>
        </p:nvSpPr>
        <p:spPr>
          <a:xfrm>
            <a:off x="2184646" y="1031628"/>
            <a:ext cx="8009907" cy="671851"/>
          </a:xfrm>
          <a:prstGeom prst="rect">
            <a:avLst/>
          </a:prstGeom>
          <a:noFill/>
        </p:spPr>
        <p:txBody>
          <a:bodyPr wrap="square">
            <a:spAutoFit/>
          </a:bodyPr>
          <a:lstStyle/>
          <a:p>
            <a:pPr>
              <a:lnSpc>
                <a:spcPct val="150000"/>
              </a:lnSpc>
            </a:pPr>
            <a:r>
              <a:rPr lang="vi-VN" sz="2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2. Gương báu khuyên răn</a:t>
            </a:r>
            <a:endPar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C3BE2F08-8701-4E4D-B9BE-49480056B641}"/>
              </a:ext>
            </a:extLst>
          </p:cNvPr>
          <p:cNvSpPr txBox="1"/>
          <p:nvPr/>
        </p:nvSpPr>
        <p:spPr>
          <a:xfrm>
            <a:off x="2184646" y="1703479"/>
            <a:ext cx="6210794" cy="671851"/>
          </a:xfrm>
          <a:prstGeom prst="rect">
            <a:avLst/>
          </a:prstGeom>
          <a:noFill/>
        </p:spPr>
        <p:txBody>
          <a:bodyPr wrap="square">
            <a:spAutoFit/>
          </a:bodyPr>
          <a:lstStyle/>
          <a:p>
            <a:pPr algn="just">
              <a:lnSpc>
                <a:spcPct val="150000"/>
              </a:lnSpc>
            </a:pPr>
            <a:r>
              <a:rPr lang="vi-VN" sz="2800" b="1" i="1" dirty="0">
                <a:effectLst/>
                <a:latin typeface="Calibri" panose="020F0502020204030204" pitchFamily="34" charset="0"/>
                <a:ea typeface="Times New Roman" panose="02020603050405020304" pitchFamily="18" charset="0"/>
                <a:cs typeface="Calibri" panose="020F0502020204030204" pitchFamily="34" charset="0"/>
              </a:rPr>
              <a:t>a. Vị trí, xuất xứ:</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ounded Rectangle 1">
            <a:extLst>
              <a:ext uri="{FF2B5EF4-FFF2-40B4-BE49-F238E27FC236}">
                <a16:creationId xmlns:a16="http://schemas.microsoft.com/office/drawing/2014/main" id="{2AF89502-A2E6-764B-8AFA-06DC1B272072}"/>
              </a:ext>
            </a:extLst>
          </p:cNvPr>
          <p:cNvSpPr/>
          <p:nvPr/>
        </p:nvSpPr>
        <p:spPr>
          <a:xfrm>
            <a:off x="320842" y="3394149"/>
            <a:ext cx="4263515" cy="680692"/>
          </a:xfrm>
          <a:prstGeom prst="round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Gương báu khuyên răn (bài 43)</a:t>
            </a:r>
            <a:endParaRPr lang="vi-VN" sz="2400" b="1" dirty="0">
              <a:solidFill>
                <a:srgbClr val="C00000"/>
              </a:solidFill>
            </a:endParaRPr>
          </a:p>
        </p:txBody>
      </p:sp>
      <p:sp>
        <p:nvSpPr>
          <p:cNvPr id="10" name="Rounded Rectangle 9">
            <a:extLst>
              <a:ext uri="{FF2B5EF4-FFF2-40B4-BE49-F238E27FC236}">
                <a16:creationId xmlns:a16="http://schemas.microsoft.com/office/drawing/2014/main" id="{8A5AAFFC-A2A5-074A-8675-0D1630481965}"/>
              </a:ext>
            </a:extLst>
          </p:cNvPr>
          <p:cNvSpPr/>
          <p:nvPr/>
        </p:nvSpPr>
        <p:spPr>
          <a:xfrm>
            <a:off x="5424616" y="2394762"/>
            <a:ext cx="6446542" cy="680692"/>
          </a:xfrm>
          <a:prstGeom prst="roundRect">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accent6">
                    <a:lumMod val="50000"/>
                  </a:schemeClr>
                </a:solidFill>
                <a:latin typeface="Calibri" panose="020F0502020204030204" pitchFamily="34" charset="0"/>
                <a:ea typeface="Times New Roman" panose="02020603050405020304" pitchFamily="18" charset="0"/>
                <a:cs typeface="Calibri" panose="020F0502020204030204" pitchFamily="34" charset="0"/>
              </a:rPr>
              <a:t>T</a:t>
            </a:r>
            <a:r>
              <a:rPr lang="vi-VN" sz="28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hất ngôn xen lục ngôn</a:t>
            </a:r>
            <a:endParaRPr lang="vi-VN" sz="2800" b="1" dirty="0">
              <a:solidFill>
                <a:schemeClr val="accent6">
                  <a:lumMod val="50000"/>
                </a:schemeClr>
              </a:solidFill>
            </a:endParaRPr>
          </a:p>
        </p:txBody>
      </p:sp>
      <p:sp>
        <p:nvSpPr>
          <p:cNvPr id="11" name="Rounded Rectangle 10">
            <a:extLst>
              <a:ext uri="{FF2B5EF4-FFF2-40B4-BE49-F238E27FC236}">
                <a16:creationId xmlns:a16="http://schemas.microsoft.com/office/drawing/2014/main" id="{5336E857-5AD8-D441-A4EC-1707B0314F2D}"/>
              </a:ext>
            </a:extLst>
          </p:cNvPr>
          <p:cNvSpPr/>
          <p:nvPr/>
        </p:nvSpPr>
        <p:spPr>
          <a:xfrm>
            <a:off x="5424616" y="3394149"/>
            <a:ext cx="6446542" cy="680692"/>
          </a:xfrm>
          <a:prstGeom prst="roundRect">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Quốc âm thi tập</a:t>
            </a:r>
            <a:endParaRPr lang="vi-VN" sz="2800" b="1" dirty="0">
              <a:solidFill>
                <a:schemeClr val="accent6">
                  <a:lumMod val="50000"/>
                </a:schemeClr>
              </a:solidFill>
            </a:endParaRPr>
          </a:p>
        </p:txBody>
      </p:sp>
      <p:sp>
        <p:nvSpPr>
          <p:cNvPr id="12" name="Rounded Rectangle 11">
            <a:extLst>
              <a:ext uri="{FF2B5EF4-FFF2-40B4-BE49-F238E27FC236}">
                <a16:creationId xmlns:a16="http://schemas.microsoft.com/office/drawing/2014/main" id="{7B708CE6-C39D-A247-9870-0185FEB64B1A}"/>
              </a:ext>
            </a:extLst>
          </p:cNvPr>
          <p:cNvSpPr/>
          <p:nvPr/>
        </p:nvSpPr>
        <p:spPr>
          <a:xfrm>
            <a:off x="5424616" y="4393285"/>
            <a:ext cx="6446542" cy="1896304"/>
          </a:xfrm>
          <a:prstGeom prst="roundRect">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accent6">
                    <a:lumMod val="50000"/>
                  </a:schemeClr>
                </a:solidFill>
                <a:latin typeface="Calibri" panose="020F0502020204030204" pitchFamily="34" charset="0"/>
                <a:ea typeface="Times New Roman" panose="02020603050405020304" pitchFamily="18" charset="0"/>
                <a:cs typeface="Calibri" panose="020F0502020204030204" pitchFamily="34" charset="0"/>
              </a:rPr>
              <a:t>N</a:t>
            </a:r>
            <a:r>
              <a:rPr lang="vi-VN" sz="28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ội dung giáo huấn nhưng đồng thời thể hiện tình yêu thiên nhiên, khát vọng về một đất nước phồn vinh, cuộc sống ấm no cho người dân…</a:t>
            </a:r>
            <a:endParaRPr lang="vi-VN" sz="2800" b="1" dirty="0">
              <a:solidFill>
                <a:schemeClr val="accent6">
                  <a:lumMod val="50000"/>
                </a:schemeClr>
              </a:solidFill>
            </a:endParaRPr>
          </a:p>
        </p:txBody>
      </p:sp>
      <p:cxnSp>
        <p:nvCxnSpPr>
          <p:cNvPr id="5" name="Straight Arrow Connector 4">
            <a:extLst>
              <a:ext uri="{FF2B5EF4-FFF2-40B4-BE49-F238E27FC236}">
                <a16:creationId xmlns:a16="http://schemas.microsoft.com/office/drawing/2014/main" id="{D62741FE-A140-DB46-AEFF-2B0AD3B8782A}"/>
              </a:ext>
            </a:extLst>
          </p:cNvPr>
          <p:cNvCxnSpPr>
            <a:stCxn id="2" idx="3"/>
            <a:endCxn id="10" idx="1"/>
          </p:cNvCxnSpPr>
          <p:nvPr/>
        </p:nvCxnSpPr>
        <p:spPr>
          <a:xfrm flipV="1">
            <a:off x="4584357" y="2735108"/>
            <a:ext cx="840259" cy="999387"/>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E5C43B2-1998-424B-BB26-CB8FA76D4D89}"/>
              </a:ext>
            </a:extLst>
          </p:cNvPr>
          <p:cNvCxnSpPr>
            <a:cxnSpLocks/>
            <a:stCxn id="2" idx="3"/>
            <a:endCxn id="11" idx="1"/>
          </p:cNvCxnSpPr>
          <p:nvPr/>
        </p:nvCxnSpPr>
        <p:spPr>
          <a:xfrm>
            <a:off x="4584357" y="3734495"/>
            <a:ext cx="840259" cy="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05BD7A9-B018-814E-BE3F-74E6AA352EB7}"/>
              </a:ext>
            </a:extLst>
          </p:cNvPr>
          <p:cNvCxnSpPr>
            <a:cxnSpLocks/>
            <a:stCxn id="2" idx="3"/>
            <a:endCxn id="12" idx="1"/>
          </p:cNvCxnSpPr>
          <p:nvPr/>
        </p:nvCxnSpPr>
        <p:spPr>
          <a:xfrm>
            <a:off x="4584357" y="3734495"/>
            <a:ext cx="840259" cy="1606942"/>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07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7D7C4BC-7C08-45B0-ABDE-0755B1BDA8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263" t="-4869"/>
          <a:stretch/>
        </p:blipFill>
        <p:spPr>
          <a:xfrm flipH="1">
            <a:off x="-227509" y="0"/>
            <a:ext cx="2412155" cy="2735108"/>
          </a:xfrm>
          <a:prstGeom prst="rect">
            <a:avLst/>
          </a:prstGeom>
        </p:spPr>
      </p:pic>
      <p:sp>
        <p:nvSpPr>
          <p:cNvPr id="6" name="文本框 5">
            <a:extLst>
              <a:ext uri="{FF2B5EF4-FFF2-40B4-BE49-F238E27FC236}">
                <a16:creationId xmlns:a16="http://schemas.microsoft.com/office/drawing/2014/main" id="{8B246847-C932-434C-BDB0-DA2247B22CF8}"/>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latin typeface="Calibri" panose="020F0502020204030204" pitchFamily="34" charset="0"/>
                <a:ea typeface="新蒂文徵明體" panose="03000409000000000000" pitchFamily="65" charset="-120"/>
                <a:cs typeface="Calibri" panose="020F0502020204030204" pitchFamily="34" charset="0"/>
              </a:rPr>
              <a:t>I. TÌM HIỂU CHUNG</a:t>
            </a:r>
            <a:endParaRPr lang="zh-CN" altLang="en-US" sz="2800" b="1" dirty="0">
              <a:latin typeface="Calibri" panose="020F0502020204030204" pitchFamily="34" charset="0"/>
              <a:ea typeface="新蒂文徵明體" panose="03000409000000000000" pitchFamily="65" charset="-120"/>
              <a:cs typeface="Calibri" panose="020F0502020204030204" pitchFamily="34" charset="0"/>
            </a:endParaRPr>
          </a:p>
        </p:txBody>
      </p:sp>
      <p:sp>
        <p:nvSpPr>
          <p:cNvPr id="7" name="TextBox 6">
            <a:extLst>
              <a:ext uri="{FF2B5EF4-FFF2-40B4-BE49-F238E27FC236}">
                <a16:creationId xmlns:a16="http://schemas.microsoft.com/office/drawing/2014/main" id="{586EBFA1-01FE-4C4A-823A-30D7C1F99043}"/>
              </a:ext>
            </a:extLst>
          </p:cNvPr>
          <p:cNvSpPr txBox="1"/>
          <p:nvPr/>
        </p:nvSpPr>
        <p:spPr>
          <a:xfrm>
            <a:off x="2184646" y="1031628"/>
            <a:ext cx="8009907" cy="671851"/>
          </a:xfrm>
          <a:prstGeom prst="rect">
            <a:avLst/>
          </a:prstGeom>
          <a:noFill/>
        </p:spPr>
        <p:txBody>
          <a:bodyPr wrap="square">
            <a:spAutoFit/>
          </a:bodyPr>
          <a:lstStyle/>
          <a:p>
            <a:pPr>
              <a:lnSpc>
                <a:spcPct val="150000"/>
              </a:lnSpc>
            </a:pPr>
            <a:r>
              <a:rPr lang="vi-VN" sz="2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2. Gương báu khuyên răn</a:t>
            </a:r>
            <a:endPar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C3BE2F08-8701-4E4D-B9BE-49480056B641}"/>
              </a:ext>
            </a:extLst>
          </p:cNvPr>
          <p:cNvSpPr txBox="1"/>
          <p:nvPr/>
        </p:nvSpPr>
        <p:spPr>
          <a:xfrm>
            <a:off x="2184646" y="1811769"/>
            <a:ext cx="6210794" cy="671851"/>
          </a:xfrm>
          <a:prstGeom prst="rect">
            <a:avLst/>
          </a:prstGeom>
          <a:noFill/>
        </p:spPr>
        <p:txBody>
          <a:bodyPr wrap="square">
            <a:spAutoFit/>
          </a:bodyPr>
          <a:lstStyle/>
          <a:p>
            <a:pPr algn="just">
              <a:lnSpc>
                <a:spcPct val="150000"/>
              </a:lnSpc>
            </a:pPr>
            <a:r>
              <a:rPr lang="vi-VN"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 Bố cục:</a:t>
            </a:r>
            <a:endParaRPr lang="en-VN"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3E42AAEC-2A3D-D543-9671-3F5D621FC510}"/>
              </a:ext>
            </a:extLst>
          </p:cNvPr>
          <p:cNvPicPr>
            <a:picLocks noChangeAspect="1"/>
          </p:cNvPicPr>
          <p:nvPr/>
        </p:nvPicPr>
        <p:blipFill>
          <a:blip r:embed="rId4"/>
          <a:stretch>
            <a:fillRect/>
          </a:stretch>
        </p:blipFill>
        <p:spPr>
          <a:xfrm>
            <a:off x="4017159" y="2175228"/>
            <a:ext cx="6575631" cy="4261514"/>
          </a:xfrm>
          <a:prstGeom prst="rect">
            <a:avLst/>
          </a:prstGeom>
        </p:spPr>
      </p:pic>
    </p:spTree>
    <p:extLst>
      <p:ext uri="{BB962C8B-B14F-4D97-AF65-F5344CB8AC3E}">
        <p14:creationId xmlns:p14="http://schemas.microsoft.com/office/powerpoint/2010/main" val="319112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7D7C4BC-7C08-45B0-ABDE-0755B1BDA8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263" t="-4869"/>
          <a:stretch/>
        </p:blipFill>
        <p:spPr>
          <a:xfrm flipH="1">
            <a:off x="-227509" y="0"/>
            <a:ext cx="2412155" cy="2735108"/>
          </a:xfrm>
          <a:prstGeom prst="rect">
            <a:avLst/>
          </a:prstGeom>
        </p:spPr>
      </p:pic>
      <p:sp>
        <p:nvSpPr>
          <p:cNvPr id="6" name="文本框 5">
            <a:extLst>
              <a:ext uri="{FF2B5EF4-FFF2-40B4-BE49-F238E27FC236}">
                <a16:creationId xmlns:a16="http://schemas.microsoft.com/office/drawing/2014/main" id="{8B246847-C932-434C-BDB0-DA2247B22CF8}"/>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latin typeface="Calibri" panose="020F0502020204030204" pitchFamily="34" charset="0"/>
                <a:ea typeface="新蒂文徵明體" panose="03000409000000000000" pitchFamily="65" charset="-120"/>
                <a:cs typeface="Calibri" panose="020F0502020204030204" pitchFamily="34" charset="0"/>
              </a:rPr>
              <a:t>I. TÌM HIỂU CHUNG</a:t>
            </a:r>
            <a:endParaRPr lang="zh-CN" altLang="en-US" sz="2800" b="1" dirty="0">
              <a:latin typeface="Calibri" panose="020F0502020204030204" pitchFamily="34" charset="0"/>
              <a:ea typeface="新蒂文徵明體" panose="03000409000000000000" pitchFamily="65" charset="-120"/>
              <a:cs typeface="Calibri" panose="020F0502020204030204" pitchFamily="34" charset="0"/>
            </a:endParaRPr>
          </a:p>
        </p:txBody>
      </p:sp>
      <p:sp>
        <p:nvSpPr>
          <p:cNvPr id="7" name="TextBox 6">
            <a:extLst>
              <a:ext uri="{FF2B5EF4-FFF2-40B4-BE49-F238E27FC236}">
                <a16:creationId xmlns:a16="http://schemas.microsoft.com/office/drawing/2014/main" id="{586EBFA1-01FE-4C4A-823A-30D7C1F99043}"/>
              </a:ext>
            </a:extLst>
          </p:cNvPr>
          <p:cNvSpPr txBox="1"/>
          <p:nvPr/>
        </p:nvSpPr>
        <p:spPr>
          <a:xfrm>
            <a:off x="2184646" y="1031628"/>
            <a:ext cx="8009907" cy="671851"/>
          </a:xfrm>
          <a:prstGeom prst="rect">
            <a:avLst/>
          </a:prstGeom>
          <a:noFill/>
        </p:spPr>
        <p:txBody>
          <a:bodyPr wrap="square">
            <a:spAutoFit/>
          </a:bodyPr>
          <a:lstStyle/>
          <a:p>
            <a:pPr>
              <a:lnSpc>
                <a:spcPct val="150000"/>
              </a:lnSpc>
            </a:pPr>
            <a:r>
              <a:rPr lang="vi-VN" sz="2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2. Gương báu khuyên răn</a:t>
            </a:r>
            <a:endPar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C3BE2F08-8701-4E4D-B9BE-49480056B641}"/>
              </a:ext>
            </a:extLst>
          </p:cNvPr>
          <p:cNvSpPr txBox="1"/>
          <p:nvPr/>
        </p:nvSpPr>
        <p:spPr>
          <a:xfrm>
            <a:off x="2184646" y="1811769"/>
            <a:ext cx="6210794" cy="671851"/>
          </a:xfrm>
          <a:prstGeom prst="rect">
            <a:avLst/>
          </a:prstGeom>
          <a:noFill/>
        </p:spPr>
        <p:txBody>
          <a:bodyPr wrap="square">
            <a:spAutoFit/>
          </a:bodyPr>
          <a:lstStyle/>
          <a:p>
            <a:pPr algn="just">
              <a:lnSpc>
                <a:spcPct val="150000"/>
              </a:lnSpc>
            </a:pPr>
            <a:r>
              <a:rPr lang="vi-VN"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 Bố cục:</a:t>
            </a:r>
            <a:endParaRPr lang="en-VN"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3" name="Diagram 2">
            <a:extLst>
              <a:ext uri="{FF2B5EF4-FFF2-40B4-BE49-F238E27FC236}">
                <a16:creationId xmlns:a16="http://schemas.microsoft.com/office/drawing/2014/main" id="{D2BE0300-A251-1D4F-AEE7-3651A7827E51}"/>
              </a:ext>
            </a:extLst>
          </p:cNvPr>
          <p:cNvGraphicFramePr/>
          <p:nvPr>
            <p:extLst>
              <p:ext uri="{D42A27DB-BD31-4B8C-83A1-F6EECF244321}">
                <p14:modId xmlns:p14="http://schemas.microsoft.com/office/powerpoint/2010/main" val="730918058"/>
              </p:ext>
            </p:extLst>
          </p:nvPr>
        </p:nvGraphicFramePr>
        <p:xfrm>
          <a:off x="521477" y="2591910"/>
          <a:ext cx="11270719" cy="39413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87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821046" y="2855576"/>
            <a:ext cx="5562600" cy="1384300"/>
          </a:xfrm>
          <a:prstGeom prst="rect">
            <a:avLst/>
          </a:prstGeom>
          <a:noFill/>
        </p:spPr>
        <p:txBody>
          <a:bodyPr lIns="91424" tIns="45712" rIns="91424" bIns="45712">
            <a:spAutoFit/>
          </a:bodyPr>
          <a:lstStyle/>
          <a:p>
            <a:pPr marL="457120" indent="-457120" fontAlgn="base">
              <a:spcBef>
                <a:spcPct val="0"/>
              </a:spcBef>
              <a:spcAft>
                <a:spcPct val="0"/>
              </a:spcAft>
              <a:buFontTx/>
              <a:buChar char="-"/>
              <a:defRPr/>
            </a:pPr>
            <a:r>
              <a:rPr lang="en-US" sz="2800" b="1" dirty="0" err="1">
                <a:solidFill>
                  <a:srgbClr val="497EBF">
                    <a:lumMod val="75000"/>
                  </a:srgbClr>
                </a:solidFill>
                <a:latin typeface="Times New Roman" pitchFamily="18" charset="0"/>
              </a:rPr>
              <a:t>Rồi</a:t>
            </a:r>
            <a:r>
              <a:rPr lang="en-US" sz="2800" b="1" dirty="0">
                <a:solidFill>
                  <a:srgbClr val="497EBF">
                    <a:lumMod val="75000"/>
                  </a:srgbClr>
                </a:solidFill>
                <a:latin typeface="Times New Roman" pitchFamily="18" charset="0"/>
              </a:rPr>
              <a:t>: </a:t>
            </a:r>
            <a:r>
              <a:rPr lang="en-US" sz="2800" b="1" dirty="0" err="1">
                <a:solidFill>
                  <a:srgbClr val="497EBF">
                    <a:lumMod val="75000"/>
                  </a:srgbClr>
                </a:solidFill>
                <a:latin typeface="Times New Roman" pitchFamily="18" charset="0"/>
              </a:rPr>
              <a:t>rỗi</a:t>
            </a:r>
            <a:r>
              <a:rPr lang="en-US" sz="2800" b="1" dirty="0">
                <a:solidFill>
                  <a:srgbClr val="497EBF">
                    <a:lumMod val="75000"/>
                  </a:srgbClr>
                </a:solidFill>
                <a:latin typeface="Times New Roman" pitchFamily="18" charset="0"/>
              </a:rPr>
              <a:t> </a:t>
            </a:r>
            <a:r>
              <a:rPr lang="en-US" sz="2800" b="1" dirty="0" err="1">
                <a:solidFill>
                  <a:srgbClr val="497EBF">
                    <a:lumMod val="75000"/>
                  </a:srgbClr>
                </a:solidFill>
                <a:latin typeface="Times New Roman" pitchFamily="18" charset="0"/>
              </a:rPr>
              <a:t>rãi</a:t>
            </a:r>
            <a:endParaRPr lang="en-US" sz="2800" b="1" dirty="0">
              <a:solidFill>
                <a:srgbClr val="497EBF">
                  <a:lumMod val="75000"/>
                </a:srgbClr>
              </a:solidFill>
              <a:latin typeface="Times New Roman" pitchFamily="18" charset="0"/>
            </a:endParaRPr>
          </a:p>
          <a:p>
            <a:pPr marL="457120" indent="-457120" fontAlgn="base">
              <a:spcBef>
                <a:spcPct val="0"/>
              </a:spcBef>
              <a:spcAft>
                <a:spcPct val="0"/>
              </a:spcAft>
              <a:buFontTx/>
              <a:buChar char="-"/>
              <a:defRPr/>
            </a:pPr>
            <a:r>
              <a:rPr lang="en-US" sz="2800" b="1" dirty="0" err="1">
                <a:solidFill>
                  <a:srgbClr val="497EBF">
                    <a:lumMod val="75000"/>
                  </a:srgbClr>
                </a:solidFill>
                <a:latin typeface="Times New Roman" pitchFamily="18" charset="0"/>
              </a:rPr>
              <a:t>Ngày</a:t>
            </a:r>
            <a:r>
              <a:rPr lang="en-US" sz="2800" b="1" dirty="0">
                <a:solidFill>
                  <a:srgbClr val="497EBF">
                    <a:lumMod val="75000"/>
                  </a:srgbClr>
                </a:solidFill>
                <a:latin typeface="Times New Roman" pitchFamily="18" charset="0"/>
              </a:rPr>
              <a:t> </a:t>
            </a:r>
            <a:r>
              <a:rPr lang="en-US" sz="2800" b="1" dirty="0" err="1">
                <a:solidFill>
                  <a:srgbClr val="497EBF">
                    <a:lumMod val="75000"/>
                  </a:srgbClr>
                </a:solidFill>
                <a:latin typeface="Times New Roman" pitchFamily="18" charset="0"/>
              </a:rPr>
              <a:t>trường</a:t>
            </a:r>
            <a:r>
              <a:rPr lang="en-US" sz="2800" b="1" dirty="0">
                <a:solidFill>
                  <a:srgbClr val="497EBF">
                    <a:lumMod val="75000"/>
                  </a:srgbClr>
                </a:solidFill>
                <a:latin typeface="Times New Roman" pitchFamily="18" charset="0"/>
              </a:rPr>
              <a:t>: </a:t>
            </a:r>
            <a:r>
              <a:rPr lang="en-US" sz="2800" b="1" dirty="0" err="1">
                <a:solidFill>
                  <a:srgbClr val="497EBF">
                    <a:lumMod val="75000"/>
                  </a:srgbClr>
                </a:solidFill>
                <a:latin typeface="Times New Roman" pitchFamily="18" charset="0"/>
              </a:rPr>
              <a:t>ngày</a:t>
            </a:r>
            <a:r>
              <a:rPr lang="en-US" sz="2800" b="1" dirty="0">
                <a:solidFill>
                  <a:srgbClr val="497EBF">
                    <a:lumMod val="75000"/>
                  </a:srgbClr>
                </a:solidFill>
                <a:latin typeface="Times New Roman" pitchFamily="18" charset="0"/>
              </a:rPr>
              <a:t> </a:t>
            </a:r>
            <a:r>
              <a:rPr lang="en-US" sz="2800" b="1" dirty="0" err="1">
                <a:solidFill>
                  <a:srgbClr val="497EBF">
                    <a:lumMod val="75000"/>
                  </a:srgbClr>
                </a:solidFill>
                <a:latin typeface="Times New Roman" pitchFamily="18" charset="0"/>
              </a:rPr>
              <a:t>dài</a:t>
            </a:r>
            <a:endParaRPr lang="en-US" sz="2800" b="1" dirty="0">
              <a:solidFill>
                <a:srgbClr val="497EBF">
                  <a:lumMod val="75000"/>
                </a:srgbClr>
              </a:solidFill>
              <a:latin typeface="Times New Roman" pitchFamily="18" charset="0"/>
            </a:endParaRPr>
          </a:p>
          <a:p>
            <a:pPr marL="457120" indent="-457120" fontAlgn="base">
              <a:spcBef>
                <a:spcPct val="0"/>
              </a:spcBef>
              <a:spcAft>
                <a:spcPct val="0"/>
              </a:spcAft>
              <a:buFontTx/>
              <a:buChar char="-"/>
              <a:defRPr/>
            </a:pPr>
            <a:r>
              <a:rPr lang="en-US" sz="2800" b="1" dirty="0" err="1">
                <a:solidFill>
                  <a:srgbClr val="497EBF">
                    <a:lumMod val="75000"/>
                  </a:srgbClr>
                </a:solidFill>
                <a:latin typeface="Times New Roman" pitchFamily="18" charset="0"/>
              </a:rPr>
              <a:t>Hóng</a:t>
            </a:r>
            <a:r>
              <a:rPr lang="en-US" sz="2800" b="1" dirty="0">
                <a:solidFill>
                  <a:srgbClr val="497EBF">
                    <a:lumMod val="75000"/>
                  </a:srgbClr>
                </a:solidFill>
                <a:latin typeface="Times New Roman" pitchFamily="18" charset="0"/>
              </a:rPr>
              <a:t> </a:t>
            </a:r>
            <a:r>
              <a:rPr lang="en-US" sz="2800" b="1" dirty="0" err="1">
                <a:solidFill>
                  <a:srgbClr val="497EBF">
                    <a:lumMod val="75000"/>
                  </a:srgbClr>
                </a:solidFill>
                <a:latin typeface="Times New Roman" pitchFamily="18" charset="0"/>
              </a:rPr>
              <a:t>mát</a:t>
            </a:r>
            <a:r>
              <a:rPr lang="en-US" sz="2800" b="1" dirty="0">
                <a:solidFill>
                  <a:srgbClr val="497EBF">
                    <a:lumMod val="75000"/>
                  </a:srgbClr>
                </a:solidFill>
                <a:latin typeface="Times New Roman" pitchFamily="18" charset="0"/>
              </a:rPr>
              <a:t> </a:t>
            </a:r>
          </a:p>
        </p:txBody>
      </p:sp>
      <p:sp>
        <p:nvSpPr>
          <p:cNvPr id="6" name="TextBox 5"/>
          <p:cNvSpPr txBox="1"/>
          <p:nvPr/>
        </p:nvSpPr>
        <p:spPr>
          <a:xfrm>
            <a:off x="2233468" y="4590505"/>
            <a:ext cx="5080000" cy="954091"/>
          </a:xfrm>
          <a:prstGeom prst="rect">
            <a:avLst/>
          </a:prstGeom>
          <a:noFill/>
          <a:ln>
            <a:solidFill>
              <a:srgbClr val="92D050"/>
            </a:solidFill>
          </a:ln>
        </p:spPr>
        <p:txBody>
          <a:bodyPr lIns="91424" tIns="45712" rIns="91424" bIns="45712">
            <a:spAutoFit/>
          </a:bodyPr>
          <a:lstStyle/>
          <a:p>
            <a:pPr algn="just" fontAlgn="base">
              <a:spcBef>
                <a:spcPct val="0"/>
              </a:spcBef>
              <a:spcAft>
                <a:spcPct val="0"/>
              </a:spcAft>
              <a:defRPr/>
            </a:pPr>
            <a:r>
              <a:rPr lang="en-US" sz="2800" b="1" i="1" dirty="0" err="1">
                <a:solidFill>
                  <a:srgbClr val="185E25">
                    <a:lumMod val="50000"/>
                  </a:srgbClr>
                </a:solidFill>
                <a:latin typeface="Times New Roman" pitchFamily="18" charset="0"/>
              </a:rPr>
              <a:t>Tâm</a:t>
            </a:r>
            <a:r>
              <a:rPr lang="en-US" sz="2800" b="1" i="1" dirty="0">
                <a:solidFill>
                  <a:srgbClr val="185E25">
                    <a:lumMod val="50000"/>
                  </a:srgbClr>
                </a:solidFill>
                <a:latin typeface="Times New Roman" pitchFamily="18" charset="0"/>
              </a:rPr>
              <a:t> </a:t>
            </a:r>
            <a:r>
              <a:rPr lang="en-US" sz="2800" b="1" i="1" dirty="0" err="1">
                <a:solidFill>
                  <a:srgbClr val="185E25">
                    <a:lumMod val="50000"/>
                  </a:srgbClr>
                </a:solidFill>
                <a:latin typeface="Times New Roman" pitchFamily="18" charset="0"/>
              </a:rPr>
              <a:t>thế</a:t>
            </a:r>
            <a:r>
              <a:rPr lang="en-US" sz="2800" b="1" i="1" dirty="0">
                <a:solidFill>
                  <a:srgbClr val="185E25">
                    <a:lumMod val="50000"/>
                  </a:srgbClr>
                </a:solidFill>
                <a:latin typeface="Times New Roman" pitchFamily="18" charset="0"/>
              </a:rPr>
              <a:t> an </a:t>
            </a:r>
            <a:r>
              <a:rPr lang="en-US" sz="2800" b="1" i="1" dirty="0" err="1">
                <a:solidFill>
                  <a:srgbClr val="185E25">
                    <a:lumMod val="50000"/>
                  </a:srgbClr>
                </a:solidFill>
                <a:latin typeface="Times New Roman" pitchFamily="18" charset="0"/>
              </a:rPr>
              <a:t>nhàn</a:t>
            </a:r>
            <a:r>
              <a:rPr lang="en-US" sz="2800" b="1" i="1" dirty="0">
                <a:solidFill>
                  <a:srgbClr val="185E25">
                    <a:lumMod val="50000"/>
                  </a:srgbClr>
                </a:solidFill>
                <a:latin typeface="Times New Roman" pitchFamily="18" charset="0"/>
              </a:rPr>
              <a:t>, </a:t>
            </a:r>
            <a:r>
              <a:rPr lang="en-US" sz="2800" b="1" i="1" dirty="0" err="1">
                <a:solidFill>
                  <a:srgbClr val="185E25">
                    <a:lumMod val="50000"/>
                  </a:srgbClr>
                </a:solidFill>
                <a:latin typeface="Times New Roman" pitchFamily="18" charset="0"/>
              </a:rPr>
              <a:t>thảnh</a:t>
            </a:r>
            <a:r>
              <a:rPr lang="en-US" sz="2800" b="1" i="1" dirty="0">
                <a:solidFill>
                  <a:srgbClr val="185E25">
                    <a:lumMod val="50000"/>
                  </a:srgbClr>
                </a:solidFill>
                <a:latin typeface="Times New Roman" pitchFamily="18" charset="0"/>
              </a:rPr>
              <a:t> </a:t>
            </a:r>
            <a:r>
              <a:rPr lang="en-US" sz="2800" b="1" i="1" dirty="0" err="1">
                <a:solidFill>
                  <a:srgbClr val="185E25">
                    <a:lumMod val="50000"/>
                  </a:srgbClr>
                </a:solidFill>
                <a:latin typeface="Times New Roman" pitchFamily="18" charset="0"/>
              </a:rPr>
              <a:t>thơi</a:t>
            </a:r>
            <a:r>
              <a:rPr lang="en-US" sz="2800" b="1" i="1" dirty="0">
                <a:solidFill>
                  <a:srgbClr val="185E25">
                    <a:lumMod val="50000"/>
                  </a:srgbClr>
                </a:solidFill>
                <a:latin typeface="Times New Roman" pitchFamily="18" charset="0"/>
              </a:rPr>
              <a:t> </a:t>
            </a:r>
            <a:r>
              <a:rPr lang="en-US" sz="2800" b="1" i="1" dirty="0" err="1">
                <a:solidFill>
                  <a:srgbClr val="185E25">
                    <a:lumMod val="50000"/>
                  </a:srgbClr>
                </a:solidFill>
                <a:latin typeface="Times New Roman" pitchFamily="18" charset="0"/>
              </a:rPr>
              <a:t>của</a:t>
            </a:r>
            <a:r>
              <a:rPr lang="en-US" sz="2800" b="1" i="1" dirty="0">
                <a:solidFill>
                  <a:srgbClr val="185E25">
                    <a:lumMod val="50000"/>
                  </a:srgbClr>
                </a:solidFill>
                <a:latin typeface="Times New Roman" pitchFamily="18" charset="0"/>
              </a:rPr>
              <a:t> </a:t>
            </a:r>
            <a:r>
              <a:rPr lang="en-US" sz="2800" b="1" i="1" dirty="0" err="1">
                <a:solidFill>
                  <a:srgbClr val="185E25">
                    <a:lumMod val="50000"/>
                  </a:srgbClr>
                </a:solidFill>
                <a:latin typeface="Times New Roman" pitchFamily="18" charset="0"/>
              </a:rPr>
              <a:t>nhà</a:t>
            </a:r>
            <a:r>
              <a:rPr lang="en-US" sz="2800" b="1" i="1" dirty="0">
                <a:solidFill>
                  <a:srgbClr val="185E25">
                    <a:lumMod val="50000"/>
                  </a:srgbClr>
                </a:solidFill>
                <a:latin typeface="Times New Roman" pitchFamily="18" charset="0"/>
              </a:rPr>
              <a:t> </a:t>
            </a:r>
            <a:r>
              <a:rPr lang="en-US" sz="2800" b="1" i="1" dirty="0" err="1">
                <a:solidFill>
                  <a:srgbClr val="185E25">
                    <a:lumMod val="50000"/>
                  </a:srgbClr>
                </a:solidFill>
                <a:latin typeface="Times New Roman" pitchFamily="18" charset="0"/>
              </a:rPr>
              <a:t>thơ</a:t>
            </a:r>
            <a:r>
              <a:rPr lang="en-US" sz="2800" b="1" i="1" dirty="0">
                <a:solidFill>
                  <a:srgbClr val="185E25">
                    <a:lumMod val="50000"/>
                  </a:srgbClr>
                </a:solidFill>
                <a:latin typeface="Times New Roman" pitchFamily="18" charset="0"/>
              </a:rPr>
              <a:t> </a:t>
            </a:r>
            <a:r>
              <a:rPr lang="en-US" sz="2800" b="1" i="1" dirty="0" err="1">
                <a:solidFill>
                  <a:srgbClr val="185E25">
                    <a:lumMod val="50000"/>
                  </a:srgbClr>
                </a:solidFill>
                <a:latin typeface="Times New Roman" pitchFamily="18" charset="0"/>
              </a:rPr>
              <a:t>Nguyễn</a:t>
            </a:r>
            <a:r>
              <a:rPr lang="en-US" sz="2800" b="1" i="1" dirty="0">
                <a:solidFill>
                  <a:srgbClr val="185E25">
                    <a:lumMod val="50000"/>
                  </a:srgbClr>
                </a:solidFill>
                <a:latin typeface="Times New Roman" pitchFamily="18" charset="0"/>
              </a:rPr>
              <a:t> </a:t>
            </a:r>
            <a:r>
              <a:rPr lang="en-US" sz="2800" b="1" i="1" dirty="0" err="1">
                <a:solidFill>
                  <a:srgbClr val="185E25">
                    <a:lumMod val="50000"/>
                  </a:srgbClr>
                </a:solidFill>
                <a:latin typeface="Times New Roman" pitchFamily="18" charset="0"/>
              </a:rPr>
              <a:t>Trãi</a:t>
            </a:r>
            <a:r>
              <a:rPr lang="en-US" sz="2800" b="1" i="1" dirty="0">
                <a:solidFill>
                  <a:srgbClr val="185E25">
                    <a:lumMod val="50000"/>
                  </a:srgbClr>
                </a:solidFill>
                <a:latin typeface="Times New Roman" pitchFamily="18" charset="0"/>
              </a:rPr>
              <a:t>.</a:t>
            </a:r>
          </a:p>
        </p:txBody>
      </p:sp>
      <p:sp>
        <p:nvSpPr>
          <p:cNvPr id="7" name="Right Arrow 6"/>
          <p:cNvSpPr>
            <a:spLocks noChangeArrowheads="1"/>
          </p:cNvSpPr>
          <p:nvPr/>
        </p:nvSpPr>
        <p:spPr bwMode="auto">
          <a:xfrm>
            <a:off x="927870" y="4590505"/>
            <a:ext cx="897467" cy="484188"/>
          </a:xfrm>
          <a:prstGeom prst="rightArrow">
            <a:avLst>
              <a:gd name="adj1" fmla="val 50000"/>
              <a:gd name="adj2" fmla="val 5000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pPr fontAlgn="base">
              <a:spcBef>
                <a:spcPct val="0"/>
              </a:spcBef>
              <a:spcAft>
                <a:spcPct val="0"/>
              </a:spcAft>
            </a:pPr>
            <a:endParaRPr lang="en-US" sz="2800">
              <a:solidFill>
                <a:srgbClr val="090A02"/>
              </a:solidFill>
              <a:latin typeface="Times New Roman" pitchFamily="18" charset="0"/>
            </a:endParaRPr>
          </a:p>
        </p:txBody>
      </p:sp>
      <p:pic>
        <p:nvPicPr>
          <p:cNvPr id="29708" name="Picture 12" descr="Vẻ đẹp tâm hồn và triết lí sống “Nhàn” của Nguyễn Bỉnh Khiê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7231" y="2593620"/>
            <a:ext cx="3759200" cy="32173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图片 3">
            <a:extLst>
              <a:ext uri="{FF2B5EF4-FFF2-40B4-BE49-F238E27FC236}">
                <a16:creationId xmlns:a16="http://schemas.microsoft.com/office/drawing/2014/main" id="{83560D11-8EE2-794C-8E6B-174C68FA7F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263" t="-4869"/>
          <a:stretch/>
        </p:blipFill>
        <p:spPr>
          <a:xfrm>
            <a:off x="10194553" y="-132154"/>
            <a:ext cx="2052732" cy="2327563"/>
          </a:xfrm>
          <a:prstGeom prst="rect">
            <a:avLst/>
          </a:prstGeom>
        </p:spPr>
      </p:pic>
      <p:sp>
        <p:nvSpPr>
          <p:cNvPr id="11" name="文本框 5">
            <a:extLst>
              <a:ext uri="{FF2B5EF4-FFF2-40B4-BE49-F238E27FC236}">
                <a16:creationId xmlns:a16="http://schemas.microsoft.com/office/drawing/2014/main" id="{D8DF3A2E-990C-E74A-B7F8-2A9655CED11F}"/>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rPr>
              <a:t>II. ĐỌC – HIỂU VĂN BẢN</a:t>
            </a:r>
            <a:endParaRPr lang="zh-CN" altLang="en-US" sz="28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endParaRPr>
          </a:p>
        </p:txBody>
      </p:sp>
      <p:sp>
        <p:nvSpPr>
          <p:cNvPr id="12" name="TextBox 11">
            <a:extLst>
              <a:ext uri="{FF2B5EF4-FFF2-40B4-BE49-F238E27FC236}">
                <a16:creationId xmlns:a16="http://schemas.microsoft.com/office/drawing/2014/main" id="{80641F45-367A-BA44-817E-7D39A211FBA0}"/>
              </a:ext>
            </a:extLst>
          </p:cNvPr>
          <p:cNvSpPr txBox="1"/>
          <p:nvPr/>
        </p:nvSpPr>
        <p:spPr>
          <a:xfrm>
            <a:off x="498350" y="820289"/>
            <a:ext cx="8009907" cy="754694"/>
          </a:xfrm>
          <a:prstGeom prst="rect">
            <a:avLst/>
          </a:prstGeom>
          <a:noFill/>
        </p:spPr>
        <p:txBody>
          <a:bodyPr wrap="square">
            <a:spAutoFit/>
          </a:bodyPr>
          <a:lstStyle/>
          <a:p>
            <a:pPr>
              <a:lnSpc>
                <a:spcPct val="150000"/>
              </a:lnSpc>
            </a:pPr>
            <a:r>
              <a:rPr lang="vi-VN" sz="3200" b="1" i="1" dirty="0">
                <a:solidFill>
                  <a:schemeClr val="tx2">
                    <a:lumMod val="50000"/>
                  </a:schemeClr>
                </a:solidFill>
                <a:latin typeface="Calibri" panose="020F0502020204030204" pitchFamily="34" charset="0"/>
                <a:ea typeface="Times New Roman" panose="02020603050405020304" pitchFamily="18" charset="0"/>
                <a:cs typeface="Calibri" panose="020F0502020204030204" pitchFamily="34" charset="0"/>
              </a:rPr>
              <a:t>1. Hình ảnh thi nhân</a:t>
            </a:r>
            <a:endParaRPr lang="en-VN" sz="2800" i="1" dirty="0">
              <a:solidFill>
                <a:schemeClr val="tx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E1E85651-5EA3-B548-BCE1-E9F271E6114C}"/>
              </a:ext>
            </a:extLst>
          </p:cNvPr>
          <p:cNvPicPr>
            <a:picLocks noChangeAspect="1"/>
          </p:cNvPicPr>
          <p:nvPr/>
        </p:nvPicPr>
        <p:blipFill>
          <a:blip r:embed="rId4"/>
          <a:stretch>
            <a:fillRect/>
          </a:stretch>
        </p:blipFill>
        <p:spPr>
          <a:xfrm>
            <a:off x="2853953" y="1576291"/>
            <a:ext cx="7340600" cy="977900"/>
          </a:xfrm>
          <a:prstGeom prst="rect">
            <a:avLst/>
          </a:prstGeom>
        </p:spPr>
      </p:pic>
    </p:spTree>
    <p:extLst>
      <p:ext uri="{BB962C8B-B14F-4D97-AF65-F5344CB8AC3E}">
        <p14:creationId xmlns:p14="http://schemas.microsoft.com/office/powerpoint/2010/main" val="263401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9708"/>
                                        </p:tgtEl>
                                        <p:attrNameLst>
                                          <p:attrName>style.visibility</p:attrName>
                                        </p:attrNameLst>
                                      </p:cBhvr>
                                      <p:to>
                                        <p:strVal val="visible"/>
                                      </p:to>
                                    </p:set>
                                    <p:anim calcmode="lin" valueType="num">
                                      <p:cBhvr additive="base">
                                        <p:cTn id="23" dur="500" fill="hold"/>
                                        <p:tgtEl>
                                          <p:spTgt spid="29708"/>
                                        </p:tgtEl>
                                        <p:attrNameLst>
                                          <p:attrName>ppt_x</p:attrName>
                                        </p:attrNameLst>
                                      </p:cBhvr>
                                      <p:tavLst>
                                        <p:tav tm="0">
                                          <p:val>
                                            <p:strVal val="#ppt_x"/>
                                          </p:val>
                                        </p:tav>
                                        <p:tav tm="100000">
                                          <p:val>
                                            <p:strVal val="#ppt_x"/>
                                          </p:val>
                                        </p:tav>
                                      </p:tavLst>
                                    </p:anim>
                                    <p:anim calcmode="lin" valueType="num">
                                      <p:cBhvr additive="base">
                                        <p:cTn id="24" dur="500" fill="hold"/>
                                        <p:tgtEl>
                                          <p:spTgt spid="2970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dissolve">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 calcmode="lin" valueType="num">
                                      <p:cBhvr additive="base">
                                        <p:cTn id="4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dissolve">
                                      <p:cBhvr>
                                        <p:cTn id="46" dur="500"/>
                                        <p:tgtEl>
                                          <p:spTgt spid="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dissolv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D2737357-AA56-6D4A-A789-300990AAB7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263" t="-4869"/>
          <a:stretch/>
        </p:blipFill>
        <p:spPr>
          <a:xfrm>
            <a:off x="10194553" y="-132154"/>
            <a:ext cx="2052732" cy="2327563"/>
          </a:xfrm>
          <a:prstGeom prst="rect">
            <a:avLst/>
          </a:prstGeom>
        </p:spPr>
      </p:pic>
      <p:sp>
        <p:nvSpPr>
          <p:cNvPr id="8" name="文本框 5">
            <a:extLst>
              <a:ext uri="{FF2B5EF4-FFF2-40B4-BE49-F238E27FC236}">
                <a16:creationId xmlns:a16="http://schemas.microsoft.com/office/drawing/2014/main" id="{FE5C5953-367A-AF40-98D5-17351BCF8E59}"/>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rPr>
              <a:t>II. ĐỌC – HIỂU VĂN BẢN</a:t>
            </a:r>
            <a:endParaRPr lang="zh-CN" altLang="en-US" sz="28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endParaRPr>
          </a:p>
        </p:txBody>
      </p:sp>
      <p:sp>
        <p:nvSpPr>
          <p:cNvPr id="9" name="TextBox 8">
            <a:extLst>
              <a:ext uri="{FF2B5EF4-FFF2-40B4-BE49-F238E27FC236}">
                <a16:creationId xmlns:a16="http://schemas.microsoft.com/office/drawing/2014/main" id="{B9625A86-14A8-634F-A66D-65314851241C}"/>
              </a:ext>
            </a:extLst>
          </p:cNvPr>
          <p:cNvSpPr txBox="1"/>
          <p:nvPr/>
        </p:nvSpPr>
        <p:spPr>
          <a:xfrm>
            <a:off x="498350" y="820289"/>
            <a:ext cx="8009907" cy="754694"/>
          </a:xfrm>
          <a:prstGeom prst="rect">
            <a:avLst/>
          </a:prstGeom>
          <a:noFill/>
        </p:spPr>
        <p:txBody>
          <a:bodyPr wrap="square">
            <a:spAutoFit/>
          </a:bodyPr>
          <a:lstStyle/>
          <a:p>
            <a:pPr>
              <a:lnSpc>
                <a:spcPct val="150000"/>
              </a:lnSpc>
            </a:pPr>
            <a:r>
              <a:rPr lang="vi-VN" sz="3200" b="1" i="1" dirty="0">
                <a:solidFill>
                  <a:schemeClr val="tx2">
                    <a:lumMod val="50000"/>
                  </a:schemeClr>
                </a:solidFill>
                <a:latin typeface="Calibri" panose="020F0502020204030204" pitchFamily="34" charset="0"/>
                <a:ea typeface="Times New Roman" panose="02020603050405020304" pitchFamily="18" charset="0"/>
                <a:cs typeface="Calibri" panose="020F0502020204030204" pitchFamily="34" charset="0"/>
              </a:rPr>
              <a:t>2. Vẻ đẹp bức tranh thiên nhiên, cuộc sống</a:t>
            </a:r>
            <a:endParaRPr lang="en-VN" sz="2800" i="1" dirty="0">
              <a:solidFill>
                <a:schemeClr val="tx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16DD7F31-9039-A349-B21B-4C59A18D5905}"/>
              </a:ext>
            </a:extLst>
          </p:cNvPr>
          <p:cNvPicPr>
            <a:picLocks noChangeAspect="1"/>
          </p:cNvPicPr>
          <p:nvPr/>
        </p:nvPicPr>
        <p:blipFill rotWithShape="1">
          <a:blip r:embed="rId3"/>
          <a:srcRect r="29808"/>
          <a:stretch/>
        </p:blipFill>
        <p:spPr>
          <a:xfrm>
            <a:off x="353971" y="1462843"/>
            <a:ext cx="5742029" cy="3162300"/>
          </a:xfrm>
          <a:prstGeom prst="rect">
            <a:avLst/>
          </a:prstGeom>
        </p:spPr>
      </p:pic>
      <p:pic>
        <p:nvPicPr>
          <p:cNvPr id="11" name="Picture 2" descr="Phương pháp làm việc nhóm hiệu quả - Phuongphap.vn">
            <a:extLst>
              <a:ext uri="{FF2B5EF4-FFF2-40B4-BE49-F238E27FC236}">
                <a16:creationId xmlns:a16="http://schemas.microsoft.com/office/drawing/2014/main" id="{3E61DBF4-E3AE-414B-B408-FB15C09761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283" y="4771070"/>
            <a:ext cx="3710097" cy="208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4AFBD810-C1EF-8E4A-9BD2-2117C143AB33}"/>
              </a:ext>
            </a:extLst>
          </p:cNvPr>
          <p:cNvSpPr txBox="1">
            <a:spLocks/>
          </p:cNvSpPr>
          <p:nvPr/>
        </p:nvSpPr>
        <p:spPr bwMode="gray">
          <a:xfrm>
            <a:off x="5807242" y="4907484"/>
            <a:ext cx="613238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lstStyle>
            <a:lvl1pPr algn="l" rtl="0" eaLnBrk="0" fontAlgn="base" hangingPunct="0">
              <a:spcBef>
                <a:spcPct val="0"/>
              </a:spcBef>
              <a:spcAft>
                <a:spcPct val="0"/>
              </a:spcAft>
              <a:defRPr sz="4400" b="1">
                <a:solidFill>
                  <a:srgbClr val="FFFFFF"/>
                </a:solidFill>
                <a:latin typeface="+mj-lt"/>
                <a:ea typeface="+mj-ea"/>
                <a:cs typeface="+mj-cs"/>
              </a:defRPr>
            </a:lvl1pPr>
            <a:lvl2pPr algn="l" rtl="0" eaLnBrk="0" fontAlgn="base" hangingPunct="0">
              <a:spcBef>
                <a:spcPct val="0"/>
              </a:spcBef>
              <a:spcAft>
                <a:spcPct val="0"/>
              </a:spcAft>
              <a:defRPr sz="4400" b="1">
                <a:solidFill>
                  <a:srgbClr val="FFFFFF"/>
                </a:solidFill>
                <a:latin typeface="Arial" charset="0"/>
              </a:defRPr>
            </a:lvl2pPr>
            <a:lvl3pPr algn="l" rtl="0" eaLnBrk="0" fontAlgn="base" hangingPunct="0">
              <a:spcBef>
                <a:spcPct val="0"/>
              </a:spcBef>
              <a:spcAft>
                <a:spcPct val="0"/>
              </a:spcAft>
              <a:defRPr sz="4400" b="1">
                <a:solidFill>
                  <a:srgbClr val="FFFFFF"/>
                </a:solidFill>
                <a:latin typeface="Arial" charset="0"/>
              </a:defRPr>
            </a:lvl3pPr>
            <a:lvl4pPr algn="l" rtl="0" eaLnBrk="0" fontAlgn="base" hangingPunct="0">
              <a:spcBef>
                <a:spcPct val="0"/>
              </a:spcBef>
              <a:spcAft>
                <a:spcPct val="0"/>
              </a:spcAft>
              <a:defRPr sz="4400" b="1">
                <a:solidFill>
                  <a:srgbClr val="FFFFFF"/>
                </a:solidFill>
                <a:latin typeface="Arial" charset="0"/>
              </a:defRPr>
            </a:lvl4pPr>
            <a:lvl5pPr algn="l" rtl="0" eaLnBrk="0" fontAlgn="base" hangingPunct="0">
              <a:spcBef>
                <a:spcPct val="0"/>
              </a:spcBef>
              <a:spcAft>
                <a:spcPct val="0"/>
              </a:spcAft>
              <a:defRPr sz="4400" b="1">
                <a:solidFill>
                  <a:srgbClr val="FFFFFF"/>
                </a:solidFill>
                <a:latin typeface="Arial" charset="0"/>
              </a:defRPr>
            </a:lvl5pPr>
            <a:lvl6pPr marL="457120" algn="l" rtl="0" fontAlgn="base">
              <a:spcBef>
                <a:spcPct val="0"/>
              </a:spcBef>
              <a:spcAft>
                <a:spcPct val="0"/>
              </a:spcAft>
              <a:defRPr sz="4400" b="1">
                <a:solidFill>
                  <a:srgbClr val="FFFFFF"/>
                </a:solidFill>
                <a:latin typeface="Arial" charset="0"/>
              </a:defRPr>
            </a:lvl6pPr>
            <a:lvl7pPr marL="914239" algn="l" rtl="0" fontAlgn="base">
              <a:spcBef>
                <a:spcPct val="0"/>
              </a:spcBef>
              <a:spcAft>
                <a:spcPct val="0"/>
              </a:spcAft>
              <a:defRPr sz="4400" b="1">
                <a:solidFill>
                  <a:srgbClr val="FFFFFF"/>
                </a:solidFill>
                <a:latin typeface="Arial" charset="0"/>
              </a:defRPr>
            </a:lvl7pPr>
            <a:lvl8pPr marL="1371359" algn="l" rtl="0" fontAlgn="base">
              <a:spcBef>
                <a:spcPct val="0"/>
              </a:spcBef>
              <a:spcAft>
                <a:spcPct val="0"/>
              </a:spcAft>
              <a:defRPr sz="4400" b="1">
                <a:solidFill>
                  <a:srgbClr val="FFFFFF"/>
                </a:solidFill>
                <a:latin typeface="Arial" charset="0"/>
              </a:defRPr>
            </a:lvl8pPr>
            <a:lvl9pPr marL="1828478" algn="l" rtl="0" fontAlgn="base">
              <a:spcBef>
                <a:spcPct val="0"/>
              </a:spcBef>
              <a:spcAft>
                <a:spcPct val="0"/>
              </a:spcAft>
              <a:defRPr sz="4400" b="1">
                <a:solidFill>
                  <a:srgbClr val="FFFFFF"/>
                </a:solidFill>
                <a:latin typeface="Arial" charset="0"/>
              </a:defRPr>
            </a:lvl9pPr>
          </a:lstStyle>
          <a:p>
            <a:pPr marL="457200" indent="-457200">
              <a:buFontTx/>
              <a:buChar char="-"/>
              <a:defRPr/>
            </a:pPr>
            <a:r>
              <a:rPr lang="en-US" sz="2800" b="0" dirty="0" err="1">
                <a:solidFill>
                  <a:schemeClr val="bg2">
                    <a:lumMod val="50000"/>
                  </a:schemeClr>
                </a:solidFill>
                <a:latin typeface="Times New Roman" pitchFamily="18" charset="0"/>
                <a:cs typeface="Times New Roman" pitchFamily="18" charset="0"/>
              </a:rPr>
              <a:t>Hoạt</a:t>
            </a:r>
            <a:r>
              <a:rPr lang="en-US" sz="2800" b="0" dirty="0">
                <a:solidFill>
                  <a:schemeClr val="bg2">
                    <a:lumMod val="50000"/>
                  </a:schemeClr>
                </a:solidFill>
                <a:latin typeface="Times New Roman" pitchFamily="18" charset="0"/>
                <a:cs typeface="Times New Roman" pitchFamily="18" charset="0"/>
              </a:rPr>
              <a:t> </a:t>
            </a:r>
            <a:r>
              <a:rPr lang="en-US" sz="2800" b="0" dirty="0" err="1">
                <a:solidFill>
                  <a:schemeClr val="bg2">
                    <a:lumMod val="50000"/>
                  </a:schemeClr>
                </a:solidFill>
                <a:latin typeface="Times New Roman" pitchFamily="18" charset="0"/>
                <a:cs typeface="Times New Roman" pitchFamily="18" charset="0"/>
              </a:rPr>
              <a:t>động</a:t>
            </a:r>
            <a:r>
              <a:rPr lang="en-US" sz="2800" b="0" dirty="0">
                <a:solidFill>
                  <a:schemeClr val="bg2">
                    <a:lumMod val="50000"/>
                  </a:schemeClr>
                </a:solidFill>
                <a:latin typeface="Times New Roman" pitchFamily="18" charset="0"/>
                <a:cs typeface="Times New Roman" pitchFamily="18" charset="0"/>
              </a:rPr>
              <a:t>: 4 </a:t>
            </a:r>
            <a:r>
              <a:rPr lang="en-US" sz="2800" b="0" dirty="0" err="1">
                <a:solidFill>
                  <a:schemeClr val="bg2">
                    <a:lumMod val="50000"/>
                  </a:schemeClr>
                </a:solidFill>
                <a:latin typeface="Times New Roman" pitchFamily="18" charset="0"/>
                <a:cs typeface="Times New Roman" pitchFamily="18" charset="0"/>
              </a:rPr>
              <a:t>nhóm</a:t>
            </a:r>
            <a:r>
              <a:rPr lang="en-US" sz="2800" b="0" dirty="0">
                <a:solidFill>
                  <a:schemeClr val="bg2">
                    <a:lumMod val="50000"/>
                  </a:schemeClr>
                </a:solidFill>
                <a:latin typeface="Times New Roman" pitchFamily="18" charset="0"/>
                <a:cs typeface="Times New Roman" pitchFamily="18" charset="0"/>
              </a:rPr>
              <a:t> (4 </a:t>
            </a:r>
            <a:r>
              <a:rPr lang="en-US" sz="2800" b="0" dirty="0" err="1">
                <a:solidFill>
                  <a:schemeClr val="bg2">
                    <a:lumMod val="50000"/>
                  </a:schemeClr>
                </a:solidFill>
                <a:latin typeface="Times New Roman" pitchFamily="18" charset="0"/>
                <a:cs typeface="Times New Roman" pitchFamily="18" charset="0"/>
              </a:rPr>
              <a:t>tổ</a:t>
            </a:r>
            <a:r>
              <a:rPr lang="en-US" sz="2800" b="0" dirty="0">
                <a:solidFill>
                  <a:schemeClr val="bg2">
                    <a:lumMod val="50000"/>
                  </a:schemeClr>
                </a:solidFill>
                <a:latin typeface="Times New Roman" pitchFamily="18" charset="0"/>
                <a:cs typeface="Times New Roman" pitchFamily="18" charset="0"/>
              </a:rPr>
              <a:t>)</a:t>
            </a:r>
          </a:p>
          <a:p>
            <a:pPr marL="457200" indent="-457200">
              <a:buFontTx/>
              <a:buChar char="-"/>
              <a:defRPr/>
            </a:pPr>
            <a:r>
              <a:rPr lang="en-US" sz="2800" b="0" dirty="0" err="1">
                <a:solidFill>
                  <a:schemeClr val="bg2">
                    <a:lumMod val="50000"/>
                  </a:schemeClr>
                </a:solidFill>
                <a:latin typeface="Times New Roman" pitchFamily="18" charset="0"/>
                <a:cs typeface="Times New Roman" pitchFamily="18" charset="0"/>
              </a:rPr>
              <a:t>Thời</a:t>
            </a:r>
            <a:r>
              <a:rPr lang="en-US" sz="2800" b="0" dirty="0">
                <a:solidFill>
                  <a:schemeClr val="bg2">
                    <a:lumMod val="50000"/>
                  </a:schemeClr>
                </a:solidFill>
                <a:latin typeface="Times New Roman" pitchFamily="18" charset="0"/>
                <a:cs typeface="Times New Roman" pitchFamily="18" charset="0"/>
              </a:rPr>
              <a:t> </a:t>
            </a:r>
            <a:r>
              <a:rPr lang="en-US" sz="2800" b="0" dirty="0" err="1">
                <a:solidFill>
                  <a:schemeClr val="bg2">
                    <a:lumMod val="50000"/>
                  </a:schemeClr>
                </a:solidFill>
                <a:latin typeface="Times New Roman" pitchFamily="18" charset="0"/>
                <a:cs typeface="Times New Roman" pitchFamily="18" charset="0"/>
              </a:rPr>
              <a:t>gian</a:t>
            </a:r>
            <a:r>
              <a:rPr lang="en-US" sz="2800" b="0" dirty="0">
                <a:solidFill>
                  <a:schemeClr val="bg2">
                    <a:lumMod val="50000"/>
                  </a:schemeClr>
                </a:solidFill>
                <a:latin typeface="Times New Roman" pitchFamily="18" charset="0"/>
                <a:cs typeface="Times New Roman" pitchFamily="18" charset="0"/>
              </a:rPr>
              <a:t>: 4 </a:t>
            </a:r>
            <a:r>
              <a:rPr lang="en-US" sz="2800" b="0" dirty="0" err="1">
                <a:solidFill>
                  <a:schemeClr val="bg2">
                    <a:lumMod val="50000"/>
                  </a:schemeClr>
                </a:solidFill>
                <a:latin typeface="Times New Roman" pitchFamily="18" charset="0"/>
                <a:cs typeface="Times New Roman" pitchFamily="18" charset="0"/>
              </a:rPr>
              <a:t>phút</a:t>
            </a:r>
            <a:endParaRPr lang="en-US" sz="2800" b="0" dirty="0">
              <a:solidFill>
                <a:schemeClr val="bg2">
                  <a:lumMod val="50000"/>
                </a:schemeClr>
              </a:solidFill>
              <a:latin typeface="Times New Roman" pitchFamily="18" charset="0"/>
              <a:cs typeface="Times New Roman" pitchFamily="18" charset="0"/>
            </a:endParaRPr>
          </a:p>
          <a:p>
            <a:pPr marL="457200" indent="-457200">
              <a:buFontTx/>
              <a:buChar char="-"/>
              <a:defRPr/>
            </a:pPr>
            <a:r>
              <a:rPr lang="en-US" sz="2800" b="0" dirty="0" err="1">
                <a:solidFill>
                  <a:schemeClr val="bg2">
                    <a:lumMod val="50000"/>
                  </a:schemeClr>
                </a:solidFill>
                <a:latin typeface="Times New Roman" pitchFamily="18" charset="0"/>
                <a:cs typeface="Times New Roman" pitchFamily="18" charset="0"/>
              </a:rPr>
              <a:t>Trình</a:t>
            </a:r>
            <a:r>
              <a:rPr lang="en-US" sz="2800" b="0" dirty="0">
                <a:solidFill>
                  <a:schemeClr val="bg2">
                    <a:lumMod val="50000"/>
                  </a:schemeClr>
                </a:solidFill>
                <a:latin typeface="Times New Roman" pitchFamily="18" charset="0"/>
                <a:cs typeface="Times New Roman" pitchFamily="18" charset="0"/>
              </a:rPr>
              <a:t> </a:t>
            </a:r>
            <a:r>
              <a:rPr lang="en-US" sz="2800" b="0" dirty="0" err="1">
                <a:solidFill>
                  <a:schemeClr val="bg2">
                    <a:lumMod val="50000"/>
                  </a:schemeClr>
                </a:solidFill>
                <a:latin typeface="Times New Roman" pitchFamily="18" charset="0"/>
                <a:cs typeface="Times New Roman" pitchFamily="18" charset="0"/>
              </a:rPr>
              <a:t>bày</a:t>
            </a:r>
            <a:r>
              <a:rPr lang="en-US" sz="2800" b="0" dirty="0">
                <a:solidFill>
                  <a:schemeClr val="bg2">
                    <a:lumMod val="50000"/>
                  </a:schemeClr>
                </a:solidFill>
                <a:latin typeface="Times New Roman" pitchFamily="18" charset="0"/>
                <a:cs typeface="Times New Roman" pitchFamily="18" charset="0"/>
              </a:rPr>
              <a:t> </a:t>
            </a:r>
            <a:r>
              <a:rPr lang="en-US" sz="2800" b="0" dirty="0" err="1">
                <a:solidFill>
                  <a:schemeClr val="bg2">
                    <a:lumMod val="50000"/>
                  </a:schemeClr>
                </a:solidFill>
                <a:latin typeface="Times New Roman" pitchFamily="18" charset="0"/>
                <a:cs typeface="Times New Roman" pitchFamily="18" charset="0"/>
              </a:rPr>
              <a:t>ra</a:t>
            </a:r>
            <a:r>
              <a:rPr lang="en-US" sz="2800" b="0" dirty="0">
                <a:solidFill>
                  <a:schemeClr val="bg2">
                    <a:lumMod val="50000"/>
                  </a:schemeClr>
                </a:solidFill>
                <a:latin typeface="Times New Roman" pitchFamily="18" charset="0"/>
                <a:cs typeface="Times New Roman" pitchFamily="18" charset="0"/>
              </a:rPr>
              <a:t> </a:t>
            </a:r>
            <a:r>
              <a:rPr lang="en-US" sz="2800" b="0" dirty="0" err="1">
                <a:solidFill>
                  <a:schemeClr val="bg2">
                    <a:lumMod val="50000"/>
                  </a:schemeClr>
                </a:solidFill>
                <a:latin typeface="Times New Roman" pitchFamily="18" charset="0"/>
                <a:cs typeface="Times New Roman" pitchFamily="18" charset="0"/>
              </a:rPr>
              <a:t>giấy</a:t>
            </a:r>
            <a:r>
              <a:rPr lang="en-US" sz="2800" b="0" dirty="0">
                <a:solidFill>
                  <a:schemeClr val="bg2">
                    <a:lumMod val="50000"/>
                  </a:schemeClr>
                </a:solidFill>
                <a:latin typeface="Times New Roman" pitchFamily="18" charset="0"/>
                <a:cs typeface="Times New Roman" pitchFamily="18" charset="0"/>
              </a:rPr>
              <a:t> A2</a:t>
            </a:r>
          </a:p>
          <a:p>
            <a:pPr marL="457200" indent="-457200">
              <a:buFontTx/>
              <a:buChar char="-"/>
              <a:defRPr/>
            </a:pPr>
            <a:r>
              <a:rPr lang="en-US" sz="2800" b="0" dirty="0" err="1">
                <a:solidFill>
                  <a:schemeClr val="bg2">
                    <a:lumMod val="50000"/>
                  </a:schemeClr>
                </a:solidFill>
                <a:latin typeface="Times New Roman" pitchFamily="18" charset="0"/>
                <a:cs typeface="Times New Roman" pitchFamily="18" charset="0"/>
              </a:rPr>
              <a:t>Đại</a:t>
            </a:r>
            <a:r>
              <a:rPr lang="en-US" sz="2800" b="0" dirty="0">
                <a:solidFill>
                  <a:schemeClr val="bg2">
                    <a:lumMod val="50000"/>
                  </a:schemeClr>
                </a:solidFill>
                <a:latin typeface="Times New Roman" pitchFamily="18" charset="0"/>
                <a:cs typeface="Times New Roman" pitchFamily="18" charset="0"/>
              </a:rPr>
              <a:t> </a:t>
            </a:r>
            <a:r>
              <a:rPr lang="en-US" sz="2800" b="0" dirty="0" err="1">
                <a:solidFill>
                  <a:schemeClr val="bg2">
                    <a:lumMod val="50000"/>
                  </a:schemeClr>
                </a:solidFill>
                <a:latin typeface="Times New Roman" pitchFamily="18" charset="0"/>
                <a:cs typeface="Times New Roman" pitchFamily="18" charset="0"/>
              </a:rPr>
              <a:t>diện</a:t>
            </a:r>
            <a:r>
              <a:rPr lang="en-US" sz="2800" b="0" dirty="0">
                <a:solidFill>
                  <a:schemeClr val="bg2">
                    <a:lumMod val="50000"/>
                  </a:schemeClr>
                </a:solidFill>
                <a:latin typeface="Times New Roman" pitchFamily="18" charset="0"/>
                <a:cs typeface="Times New Roman" pitchFamily="18" charset="0"/>
              </a:rPr>
              <a:t> </a:t>
            </a:r>
            <a:r>
              <a:rPr lang="en-US" sz="2800" b="0" dirty="0" err="1">
                <a:solidFill>
                  <a:schemeClr val="bg2">
                    <a:lumMod val="50000"/>
                  </a:schemeClr>
                </a:solidFill>
                <a:latin typeface="Times New Roman" pitchFamily="18" charset="0"/>
                <a:cs typeface="Times New Roman" pitchFamily="18" charset="0"/>
              </a:rPr>
              <a:t>trình</a:t>
            </a:r>
            <a:r>
              <a:rPr lang="en-US" sz="2800" b="0" dirty="0">
                <a:solidFill>
                  <a:schemeClr val="bg2">
                    <a:lumMod val="50000"/>
                  </a:schemeClr>
                </a:solidFill>
                <a:latin typeface="Times New Roman" pitchFamily="18" charset="0"/>
                <a:cs typeface="Times New Roman" pitchFamily="18" charset="0"/>
              </a:rPr>
              <a:t> </a:t>
            </a:r>
            <a:r>
              <a:rPr lang="en-US" sz="2800" b="0" dirty="0" err="1">
                <a:solidFill>
                  <a:schemeClr val="bg2">
                    <a:lumMod val="50000"/>
                  </a:schemeClr>
                </a:solidFill>
                <a:latin typeface="Times New Roman" pitchFamily="18" charset="0"/>
                <a:cs typeface="Times New Roman" pitchFamily="18" charset="0"/>
              </a:rPr>
              <a:t>bày</a:t>
            </a:r>
            <a:endParaRPr lang="en-US" sz="2800" b="0" dirty="0">
              <a:solidFill>
                <a:schemeClr val="bg2">
                  <a:lumMod val="50000"/>
                </a:schemeClr>
              </a:solidFill>
              <a:latin typeface="Times New Roman" pitchFamily="18" charset="0"/>
              <a:cs typeface="Times New Roman" pitchFamily="18" charset="0"/>
            </a:endParaRPr>
          </a:p>
          <a:p>
            <a:pPr marL="457200" indent="-457200">
              <a:buFontTx/>
              <a:buChar char="-"/>
              <a:defRPr/>
            </a:pPr>
            <a:r>
              <a:rPr lang="en-US" sz="2800" b="0" dirty="0" err="1">
                <a:solidFill>
                  <a:schemeClr val="bg2">
                    <a:lumMod val="50000"/>
                  </a:schemeClr>
                </a:solidFill>
                <a:latin typeface="Times New Roman" pitchFamily="18" charset="0"/>
                <a:cs typeface="Times New Roman" pitchFamily="18" charset="0"/>
              </a:rPr>
              <a:t>Các</a:t>
            </a:r>
            <a:r>
              <a:rPr lang="en-US" sz="2800" b="0" dirty="0">
                <a:solidFill>
                  <a:schemeClr val="bg2">
                    <a:lumMod val="50000"/>
                  </a:schemeClr>
                </a:solidFill>
                <a:latin typeface="Times New Roman" pitchFamily="18" charset="0"/>
                <a:cs typeface="Times New Roman" pitchFamily="18" charset="0"/>
              </a:rPr>
              <a:t> </a:t>
            </a:r>
            <a:r>
              <a:rPr lang="en-US" sz="2800" b="0" dirty="0" err="1">
                <a:solidFill>
                  <a:schemeClr val="bg2">
                    <a:lumMod val="50000"/>
                  </a:schemeClr>
                </a:solidFill>
                <a:latin typeface="Times New Roman" pitchFamily="18" charset="0"/>
                <a:cs typeface="Times New Roman" pitchFamily="18" charset="0"/>
              </a:rPr>
              <a:t>nhóm</a:t>
            </a:r>
            <a:r>
              <a:rPr lang="en-US" sz="2800" b="0" dirty="0">
                <a:solidFill>
                  <a:schemeClr val="bg2">
                    <a:lumMod val="50000"/>
                  </a:schemeClr>
                </a:solidFill>
                <a:latin typeface="Times New Roman" pitchFamily="18" charset="0"/>
                <a:cs typeface="Times New Roman" pitchFamily="18" charset="0"/>
              </a:rPr>
              <a:t> </a:t>
            </a:r>
            <a:r>
              <a:rPr lang="en-US" sz="2800" b="0" dirty="0" err="1">
                <a:solidFill>
                  <a:schemeClr val="bg2">
                    <a:lumMod val="50000"/>
                  </a:schemeClr>
                </a:solidFill>
                <a:latin typeface="Times New Roman" pitchFamily="18" charset="0"/>
                <a:cs typeface="Times New Roman" pitchFamily="18" charset="0"/>
              </a:rPr>
              <a:t>nhận</a:t>
            </a:r>
            <a:r>
              <a:rPr lang="en-US" sz="2800" b="0" dirty="0">
                <a:solidFill>
                  <a:schemeClr val="bg2">
                    <a:lumMod val="50000"/>
                  </a:schemeClr>
                </a:solidFill>
                <a:latin typeface="Times New Roman" pitchFamily="18" charset="0"/>
                <a:cs typeface="Times New Roman" pitchFamily="18" charset="0"/>
              </a:rPr>
              <a:t> </a:t>
            </a:r>
            <a:r>
              <a:rPr lang="en-US" sz="2800" b="0" dirty="0" err="1">
                <a:solidFill>
                  <a:schemeClr val="bg2">
                    <a:lumMod val="50000"/>
                  </a:schemeClr>
                </a:solidFill>
                <a:latin typeface="Times New Roman" pitchFamily="18" charset="0"/>
                <a:cs typeface="Times New Roman" pitchFamily="18" charset="0"/>
              </a:rPr>
              <a:t>xét</a:t>
            </a:r>
            <a:r>
              <a:rPr lang="en-US" sz="2800" b="0" dirty="0">
                <a:solidFill>
                  <a:schemeClr val="bg2">
                    <a:lumMod val="50000"/>
                  </a:schemeClr>
                </a:solidFill>
                <a:latin typeface="Times New Roman" pitchFamily="18" charset="0"/>
                <a:cs typeface="Times New Roman" pitchFamily="18" charset="0"/>
              </a:rPr>
              <a:t>, </a:t>
            </a:r>
            <a:r>
              <a:rPr lang="en-US" sz="2800" b="0" dirty="0" err="1">
                <a:solidFill>
                  <a:schemeClr val="bg2">
                    <a:lumMod val="50000"/>
                  </a:schemeClr>
                </a:solidFill>
                <a:latin typeface="Times New Roman" pitchFamily="18" charset="0"/>
                <a:cs typeface="Times New Roman" pitchFamily="18" charset="0"/>
              </a:rPr>
              <a:t>bổ</a:t>
            </a:r>
            <a:r>
              <a:rPr lang="en-US" sz="2800" b="0" dirty="0">
                <a:solidFill>
                  <a:schemeClr val="bg2">
                    <a:lumMod val="50000"/>
                  </a:schemeClr>
                </a:solidFill>
                <a:latin typeface="Times New Roman" pitchFamily="18" charset="0"/>
                <a:cs typeface="Times New Roman" pitchFamily="18" charset="0"/>
              </a:rPr>
              <a:t> sung </a:t>
            </a:r>
            <a:r>
              <a:rPr lang="en-US" sz="2800" b="0" dirty="0" err="1">
                <a:solidFill>
                  <a:schemeClr val="bg2">
                    <a:lumMod val="50000"/>
                  </a:schemeClr>
                </a:solidFill>
                <a:latin typeface="Times New Roman" pitchFamily="18" charset="0"/>
                <a:cs typeface="Times New Roman" pitchFamily="18" charset="0"/>
              </a:rPr>
              <a:t>cho</a:t>
            </a:r>
            <a:r>
              <a:rPr lang="en-US" sz="2800" b="0" dirty="0">
                <a:solidFill>
                  <a:schemeClr val="bg2">
                    <a:lumMod val="50000"/>
                  </a:schemeClr>
                </a:solidFill>
                <a:latin typeface="Times New Roman" pitchFamily="18" charset="0"/>
                <a:cs typeface="Times New Roman" pitchFamily="18" charset="0"/>
              </a:rPr>
              <a:t> </a:t>
            </a:r>
            <a:r>
              <a:rPr lang="en-US" sz="2800" b="0" dirty="0" err="1">
                <a:solidFill>
                  <a:schemeClr val="bg2">
                    <a:lumMod val="50000"/>
                  </a:schemeClr>
                </a:solidFill>
                <a:latin typeface="Times New Roman" pitchFamily="18" charset="0"/>
                <a:cs typeface="Times New Roman" pitchFamily="18" charset="0"/>
              </a:rPr>
              <a:t>nhau</a:t>
            </a:r>
            <a:endParaRPr lang="en-US" sz="2800" b="0" dirty="0">
              <a:solidFill>
                <a:schemeClr val="bg2">
                  <a:lumMod val="50000"/>
                </a:schemeClr>
              </a:solidFill>
              <a:latin typeface="Times New Roman" pitchFamily="18" charset="0"/>
              <a:cs typeface="Times New Roman" pitchFamily="18" charset="0"/>
            </a:endParaRPr>
          </a:p>
          <a:p>
            <a:pPr marL="457200" indent="-457200">
              <a:buFontTx/>
              <a:buChar char="-"/>
              <a:defRPr/>
            </a:pPr>
            <a:endParaRPr lang="en-US" sz="2800" b="0" dirty="0">
              <a:solidFill>
                <a:schemeClr val="bg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11759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D2737357-AA56-6D4A-A789-300990AAB7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263" t="-4869"/>
          <a:stretch/>
        </p:blipFill>
        <p:spPr>
          <a:xfrm>
            <a:off x="10194553" y="-132154"/>
            <a:ext cx="2052732" cy="2327563"/>
          </a:xfrm>
          <a:prstGeom prst="rect">
            <a:avLst/>
          </a:prstGeom>
        </p:spPr>
      </p:pic>
      <p:sp>
        <p:nvSpPr>
          <p:cNvPr id="8" name="文本框 5">
            <a:extLst>
              <a:ext uri="{FF2B5EF4-FFF2-40B4-BE49-F238E27FC236}">
                <a16:creationId xmlns:a16="http://schemas.microsoft.com/office/drawing/2014/main" id="{FE5C5953-367A-AF40-98D5-17351BCF8E59}"/>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rPr>
              <a:t>II. ĐỌC – HIỂU VĂN BẢN</a:t>
            </a:r>
            <a:endParaRPr lang="zh-CN" altLang="en-US" sz="28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endParaRPr>
          </a:p>
        </p:txBody>
      </p:sp>
      <p:sp>
        <p:nvSpPr>
          <p:cNvPr id="9" name="TextBox 8">
            <a:extLst>
              <a:ext uri="{FF2B5EF4-FFF2-40B4-BE49-F238E27FC236}">
                <a16:creationId xmlns:a16="http://schemas.microsoft.com/office/drawing/2014/main" id="{B9625A86-14A8-634F-A66D-65314851241C}"/>
              </a:ext>
            </a:extLst>
          </p:cNvPr>
          <p:cNvSpPr txBox="1"/>
          <p:nvPr/>
        </p:nvSpPr>
        <p:spPr>
          <a:xfrm>
            <a:off x="498350" y="820289"/>
            <a:ext cx="8009907" cy="754694"/>
          </a:xfrm>
          <a:prstGeom prst="rect">
            <a:avLst/>
          </a:prstGeom>
          <a:noFill/>
        </p:spPr>
        <p:txBody>
          <a:bodyPr wrap="square">
            <a:spAutoFit/>
          </a:bodyPr>
          <a:lstStyle/>
          <a:p>
            <a:pPr>
              <a:lnSpc>
                <a:spcPct val="150000"/>
              </a:lnSpc>
            </a:pPr>
            <a:r>
              <a:rPr lang="vi-VN" sz="3200" b="1" i="1" dirty="0">
                <a:solidFill>
                  <a:schemeClr val="tx2">
                    <a:lumMod val="50000"/>
                  </a:schemeClr>
                </a:solidFill>
                <a:latin typeface="Calibri" panose="020F0502020204030204" pitchFamily="34" charset="0"/>
                <a:ea typeface="Times New Roman" panose="02020603050405020304" pitchFamily="18" charset="0"/>
                <a:cs typeface="Calibri" panose="020F0502020204030204" pitchFamily="34" charset="0"/>
              </a:rPr>
              <a:t>2. Vẻ đẹp bức tranh thiên nhiên, cuộc sống</a:t>
            </a:r>
            <a:endParaRPr lang="en-VN" sz="2800" i="1" dirty="0">
              <a:solidFill>
                <a:schemeClr val="tx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1" name="Picture 2" descr="Phương pháp làm việc nhóm hiệu quả - Phuongphap.vn">
            <a:extLst>
              <a:ext uri="{FF2B5EF4-FFF2-40B4-BE49-F238E27FC236}">
                <a16:creationId xmlns:a16="http://schemas.microsoft.com/office/drawing/2014/main" id="{3E61DBF4-E3AE-414B-B408-FB15C0976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80" y="5275599"/>
            <a:ext cx="2377285" cy="133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2">
            <a:extLst>
              <a:ext uri="{FF2B5EF4-FFF2-40B4-BE49-F238E27FC236}">
                <a16:creationId xmlns:a16="http://schemas.microsoft.com/office/drawing/2014/main" id="{BB2324C4-B6B9-A342-B611-E03E855C50CA}"/>
              </a:ext>
            </a:extLst>
          </p:cNvPr>
          <p:cNvGraphicFramePr>
            <a:graphicFrameLocks noGrp="1"/>
          </p:cNvGraphicFramePr>
          <p:nvPr>
            <p:extLst>
              <p:ext uri="{D42A27DB-BD31-4B8C-83A1-F6EECF244321}">
                <p14:modId xmlns:p14="http://schemas.microsoft.com/office/powerpoint/2010/main" val="3791282376"/>
              </p:ext>
            </p:extLst>
          </p:nvPr>
        </p:nvGraphicFramePr>
        <p:xfrm>
          <a:off x="2958516" y="2195409"/>
          <a:ext cx="8651592" cy="4236720"/>
        </p:xfrm>
        <a:graphic>
          <a:graphicData uri="http://schemas.openxmlformats.org/drawingml/2006/table">
            <a:tbl>
              <a:tblPr firstRow="1" bandRow="1">
                <a:tableStyleId>{5C22544A-7EE6-4342-B048-85BDC9FD1C3A}</a:tableStyleId>
              </a:tblPr>
              <a:tblGrid>
                <a:gridCol w="1726068">
                  <a:extLst>
                    <a:ext uri="{9D8B030D-6E8A-4147-A177-3AD203B41FA5}">
                      <a16:colId xmlns:a16="http://schemas.microsoft.com/office/drawing/2014/main" val="577117416"/>
                    </a:ext>
                  </a:extLst>
                </a:gridCol>
                <a:gridCol w="6925524">
                  <a:extLst>
                    <a:ext uri="{9D8B030D-6E8A-4147-A177-3AD203B41FA5}">
                      <a16:colId xmlns:a16="http://schemas.microsoft.com/office/drawing/2014/main" val="89701213"/>
                    </a:ext>
                  </a:extLst>
                </a:gridCol>
              </a:tblGrid>
              <a:tr h="370840">
                <a:tc>
                  <a:txBody>
                    <a:bodyPr/>
                    <a:lstStyle/>
                    <a:p>
                      <a:pPr algn="ctr"/>
                      <a:r>
                        <a:rPr lang="vi-VN" sz="2400" dirty="0">
                          <a:solidFill>
                            <a:srgbClr val="FFFFFF"/>
                          </a:solidFill>
                        </a:rPr>
                        <a:t>Nhóm</a:t>
                      </a:r>
                    </a:p>
                  </a:txBody>
                  <a:tcPr/>
                </a:tc>
                <a:tc>
                  <a:txBody>
                    <a:bodyPr/>
                    <a:lstStyle/>
                    <a:p>
                      <a:pPr algn="ctr"/>
                      <a:r>
                        <a:rPr lang="vi-VN" sz="2400" dirty="0">
                          <a:solidFill>
                            <a:srgbClr val="FFFFFF"/>
                          </a:solidFill>
                        </a:rPr>
                        <a:t>Yêu cầu</a:t>
                      </a:r>
                    </a:p>
                  </a:txBody>
                  <a:tcPr/>
                </a:tc>
                <a:extLst>
                  <a:ext uri="{0D108BD9-81ED-4DB2-BD59-A6C34878D82A}">
                    <a16:rowId xmlns:a16="http://schemas.microsoft.com/office/drawing/2014/main" val="3649215961"/>
                  </a:ext>
                </a:extLst>
              </a:tr>
              <a:tr h="370840">
                <a:tc>
                  <a:txBody>
                    <a:bodyPr/>
                    <a:lstStyle/>
                    <a:p>
                      <a:pPr algn="ctr"/>
                      <a:r>
                        <a:rPr lang="vi-VN" sz="2800" b="0" i="1" dirty="0">
                          <a:solidFill>
                            <a:schemeClr val="tx2">
                              <a:lumMod val="50000"/>
                            </a:schemeClr>
                          </a:solidFill>
                          <a:latin typeface="Calibri" panose="020F0502020204030204" pitchFamily="34" charset="0"/>
                          <a:cs typeface="Calibri" panose="020F0502020204030204" pitchFamily="34" charset="0"/>
                        </a:rPr>
                        <a:t>Nhóm 1</a:t>
                      </a:r>
                    </a:p>
                  </a:txBody>
                  <a:tcPr/>
                </a:tc>
                <a:tc>
                  <a:txBody>
                    <a:bodyPr/>
                    <a:lstStyle/>
                    <a:p>
                      <a:pPr algn="just"/>
                      <a:r>
                        <a:rPr lang="en-US" sz="2800" b="0" dirty="0" err="1">
                          <a:solidFill>
                            <a:schemeClr val="tx2">
                              <a:lumMod val="50000"/>
                            </a:schemeClr>
                          </a:solidFill>
                          <a:latin typeface="Calibri" panose="020F0502020204030204" pitchFamily="34" charset="0"/>
                          <a:cs typeface="Calibri" panose="020F0502020204030204" pitchFamily="34" charset="0"/>
                        </a:rPr>
                        <a:t>Những</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hình</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ảnh</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thiên</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nhiên</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được</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khắc</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họa</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trong</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đoạn</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thơ</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trên</a:t>
                      </a:r>
                      <a:r>
                        <a:rPr lang="en-US" sz="2800" b="0" dirty="0">
                          <a:solidFill>
                            <a:schemeClr val="tx2">
                              <a:lumMod val="50000"/>
                            </a:schemeClr>
                          </a:solidFill>
                          <a:latin typeface="Calibri" panose="020F0502020204030204" pitchFamily="34" charset="0"/>
                          <a:cs typeface="Calibri" panose="020F0502020204030204" pitchFamily="34" charset="0"/>
                        </a:rPr>
                        <a:t>? </a:t>
                      </a:r>
                      <a:endParaRPr lang="vi-VN" sz="2800" b="0" dirty="0">
                        <a:solidFill>
                          <a:schemeClr val="tx2">
                            <a:lumMod val="5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51322771"/>
                  </a:ext>
                </a:extLst>
              </a:tr>
              <a:tr h="370840">
                <a:tc>
                  <a:txBody>
                    <a:bodyPr/>
                    <a:lstStyle/>
                    <a:p>
                      <a:pPr algn="ctr"/>
                      <a:r>
                        <a:rPr lang="vi-VN" sz="2800" b="0" i="1" dirty="0">
                          <a:solidFill>
                            <a:schemeClr val="tx2">
                              <a:lumMod val="50000"/>
                            </a:schemeClr>
                          </a:solidFill>
                          <a:latin typeface="Calibri" panose="020F0502020204030204" pitchFamily="34" charset="0"/>
                          <a:cs typeface="Calibri" panose="020F0502020204030204" pitchFamily="34" charset="0"/>
                        </a:rPr>
                        <a:t>Nhóm 2</a:t>
                      </a:r>
                    </a:p>
                  </a:txBody>
                  <a:tcPr/>
                </a:tc>
                <a:tc>
                  <a:txBody>
                    <a:bodyPr/>
                    <a:lstStyle/>
                    <a:p>
                      <a:pPr algn="just"/>
                      <a:r>
                        <a:rPr lang="en-US" sz="2800" b="0" dirty="0" err="1">
                          <a:solidFill>
                            <a:schemeClr val="tx2">
                              <a:lumMod val="50000"/>
                            </a:schemeClr>
                          </a:solidFill>
                          <a:latin typeface="Calibri" panose="020F0502020204030204" pitchFamily="34" charset="0"/>
                          <a:cs typeface="Calibri" panose="020F0502020204030204" pitchFamily="34" charset="0"/>
                        </a:rPr>
                        <a:t>Những</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màu</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sắc</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được</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miêu</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tả</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trong</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đoạn</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thơ</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trên</a:t>
                      </a:r>
                      <a:r>
                        <a:rPr lang="en-US" sz="2800" b="0" dirty="0">
                          <a:solidFill>
                            <a:schemeClr val="tx2">
                              <a:lumMod val="50000"/>
                            </a:schemeClr>
                          </a:solidFill>
                          <a:latin typeface="Calibri" panose="020F0502020204030204" pitchFamily="34" charset="0"/>
                          <a:cs typeface="Calibri" panose="020F0502020204030204" pitchFamily="34" charset="0"/>
                        </a:rPr>
                        <a:t>? </a:t>
                      </a:r>
                      <a:endParaRPr lang="vi-VN" sz="2800" b="0" dirty="0">
                        <a:solidFill>
                          <a:schemeClr val="tx2">
                            <a:lumMod val="5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78980861"/>
                  </a:ext>
                </a:extLst>
              </a:tr>
              <a:tr h="370840">
                <a:tc>
                  <a:txBody>
                    <a:bodyPr/>
                    <a:lstStyle/>
                    <a:p>
                      <a:pPr marL="0" marR="0" lvl="0" indent="0" algn="ctr" defTabSz="914239" rtl="0" eaLnBrk="1" fontAlgn="auto" latinLnBrk="0" hangingPunct="1">
                        <a:lnSpc>
                          <a:spcPct val="100000"/>
                        </a:lnSpc>
                        <a:spcBef>
                          <a:spcPts val="0"/>
                        </a:spcBef>
                        <a:spcAft>
                          <a:spcPts val="0"/>
                        </a:spcAft>
                        <a:buClrTx/>
                        <a:buSzTx/>
                        <a:buFontTx/>
                        <a:buNone/>
                        <a:tabLst/>
                        <a:defRPr/>
                      </a:pPr>
                      <a:r>
                        <a:rPr lang="vi-VN" sz="2800" b="0" i="1" dirty="0">
                          <a:solidFill>
                            <a:schemeClr val="tx2">
                              <a:lumMod val="50000"/>
                            </a:schemeClr>
                          </a:solidFill>
                          <a:latin typeface="Calibri" panose="020F0502020204030204" pitchFamily="34" charset="0"/>
                          <a:cs typeface="Calibri" panose="020F0502020204030204" pitchFamily="34" charset="0"/>
                        </a:rPr>
                        <a:t>Nhóm 3</a:t>
                      </a:r>
                    </a:p>
                  </a:txBody>
                  <a:tcPr/>
                </a:tc>
                <a:tc>
                  <a:txBody>
                    <a:bodyPr/>
                    <a:lstStyle/>
                    <a:p>
                      <a:pPr algn="just"/>
                      <a:r>
                        <a:rPr lang="en-US" sz="2800" b="0" dirty="0" err="1">
                          <a:solidFill>
                            <a:schemeClr val="tx2">
                              <a:lumMod val="50000"/>
                            </a:schemeClr>
                          </a:solidFill>
                          <a:latin typeface="Calibri" panose="020F0502020204030204" pitchFamily="34" charset="0"/>
                          <a:cs typeface="Calibri" panose="020F0502020204030204" pitchFamily="34" charset="0"/>
                        </a:rPr>
                        <a:t>Trạng</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thái</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của</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thiên</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nhiên</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cuộc</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sống</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được</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thể</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hiện</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như</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thế</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nào</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trong</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đoạn</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thơ</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trên</a:t>
                      </a:r>
                      <a:r>
                        <a:rPr lang="en-US" sz="2800" b="0" dirty="0">
                          <a:solidFill>
                            <a:schemeClr val="tx2">
                              <a:lumMod val="50000"/>
                            </a:schemeClr>
                          </a:solidFill>
                          <a:latin typeface="Calibri" panose="020F0502020204030204" pitchFamily="34" charset="0"/>
                          <a:cs typeface="Calibri" panose="020F0502020204030204" pitchFamily="34" charset="0"/>
                        </a:rPr>
                        <a:t>? </a:t>
                      </a:r>
                      <a:endParaRPr lang="vi-VN" sz="2800" b="0" dirty="0">
                        <a:solidFill>
                          <a:schemeClr val="tx2">
                            <a:lumMod val="5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68501914"/>
                  </a:ext>
                </a:extLst>
              </a:tr>
              <a:tr h="370840">
                <a:tc>
                  <a:txBody>
                    <a:bodyPr/>
                    <a:lstStyle/>
                    <a:p>
                      <a:pPr marL="0" marR="0" lvl="0" indent="0" algn="ctr" defTabSz="914239" rtl="0" eaLnBrk="1" fontAlgn="auto" latinLnBrk="0" hangingPunct="1">
                        <a:lnSpc>
                          <a:spcPct val="100000"/>
                        </a:lnSpc>
                        <a:spcBef>
                          <a:spcPts val="0"/>
                        </a:spcBef>
                        <a:spcAft>
                          <a:spcPts val="0"/>
                        </a:spcAft>
                        <a:buClrTx/>
                        <a:buSzTx/>
                        <a:buFontTx/>
                        <a:buNone/>
                        <a:tabLst/>
                        <a:defRPr/>
                      </a:pPr>
                      <a:r>
                        <a:rPr lang="vi-VN" sz="2800" b="0" i="1" dirty="0">
                          <a:solidFill>
                            <a:schemeClr val="tx2">
                              <a:lumMod val="50000"/>
                            </a:schemeClr>
                          </a:solidFill>
                          <a:latin typeface="Calibri" panose="020F0502020204030204" pitchFamily="34" charset="0"/>
                          <a:cs typeface="Calibri" panose="020F0502020204030204" pitchFamily="34" charset="0"/>
                        </a:rPr>
                        <a:t>Nhóm 4</a:t>
                      </a:r>
                    </a:p>
                  </a:txBody>
                  <a:tcPr/>
                </a:tc>
                <a:tc>
                  <a:txBody>
                    <a:bodyPr/>
                    <a:lstStyle/>
                    <a:p>
                      <a:pPr algn="just"/>
                      <a:r>
                        <a:rPr lang="en-US" sz="2800" b="0" dirty="0" err="1">
                          <a:solidFill>
                            <a:schemeClr val="tx2">
                              <a:lumMod val="50000"/>
                            </a:schemeClr>
                          </a:solidFill>
                          <a:latin typeface="Calibri" panose="020F0502020204030204" pitchFamily="34" charset="0"/>
                          <a:cs typeface="Calibri" panose="020F0502020204030204" pitchFamily="34" charset="0"/>
                        </a:rPr>
                        <a:t>Những</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âm</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thanh</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nào</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của</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thiên</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nhiên</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cuộc</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sống</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được</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nhắc</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đến</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trong</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đoạn</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thơ</a:t>
                      </a:r>
                      <a:r>
                        <a:rPr lang="en-US" sz="2800" b="0" dirty="0">
                          <a:solidFill>
                            <a:schemeClr val="tx2">
                              <a:lumMod val="50000"/>
                            </a:schemeClr>
                          </a:solidFill>
                          <a:latin typeface="Calibri" panose="020F0502020204030204" pitchFamily="34" charset="0"/>
                          <a:cs typeface="Calibri" panose="020F0502020204030204" pitchFamily="34" charset="0"/>
                        </a:rPr>
                        <a:t> </a:t>
                      </a:r>
                      <a:r>
                        <a:rPr lang="en-US" sz="2800" b="0" dirty="0" err="1">
                          <a:solidFill>
                            <a:schemeClr val="tx2">
                              <a:lumMod val="50000"/>
                            </a:schemeClr>
                          </a:solidFill>
                          <a:latin typeface="Calibri" panose="020F0502020204030204" pitchFamily="34" charset="0"/>
                          <a:cs typeface="Calibri" panose="020F0502020204030204" pitchFamily="34" charset="0"/>
                        </a:rPr>
                        <a:t>trên</a:t>
                      </a:r>
                      <a:r>
                        <a:rPr lang="en-US" sz="2800" b="0" dirty="0">
                          <a:solidFill>
                            <a:schemeClr val="tx2">
                              <a:lumMod val="50000"/>
                            </a:schemeClr>
                          </a:solidFill>
                          <a:latin typeface="Calibri" panose="020F0502020204030204" pitchFamily="34" charset="0"/>
                          <a:cs typeface="Calibri" panose="020F0502020204030204" pitchFamily="34" charset="0"/>
                        </a:rPr>
                        <a:t>? </a:t>
                      </a:r>
                      <a:endParaRPr lang="vi-VN" sz="2800" b="0" dirty="0">
                        <a:solidFill>
                          <a:schemeClr val="tx2">
                            <a:lumMod val="5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33230930"/>
                  </a:ext>
                </a:extLst>
              </a:tr>
            </a:tbl>
          </a:graphicData>
        </a:graphic>
      </p:graphicFrame>
    </p:spTree>
    <p:extLst>
      <p:ext uri="{BB962C8B-B14F-4D97-AF65-F5344CB8AC3E}">
        <p14:creationId xmlns:p14="http://schemas.microsoft.com/office/powerpoint/2010/main" val="145686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9" name="Rectangle 5"/>
          <p:cNvSpPr>
            <a:spLocks noChangeArrowheads="1"/>
          </p:cNvSpPr>
          <p:nvPr/>
        </p:nvSpPr>
        <p:spPr bwMode="auto">
          <a:xfrm>
            <a:off x="142787" y="2424343"/>
            <a:ext cx="2053735"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algn="just" fontAlgn="base">
              <a:spcBef>
                <a:spcPct val="0"/>
              </a:spcBef>
              <a:spcAft>
                <a:spcPct val="0"/>
              </a:spcAft>
            </a:pPr>
            <a:r>
              <a:rPr lang="vi-VN" sz="2800" b="1" i="1" dirty="0">
                <a:solidFill>
                  <a:schemeClr val="bg1">
                    <a:lumMod val="75000"/>
                  </a:schemeClr>
                </a:solidFill>
                <a:latin typeface="Times New Roman" pitchFamily="18" charset="0"/>
              </a:rPr>
              <a:t>- Hình ảnh:</a:t>
            </a:r>
            <a:r>
              <a:rPr lang="vi-VN" sz="2800" dirty="0">
                <a:solidFill>
                  <a:schemeClr val="bg1">
                    <a:lumMod val="75000"/>
                  </a:schemeClr>
                </a:solidFill>
                <a:latin typeface="Times New Roman" pitchFamily="18" charset="0"/>
              </a:rPr>
              <a:t> </a:t>
            </a:r>
          </a:p>
        </p:txBody>
      </p:sp>
      <p:sp>
        <p:nvSpPr>
          <p:cNvPr id="63494" name="Rectangle 6"/>
          <p:cNvSpPr>
            <a:spLocks noChangeArrowheads="1"/>
          </p:cNvSpPr>
          <p:nvPr/>
        </p:nvSpPr>
        <p:spPr bwMode="auto">
          <a:xfrm>
            <a:off x="2268810" y="1755306"/>
            <a:ext cx="9939647"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nchor="ctr">
            <a:spAutoFit/>
          </a:bodyPr>
          <a:lstStyle/>
          <a:p>
            <a:pPr algn="just" fontAlgn="base">
              <a:spcBef>
                <a:spcPct val="0"/>
              </a:spcBef>
              <a:spcAft>
                <a:spcPct val="0"/>
              </a:spcAft>
            </a:pPr>
            <a:r>
              <a:rPr lang="vi-VN" sz="2800" b="1" dirty="0">
                <a:solidFill>
                  <a:schemeClr val="accent5">
                    <a:lumMod val="50000"/>
                  </a:schemeClr>
                </a:solidFill>
                <a:latin typeface="Times New Roman" pitchFamily="18" charset="0"/>
              </a:rPr>
              <a:t>+ </a:t>
            </a:r>
            <a:r>
              <a:rPr lang="vi-VN" sz="2800" b="1" i="1" dirty="0">
                <a:solidFill>
                  <a:schemeClr val="accent5">
                    <a:lumMod val="50000"/>
                  </a:schemeClr>
                </a:solidFill>
                <a:latin typeface="Times New Roman" pitchFamily="18" charset="0"/>
              </a:rPr>
              <a:t>Hòe </a:t>
            </a:r>
            <a:r>
              <a:rPr lang="vi-VN" sz="2800" dirty="0">
                <a:solidFill>
                  <a:srgbClr val="090A02"/>
                </a:solidFill>
                <a:latin typeface="Times New Roman" pitchFamily="18" charset="0"/>
              </a:rPr>
              <a:t>(tán hòe xanh đùn đùn, rợp mát như giương ô,</a:t>
            </a:r>
            <a:r>
              <a:rPr lang="en-US" sz="2800" dirty="0">
                <a:solidFill>
                  <a:srgbClr val="090A02"/>
                </a:solidFill>
                <a:latin typeface="Times New Roman" pitchFamily="18" charset="0"/>
              </a:rPr>
              <a:t> </a:t>
            </a:r>
            <a:r>
              <a:rPr lang="vi-VN" sz="2800" dirty="0">
                <a:solidFill>
                  <a:srgbClr val="090A02"/>
                </a:solidFill>
                <a:latin typeface="Times New Roman" pitchFamily="18" charset="0"/>
              </a:rPr>
              <a:t>giương lọng)</a:t>
            </a:r>
            <a:endParaRPr lang="vi-VN" sz="2800" i="1" dirty="0">
              <a:solidFill>
                <a:srgbClr val="090A02"/>
              </a:solidFill>
              <a:latin typeface="Times New Roman" pitchFamily="18" charset="0"/>
            </a:endParaRPr>
          </a:p>
        </p:txBody>
      </p:sp>
      <p:sp>
        <p:nvSpPr>
          <p:cNvPr id="63495" name="Rectangle 7"/>
          <p:cNvSpPr>
            <a:spLocks noChangeArrowheads="1"/>
          </p:cNvSpPr>
          <p:nvPr/>
        </p:nvSpPr>
        <p:spPr bwMode="auto">
          <a:xfrm>
            <a:off x="2256935" y="2447994"/>
            <a:ext cx="6729695"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algn="just" fontAlgn="base">
              <a:spcBef>
                <a:spcPct val="0"/>
              </a:spcBef>
              <a:spcAft>
                <a:spcPct val="0"/>
              </a:spcAft>
            </a:pPr>
            <a:r>
              <a:rPr lang="vi-VN" sz="2800" b="1" i="1" dirty="0">
                <a:solidFill>
                  <a:srgbClr val="FF0000"/>
                </a:solidFill>
                <a:latin typeface="Times New Roman" pitchFamily="18" charset="0"/>
              </a:rPr>
              <a:t>+ Thạch lựu </a:t>
            </a:r>
            <a:r>
              <a:rPr lang="vi-VN" sz="2800" dirty="0">
                <a:solidFill>
                  <a:srgbClr val="090A02"/>
                </a:solidFill>
                <a:latin typeface="Times New Roman" pitchFamily="18" charset="0"/>
              </a:rPr>
              <a:t>( Thạch lựu phun trào sắc hoa </a:t>
            </a:r>
            <a:r>
              <a:rPr lang="vi-VN" sz="2800" i="1" dirty="0">
                <a:solidFill>
                  <a:srgbClr val="090A02"/>
                </a:solidFill>
                <a:latin typeface="Times New Roman" pitchFamily="18" charset="0"/>
              </a:rPr>
              <a:t>).</a:t>
            </a:r>
            <a:r>
              <a:rPr lang="vi-VN" sz="2800" dirty="0">
                <a:solidFill>
                  <a:srgbClr val="090A02"/>
                </a:solidFill>
                <a:latin typeface="Times New Roman" pitchFamily="18" charset="0"/>
              </a:rPr>
              <a:t> </a:t>
            </a:r>
          </a:p>
        </p:txBody>
      </p:sp>
      <p:sp>
        <p:nvSpPr>
          <p:cNvPr id="63496" name="Rectangle 8"/>
          <p:cNvSpPr>
            <a:spLocks noChangeArrowheads="1"/>
          </p:cNvSpPr>
          <p:nvPr/>
        </p:nvSpPr>
        <p:spPr bwMode="auto">
          <a:xfrm>
            <a:off x="2256935" y="3093094"/>
            <a:ext cx="7760425"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algn="just" fontAlgn="base">
              <a:spcBef>
                <a:spcPct val="0"/>
              </a:spcBef>
              <a:spcAft>
                <a:spcPct val="0"/>
              </a:spcAft>
            </a:pPr>
            <a:r>
              <a:rPr lang="vi-VN" sz="2800" b="1" i="1" dirty="0">
                <a:solidFill>
                  <a:srgbClr val="FF40FF"/>
                </a:solidFill>
                <a:latin typeface="Times New Roman" pitchFamily="18" charset="0"/>
              </a:rPr>
              <a:t>+ Hồng liên </a:t>
            </a:r>
            <a:r>
              <a:rPr lang="vi-VN" sz="2800" dirty="0">
                <a:solidFill>
                  <a:srgbClr val="090A02"/>
                </a:solidFill>
                <a:latin typeface="Times New Roman" pitchFamily="18" charset="0"/>
              </a:rPr>
              <a:t>(hoa sen đang độ ngát nức mùi hương)</a:t>
            </a:r>
            <a:r>
              <a:rPr lang="en-US" sz="2800" dirty="0">
                <a:solidFill>
                  <a:srgbClr val="090A02"/>
                </a:solidFill>
                <a:latin typeface="Times New Roman" pitchFamily="18" charset="0"/>
              </a:rPr>
              <a:t>.</a:t>
            </a:r>
            <a:r>
              <a:rPr lang="vi-VN" sz="2800" dirty="0">
                <a:solidFill>
                  <a:srgbClr val="090A02"/>
                </a:solidFill>
                <a:latin typeface="Times New Roman" pitchFamily="18" charset="0"/>
              </a:rPr>
              <a:t> </a:t>
            </a:r>
          </a:p>
        </p:txBody>
      </p:sp>
      <p:sp>
        <p:nvSpPr>
          <p:cNvPr id="63498" name="Rectangle 10"/>
          <p:cNvSpPr>
            <a:spLocks noChangeArrowheads="1"/>
          </p:cNvSpPr>
          <p:nvPr/>
        </p:nvSpPr>
        <p:spPr bwMode="auto">
          <a:xfrm>
            <a:off x="2276171" y="3818794"/>
            <a:ext cx="6710459"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fontAlgn="base">
              <a:spcBef>
                <a:spcPct val="0"/>
              </a:spcBef>
              <a:spcAft>
                <a:spcPct val="0"/>
              </a:spcAft>
            </a:pPr>
            <a:r>
              <a:rPr lang="en-US" sz="2800" b="1" i="1" dirty="0">
                <a:solidFill>
                  <a:schemeClr val="accent6">
                    <a:lumMod val="50000"/>
                  </a:schemeClr>
                </a:solidFill>
                <a:latin typeface="Times New Roman" pitchFamily="18" charset="0"/>
                <a:sym typeface="Wingdings" pitchFamily="2" charset="2"/>
              </a:rPr>
              <a:t></a:t>
            </a:r>
            <a:r>
              <a:rPr lang="en-US" sz="2800" b="1" i="1" dirty="0">
                <a:solidFill>
                  <a:schemeClr val="accent6">
                    <a:lumMod val="50000"/>
                  </a:schemeClr>
                </a:solidFill>
                <a:latin typeface="Times New Roman" pitchFamily="18" charset="0"/>
              </a:rPr>
              <a:t> S</a:t>
            </a:r>
            <a:r>
              <a:rPr lang="vi-VN" sz="2800" b="1" i="1" dirty="0">
                <a:solidFill>
                  <a:schemeClr val="accent6">
                    <a:lumMod val="50000"/>
                  </a:schemeClr>
                </a:solidFill>
                <a:latin typeface="Times New Roman" pitchFamily="18" charset="0"/>
              </a:rPr>
              <a:t>inh động, </a:t>
            </a:r>
            <a:r>
              <a:rPr lang="en-US" sz="2800" b="1" i="1" dirty="0" err="1">
                <a:solidFill>
                  <a:schemeClr val="accent6">
                    <a:lumMod val="50000"/>
                  </a:schemeClr>
                </a:solidFill>
                <a:latin typeface="Times New Roman" pitchFamily="18" charset="0"/>
              </a:rPr>
              <a:t>mang</a:t>
            </a:r>
            <a:r>
              <a:rPr lang="vi-VN" sz="2800" b="1" i="1" dirty="0">
                <a:solidFill>
                  <a:schemeClr val="accent6">
                    <a:lumMod val="50000"/>
                  </a:schemeClr>
                </a:solidFill>
                <a:latin typeface="Times New Roman" pitchFamily="18" charset="0"/>
              </a:rPr>
              <a:t> đặc trưng của mùa hè</a:t>
            </a:r>
            <a:r>
              <a:rPr lang="en-US" sz="2800" dirty="0">
                <a:solidFill>
                  <a:schemeClr val="accent6">
                    <a:lumMod val="50000"/>
                  </a:schemeClr>
                </a:solidFill>
                <a:latin typeface="Times New Roman" pitchFamily="18" charset="0"/>
                <a:sym typeface="Wingdings" pitchFamily="2" charset="2"/>
              </a:rPr>
              <a:t> </a:t>
            </a:r>
          </a:p>
        </p:txBody>
      </p:sp>
      <p:pic>
        <p:nvPicPr>
          <p:cNvPr id="63499" name="Picture 11" descr="sen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2315" y="4482228"/>
            <a:ext cx="3516671"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3500" name="Picture 12" descr="Hoa ho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066" y="4511482"/>
            <a:ext cx="2458193" cy="21941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3502" name="Picture 14" descr="145909061108hd23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8234" y="4495800"/>
            <a:ext cx="3605481" cy="2209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文本框 5">
            <a:extLst>
              <a:ext uri="{FF2B5EF4-FFF2-40B4-BE49-F238E27FC236}">
                <a16:creationId xmlns:a16="http://schemas.microsoft.com/office/drawing/2014/main" id="{ED41AA16-A7C7-4246-9C61-D8338605FB53}"/>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rPr>
              <a:t>II. ĐỌC – HIỂU VĂN BẢN</a:t>
            </a:r>
            <a:endParaRPr lang="zh-CN" altLang="en-US" sz="28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endParaRPr>
          </a:p>
        </p:txBody>
      </p:sp>
      <p:sp>
        <p:nvSpPr>
          <p:cNvPr id="16" name="TextBox 15">
            <a:extLst>
              <a:ext uri="{FF2B5EF4-FFF2-40B4-BE49-F238E27FC236}">
                <a16:creationId xmlns:a16="http://schemas.microsoft.com/office/drawing/2014/main" id="{B795F098-8081-344D-B213-E870EDD1B1C9}"/>
              </a:ext>
            </a:extLst>
          </p:cNvPr>
          <p:cNvSpPr txBox="1"/>
          <p:nvPr/>
        </p:nvSpPr>
        <p:spPr>
          <a:xfrm>
            <a:off x="498350" y="820289"/>
            <a:ext cx="8009907" cy="754694"/>
          </a:xfrm>
          <a:prstGeom prst="rect">
            <a:avLst/>
          </a:prstGeom>
          <a:noFill/>
        </p:spPr>
        <p:txBody>
          <a:bodyPr wrap="square">
            <a:spAutoFit/>
          </a:bodyPr>
          <a:lstStyle/>
          <a:p>
            <a:pPr>
              <a:lnSpc>
                <a:spcPct val="150000"/>
              </a:lnSpc>
            </a:pPr>
            <a:r>
              <a:rPr lang="vi-VN" sz="3200" b="1" i="1" dirty="0">
                <a:solidFill>
                  <a:schemeClr val="tx2">
                    <a:lumMod val="50000"/>
                  </a:schemeClr>
                </a:solidFill>
                <a:latin typeface="Calibri" panose="020F0502020204030204" pitchFamily="34" charset="0"/>
                <a:ea typeface="Times New Roman" panose="02020603050405020304" pitchFamily="18" charset="0"/>
                <a:cs typeface="Calibri" panose="020F0502020204030204" pitchFamily="34" charset="0"/>
              </a:rPr>
              <a:t>2. Vẻ đẹp bức tranh thiên nhiên, cuộc sống</a:t>
            </a:r>
            <a:endParaRPr lang="en-VN" sz="2800" i="1" dirty="0">
              <a:solidFill>
                <a:schemeClr val="tx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74502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strips(downLeft)">
                                      <p:cBhvr>
                                        <p:cTn id="7" dur="5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3494"/>
                                        </p:tgtEl>
                                        <p:attrNameLst>
                                          <p:attrName>style.visibility</p:attrName>
                                        </p:attrNameLst>
                                      </p:cBhvr>
                                      <p:to>
                                        <p:strVal val="visible"/>
                                      </p:to>
                                    </p:set>
                                    <p:animEffect transition="in" filter="box(in)">
                                      <p:cBhvr>
                                        <p:cTn id="12" dur="500"/>
                                        <p:tgtEl>
                                          <p:spTgt spid="63494"/>
                                        </p:tgtEl>
                                      </p:cBhvr>
                                    </p:animEffect>
                                  </p:childTnLst>
                                </p:cTn>
                              </p:par>
                              <p:par>
                                <p:cTn id="13" presetID="4" presetClass="entr" presetSubtype="16" fill="hold" nodeType="withEffect">
                                  <p:stCondLst>
                                    <p:cond delay="0"/>
                                  </p:stCondLst>
                                  <p:childTnLst>
                                    <p:set>
                                      <p:cBhvr>
                                        <p:cTn id="14" dur="1" fill="hold">
                                          <p:stCondLst>
                                            <p:cond delay="0"/>
                                          </p:stCondLst>
                                        </p:cTn>
                                        <p:tgtEl>
                                          <p:spTgt spid="63500"/>
                                        </p:tgtEl>
                                        <p:attrNameLst>
                                          <p:attrName>style.visibility</p:attrName>
                                        </p:attrNameLst>
                                      </p:cBhvr>
                                      <p:to>
                                        <p:strVal val="visible"/>
                                      </p:to>
                                    </p:set>
                                    <p:animEffect transition="in" filter="box(in)">
                                      <p:cBhvr>
                                        <p:cTn id="15" dur="500"/>
                                        <p:tgtEl>
                                          <p:spTgt spid="6350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3495"/>
                                        </p:tgtEl>
                                        <p:attrNameLst>
                                          <p:attrName>style.visibility</p:attrName>
                                        </p:attrNameLst>
                                      </p:cBhvr>
                                      <p:to>
                                        <p:strVal val="visible"/>
                                      </p:to>
                                    </p:set>
                                    <p:animEffect transition="in" filter="box(in)">
                                      <p:cBhvr>
                                        <p:cTn id="20" dur="500"/>
                                        <p:tgtEl>
                                          <p:spTgt spid="63495"/>
                                        </p:tgtEl>
                                      </p:cBhvr>
                                    </p:animEffect>
                                  </p:childTnLst>
                                </p:cTn>
                              </p:par>
                              <p:par>
                                <p:cTn id="21" presetID="4" presetClass="entr" presetSubtype="16" fill="hold" nodeType="withEffect">
                                  <p:stCondLst>
                                    <p:cond delay="0"/>
                                  </p:stCondLst>
                                  <p:childTnLst>
                                    <p:set>
                                      <p:cBhvr>
                                        <p:cTn id="22" dur="1" fill="hold">
                                          <p:stCondLst>
                                            <p:cond delay="0"/>
                                          </p:stCondLst>
                                        </p:cTn>
                                        <p:tgtEl>
                                          <p:spTgt spid="63502"/>
                                        </p:tgtEl>
                                        <p:attrNameLst>
                                          <p:attrName>style.visibility</p:attrName>
                                        </p:attrNameLst>
                                      </p:cBhvr>
                                      <p:to>
                                        <p:strVal val="visible"/>
                                      </p:to>
                                    </p:set>
                                    <p:animEffect transition="in" filter="box(in)">
                                      <p:cBhvr>
                                        <p:cTn id="23" dur="500"/>
                                        <p:tgtEl>
                                          <p:spTgt spid="635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63496"/>
                                        </p:tgtEl>
                                        <p:attrNameLst>
                                          <p:attrName>style.visibility</p:attrName>
                                        </p:attrNameLst>
                                      </p:cBhvr>
                                      <p:to>
                                        <p:strVal val="visible"/>
                                      </p:to>
                                    </p:set>
                                    <p:animEffect transition="in" filter="box(in)">
                                      <p:cBhvr>
                                        <p:cTn id="28" dur="500"/>
                                        <p:tgtEl>
                                          <p:spTgt spid="63496"/>
                                        </p:tgtEl>
                                      </p:cBhvr>
                                    </p:animEffect>
                                  </p:childTnLst>
                                </p:cTn>
                              </p:par>
                              <p:par>
                                <p:cTn id="29" presetID="4" presetClass="entr" presetSubtype="16" fill="hold" nodeType="withEffect">
                                  <p:stCondLst>
                                    <p:cond delay="0"/>
                                  </p:stCondLst>
                                  <p:childTnLst>
                                    <p:set>
                                      <p:cBhvr>
                                        <p:cTn id="30" dur="1" fill="hold">
                                          <p:stCondLst>
                                            <p:cond delay="0"/>
                                          </p:stCondLst>
                                        </p:cTn>
                                        <p:tgtEl>
                                          <p:spTgt spid="63499"/>
                                        </p:tgtEl>
                                        <p:attrNameLst>
                                          <p:attrName>style.visibility</p:attrName>
                                        </p:attrNameLst>
                                      </p:cBhvr>
                                      <p:to>
                                        <p:strVal val="visible"/>
                                      </p:to>
                                    </p:set>
                                    <p:animEffect transition="in" filter="box(in)">
                                      <p:cBhvr>
                                        <p:cTn id="31" dur="500"/>
                                        <p:tgtEl>
                                          <p:spTgt spid="6349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63498">
                                            <p:txEl>
                                              <p:pRg st="0" end="0"/>
                                            </p:txEl>
                                          </p:spTgt>
                                        </p:tgtEl>
                                        <p:attrNameLst>
                                          <p:attrName>style.visibility</p:attrName>
                                        </p:attrNameLst>
                                      </p:cBhvr>
                                      <p:to>
                                        <p:strVal val="visible"/>
                                      </p:to>
                                    </p:set>
                                    <p:animEffect transition="in" filter="box(in)">
                                      <p:cBhvr>
                                        <p:cTn id="36" dur="500"/>
                                        <p:tgtEl>
                                          <p:spTgt spid="634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63494" grpId="0"/>
      <p:bldP spid="63495" grpId="0"/>
      <p:bldP spid="6349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3" name="Rectangle 5"/>
          <p:cNvSpPr>
            <a:spLocks noChangeArrowheads="1"/>
          </p:cNvSpPr>
          <p:nvPr/>
        </p:nvSpPr>
        <p:spPr bwMode="auto">
          <a:xfrm>
            <a:off x="514184" y="1622545"/>
            <a:ext cx="1870993"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algn="just" fontAlgn="base">
              <a:spcBef>
                <a:spcPct val="0"/>
              </a:spcBef>
              <a:spcAft>
                <a:spcPct val="0"/>
              </a:spcAft>
            </a:pPr>
            <a:r>
              <a:rPr lang="vi-VN" sz="2800" b="1" i="1" dirty="0">
                <a:solidFill>
                  <a:srgbClr val="0070C0"/>
                </a:solidFill>
                <a:latin typeface="Times New Roman" pitchFamily="18" charset="0"/>
              </a:rPr>
              <a:t>- </a:t>
            </a:r>
            <a:r>
              <a:rPr lang="en-US" sz="2800" b="1" i="1" dirty="0" err="1">
                <a:solidFill>
                  <a:srgbClr val="0070C0"/>
                </a:solidFill>
                <a:latin typeface="Times New Roman" pitchFamily="18" charset="0"/>
              </a:rPr>
              <a:t>Màu</a:t>
            </a:r>
            <a:r>
              <a:rPr lang="en-US" sz="2800" b="1" i="1" dirty="0">
                <a:solidFill>
                  <a:srgbClr val="0070C0"/>
                </a:solidFill>
                <a:latin typeface="Times New Roman" pitchFamily="18" charset="0"/>
              </a:rPr>
              <a:t> </a:t>
            </a:r>
            <a:r>
              <a:rPr lang="en-US" sz="2800" b="1" i="1" dirty="0" err="1">
                <a:solidFill>
                  <a:srgbClr val="0070C0"/>
                </a:solidFill>
                <a:latin typeface="Times New Roman" pitchFamily="18" charset="0"/>
              </a:rPr>
              <a:t>sắc</a:t>
            </a:r>
            <a:r>
              <a:rPr lang="vi-VN" sz="2800" b="1" i="1" dirty="0">
                <a:solidFill>
                  <a:srgbClr val="0070C0"/>
                </a:solidFill>
                <a:latin typeface="Times New Roman" pitchFamily="18" charset="0"/>
              </a:rPr>
              <a:t>:</a:t>
            </a:r>
            <a:r>
              <a:rPr lang="vi-VN" sz="2800" dirty="0">
                <a:solidFill>
                  <a:srgbClr val="0070C0"/>
                </a:solidFill>
                <a:latin typeface="Times New Roman" pitchFamily="18" charset="0"/>
              </a:rPr>
              <a:t> </a:t>
            </a:r>
          </a:p>
        </p:txBody>
      </p:sp>
      <p:sp>
        <p:nvSpPr>
          <p:cNvPr id="64525" name="Text Box 13"/>
          <p:cNvSpPr txBox="1">
            <a:spLocks noChangeArrowheads="1"/>
          </p:cNvSpPr>
          <p:nvPr/>
        </p:nvSpPr>
        <p:spPr bwMode="auto">
          <a:xfrm>
            <a:off x="1072858" y="5065425"/>
            <a:ext cx="2606772"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lvl1pPr eaLnBrk="0" hangingPunct="0">
              <a:defRPr sz="2800">
                <a:solidFill>
                  <a:srgbClr val="090A02"/>
                </a:solidFill>
                <a:latin typeface="Times New Roman" pitchFamily="18" charset="0"/>
              </a:defRPr>
            </a:lvl1pPr>
            <a:lvl2pPr marL="742950" indent="-285750" eaLnBrk="0" hangingPunct="0">
              <a:defRPr sz="2800">
                <a:solidFill>
                  <a:srgbClr val="090A02"/>
                </a:solidFill>
                <a:latin typeface="Times New Roman" pitchFamily="18" charset="0"/>
              </a:defRPr>
            </a:lvl2pPr>
            <a:lvl3pPr marL="1143000" indent="-228600" eaLnBrk="0" hangingPunct="0">
              <a:defRPr sz="2800">
                <a:solidFill>
                  <a:srgbClr val="090A02"/>
                </a:solidFill>
                <a:latin typeface="Times New Roman" pitchFamily="18" charset="0"/>
              </a:defRPr>
            </a:lvl3pPr>
            <a:lvl4pPr marL="1600200" indent="-228600" eaLnBrk="0" hangingPunct="0">
              <a:defRPr sz="2800">
                <a:solidFill>
                  <a:srgbClr val="090A02"/>
                </a:solidFill>
                <a:latin typeface="Times New Roman" pitchFamily="18" charset="0"/>
              </a:defRPr>
            </a:lvl4pPr>
            <a:lvl5pPr marL="2057400" indent="-228600" eaLnBrk="0" hangingPunct="0">
              <a:defRPr sz="2800">
                <a:solidFill>
                  <a:srgbClr val="090A02"/>
                </a:solidFill>
                <a:latin typeface="Times New Roman" pitchFamily="18" charset="0"/>
              </a:defRPr>
            </a:lvl5pPr>
            <a:lvl6pPr marL="2514600" indent="-228600" eaLnBrk="0" fontAlgn="base" hangingPunct="0">
              <a:spcBef>
                <a:spcPct val="0"/>
              </a:spcBef>
              <a:spcAft>
                <a:spcPct val="0"/>
              </a:spcAft>
              <a:defRPr sz="2800">
                <a:solidFill>
                  <a:srgbClr val="090A02"/>
                </a:solidFill>
                <a:latin typeface="Times New Roman" pitchFamily="18" charset="0"/>
              </a:defRPr>
            </a:lvl6pPr>
            <a:lvl7pPr marL="2971800" indent="-228600" eaLnBrk="0" fontAlgn="base" hangingPunct="0">
              <a:spcBef>
                <a:spcPct val="0"/>
              </a:spcBef>
              <a:spcAft>
                <a:spcPct val="0"/>
              </a:spcAft>
              <a:defRPr sz="2800">
                <a:solidFill>
                  <a:srgbClr val="090A02"/>
                </a:solidFill>
                <a:latin typeface="Times New Roman" pitchFamily="18" charset="0"/>
              </a:defRPr>
            </a:lvl7pPr>
            <a:lvl8pPr marL="3429000" indent="-228600" eaLnBrk="0" fontAlgn="base" hangingPunct="0">
              <a:spcBef>
                <a:spcPct val="0"/>
              </a:spcBef>
              <a:spcAft>
                <a:spcPct val="0"/>
              </a:spcAft>
              <a:defRPr sz="2800">
                <a:solidFill>
                  <a:srgbClr val="090A02"/>
                </a:solidFill>
                <a:latin typeface="Times New Roman" pitchFamily="18" charset="0"/>
              </a:defRPr>
            </a:lvl8pPr>
            <a:lvl9pPr marL="3886200" indent="-228600" eaLnBrk="0" fontAlgn="base" hangingPunct="0">
              <a:spcBef>
                <a:spcPct val="0"/>
              </a:spcBef>
              <a:spcAft>
                <a:spcPct val="0"/>
              </a:spcAft>
              <a:defRPr sz="2800">
                <a:solidFill>
                  <a:srgbClr val="090A02"/>
                </a:solidFill>
                <a:latin typeface="Times New Roman" pitchFamily="18" charset="0"/>
              </a:defRPr>
            </a:lvl9pPr>
          </a:lstStyle>
          <a:p>
            <a:pPr eaLnBrk="1" fontAlgn="base" hangingPunct="1">
              <a:spcBef>
                <a:spcPct val="0"/>
              </a:spcBef>
              <a:spcAft>
                <a:spcPct val="0"/>
              </a:spcAft>
            </a:pPr>
            <a:r>
              <a:rPr lang="en-US" i="1" dirty="0" err="1"/>
              <a:t>Hòe</a:t>
            </a:r>
            <a:r>
              <a:rPr lang="en-US" i="1" dirty="0"/>
              <a:t> – </a:t>
            </a:r>
            <a:r>
              <a:rPr lang="en-US" i="1" dirty="0" err="1"/>
              <a:t>lục</a:t>
            </a:r>
            <a:r>
              <a:rPr lang="en-US" i="1" dirty="0"/>
              <a:t> (</a:t>
            </a:r>
            <a:r>
              <a:rPr lang="en-US" i="1" dirty="0" err="1"/>
              <a:t>xanh</a:t>
            </a:r>
            <a:r>
              <a:rPr lang="en-US" i="1" dirty="0"/>
              <a:t>)</a:t>
            </a:r>
          </a:p>
        </p:txBody>
      </p:sp>
      <p:sp>
        <p:nvSpPr>
          <p:cNvPr id="64526" name="Rectangle 14"/>
          <p:cNvSpPr>
            <a:spLocks noChangeArrowheads="1"/>
          </p:cNvSpPr>
          <p:nvPr/>
        </p:nvSpPr>
        <p:spPr bwMode="auto">
          <a:xfrm>
            <a:off x="1802657" y="5858992"/>
            <a:ext cx="67056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algn="just" fontAlgn="base">
              <a:spcBef>
                <a:spcPct val="0"/>
              </a:spcBef>
              <a:spcAft>
                <a:spcPct val="0"/>
              </a:spcAft>
            </a:pPr>
            <a:r>
              <a:rPr lang="vi-VN" sz="3200" b="1" i="1" dirty="0">
                <a:solidFill>
                  <a:srgbClr val="C00000"/>
                </a:solidFill>
                <a:latin typeface="Times New Roman" pitchFamily="18" charset="0"/>
                <a:sym typeface="Wingdings" pitchFamily="2" charset="2"/>
              </a:rPr>
              <a:t></a:t>
            </a:r>
            <a:r>
              <a:rPr lang="vi-VN" sz="3200" b="1" i="1" dirty="0">
                <a:solidFill>
                  <a:srgbClr val="C00000"/>
                </a:solidFill>
                <a:latin typeface="Times New Roman" pitchFamily="18" charset="0"/>
              </a:rPr>
              <a:t> </a:t>
            </a:r>
            <a:r>
              <a:rPr lang="en-US" sz="3200" b="1" i="1" dirty="0">
                <a:solidFill>
                  <a:srgbClr val="C00000"/>
                </a:solidFill>
                <a:latin typeface="Times New Roman" pitchFamily="18" charset="0"/>
              </a:rPr>
              <a:t>M</a:t>
            </a:r>
            <a:r>
              <a:rPr lang="vi-VN" sz="3200" b="1" i="1" dirty="0">
                <a:solidFill>
                  <a:srgbClr val="C00000"/>
                </a:solidFill>
                <a:latin typeface="Times New Roman" pitchFamily="18" charset="0"/>
              </a:rPr>
              <a:t>ọi màu sắc đều đậm đà</a:t>
            </a:r>
          </a:p>
        </p:txBody>
      </p:sp>
      <p:sp>
        <p:nvSpPr>
          <p:cNvPr id="64534" name="Text Box 22"/>
          <p:cNvSpPr txBox="1">
            <a:spLocks noChangeArrowheads="1"/>
          </p:cNvSpPr>
          <p:nvPr/>
        </p:nvSpPr>
        <p:spPr bwMode="auto">
          <a:xfrm>
            <a:off x="4920962" y="5003293"/>
            <a:ext cx="1418946"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lvl1pPr eaLnBrk="0" hangingPunct="0">
              <a:defRPr sz="2800">
                <a:solidFill>
                  <a:srgbClr val="090A02"/>
                </a:solidFill>
                <a:latin typeface="Times New Roman" pitchFamily="18" charset="0"/>
              </a:defRPr>
            </a:lvl1pPr>
            <a:lvl2pPr marL="742950" indent="-285750" eaLnBrk="0" hangingPunct="0">
              <a:defRPr sz="2800">
                <a:solidFill>
                  <a:srgbClr val="090A02"/>
                </a:solidFill>
                <a:latin typeface="Times New Roman" pitchFamily="18" charset="0"/>
              </a:defRPr>
            </a:lvl2pPr>
            <a:lvl3pPr marL="1143000" indent="-228600" eaLnBrk="0" hangingPunct="0">
              <a:defRPr sz="2800">
                <a:solidFill>
                  <a:srgbClr val="090A02"/>
                </a:solidFill>
                <a:latin typeface="Times New Roman" pitchFamily="18" charset="0"/>
              </a:defRPr>
            </a:lvl3pPr>
            <a:lvl4pPr marL="1600200" indent="-228600" eaLnBrk="0" hangingPunct="0">
              <a:defRPr sz="2800">
                <a:solidFill>
                  <a:srgbClr val="090A02"/>
                </a:solidFill>
                <a:latin typeface="Times New Roman" pitchFamily="18" charset="0"/>
              </a:defRPr>
            </a:lvl4pPr>
            <a:lvl5pPr marL="2057400" indent="-228600" eaLnBrk="0" hangingPunct="0">
              <a:defRPr sz="2800">
                <a:solidFill>
                  <a:srgbClr val="090A02"/>
                </a:solidFill>
                <a:latin typeface="Times New Roman" pitchFamily="18" charset="0"/>
              </a:defRPr>
            </a:lvl5pPr>
            <a:lvl6pPr marL="2514600" indent="-228600" eaLnBrk="0" fontAlgn="base" hangingPunct="0">
              <a:spcBef>
                <a:spcPct val="0"/>
              </a:spcBef>
              <a:spcAft>
                <a:spcPct val="0"/>
              </a:spcAft>
              <a:defRPr sz="2800">
                <a:solidFill>
                  <a:srgbClr val="090A02"/>
                </a:solidFill>
                <a:latin typeface="Times New Roman" pitchFamily="18" charset="0"/>
              </a:defRPr>
            </a:lvl6pPr>
            <a:lvl7pPr marL="2971800" indent="-228600" eaLnBrk="0" fontAlgn="base" hangingPunct="0">
              <a:spcBef>
                <a:spcPct val="0"/>
              </a:spcBef>
              <a:spcAft>
                <a:spcPct val="0"/>
              </a:spcAft>
              <a:defRPr sz="2800">
                <a:solidFill>
                  <a:srgbClr val="090A02"/>
                </a:solidFill>
                <a:latin typeface="Times New Roman" pitchFamily="18" charset="0"/>
              </a:defRPr>
            </a:lvl7pPr>
            <a:lvl8pPr marL="3429000" indent="-228600" eaLnBrk="0" fontAlgn="base" hangingPunct="0">
              <a:spcBef>
                <a:spcPct val="0"/>
              </a:spcBef>
              <a:spcAft>
                <a:spcPct val="0"/>
              </a:spcAft>
              <a:defRPr sz="2800">
                <a:solidFill>
                  <a:srgbClr val="090A02"/>
                </a:solidFill>
                <a:latin typeface="Times New Roman" pitchFamily="18" charset="0"/>
              </a:defRPr>
            </a:lvl8pPr>
            <a:lvl9pPr marL="3886200" indent="-228600" eaLnBrk="0" fontAlgn="base" hangingPunct="0">
              <a:spcBef>
                <a:spcPct val="0"/>
              </a:spcBef>
              <a:spcAft>
                <a:spcPct val="0"/>
              </a:spcAft>
              <a:defRPr sz="2800">
                <a:solidFill>
                  <a:srgbClr val="090A02"/>
                </a:solidFill>
                <a:latin typeface="Times New Roman" pitchFamily="18" charset="0"/>
              </a:defRPr>
            </a:lvl9pPr>
          </a:lstStyle>
          <a:p>
            <a:pPr eaLnBrk="1" fontAlgn="base" hangingPunct="1">
              <a:spcBef>
                <a:spcPct val="0"/>
              </a:spcBef>
              <a:spcAft>
                <a:spcPct val="0"/>
              </a:spcAft>
            </a:pPr>
            <a:r>
              <a:rPr lang="en-US" i="1" dirty="0" err="1"/>
              <a:t>Lựu</a:t>
            </a:r>
            <a:r>
              <a:rPr lang="en-US" i="1" dirty="0"/>
              <a:t> - </a:t>
            </a:r>
            <a:r>
              <a:rPr lang="en-US" i="1" dirty="0" err="1"/>
              <a:t>đo</a:t>
            </a:r>
            <a:r>
              <a:rPr lang="en-US" i="1" dirty="0"/>
              <a:t>̉</a:t>
            </a:r>
          </a:p>
        </p:txBody>
      </p:sp>
      <p:sp>
        <p:nvSpPr>
          <p:cNvPr id="64535" name="Text Box 23"/>
          <p:cNvSpPr txBox="1">
            <a:spLocks noChangeArrowheads="1"/>
          </p:cNvSpPr>
          <p:nvPr/>
        </p:nvSpPr>
        <p:spPr bwMode="auto">
          <a:xfrm>
            <a:off x="8715179" y="5045456"/>
            <a:ext cx="1720310"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lvl1pPr eaLnBrk="0" hangingPunct="0">
              <a:defRPr sz="2800">
                <a:solidFill>
                  <a:srgbClr val="090A02"/>
                </a:solidFill>
                <a:latin typeface="Times New Roman" pitchFamily="18" charset="0"/>
              </a:defRPr>
            </a:lvl1pPr>
            <a:lvl2pPr marL="742950" indent="-285750" eaLnBrk="0" hangingPunct="0">
              <a:defRPr sz="2800">
                <a:solidFill>
                  <a:srgbClr val="090A02"/>
                </a:solidFill>
                <a:latin typeface="Times New Roman" pitchFamily="18" charset="0"/>
              </a:defRPr>
            </a:lvl2pPr>
            <a:lvl3pPr marL="1143000" indent="-228600" eaLnBrk="0" hangingPunct="0">
              <a:defRPr sz="2800">
                <a:solidFill>
                  <a:srgbClr val="090A02"/>
                </a:solidFill>
                <a:latin typeface="Times New Roman" pitchFamily="18" charset="0"/>
              </a:defRPr>
            </a:lvl3pPr>
            <a:lvl4pPr marL="1600200" indent="-228600" eaLnBrk="0" hangingPunct="0">
              <a:defRPr sz="2800">
                <a:solidFill>
                  <a:srgbClr val="090A02"/>
                </a:solidFill>
                <a:latin typeface="Times New Roman" pitchFamily="18" charset="0"/>
              </a:defRPr>
            </a:lvl4pPr>
            <a:lvl5pPr marL="2057400" indent="-228600" eaLnBrk="0" hangingPunct="0">
              <a:defRPr sz="2800">
                <a:solidFill>
                  <a:srgbClr val="090A02"/>
                </a:solidFill>
                <a:latin typeface="Times New Roman" pitchFamily="18" charset="0"/>
              </a:defRPr>
            </a:lvl5pPr>
            <a:lvl6pPr marL="2514600" indent="-228600" eaLnBrk="0" fontAlgn="base" hangingPunct="0">
              <a:spcBef>
                <a:spcPct val="0"/>
              </a:spcBef>
              <a:spcAft>
                <a:spcPct val="0"/>
              </a:spcAft>
              <a:defRPr sz="2800">
                <a:solidFill>
                  <a:srgbClr val="090A02"/>
                </a:solidFill>
                <a:latin typeface="Times New Roman" pitchFamily="18" charset="0"/>
              </a:defRPr>
            </a:lvl6pPr>
            <a:lvl7pPr marL="2971800" indent="-228600" eaLnBrk="0" fontAlgn="base" hangingPunct="0">
              <a:spcBef>
                <a:spcPct val="0"/>
              </a:spcBef>
              <a:spcAft>
                <a:spcPct val="0"/>
              </a:spcAft>
              <a:defRPr sz="2800">
                <a:solidFill>
                  <a:srgbClr val="090A02"/>
                </a:solidFill>
                <a:latin typeface="Times New Roman" pitchFamily="18" charset="0"/>
              </a:defRPr>
            </a:lvl7pPr>
            <a:lvl8pPr marL="3429000" indent="-228600" eaLnBrk="0" fontAlgn="base" hangingPunct="0">
              <a:spcBef>
                <a:spcPct val="0"/>
              </a:spcBef>
              <a:spcAft>
                <a:spcPct val="0"/>
              </a:spcAft>
              <a:defRPr sz="2800">
                <a:solidFill>
                  <a:srgbClr val="090A02"/>
                </a:solidFill>
                <a:latin typeface="Times New Roman" pitchFamily="18" charset="0"/>
              </a:defRPr>
            </a:lvl8pPr>
            <a:lvl9pPr marL="3886200" indent="-228600" eaLnBrk="0" fontAlgn="base" hangingPunct="0">
              <a:spcBef>
                <a:spcPct val="0"/>
              </a:spcBef>
              <a:spcAft>
                <a:spcPct val="0"/>
              </a:spcAft>
              <a:defRPr sz="2800">
                <a:solidFill>
                  <a:srgbClr val="090A02"/>
                </a:solidFill>
                <a:latin typeface="Times New Roman" pitchFamily="18" charset="0"/>
              </a:defRPr>
            </a:lvl9pPr>
          </a:lstStyle>
          <a:p>
            <a:pPr eaLnBrk="1" fontAlgn="base" hangingPunct="1">
              <a:spcBef>
                <a:spcPct val="0"/>
              </a:spcBef>
              <a:spcAft>
                <a:spcPct val="0"/>
              </a:spcAft>
            </a:pPr>
            <a:r>
              <a:rPr lang="en-US" i="1" dirty="0"/>
              <a:t>Sen - </a:t>
            </a:r>
            <a:r>
              <a:rPr lang="en-US" i="1" dirty="0" err="1"/>
              <a:t>hồng</a:t>
            </a:r>
            <a:endParaRPr lang="en-US" i="1" dirty="0"/>
          </a:p>
        </p:txBody>
      </p:sp>
      <p:pic>
        <p:nvPicPr>
          <p:cNvPr id="14" name="Picture 11" descr="senhong">
            <a:extLst>
              <a:ext uri="{FF2B5EF4-FFF2-40B4-BE49-F238E27FC236}">
                <a16:creationId xmlns:a16="http://schemas.microsoft.com/office/drawing/2014/main" id="{4B6E48DA-30AE-EC42-943F-CD34B564E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926" y="2548214"/>
            <a:ext cx="3516671"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2" descr="Hoa hoe 2">
            <a:extLst>
              <a:ext uri="{FF2B5EF4-FFF2-40B4-BE49-F238E27FC236}">
                <a16:creationId xmlns:a16="http://schemas.microsoft.com/office/drawing/2014/main" id="{A29408E8-7B22-6C4C-A0BE-3180D77EE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677" y="2577468"/>
            <a:ext cx="2458193" cy="21941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4" descr="145909061108hd23 (1)">
            <a:extLst>
              <a:ext uri="{FF2B5EF4-FFF2-40B4-BE49-F238E27FC236}">
                <a16:creationId xmlns:a16="http://schemas.microsoft.com/office/drawing/2014/main" id="{ADF4443D-822C-924C-A83D-B97DC962C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45" y="2561786"/>
            <a:ext cx="3605481" cy="2209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文本框 5">
            <a:extLst>
              <a:ext uri="{FF2B5EF4-FFF2-40B4-BE49-F238E27FC236}">
                <a16:creationId xmlns:a16="http://schemas.microsoft.com/office/drawing/2014/main" id="{9495622F-E921-8241-9EED-162F480AD316}"/>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rPr>
              <a:t>II. ĐỌC – HIỂU VĂN BẢN</a:t>
            </a:r>
            <a:endParaRPr lang="zh-CN" altLang="en-US" sz="28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endParaRPr>
          </a:p>
        </p:txBody>
      </p:sp>
      <p:sp>
        <p:nvSpPr>
          <p:cNvPr id="19" name="TextBox 18">
            <a:extLst>
              <a:ext uri="{FF2B5EF4-FFF2-40B4-BE49-F238E27FC236}">
                <a16:creationId xmlns:a16="http://schemas.microsoft.com/office/drawing/2014/main" id="{1E5A0422-ABA8-1548-93FC-25970B06D0F4}"/>
              </a:ext>
            </a:extLst>
          </p:cNvPr>
          <p:cNvSpPr txBox="1"/>
          <p:nvPr/>
        </p:nvSpPr>
        <p:spPr>
          <a:xfrm>
            <a:off x="498350" y="820289"/>
            <a:ext cx="8009907" cy="754694"/>
          </a:xfrm>
          <a:prstGeom prst="rect">
            <a:avLst/>
          </a:prstGeom>
          <a:noFill/>
        </p:spPr>
        <p:txBody>
          <a:bodyPr wrap="square">
            <a:spAutoFit/>
          </a:bodyPr>
          <a:lstStyle/>
          <a:p>
            <a:pPr>
              <a:lnSpc>
                <a:spcPct val="150000"/>
              </a:lnSpc>
            </a:pPr>
            <a:r>
              <a:rPr lang="vi-VN" sz="3200" b="1" i="1" dirty="0">
                <a:solidFill>
                  <a:schemeClr val="tx2">
                    <a:lumMod val="50000"/>
                  </a:schemeClr>
                </a:solidFill>
                <a:latin typeface="Calibri" panose="020F0502020204030204" pitchFamily="34" charset="0"/>
                <a:ea typeface="Times New Roman" panose="02020603050405020304" pitchFamily="18" charset="0"/>
                <a:cs typeface="Calibri" panose="020F0502020204030204" pitchFamily="34" charset="0"/>
              </a:rPr>
              <a:t>2. Vẻ đẹp bức tranh thiên nhiên, cuộc sống</a:t>
            </a:r>
            <a:endParaRPr lang="en-VN" sz="2800" i="1" dirty="0">
              <a:solidFill>
                <a:schemeClr val="tx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27589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additive="base">
                                        <p:cTn id="7" dur="500" fill="hold"/>
                                        <p:tgtEl>
                                          <p:spTgt spid="43013"/>
                                        </p:tgtEl>
                                        <p:attrNameLst>
                                          <p:attrName>ppt_x</p:attrName>
                                        </p:attrNameLst>
                                      </p:cBhvr>
                                      <p:tavLst>
                                        <p:tav tm="0">
                                          <p:val>
                                            <p:strVal val="#ppt_x"/>
                                          </p:val>
                                        </p:tav>
                                        <p:tav tm="100000">
                                          <p:val>
                                            <p:strVal val="#ppt_x"/>
                                          </p:val>
                                        </p:tav>
                                      </p:tavLst>
                                    </p:anim>
                                    <p:anim calcmode="lin" valueType="num">
                                      <p:cBhvr additive="base">
                                        <p:cTn id="8"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4525"/>
                                        </p:tgtEl>
                                        <p:attrNameLst>
                                          <p:attrName>style.visibility</p:attrName>
                                        </p:attrNameLst>
                                      </p:cBhvr>
                                      <p:to>
                                        <p:strVal val="visible"/>
                                      </p:to>
                                    </p:set>
                                    <p:animEffect transition="in" filter="box(in)">
                                      <p:cBhvr>
                                        <p:cTn id="13" dur="500"/>
                                        <p:tgtEl>
                                          <p:spTgt spid="64525"/>
                                        </p:tgtEl>
                                      </p:cBhvr>
                                    </p:animEffect>
                                  </p:childTnLst>
                                </p:cTn>
                              </p:par>
                              <p:par>
                                <p:cTn id="14" presetID="4"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64534"/>
                                        </p:tgtEl>
                                        <p:attrNameLst>
                                          <p:attrName>style.visibility</p:attrName>
                                        </p:attrNameLst>
                                      </p:cBhvr>
                                      <p:to>
                                        <p:strVal val="visible"/>
                                      </p:to>
                                    </p:set>
                                    <p:animEffect transition="in" filter="box(in)">
                                      <p:cBhvr>
                                        <p:cTn id="21" dur="500"/>
                                        <p:tgtEl>
                                          <p:spTgt spid="64534"/>
                                        </p:tgtEl>
                                      </p:cBhvr>
                                    </p:animEffect>
                                  </p:childTnLst>
                                </p:cTn>
                              </p:par>
                              <p:par>
                                <p:cTn id="22" presetID="4" presetClass="entr" presetSubtype="16"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ox(in)">
                                      <p:cBhvr>
                                        <p:cTn id="24" dur="500"/>
                                        <p:tgtEl>
                                          <p:spTgt spid="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64535"/>
                                        </p:tgtEl>
                                        <p:attrNameLst>
                                          <p:attrName>style.visibility</p:attrName>
                                        </p:attrNameLst>
                                      </p:cBhvr>
                                      <p:to>
                                        <p:strVal val="visible"/>
                                      </p:to>
                                    </p:set>
                                    <p:animEffect transition="in" filter="box(in)">
                                      <p:cBhvr>
                                        <p:cTn id="29" dur="500"/>
                                        <p:tgtEl>
                                          <p:spTgt spid="64535"/>
                                        </p:tgtEl>
                                      </p:cBhvr>
                                    </p:animEffect>
                                  </p:childTnLst>
                                </p:cTn>
                              </p:par>
                              <p:par>
                                <p:cTn id="30" presetID="4"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4526">
                                            <p:txEl>
                                              <p:pRg st="0" end="0"/>
                                            </p:txEl>
                                          </p:spTgt>
                                        </p:tgtEl>
                                        <p:attrNameLst>
                                          <p:attrName>style.visibility</p:attrName>
                                        </p:attrNameLst>
                                      </p:cBhvr>
                                      <p:to>
                                        <p:strVal val="visible"/>
                                      </p:to>
                                    </p:set>
                                    <p:anim calcmode="lin" valueType="num">
                                      <p:cBhvr additive="base">
                                        <p:cTn id="37" dur="500" fill="hold"/>
                                        <p:tgtEl>
                                          <p:spTgt spid="6452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45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64525" grpId="0"/>
      <p:bldP spid="64534" grpId="0"/>
      <p:bldP spid="6453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9" name="Rectangle 5"/>
          <p:cNvSpPr>
            <a:spLocks noChangeArrowheads="1"/>
          </p:cNvSpPr>
          <p:nvPr/>
        </p:nvSpPr>
        <p:spPr bwMode="auto">
          <a:xfrm>
            <a:off x="508001" y="1733794"/>
            <a:ext cx="11582400" cy="440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fontAlgn="base">
              <a:spcBef>
                <a:spcPct val="0"/>
              </a:spcBef>
              <a:spcAft>
                <a:spcPct val="0"/>
              </a:spcAft>
              <a:buFontTx/>
              <a:buChar char="-"/>
              <a:defRPr/>
            </a:pP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Trạng</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thái</a:t>
            </a:r>
            <a:r>
              <a:rPr lang="en-US" sz="2800" b="1" i="1" dirty="0">
                <a:solidFill>
                  <a:schemeClr val="tx2">
                    <a:lumMod val="50000"/>
                  </a:schemeClr>
                </a:solidFill>
                <a:latin typeface="Times New Roman" pitchFamily="18" charset="0"/>
              </a:rPr>
              <a:t>: </a:t>
            </a:r>
          </a:p>
          <a:p>
            <a:pPr fontAlgn="base">
              <a:spcBef>
                <a:spcPct val="0"/>
              </a:spcBef>
              <a:spcAft>
                <a:spcPct val="0"/>
              </a:spcAft>
              <a:defRPr/>
            </a:pP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Các</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động</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từ</a:t>
            </a:r>
            <a:r>
              <a:rPr lang="en-US" sz="2800" dirty="0">
                <a:solidFill>
                  <a:srgbClr val="C00000"/>
                </a:solidFill>
                <a:latin typeface="Times New Roman" pitchFamily="18" charset="0"/>
              </a:rPr>
              <a:t>:</a:t>
            </a:r>
          </a:p>
          <a:p>
            <a:pPr marL="457200" indent="-457200" fontAlgn="base">
              <a:spcBef>
                <a:spcPct val="0"/>
              </a:spcBef>
              <a:spcAft>
                <a:spcPct val="0"/>
              </a:spcAft>
              <a:buFont typeface="Courier New" panose="02070309020205020404" pitchFamily="49" charset="0"/>
              <a:buChar char="o"/>
              <a:defRPr/>
            </a:pPr>
            <a:r>
              <a:rPr lang="vi-VN" sz="2800" i="1" dirty="0">
                <a:solidFill>
                  <a:schemeClr val="tx2">
                    <a:lumMod val="50000"/>
                  </a:schemeClr>
                </a:solidFill>
                <a:latin typeface="Times New Roman" pitchFamily="18" charset="0"/>
              </a:rPr>
              <a:t>đùn đùn</a:t>
            </a:r>
            <a:r>
              <a:rPr lang="en-US" sz="2800" i="1" dirty="0">
                <a:solidFill>
                  <a:schemeClr val="tx2">
                    <a:lumMod val="50000"/>
                  </a:schemeClr>
                </a:solidFill>
                <a:latin typeface="Times New Roman" pitchFamily="18" charset="0"/>
              </a:rPr>
              <a:t>: </a:t>
            </a:r>
            <a:r>
              <a:rPr lang="en-US" sz="2800" i="1" dirty="0" err="1">
                <a:solidFill>
                  <a:schemeClr val="tx2">
                    <a:lumMod val="50000"/>
                  </a:schemeClr>
                </a:solidFill>
                <a:latin typeface="Times New Roman" pitchFamily="18" charset="0"/>
              </a:rPr>
              <a:t>trào</a:t>
            </a:r>
            <a:r>
              <a:rPr lang="en-US" sz="2800" i="1" dirty="0">
                <a:solidFill>
                  <a:schemeClr val="tx2">
                    <a:lumMod val="50000"/>
                  </a:schemeClr>
                </a:solidFill>
                <a:latin typeface="Times New Roman" pitchFamily="18" charset="0"/>
              </a:rPr>
              <a:t> ra </a:t>
            </a:r>
            <a:r>
              <a:rPr lang="en-US" sz="2800" i="1" dirty="0" err="1">
                <a:solidFill>
                  <a:schemeClr val="tx2">
                    <a:lumMod val="50000"/>
                  </a:schemeClr>
                </a:solidFill>
                <a:latin typeface="Times New Roman" pitchFamily="18" charset="0"/>
              </a:rPr>
              <a:t>hết</a:t>
            </a:r>
            <a:r>
              <a:rPr lang="en-US" sz="2800" i="1" dirty="0">
                <a:solidFill>
                  <a:schemeClr val="tx2">
                    <a:lumMod val="50000"/>
                  </a:schemeClr>
                </a:solidFill>
                <a:latin typeface="Times New Roman" pitchFamily="18" charset="0"/>
              </a:rPr>
              <a:t> </a:t>
            </a:r>
            <a:r>
              <a:rPr lang="en-US" sz="2800" i="1" dirty="0" err="1">
                <a:solidFill>
                  <a:schemeClr val="tx2">
                    <a:lumMod val="50000"/>
                  </a:schemeClr>
                </a:solidFill>
                <a:latin typeface="Times New Roman" pitchFamily="18" charset="0"/>
              </a:rPr>
              <a:t>lớp</a:t>
            </a:r>
            <a:r>
              <a:rPr lang="en-US" sz="2800" i="1" dirty="0">
                <a:solidFill>
                  <a:schemeClr val="tx2">
                    <a:lumMod val="50000"/>
                  </a:schemeClr>
                </a:solidFill>
                <a:latin typeface="Times New Roman" pitchFamily="18" charset="0"/>
              </a:rPr>
              <a:t> </a:t>
            </a:r>
            <a:r>
              <a:rPr lang="en-US" sz="2800" i="1" dirty="0" err="1">
                <a:solidFill>
                  <a:schemeClr val="tx2">
                    <a:lumMod val="50000"/>
                  </a:schemeClr>
                </a:solidFill>
                <a:latin typeface="Times New Roman" pitchFamily="18" charset="0"/>
              </a:rPr>
              <a:t>này</a:t>
            </a:r>
            <a:r>
              <a:rPr lang="en-US" sz="2800" i="1" dirty="0">
                <a:solidFill>
                  <a:schemeClr val="tx2">
                    <a:lumMod val="50000"/>
                  </a:schemeClr>
                </a:solidFill>
                <a:latin typeface="Times New Roman" pitchFamily="18" charset="0"/>
              </a:rPr>
              <a:t> </a:t>
            </a:r>
            <a:r>
              <a:rPr lang="en-US" sz="2800" i="1" dirty="0" err="1">
                <a:solidFill>
                  <a:schemeClr val="tx2">
                    <a:lumMod val="50000"/>
                  </a:schemeClr>
                </a:solidFill>
                <a:latin typeface="Times New Roman" pitchFamily="18" charset="0"/>
              </a:rPr>
              <a:t>đến</a:t>
            </a:r>
            <a:r>
              <a:rPr lang="en-US" sz="2800" i="1" dirty="0">
                <a:solidFill>
                  <a:schemeClr val="tx2">
                    <a:lumMod val="50000"/>
                  </a:schemeClr>
                </a:solidFill>
                <a:latin typeface="Times New Roman" pitchFamily="18" charset="0"/>
              </a:rPr>
              <a:t> </a:t>
            </a:r>
            <a:r>
              <a:rPr lang="en-US" sz="2800" i="1" dirty="0" err="1">
                <a:solidFill>
                  <a:schemeClr val="tx2">
                    <a:lumMod val="50000"/>
                  </a:schemeClr>
                </a:solidFill>
                <a:latin typeface="Times New Roman" pitchFamily="18" charset="0"/>
              </a:rPr>
              <a:t>lớp</a:t>
            </a:r>
            <a:r>
              <a:rPr lang="en-US" sz="2800" i="1" dirty="0">
                <a:solidFill>
                  <a:schemeClr val="tx2">
                    <a:lumMod val="50000"/>
                  </a:schemeClr>
                </a:solidFill>
                <a:latin typeface="Times New Roman" pitchFamily="18" charset="0"/>
              </a:rPr>
              <a:t> </a:t>
            </a:r>
            <a:r>
              <a:rPr lang="en-US" sz="2800" i="1" dirty="0" err="1">
                <a:solidFill>
                  <a:schemeClr val="tx2">
                    <a:lumMod val="50000"/>
                  </a:schemeClr>
                </a:solidFill>
                <a:latin typeface="Times New Roman" pitchFamily="18" charset="0"/>
              </a:rPr>
              <a:t>khác</a:t>
            </a:r>
            <a:endParaRPr lang="en-US" sz="2800" i="1" dirty="0">
              <a:solidFill>
                <a:schemeClr val="tx2">
                  <a:lumMod val="50000"/>
                </a:schemeClr>
              </a:solidFill>
              <a:latin typeface="Times New Roman" pitchFamily="18" charset="0"/>
            </a:endParaRPr>
          </a:p>
          <a:p>
            <a:pPr marL="457200" indent="-457200" fontAlgn="base">
              <a:spcBef>
                <a:spcPct val="0"/>
              </a:spcBef>
              <a:spcAft>
                <a:spcPct val="0"/>
              </a:spcAft>
              <a:buFont typeface="Courier New" panose="02070309020205020404" pitchFamily="49" charset="0"/>
              <a:buChar char="o"/>
              <a:defRPr/>
            </a:pPr>
            <a:r>
              <a:rPr lang="vi-VN" sz="2800" i="1" dirty="0">
                <a:solidFill>
                  <a:schemeClr val="tx2">
                    <a:lumMod val="50000"/>
                  </a:schemeClr>
                </a:solidFill>
                <a:latin typeface="Times New Roman" pitchFamily="18" charset="0"/>
              </a:rPr>
              <a:t>giương</a:t>
            </a:r>
            <a:r>
              <a:rPr lang="en-US" sz="2800" i="1" dirty="0">
                <a:solidFill>
                  <a:schemeClr val="tx2">
                    <a:lumMod val="50000"/>
                  </a:schemeClr>
                </a:solidFill>
                <a:latin typeface="Times New Roman" pitchFamily="18" charset="0"/>
              </a:rPr>
              <a:t> : </a:t>
            </a:r>
            <a:r>
              <a:rPr lang="en-US" sz="2800" i="1" dirty="0" err="1">
                <a:solidFill>
                  <a:schemeClr val="tx2">
                    <a:lumMod val="50000"/>
                  </a:schemeClr>
                </a:solidFill>
                <a:latin typeface="Times New Roman" pitchFamily="18" charset="0"/>
              </a:rPr>
              <a:t>vươn</a:t>
            </a:r>
            <a:r>
              <a:rPr lang="en-US" sz="2800" i="1" dirty="0">
                <a:solidFill>
                  <a:schemeClr val="tx2">
                    <a:lumMod val="50000"/>
                  </a:schemeClr>
                </a:solidFill>
                <a:latin typeface="Times New Roman" pitchFamily="18" charset="0"/>
              </a:rPr>
              <a:t> </a:t>
            </a:r>
            <a:r>
              <a:rPr lang="en-US" sz="2800" i="1" dirty="0" err="1">
                <a:solidFill>
                  <a:schemeClr val="tx2">
                    <a:lumMod val="50000"/>
                  </a:schemeClr>
                </a:solidFill>
                <a:latin typeface="Times New Roman" pitchFamily="18" charset="0"/>
              </a:rPr>
              <a:t>dài</a:t>
            </a:r>
            <a:r>
              <a:rPr lang="en-US" sz="2800" i="1" dirty="0">
                <a:solidFill>
                  <a:schemeClr val="tx2">
                    <a:lumMod val="50000"/>
                  </a:schemeClr>
                </a:solidFill>
                <a:latin typeface="Times New Roman" pitchFamily="18" charset="0"/>
              </a:rPr>
              <a:t>, </a:t>
            </a:r>
            <a:r>
              <a:rPr lang="en-US" sz="2800" i="1" dirty="0" err="1">
                <a:solidFill>
                  <a:schemeClr val="tx2">
                    <a:lumMod val="50000"/>
                  </a:schemeClr>
                </a:solidFill>
                <a:latin typeface="Times New Roman" pitchFamily="18" charset="0"/>
              </a:rPr>
              <a:t>bật</a:t>
            </a:r>
            <a:r>
              <a:rPr lang="en-US" sz="2800" i="1" dirty="0">
                <a:solidFill>
                  <a:schemeClr val="tx2">
                    <a:lumMod val="50000"/>
                  </a:schemeClr>
                </a:solidFill>
                <a:latin typeface="Times New Roman" pitchFamily="18" charset="0"/>
              </a:rPr>
              <a:t> ra, bung </a:t>
            </a:r>
            <a:r>
              <a:rPr lang="en-US" sz="2800" i="1" dirty="0" err="1">
                <a:solidFill>
                  <a:schemeClr val="tx2">
                    <a:lumMod val="50000"/>
                  </a:schemeClr>
                </a:solidFill>
                <a:latin typeface="Times New Roman" pitchFamily="18" charset="0"/>
              </a:rPr>
              <a:t>lên</a:t>
            </a:r>
            <a:endParaRPr lang="en-US" sz="2800" i="1" dirty="0">
              <a:solidFill>
                <a:schemeClr val="tx2">
                  <a:lumMod val="50000"/>
                </a:schemeClr>
              </a:solidFill>
              <a:latin typeface="Times New Roman" pitchFamily="18" charset="0"/>
            </a:endParaRPr>
          </a:p>
          <a:p>
            <a:pPr marL="457200" indent="-457200" fontAlgn="base">
              <a:spcBef>
                <a:spcPct val="0"/>
              </a:spcBef>
              <a:spcAft>
                <a:spcPct val="0"/>
              </a:spcAft>
              <a:buFont typeface="Courier New" panose="02070309020205020404" pitchFamily="49" charset="0"/>
              <a:buChar char="o"/>
              <a:defRPr/>
            </a:pPr>
            <a:r>
              <a:rPr lang="vi-VN" sz="2800" i="1" dirty="0">
                <a:solidFill>
                  <a:schemeClr val="tx2">
                    <a:lumMod val="50000"/>
                  </a:schemeClr>
                </a:solidFill>
                <a:latin typeface="Times New Roman" pitchFamily="18" charset="0"/>
              </a:rPr>
              <a:t>phun</a:t>
            </a:r>
            <a:r>
              <a:rPr lang="vi-VN" sz="2800" dirty="0">
                <a:solidFill>
                  <a:schemeClr val="tx2">
                    <a:lumMod val="50000"/>
                  </a:schemeClr>
                </a:solidFill>
                <a:latin typeface="Times New Roman" pitchFamily="18" charset="0"/>
              </a:rPr>
              <a:t> </a:t>
            </a:r>
            <a:r>
              <a:rPr lang="en-US" sz="2800" dirty="0">
                <a:solidFill>
                  <a:schemeClr val="tx2">
                    <a:lumMod val="50000"/>
                  </a:schemeClr>
                </a:solidFill>
                <a:latin typeface="Times New Roman" pitchFamily="18" charset="0"/>
              </a:rPr>
              <a:t>: </a:t>
            </a:r>
            <a:r>
              <a:rPr lang="en-US" sz="2800" i="1" dirty="0" err="1">
                <a:solidFill>
                  <a:schemeClr val="tx2">
                    <a:lumMod val="50000"/>
                  </a:schemeClr>
                </a:solidFill>
                <a:latin typeface="Times New Roman" pitchFamily="18" charset="0"/>
              </a:rPr>
              <a:t>tuôn</a:t>
            </a:r>
            <a:r>
              <a:rPr lang="en-US" sz="2800" i="1" dirty="0">
                <a:solidFill>
                  <a:schemeClr val="tx2">
                    <a:lumMod val="50000"/>
                  </a:schemeClr>
                </a:solidFill>
                <a:latin typeface="Times New Roman" pitchFamily="18" charset="0"/>
              </a:rPr>
              <a:t> </a:t>
            </a:r>
            <a:r>
              <a:rPr lang="en-US" sz="2800" i="1" dirty="0" err="1">
                <a:solidFill>
                  <a:schemeClr val="tx2">
                    <a:lumMod val="50000"/>
                  </a:schemeClr>
                </a:solidFill>
                <a:latin typeface="Times New Roman" pitchFamily="18" charset="0"/>
              </a:rPr>
              <a:t>trào</a:t>
            </a:r>
            <a:r>
              <a:rPr lang="en-US" sz="2800" i="1" dirty="0">
                <a:solidFill>
                  <a:schemeClr val="tx2">
                    <a:lumMod val="50000"/>
                  </a:schemeClr>
                </a:solidFill>
                <a:latin typeface="Times New Roman" pitchFamily="18" charset="0"/>
              </a:rPr>
              <a:t> </a:t>
            </a:r>
            <a:r>
              <a:rPr lang="en-US" sz="2800" i="1" dirty="0" err="1">
                <a:solidFill>
                  <a:schemeClr val="tx2">
                    <a:lumMod val="50000"/>
                  </a:schemeClr>
                </a:solidFill>
                <a:latin typeface="Times New Roman" pitchFamily="18" charset="0"/>
              </a:rPr>
              <a:t>mãnh</a:t>
            </a:r>
            <a:r>
              <a:rPr lang="en-US" sz="2800" i="1" dirty="0">
                <a:solidFill>
                  <a:schemeClr val="tx2">
                    <a:lumMod val="50000"/>
                  </a:schemeClr>
                </a:solidFill>
                <a:latin typeface="Times New Roman" pitchFamily="18" charset="0"/>
              </a:rPr>
              <a:t> </a:t>
            </a:r>
            <a:r>
              <a:rPr lang="en-US" sz="2800" i="1" dirty="0" err="1">
                <a:solidFill>
                  <a:schemeClr val="tx2">
                    <a:lumMod val="50000"/>
                  </a:schemeClr>
                </a:solidFill>
                <a:latin typeface="Times New Roman" pitchFamily="18" charset="0"/>
              </a:rPr>
              <a:t>liệt</a:t>
            </a:r>
            <a:r>
              <a:rPr lang="en-US" sz="2800" i="1" dirty="0">
                <a:solidFill>
                  <a:schemeClr val="tx2">
                    <a:lumMod val="50000"/>
                  </a:schemeClr>
                </a:solidFill>
                <a:latin typeface="Times New Roman" pitchFamily="18" charset="0"/>
              </a:rPr>
              <a:t> </a:t>
            </a:r>
          </a:p>
          <a:p>
            <a:pPr marL="457200" indent="-457200" fontAlgn="base">
              <a:spcBef>
                <a:spcPct val="0"/>
              </a:spcBef>
              <a:spcAft>
                <a:spcPct val="0"/>
              </a:spcAft>
              <a:buFont typeface="Courier New" panose="02070309020205020404" pitchFamily="49" charset="0"/>
              <a:buChar char="o"/>
              <a:defRPr/>
            </a:pPr>
            <a:r>
              <a:rPr lang="en-US" sz="2800" i="1" dirty="0" err="1">
                <a:solidFill>
                  <a:schemeClr val="tx2">
                    <a:lumMod val="50000"/>
                  </a:schemeClr>
                </a:solidFill>
                <a:latin typeface="Times New Roman" pitchFamily="18" charset="0"/>
              </a:rPr>
              <a:t>tiễn</a:t>
            </a:r>
            <a:r>
              <a:rPr lang="en-US" sz="2800" i="1" dirty="0">
                <a:solidFill>
                  <a:schemeClr val="tx2">
                    <a:lumMod val="50000"/>
                  </a:schemeClr>
                </a:solidFill>
                <a:latin typeface="Times New Roman" pitchFamily="18" charset="0"/>
              </a:rPr>
              <a:t>: </a:t>
            </a:r>
            <a:r>
              <a:rPr lang="en-US" sz="2800" i="1" dirty="0" err="1">
                <a:solidFill>
                  <a:schemeClr val="tx2">
                    <a:lumMod val="50000"/>
                  </a:schemeClr>
                </a:solidFill>
                <a:latin typeface="Times New Roman" pitchFamily="18" charset="0"/>
              </a:rPr>
              <a:t>lan</a:t>
            </a:r>
            <a:r>
              <a:rPr lang="en-US" sz="2800" i="1" dirty="0">
                <a:solidFill>
                  <a:schemeClr val="tx2">
                    <a:lumMod val="50000"/>
                  </a:schemeClr>
                </a:solidFill>
                <a:latin typeface="Times New Roman" pitchFamily="18" charset="0"/>
              </a:rPr>
              <a:t> </a:t>
            </a:r>
            <a:r>
              <a:rPr lang="en-US" sz="2800" i="1" dirty="0" err="1">
                <a:solidFill>
                  <a:schemeClr val="tx2">
                    <a:lumMod val="50000"/>
                  </a:schemeClr>
                </a:solidFill>
                <a:latin typeface="Times New Roman" pitchFamily="18" charset="0"/>
              </a:rPr>
              <a:t>tỏa</a:t>
            </a:r>
            <a:r>
              <a:rPr lang="en-US" sz="2800" i="1" dirty="0">
                <a:solidFill>
                  <a:schemeClr val="tx2">
                    <a:lumMod val="50000"/>
                  </a:schemeClr>
                </a:solidFill>
                <a:latin typeface="Times New Roman" pitchFamily="18" charset="0"/>
              </a:rPr>
              <a:t> </a:t>
            </a:r>
            <a:r>
              <a:rPr lang="en-US" sz="2800" i="1" dirty="0" err="1">
                <a:solidFill>
                  <a:schemeClr val="tx2">
                    <a:lumMod val="50000"/>
                  </a:schemeClr>
                </a:solidFill>
                <a:latin typeface="Times New Roman" pitchFamily="18" charset="0"/>
              </a:rPr>
              <a:t>khắp</a:t>
            </a:r>
            <a:r>
              <a:rPr lang="en-US" sz="2800" i="1" dirty="0">
                <a:solidFill>
                  <a:schemeClr val="tx2">
                    <a:lumMod val="50000"/>
                  </a:schemeClr>
                </a:solidFill>
                <a:latin typeface="Times New Roman" pitchFamily="18" charset="0"/>
              </a:rPr>
              <a:t> </a:t>
            </a:r>
            <a:r>
              <a:rPr lang="en-US" sz="2800" i="1" dirty="0" err="1">
                <a:solidFill>
                  <a:schemeClr val="tx2">
                    <a:lumMod val="50000"/>
                  </a:schemeClr>
                </a:solidFill>
                <a:latin typeface="Times New Roman" pitchFamily="18" charset="0"/>
              </a:rPr>
              <a:t>không</a:t>
            </a:r>
            <a:r>
              <a:rPr lang="en-US" sz="2800" i="1" dirty="0">
                <a:solidFill>
                  <a:schemeClr val="tx2">
                    <a:lumMod val="50000"/>
                  </a:schemeClr>
                </a:solidFill>
                <a:latin typeface="Times New Roman" pitchFamily="18" charset="0"/>
              </a:rPr>
              <a:t> </a:t>
            </a:r>
            <a:r>
              <a:rPr lang="en-US" sz="2800" i="1" dirty="0" err="1">
                <a:solidFill>
                  <a:schemeClr val="tx2">
                    <a:lumMod val="50000"/>
                  </a:schemeClr>
                </a:solidFill>
                <a:latin typeface="Times New Roman" pitchFamily="18" charset="0"/>
              </a:rPr>
              <a:t>gian</a:t>
            </a:r>
            <a:endParaRPr lang="en-US" sz="2800" i="1" dirty="0">
              <a:solidFill>
                <a:schemeClr val="tx2">
                  <a:lumMod val="50000"/>
                </a:schemeClr>
              </a:solidFill>
              <a:latin typeface="Times New Roman" pitchFamily="18" charset="0"/>
            </a:endParaRPr>
          </a:p>
          <a:p>
            <a:pPr marL="457120" indent="-457120" fontAlgn="base">
              <a:spcBef>
                <a:spcPct val="0"/>
              </a:spcBef>
              <a:spcAft>
                <a:spcPct val="0"/>
              </a:spcAft>
              <a:buFont typeface="Wingdings" pitchFamily="2" charset="2"/>
              <a:buChar char="à"/>
              <a:defRPr/>
            </a:pPr>
            <a:r>
              <a:rPr lang="vi-VN" sz="2800" b="1" i="1" dirty="0">
                <a:solidFill>
                  <a:schemeClr val="tx2">
                    <a:lumMod val="75000"/>
                  </a:schemeClr>
                </a:solidFill>
                <a:latin typeface="Times New Roman" pitchFamily="18" charset="0"/>
              </a:rPr>
              <a:t>Các động từ mạnh</a:t>
            </a:r>
            <a:r>
              <a:rPr lang="en-US" sz="2800" b="1" i="1" dirty="0">
                <a:solidFill>
                  <a:schemeClr val="tx2">
                    <a:lumMod val="75000"/>
                  </a:schemeClr>
                </a:solidFill>
                <a:latin typeface="Times New Roman" pitchFamily="18" charset="0"/>
              </a:rPr>
              <a:t> </a:t>
            </a:r>
            <a:r>
              <a:rPr lang="vi-VN" sz="2800" b="1" i="1" dirty="0">
                <a:solidFill>
                  <a:schemeClr val="tx2">
                    <a:lumMod val="75000"/>
                  </a:schemeClr>
                </a:solidFill>
                <a:latin typeface="Times New Roman" pitchFamily="18" charset="0"/>
              </a:rPr>
              <a:t>thể hiện sức sống mãnh liệt của cảnh vật</a:t>
            </a:r>
          </a:p>
          <a:p>
            <a:pPr fontAlgn="base">
              <a:spcBef>
                <a:spcPct val="0"/>
              </a:spcBef>
              <a:spcAft>
                <a:spcPct val="0"/>
              </a:spcAft>
              <a:defRPr/>
            </a:pPr>
            <a:endParaRPr lang="vi-VN" sz="2800" b="1" i="1" dirty="0">
              <a:solidFill>
                <a:schemeClr val="tx2">
                  <a:lumMod val="75000"/>
                </a:schemeClr>
              </a:solidFill>
              <a:latin typeface="Times New Roman" pitchFamily="18" charset="0"/>
            </a:endParaRPr>
          </a:p>
          <a:p>
            <a:pPr fontAlgn="base">
              <a:spcBef>
                <a:spcPct val="0"/>
              </a:spcBef>
              <a:spcAft>
                <a:spcPct val="0"/>
              </a:spcAft>
              <a:defRPr/>
            </a:pP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Nhịp</a:t>
            </a:r>
            <a:r>
              <a:rPr lang="en-US" sz="2800" dirty="0">
                <a:solidFill>
                  <a:srgbClr val="C00000"/>
                </a:solidFill>
                <a:latin typeface="Times New Roman" pitchFamily="18" charset="0"/>
              </a:rPr>
              <a:t> </a:t>
            </a:r>
            <a:r>
              <a:rPr lang="en-US" sz="2800" dirty="0" err="1">
                <a:solidFill>
                  <a:srgbClr val="C00000"/>
                </a:solidFill>
                <a:latin typeface="Times New Roman" pitchFamily="18" charset="0"/>
              </a:rPr>
              <a:t>thơ</a:t>
            </a:r>
            <a:r>
              <a:rPr lang="en-US" sz="2800" dirty="0">
                <a:solidFill>
                  <a:srgbClr val="C00000"/>
                </a:solidFill>
                <a:latin typeface="Times New Roman" pitchFamily="18" charset="0"/>
              </a:rPr>
              <a:t>: </a:t>
            </a:r>
            <a:r>
              <a:rPr lang="en-US" sz="2800" dirty="0">
                <a:solidFill>
                  <a:schemeClr val="tx2">
                    <a:lumMod val="50000"/>
                  </a:schemeClr>
                </a:solidFill>
                <a:latin typeface="Times New Roman" pitchFamily="18" charset="0"/>
              </a:rPr>
              <a:t>4/3, 3/4, 4/3 </a:t>
            </a:r>
            <a:endParaRPr lang="vi-VN" sz="2800" dirty="0">
              <a:solidFill>
                <a:schemeClr val="tx2">
                  <a:lumMod val="50000"/>
                </a:schemeClr>
              </a:solidFill>
              <a:latin typeface="Times New Roman" pitchFamily="18" charset="0"/>
            </a:endParaRPr>
          </a:p>
          <a:p>
            <a:pPr marL="457120" indent="-457120" fontAlgn="base">
              <a:spcBef>
                <a:spcPct val="0"/>
              </a:spcBef>
              <a:spcAft>
                <a:spcPct val="0"/>
              </a:spcAft>
              <a:buFont typeface="Wingdings" pitchFamily="2" charset="2"/>
              <a:buChar char="à"/>
              <a:defRPr/>
            </a:pPr>
            <a:r>
              <a:rPr lang="vi-VN"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Cảnh</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vật</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rộn</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ràng</a:t>
            </a:r>
            <a:r>
              <a:rPr lang="en-US" sz="2800" b="1" i="1" dirty="0">
                <a:solidFill>
                  <a:schemeClr val="tx2">
                    <a:lumMod val="50000"/>
                  </a:schemeClr>
                </a:solidFill>
                <a:latin typeface="Times New Roman" pitchFamily="18" charset="0"/>
              </a:rPr>
              <a:t>.</a:t>
            </a:r>
          </a:p>
        </p:txBody>
      </p:sp>
      <p:pic>
        <p:nvPicPr>
          <p:cNvPr id="7" name="图片 3">
            <a:extLst>
              <a:ext uri="{FF2B5EF4-FFF2-40B4-BE49-F238E27FC236}">
                <a16:creationId xmlns:a16="http://schemas.microsoft.com/office/drawing/2014/main" id="{1BCF18FF-6614-794E-AF8F-566549951E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263" t="-4869"/>
          <a:stretch/>
        </p:blipFill>
        <p:spPr>
          <a:xfrm>
            <a:off x="10194553" y="-132154"/>
            <a:ext cx="2052732" cy="2327563"/>
          </a:xfrm>
          <a:prstGeom prst="rect">
            <a:avLst/>
          </a:prstGeom>
        </p:spPr>
      </p:pic>
      <p:sp>
        <p:nvSpPr>
          <p:cNvPr id="9" name="文本框 5">
            <a:extLst>
              <a:ext uri="{FF2B5EF4-FFF2-40B4-BE49-F238E27FC236}">
                <a16:creationId xmlns:a16="http://schemas.microsoft.com/office/drawing/2014/main" id="{F8BA9A0F-6943-1744-B5CB-000549531806}"/>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rPr>
              <a:t>II. ĐỌC – HIỂU VĂN BẢN</a:t>
            </a:r>
            <a:endParaRPr lang="zh-CN" altLang="en-US" sz="28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endParaRPr>
          </a:p>
        </p:txBody>
      </p:sp>
      <p:sp>
        <p:nvSpPr>
          <p:cNvPr id="10" name="TextBox 9">
            <a:extLst>
              <a:ext uri="{FF2B5EF4-FFF2-40B4-BE49-F238E27FC236}">
                <a16:creationId xmlns:a16="http://schemas.microsoft.com/office/drawing/2014/main" id="{43C04966-0D48-194F-A6D9-8F74FAC0FEFF}"/>
              </a:ext>
            </a:extLst>
          </p:cNvPr>
          <p:cNvSpPr txBox="1"/>
          <p:nvPr/>
        </p:nvSpPr>
        <p:spPr>
          <a:xfrm>
            <a:off x="498350" y="820289"/>
            <a:ext cx="8009907" cy="754694"/>
          </a:xfrm>
          <a:prstGeom prst="rect">
            <a:avLst/>
          </a:prstGeom>
          <a:noFill/>
        </p:spPr>
        <p:txBody>
          <a:bodyPr wrap="square">
            <a:spAutoFit/>
          </a:bodyPr>
          <a:lstStyle/>
          <a:p>
            <a:pPr>
              <a:lnSpc>
                <a:spcPct val="150000"/>
              </a:lnSpc>
            </a:pPr>
            <a:r>
              <a:rPr lang="vi-VN" sz="3200" b="1" i="1" dirty="0">
                <a:solidFill>
                  <a:schemeClr val="tx2">
                    <a:lumMod val="50000"/>
                  </a:schemeClr>
                </a:solidFill>
                <a:latin typeface="Calibri" panose="020F0502020204030204" pitchFamily="34" charset="0"/>
                <a:ea typeface="Times New Roman" panose="02020603050405020304" pitchFamily="18" charset="0"/>
                <a:cs typeface="Calibri" panose="020F0502020204030204" pitchFamily="34" charset="0"/>
              </a:rPr>
              <a:t>2. Vẻ đẹp bức tranh thiên nhiên, cuộc sống</a:t>
            </a:r>
            <a:endParaRPr lang="en-VN" sz="2800" i="1" dirty="0">
              <a:solidFill>
                <a:schemeClr val="tx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095857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2469">
                                            <p:txEl>
                                              <p:pRg st="0" end="0"/>
                                            </p:txEl>
                                          </p:spTgt>
                                        </p:tgtEl>
                                        <p:attrNameLst>
                                          <p:attrName>style.visibility</p:attrName>
                                        </p:attrNameLst>
                                      </p:cBhvr>
                                      <p:to>
                                        <p:strVal val="visible"/>
                                      </p:to>
                                    </p:set>
                                    <p:animEffect transition="in" filter="blinds(horizontal)">
                                      <p:cBhvr>
                                        <p:cTn id="7" dur="500"/>
                                        <p:tgtEl>
                                          <p:spTgt spid="624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2469">
                                            <p:txEl>
                                              <p:pRg st="1" end="1"/>
                                            </p:txEl>
                                          </p:spTgt>
                                        </p:tgtEl>
                                        <p:attrNameLst>
                                          <p:attrName>style.visibility</p:attrName>
                                        </p:attrNameLst>
                                      </p:cBhvr>
                                      <p:to>
                                        <p:strVal val="visible"/>
                                      </p:to>
                                    </p:set>
                                    <p:animEffect transition="in" filter="blinds(horizontal)">
                                      <p:cBhvr>
                                        <p:cTn id="12" dur="500"/>
                                        <p:tgtEl>
                                          <p:spTgt spid="624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2469">
                                            <p:txEl>
                                              <p:pRg st="2" end="2"/>
                                            </p:txEl>
                                          </p:spTgt>
                                        </p:tgtEl>
                                        <p:attrNameLst>
                                          <p:attrName>style.visibility</p:attrName>
                                        </p:attrNameLst>
                                      </p:cBhvr>
                                      <p:to>
                                        <p:strVal val="visible"/>
                                      </p:to>
                                    </p:set>
                                    <p:animEffect transition="in" filter="blinds(horizontal)">
                                      <p:cBhvr>
                                        <p:cTn id="17" dur="500"/>
                                        <p:tgtEl>
                                          <p:spTgt spid="624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2469">
                                            <p:txEl>
                                              <p:pRg st="3" end="3"/>
                                            </p:txEl>
                                          </p:spTgt>
                                        </p:tgtEl>
                                        <p:attrNameLst>
                                          <p:attrName>style.visibility</p:attrName>
                                        </p:attrNameLst>
                                      </p:cBhvr>
                                      <p:to>
                                        <p:strVal val="visible"/>
                                      </p:to>
                                    </p:set>
                                    <p:animEffect transition="in" filter="blinds(horizontal)">
                                      <p:cBhvr>
                                        <p:cTn id="22" dur="500"/>
                                        <p:tgtEl>
                                          <p:spTgt spid="624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2469">
                                            <p:txEl>
                                              <p:pRg st="4" end="4"/>
                                            </p:txEl>
                                          </p:spTgt>
                                        </p:tgtEl>
                                        <p:attrNameLst>
                                          <p:attrName>style.visibility</p:attrName>
                                        </p:attrNameLst>
                                      </p:cBhvr>
                                      <p:to>
                                        <p:strVal val="visible"/>
                                      </p:to>
                                    </p:set>
                                    <p:animEffect transition="in" filter="blinds(horizontal)">
                                      <p:cBhvr>
                                        <p:cTn id="27" dur="500"/>
                                        <p:tgtEl>
                                          <p:spTgt spid="624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2469">
                                            <p:txEl>
                                              <p:pRg st="5" end="5"/>
                                            </p:txEl>
                                          </p:spTgt>
                                        </p:tgtEl>
                                        <p:attrNameLst>
                                          <p:attrName>style.visibility</p:attrName>
                                        </p:attrNameLst>
                                      </p:cBhvr>
                                      <p:to>
                                        <p:strVal val="visible"/>
                                      </p:to>
                                    </p:set>
                                    <p:animEffect transition="in" filter="blinds(horizontal)">
                                      <p:cBhvr>
                                        <p:cTn id="32" dur="500"/>
                                        <p:tgtEl>
                                          <p:spTgt spid="62469">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62469">
                                            <p:txEl>
                                              <p:pRg st="6" end="6"/>
                                            </p:txEl>
                                          </p:spTgt>
                                        </p:tgtEl>
                                        <p:attrNameLst>
                                          <p:attrName>style.visibility</p:attrName>
                                        </p:attrNameLst>
                                      </p:cBhvr>
                                      <p:to>
                                        <p:strVal val="visible"/>
                                      </p:to>
                                    </p:set>
                                    <p:animEffect transition="in" filter="blinds(horizontal)">
                                      <p:cBhvr>
                                        <p:cTn id="35" dur="500"/>
                                        <p:tgtEl>
                                          <p:spTgt spid="62469">
                                            <p:txEl>
                                              <p:pRg st="6" end="6"/>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62469">
                                            <p:txEl>
                                              <p:pRg st="8" end="8"/>
                                            </p:txEl>
                                          </p:spTgt>
                                        </p:tgtEl>
                                        <p:attrNameLst>
                                          <p:attrName>style.visibility</p:attrName>
                                        </p:attrNameLst>
                                      </p:cBhvr>
                                      <p:to>
                                        <p:strVal val="visible"/>
                                      </p:to>
                                    </p:set>
                                    <p:animEffect transition="in" filter="blinds(horizontal)">
                                      <p:cBhvr>
                                        <p:cTn id="38" dur="500"/>
                                        <p:tgtEl>
                                          <p:spTgt spid="62469">
                                            <p:txEl>
                                              <p:pRg st="8" end="8"/>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62469">
                                            <p:txEl>
                                              <p:pRg st="9" end="9"/>
                                            </p:txEl>
                                          </p:spTgt>
                                        </p:tgtEl>
                                        <p:attrNameLst>
                                          <p:attrName>style.visibility</p:attrName>
                                        </p:attrNameLst>
                                      </p:cBhvr>
                                      <p:to>
                                        <p:strVal val="visible"/>
                                      </p:to>
                                    </p:set>
                                    <p:animEffect transition="in" filter="blinds(horizontal)">
                                      <p:cBhvr>
                                        <p:cTn id="41" dur="500"/>
                                        <p:tgtEl>
                                          <p:spTgt spid="6246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3429003"/>
            <a:ext cx="12192000" cy="1141413"/>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en-US">
              <a:solidFill>
                <a:prstClr val="white"/>
              </a:solidFill>
            </a:endParaRPr>
          </a:p>
        </p:txBody>
      </p:sp>
      <p:pic>
        <p:nvPicPr>
          <p:cNvPr id="8" name="Picture 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68870" y="225483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2304" y="1699202"/>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46401" y="2254830"/>
            <a:ext cx="1970616"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01952" y="1699202"/>
            <a:ext cx="205951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26051" y="225483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079486" y="1711902"/>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450151" y="225483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405703" y="1699202"/>
            <a:ext cx="2059516"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3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6308728"/>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37"/>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096000" y="6308728"/>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38"/>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3"/>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3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096000" y="3"/>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lowchart: Summing Junction 41">
            <a:hlinkClick r:id="rId17" action="ppaction://hlinksldjump" highlightClick="1"/>
          </p:cNvPr>
          <p:cNvSpPr/>
          <p:nvPr/>
        </p:nvSpPr>
        <p:spPr>
          <a:xfrm>
            <a:off x="11398251" y="6115050"/>
            <a:ext cx="649816" cy="64928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en-US">
              <a:solidFill>
                <a:prstClr val="white"/>
              </a:solidFill>
            </a:endParaRPr>
          </a:p>
        </p:txBody>
      </p:sp>
      <p:sp>
        <p:nvSpPr>
          <p:cNvPr id="29" name="Rectangle 28"/>
          <p:cNvSpPr/>
          <p:nvPr/>
        </p:nvSpPr>
        <p:spPr>
          <a:xfrm>
            <a:off x="2757606" y="5144875"/>
            <a:ext cx="6676795" cy="646315"/>
          </a:xfrm>
          <a:prstGeom prst="rect">
            <a:avLst/>
          </a:prstGeom>
          <a:noFill/>
        </p:spPr>
        <p:txBody>
          <a:bodyPr wrap="none" lIns="91424" tIns="45712" rIns="91424" bIns="45712">
            <a:spAutoFit/>
          </a:bodyPr>
          <a:lstStyle/>
          <a:p>
            <a:pPr algn="ctr">
              <a:defRPr/>
            </a:pPr>
            <a:r>
              <a:rPr lang="en-US" sz="3600" b="1" dirty="0">
                <a:ln w="6600">
                  <a:solidFill>
                    <a:srgbClr val="7030A0"/>
                  </a:solidFill>
                  <a:prstDash val="solid"/>
                </a:ln>
                <a:solidFill>
                  <a:srgbClr val="FFFF0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TRÒ CH</a:t>
            </a:r>
            <a:r>
              <a:rPr lang="vi-VN" sz="3600" b="1" dirty="0">
                <a:ln w="6600">
                  <a:solidFill>
                    <a:srgbClr val="7030A0"/>
                  </a:solidFill>
                  <a:prstDash val="solid"/>
                </a:ln>
                <a:solidFill>
                  <a:srgbClr val="FFFF0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Ơ</a:t>
            </a:r>
            <a:r>
              <a:rPr lang="en-US" sz="3600" b="1" dirty="0">
                <a:ln w="6600">
                  <a:solidFill>
                    <a:srgbClr val="7030A0"/>
                  </a:solidFill>
                  <a:prstDash val="solid"/>
                </a:ln>
                <a:solidFill>
                  <a:srgbClr val="FFFF0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I HỘP QUÀ BÍ MẬT</a:t>
            </a:r>
          </a:p>
        </p:txBody>
      </p:sp>
    </p:spTree>
    <p:extLst>
      <p:ext uri="{BB962C8B-B14F-4D97-AF65-F5344CB8AC3E}">
        <p14:creationId xmlns:p14="http://schemas.microsoft.com/office/powerpoint/2010/main" val="202994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Freeform 3"/>
          <p:cNvSpPr>
            <a:spLocks/>
          </p:cNvSpPr>
          <p:nvPr/>
        </p:nvSpPr>
        <p:spPr bwMode="gray">
          <a:xfrm>
            <a:off x="3471333" y="3472605"/>
            <a:ext cx="2533651" cy="1376362"/>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45060" name="Freeform 4"/>
          <p:cNvSpPr>
            <a:spLocks/>
          </p:cNvSpPr>
          <p:nvPr/>
        </p:nvSpPr>
        <p:spPr bwMode="gray">
          <a:xfrm>
            <a:off x="6030384" y="3407517"/>
            <a:ext cx="488949" cy="1562100"/>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rgbClr val="808080"/>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45061" name="Freeform 5"/>
          <p:cNvSpPr>
            <a:spLocks/>
          </p:cNvSpPr>
          <p:nvPr/>
        </p:nvSpPr>
        <p:spPr bwMode="gray">
          <a:xfrm flipH="1">
            <a:off x="6563790" y="3472605"/>
            <a:ext cx="2533649" cy="1376362"/>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grpSp>
        <p:nvGrpSpPr>
          <p:cNvPr id="45062" name="Group 6"/>
          <p:cNvGrpSpPr>
            <a:grpSpLocks/>
          </p:cNvGrpSpPr>
          <p:nvPr/>
        </p:nvGrpSpPr>
        <p:grpSpPr bwMode="auto">
          <a:xfrm>
            <a:off x="2988735" y="2274042"/>
            <a:ext cx="1816100" cy="1322388"/>
            <a:chOff x="4320" y="1152"/>
            <a:chExt cx="414" cy="402"/>
          </a:xfrm>
        </p:grpSpPr>
        <p:sp>
          <p:nvSpPr>
            <p:cNvPr id="66567"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fontAlgn="base">
                <a:spcBef>
                  <a:spcPct val="0"/>
                </a:spcBef>
                <a:spcAft>
                  <a:spcPct val="0"/>
                </a:spcAft>
                <a:defRPr/>
              </a:pPr>
              <a:endParaRPr lang="en-US" sz="2800">
                <a:solidFill>
                  <a:srgbClr val="090A02"/>
                </a:solidFill>
                <a:latin typeface="Times New Roman" pitchFamily="18" charset="0"/>
              </a:endParaRPr>
            </a:p>
          </p:txBody>
        </p:sp>
        <p:sp>
          <p:nvSpPr>
            <p:cNvPr id="66568" name="Freeform 8"/>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defRPr/>
              </a:pPr>
              <a:endParaRPr lang="en-US" sz="2800">
                <a:solidFill>
                  <a:srgbClr val="090A02"/>
                </a:solidFill>
                <a:latin typeface="Times New Roman" pitchFamily="18" charset="0"/>
              </a:endParaRPr>
            </a:p>
          </p:txBody>
        </p:sp>
      </p:grpSp>
      <p:sp>
        <p:nvSpPr>
          <p:cNvPr id="45063" name="Rectangle 9"/>
          <p:cNvSpPr>
            <a:spLocks noChangeArrowheads="1"/>
          </p:cNvSpPr>
          <p:nvPr/>
        </p:nvSpPr>
        <p:spPr bwMode="gray">
          <a:xfrm>
            <a:off x="3442937" y="2621713"/>
            <a:ext cx="975427" cy="646315"/>
          </a:xfrm>
          <a:prstGeom prst="rect">
            <a:avLst/>
          </a:prstGeom>
          <a:noFill/>
          <a:ln>
            <a:noFill/>
          </a:ln>
          <a:effectLst/>
          <a:extLst>
            <a:ext uri="{909E8E84-426E-40DD-AFC4-6F175D3DCCD1}">
              <a14:hiddenFill xmlns:a14="http://schemas.microsoft.com/office/drawing/2010/main">
                <a:gradFill rotWithShape="1">
                  <a:gsLst>
                    <a:gs pos="0">
                      <a:srgbClr val="5D9326"/>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outerShdw>
                </a:effectLst>
              </a14:hiddenEffects>
            </a:ext>
          </a:extLst>
        </p:spPr>
        <p:txBody>
          <a:bodyPr wrap="none" lIns="91424" tIns="45712" rIns="91424" bIns="45712">
            <a:spAutoFit/>
          </a:bodyPr>
          <a:lstStyle/>
          <a:p>
            <a:pPr algn="ctr" fontAlgn="base">
              <a:spcBef>
                <a:spcPct val="0"/>
              </a:spcBef>
              <a:spcAft>
                <a:spcPct val="0"/>
              </a:spcAft>
            </a:pPr>
            <a:r>
              <a:rPr lang="en-US" b="1">
                <a:solidFill>
                  <a:srgbClr val="FFFFFF"/>
                </a:solidFill>
                <a:cs typeface="Arial" charset="0"/>
              </a:rPr>
              <a:t>Text in </a:t>
            </a:r>
          </a:p>
          <a:p>
            <a:pPr algn="ctr" fontAlgn="base">
              <a:spcBef>
                <a:spcPct val="0"/>
              </a:spcBef>
              <a:spcAft>
                <a:spcPct val="0"/>
              </a:spcAft>
            </a:pPr>
            <a:r>
              <a:rPr lang="en-US" b="1">
                <a:solidFill>
                  <a:srgbClr val="FFFFFF"/>
                </a:solidFill>
                <a:cs typeface="Arial" charset="0"/>
              </a:rPr>
              <a:t>here</a:t>
            </a:r>
          </a:p>
        </p:txBody>
      </p:sp>
      <p:grpSp>
        <p:nvGrpSpPr>
          <p:cNvPr id="45064" name="Group 10"/>
          <p:cNvGrpSpPr>
            <a:grpSpLocks/>
          </p:cNvGrpSpPr>
          <p:nvPr/>
        </p:nvGrpSpPr>
        <p:grpSpPr bwMode="auto">
          <a:xfrm>
            <a:off x="5361519" y="2274042"/>
            <a:ext cx="1816100" cy="1322388"/>
            <a:chOff x="4320" y="1152"/>
            <a:chExt cx="414" cy="402"/>
          </a:xfrm>
        </p:grpSpPr>
        <p:sp>
          <p:nvSpPr>
            <p:cNvPr id="66571" name="AutoShape 11"/>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fontAlgn="base">
                <a:spcBef>
                  <a:spcPct val="0"/>
                </a:spcBef>
                <a:spcAft>
                  <a:spcPct val="0"/>
                </a:spcAft>
                <a:defRPr/>
              </a:pPr>
              <a:endParaRPr lang="en-US" sz="2800">
                <a:solidFill>
                  <a:srgbClr val="090A02"/>
                </a:solidFill>
                <a:latin typeface="Times New Roman" pitchFamily="18" charset="0"/>
              </a:endParaRPr>
            </a:p>
          </p:txBody>
        </p:sp>
        <p:sp>
          <p:nvSpPr>
            <p:cNvPr id="66572" name="Freeform 12"/>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defRPr/>
              </a:pPr>
              <a:endParaRPr lang="en-US" sz="2800">
                <a:solidFill>
                  <a:srgbClr val="090A02"/>
                </a:solidFill>
                <a:latin typeface="Times New Roman" pitchFamily="18" charset="0"/>
              </a:endParaRPr>
            </a:p>
          </p:txBody>
        </p:sp>
      </p:grpSp>
      <p:grpSp>
        <p:nvGrpSpPr>
          <p:cNvPr id="45065" name="Group 13"/>
          <p:cNvGrpSpPr>
            <a:grpSpLocks/>
          </p:cNvGrpSpPr>
          <p:nvPr/>
        </p:nvGrpSpPr>
        <p:grpSpPr bwMode="auto">
          <a:xfrm>
            <a:off x="7744887" y="2283567"/>
            <a:ext cx="1816100" cy="1322388"/>
            <a:chOff x="4320" y="1152"/>
            <a:chExt cx="414" cy="402"/>
          </a:xfrm>
        </p:grpSpPr>
        <p:sp>
          <p:nvSpPr>
            <p:cNvPr id="66574"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fontAlgn="base">
                <a:spcBef>
                  <a:spcPct val="0"/>
                </a:spcBef>
                <a:spcAft>
                  <a:spcPct val="0"/>
                </a:spcAft>
                <a:defRPr/>
              </a:pPr>
              <a:endParaRPr lang="en-US" sz="2800">
                <a:solidFill>
                  <a:srgbClr val="090A02"/>
                </a:solidFill>
                <a:latin typeface="Times New Roman" pitchFamily="18" charset="0"/>
              </a:endParaRPr>
            </a:p>
          </p:txBody>
        </p:sp>
        <p:sp>
          <p:nvSpPr>
            <p:cNvPr id="66575" name="Freeform 15"/>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defRPr/>
              </a:pPr>
              <a:endParaRPr lang="en-US" sz="2800">
                <a:solidFill>
                  <a:srgbClr val="090A02"/>
                </a:solidFill>
                <a:latin typeface="Times New Roman" pitchFamily="18" charset="0"/>
              </a:endParaRPr>
            </a:p>
          </p:txBody>
        </p:sp>
      </p:grpSp>
      <p:sp>
        <p:nvSpPr>
          <p:cNvPr id="45066" name="Rectangle 16"/>
          <p:cNvSpPr>
            <a:spLocks noChangeArrowheads="1"/>
          </p:cNvSpPr>
          <p:nvPr/>
        </p:nvSpPr>
        <p:spPr bwMode="gray">
          <a:xfrm>
            <a:off x="5756454" y="2621713"/>
            <a:ext cx="975427" cy="646315"/>
          </a:xfrm>
          <a:prstGeom prst="rect">
            <a:avLst/>
          </a:prstGeom>
          <a:noFill/>
          <a:ln>
            <a:noFill/>
          </a:ln>
          <a:effectLst/>
          <a:extLst>
            <a:ext uri="{909E8E84-426E-40DD-AFC4-6F175D3DCCD1}">
              <a14:hiddenFill xmlns:a14="http://schemas.microsoft.com/office/drawing/2010/main">
                <a:gradFill rotWithShape="1">
                  <a:gsLst>
                    <a:gs pos="0">
                      <a:srgbClr val="5D9326"/>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outerShdw>
                </a:effectLst>
              </a14:hiddenEffects>
            </a:ext>
          </a:extLst>
        </p:spPr>
        <p:txBody>
          <a:bodyPr wrap="none" lIns="91424" tIns="45712" rIns="91424" bIns="45712">
            <a:spAutoFit/>
          </a:bodyPr>
          <a:lstStyle/>
          <a:p>
            <a:pPr algn="ctr" fontAlgn="base">
              <a:spcBef>
                <a:spcPct val="0"/>
              </a:spcBef>
              <a:spcAft>
                <a:spcPct val="0"/>
              </a:spcAft>
            </a:pPr>
            <a:r>
              <a:rPr lang="en-US" b="1">
                <a:solidFill>
                  <a:srgbClr val="FFFFFF"/>
                </a:solidFill>
                <a:cs typeface="Arial" charset="0"/>
              </a:rPr>
              <a:t>Text in </a:t>
            </a:r>
          </a:p>
          <a:p>
            <a:pPr algn="ctr" fontAlgn="base">
              <a:spcBef>
                <a:spcPct val="0"/>
              </a:spcBef>
              <a:spcAft>
                <a:spcPct val="0"/>
              </a:spcAft>
            </a:pPr>
            <a:r>
              <a:rPr lang="en-US" b="1">
                <a:solidFill>
                  <a:srgbClr val="FFFFFF"/>
                </a:solidFill>
                <a:cs typeface="Arial" charset="0"/>
              </a:rPr>
              <a:t>here</a:t>
            </a:r>
          </a:p>
        </p:txBody>
      </p:sp>
      <p:sp>
        <p:nvSpPr>
          <p:cNvPr id="45067" name="Rectangle 17"/>
          <p:cNvSpPr>
            <a:spLocks noChangeArrowheads="1"/>
          </p:cNvSpPr>
          <p:nvPr/>
        </p:nvSpPr>
        <p:spPr bwMode="gray">
          <a:xfrm>
            <a:off x="8180037" y="2631238"/>
            <a:ext cx="975427" cy="646315"/>
          </a:xfrm>
          <a:prstGeom prst="rect">
            <a:avLst/>
          </a:prstGeom>
          <a:noFill/>
          <a:ln>
            <a:noFill/>
          </a:ln>
          <a:effectLst/>
          <a:extLst>
            <a:ext uri="{909E8E84-426E-40DD-AFC4-6F175D3DCCD1}">
              <a14:hiddenFill xmlns:a14="http://schemas.microsoft.com/office/drawing/2010/main">
                <a:gradFill rotWithShape="1">
                  <a:gsLst>
                    <a:gs pos="0">
                      <a:srgbClr val="5D9326"/>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outerShdw>
                </a:effectLst>
              </a14:hiddenEffects>
            </a:ext>
          </a:extLst>
        </p:spPr>
        <p:txBody>
          <a:bodyPr wrap="none" lIns="91424" tIns="45712" rIns="91424" bIns="45712">
            <a:spAutoFit/>
          </a:bodyPr>
          <a:lstStyle/>
          <a:p>
            <a:pPr algn="ctr" fontAlgn="base">
              <a:spcBef>
                <a:spcPct val="0"/>
              </a:spcBef>
              <a:spcAft>
                <a:spcPct val="0"/>
              </a:spcAft>
            </a:pPr>
            <a:r>
              <a:rPr lang="en-US" b="1">
                <a:solidFill>
                  <a:srgbClr val="FFFFFF"/>
                </a:solidFill>
                <a:cs typeface="Arial" charset="0"/>
              </a:rPr>
              <a:t>Text in </a:t>
            </a:r>
          </a:p>
          <a:p>
            <a:pPr algn="ctr" fontAlgn="base">
              <a:spcBef>
                <a:spcPct val="0"/>
              </a:spcBef>
              <a:spcAft>
                <a:spcPct val="0"/>
              </a:spcAft>
            </a:pPr>
            <a:r>
              <a:rPr lang="en-US" b="1">
                <a:solidFill>
                  <a:srgbClr val="FFFFFF"/>
                </a:solidFill>
                <a:cs typeface="Arial" charset="0"/>
              </a:rPr>
              <a:t>here</a:t>
            </a:r>
          </a:p>
        </p:txBody>
      </p:sp>
      <p:sp>
        <p:nvSpPr>
          <p:cNvPr id="45068" name="AutoShape 18"/>
          <p:cNvSpPr>
            <a:spLocks noChangeArrowheads="1"/>
          </p:cNvSpPr>
          <p:nvPr/>
        </p:nvSpPr>
        <p:spPr bwMode="ltGray">
          <a:xfrm>
            <a:off x="3352800" y="5049001"/>
            <a:ext cx="5994400" cy="1241425"/>
          </a:xfrm>
          <a:prstGeom prst="roundRect">
            <a:avLst>
              <a:gd name="adj" fmla="val 16667"/>
            </a:avLst>
          </a:prstGeom>
          <a:noFill/>
          <a:ln w="57150" algn="ctr">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grpSp>
        <p:nvGrpSpPr>
          <p:cNvPr id="45069" name="Group 22"/>
          <p:cNvGrpSpPr>
            <a:grpSpLocks/>
          </p:cNvGrpSpPr>
          <p:nvPr/>
        </p:nvGrpSpPr>
        <p:grpSpPr bwMode="auto">
          <a:xfrm>
            <a:off x="2965451" y="2296267"/>
            <a:ext cx="1816100" cy="1322388"/>
            <a:chOff x="4320" y="1152"/>
            <a:chExt cx="414" cy="402"/>
          </a:xfrm>
        </p:grpSpPr>
        <p:sp>
          <p:nvSpPr>
            <p:cNvPr id="66583" name="AutoShape 23"/>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fontAlgn="base">
                <a:spcBef>
                  <a:spcPct val="0"/>
                </a:spcBef>
                <a:spcAft>
                  <a:spcPct val="0"/>
                </a:spcAft>
                <a:defRPr/>
              </a:pPr>
              <a:endParaRPr lang="en-US" sz="2800">
                <a:solidFill>
                  <a:srgbClr val="090A02"/>
                </a:solidFill>
                <a:latin typeface="Times New Roman" pitchFamily="18" charset="0"/>
              </a:endParaRPr>
            </a:p>
          </p:txBody>
        </p:sp>
        <p:sp>
          <p:nvSpPr>
            <p:cNvPr id="66584" name="Freeform 24"/>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defRPr/>
              </a:pPr>
              <a:endParaRPr lang="en-US" sz="2800">
                <a:solidFill>
                  <a:srgbClr val="090A02"/>
                </a:solidFill>
                <a:latin typeface="Times New Roman" pitchFamily="18" charset="0"/>
              </a:endParaRPr>
            </a:p>
          </p:txBody>
        </p:sp>
      </p:grpSp>
      <p:grpSp>
        <p:nvGrpSpPr>
          <p:cNvPr id="45070" name="Group 25"/>
          <p:cNvGrpSpPr>
            <a:grpSpLocks/>
          </p:cNvGrpSpPr>
          <p:nvPr/>
        </p:nvGrpSpPr>
        <p:grpSpPr bwMode="auto">
          <a:xfrm>
            <a:off x="5338235" y="2296267"/>
            <a:ext cx="1816100" cy="1322388"/>
            <a:chOff x="4320" y="1152"/>
            <a:chExt cx="414" cy="402"/>
          </a:xfrm>
        </p:grpSpPr>
        <p:sp>
          <p:nvSpPr>
            <p:cNvPr id="66586" name="AutoShape 26"/>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fontAlgn="base">
                <a:spcBef>
                  <a:spcPct val="0"/>
                </a:spcBef>
                <a:spcAft>
                  <a:spcPct val="0"/>
                </a:spcAft>
                <a:defRPr/>
              </a:pPr>
              <a:endParaRPr lang="en-US" sz="2800">
                <a:solidFill>
                  <a:srgbClr val="090A02"/>
                </a:solidFill>
                <a:latin typeface="Times New Roman" pitchFamily="18" charset="0"/>
              </a:endParaRPr>
            </a:p>
          </p:txBody>
        </p:sp>
        <p:sp>
          <p:nvSpPr>
            <p:cNvPr id="66587" name="Freeform 27"/>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defRPr/>
              </a:pPr>
              <a:endParaRPr lang="en-US" sz="2800">
                <a:solidFill>
                  <a:srgbClr val="090A02"/>
                </a:solidFill>
                <a:latin typeface="Times New Roman" pitchFamily="18" charset="0"/>
              </a:endParaRPr>
            </a:p>
          </p:txBody>
        </p:sp>
      </p:grpSp>
      <p:grpSp>
        <p:nvGrpSpPr>
          <p:cNvPr id="45071" name="Group 28"/>
          <p:cNvGrpSpPr>
            <a:grpSpLocks/>
          </p:cNvGrpSpPr>
          <p:nvPr/>
        </p:nvGrpSpPr>
        <p:grpSpPr bwMode="auto">
          <a:xfrm>
            <a:off x="7721603" y="2305792"/>
            <a:ext cx="1816100" cy="1322388"/>
            <a:chOff x="4320" y="1152"/>
            <a:chExt cx="414" cy="402"/>
          </a:xfrm>
        </p:grpSpPr>
        <p:sp>
          <p:nvSpPr>
            <p:cNvPr id="66589" name="AutoShape 29"/>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fontAlgn="base">
                <a:spcBef>
                  <a:spcPct val="0"/>
                </a:spcBef>
                <a:spcAft>
                  <a:spcPct val="0"/>
                </a:spcAft>
                <a:defRPr/>
              </a:pPr>
              <a:endParaRPr lang="en-US" sz="2800">
                <a:solidFill>
                  <a:srgbClr val="090A02"/>
                </a:solidFill>
                <a:latin typeface="Times New Roman" pitchFamily="18" charset="0"/>
              </a:endParaRPr>
            </a:p>
          </p:txBody>
        </p:sp>
        <p:sp>
          <p:nvSpPr>
            <p:cNvPr id="66590" name="Freeform 30"/>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defRPr/>
              </a:pPr>
              <a:endParaRPr lang="en-US" sz="2800">
                <a:solidFill>
                  <a:srgbClr val="090A02"/>
                </a:solidFill>
                <a:latin typeface="Times New Roman" pitchFamily="18" charset="0"/>
              </a:endParaRPr>
            </a:p>
          </p:txBody>
        </p:sp>
      </p:grpSp>
      <p:sp>
        <p:nvSpPr>
          <p:cNvPr id="45072" name="Freeform 31"/>
          <p:cNvSpPr>
            <a:spLocks/>
          </p:cNvSpPr>
          <p:nvPr/>
        </p:nvSpPr>
        <p:spPr bwMode="gray">
          <a:xfrm>
            <a:off x="3454401" y="3448792"/>
            <a:ext cx="2533651" cy="1376363"/>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grpSp>
        <p:nvGrpSpPr>
          <p:cNvPr id="45073" name="Group 32"/>
          <p:cNvGrpSpPr>
            <a:grpSpLocks/>
          </p:cNvGrpSpPr>
          <p:nvPr/>
        </p:nvGrpSpPr>
        <p:grpSpPr bwMode="auto">
          <a:xfrm>
            <a:off x="2946402" y="2305792"/>
            <a:ext cx="1816100" cy="1322388"/>
            <a:chOff x="4320" y="1152"/>
            <a:chExt cx="414" cy="402"/>
          </a:xfrm>
        </p:grpSpPr>
        <p:sp>
          <p:nvSpPr>
            <p:cNvPr id="66593" name="AutoShape 33"/>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fontAlgn="base">
                <a:spcBef>
                  <a:spcPct val="0"/>
                </a:spcBef>
                <a:spcAft>
                  <a:spcPct val="0"/>
                </a:spcAft>
                <a:defRPr/>
              </a:pPr>
              <a:r>
                <a:rPr lang="en-US" sz="3200" b="1" dirty="0" err="1">
                  <a:solidFill>
                    <a:srgbClr val="090A02"/>
                  </a:solidFill>
                  <a:latin typeface="Times New Roman" pitchFamily="18" charset="0"/>
                </a:rPr>
                <a:t>Hình</a:t>
              </a:r>
              <a:r>
                <a:rPr lang="en-US" sz="3200" b="1" dirty="0">
                  <a:solidFill>
                    <a:srgbClr val="090A02"/>
                  </a:solidFill>
                  <a:latin typeface="Times New Roman" pitchFamily="18" charset="0"/>
                </a:rPr>
                <a:t> </a:t>
              </a:r>
            </a:p>
            <a:p>
              <a:pPr algn="ctr" fontAlgn="base">
                <a:spcBef>
                  <a:spcPct val="0"/>
                </a:spcBef>
                <a:spcAft>
                  <a:spcPct val="0"/>
                </a:spcAft>
                <a:defRPr/>
              </a:pPr>
              <a:r>
                <a:rPr lang="en-US" sz="3200" b="1" dirty="0" err="1">
                  <a:solidFill>
                    <a:srgbClr val="090A02"/>
                  </a:solidFill>
                  <a:latin typeface="Times New Roman" pitchFamily="18" charset="0"/>
                </a:rPr>
                <a:t>ảnh</a:t>
              </a:r>
              <a:endParaRPr lang="en-US" sz="3200" b="1" dirty="0">
                <a:solidFill>
                  <a:srgbClr val="090A02"/>
                </a:solidFill>
                <a:latin typeface="Times New Roman" pitchFamily="18" charset="0"/>
              </a:endParaRPr>
            </a:p>
          </p:txBody>
        </p:sp>
        <p:sp>
          <p:nvSpPr>
            <p:cNvPr id="66594" name="Freeform 34"/>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defRPr/>
              </a:pPr>
              <a:endParaRPr lang="en-US" sz="2800">
                <a:solidFill>
                  <a:srgbClr val="090A02"/>
                </a:solidFill>
                <a:latin typeface="Times New Roman" pitchFamily="18" charset="0"/>
              </a:endParaRPr>
            </a:p>
          </p:txBody>
        </p:sp>
      </p:grpSp>
      <p:grpSp>
        <p:nvGrpSpPr>
          <p:cNvPr id="45074" name="Group 35"/>
          <p:cNvGrpSpPr>
            <a:grpSpLocks/>
          </p:cNvGrpSpPr>
          <p:nvPr/>
        </p:nvGrpSpPr>
        <p:grpSpPr bwMode="auto">
          <a:xfrm>
            <a:off x="5321302" y="2272464"/>
            <a:ext cx="1816100" cy="1322387"/>
            <a:chOff x="4320" y="1152"/>
            <a:chExt cx="414" cy="402"/>
          </a:xfrm>
        </p:grpSpPr>
        <p:sp>
          <p:nvSpPr>
            <p:cNvPr id="66596" name="AutoShape 36"/>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fontAlgn="base">
                <a:spcBef>
                  <a:spcPct val="0"/>
                </a:spcBef>
                <a:spcAft>
                  <a:spcPct val="0"/>
                </a:spcAft>
                <a:defRPr/>
              </a:pPr>
              <a:r>
                <a:rPr lang="en-US" sz="3200" b="1">
                  <a:solidFill>
                    <a:srgbClr val="090A02"/>
                  </a:solidFill>
                  <a:latin typeface="Times New Roman" pitchFamily="18" charset="0"/>
                </a:rPr>
                <a:t>Màu</a:t>
              </a:r>
            </a:p>
            <a:p>
              <a:pPr algn="ctr" fontAlgn="base">
                <a:spcBef>
                  <a:spcPct val="0"/>
                </a:spcBef>
                <a:spcAft>
                  <a:spcPct val="0"/>
                </a:spcAft>
                <a:defRPr/>
              </a:pPr>
              <a:r>
                <a:rPr lang="en-US" sz="3200" b="1">
                  <a:solidFill>
                    <a:srgbClr val="090A02"/>
                  </a:solidFill>
                  <a:latin typeface="Times New Roman" pitchFamily="18" charset="0"/>
                </a:rPr>
                <a:t>sắc</a:t>
              </a:r>
            </a:p>
          </p:txBody>
        </p:sp>
        <p:sp>
          <p:nvSpPr>
            <p:cNvPr id="66597" name="Freeform 37"/>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defRPr/>
              </a:pPr>
              <a:endParaRPr lang="en-US" sz="2800">
                <a:solidFill>
                  <a:srgbClr val="090A02"/>
                </a:solidFill>
                <a:latin typeface="Times New Roman" pitchFamily="18" charset="0"/>
              </a:endParaRPr>
            </a:p>
          </p:txBody>
        </p:sp>
      </p:grpSp>
      <p:grpSp>
        <p:nvGrpSpPr>
          <p:cNvPr id="45075" name="Group 38"/>
          <p:cNvGrpSpPr>
            <a:grpSpLocks/>
          </p:cNvGrpSpPr>
          <p:nvPr/>
        </p:nvGrpSpPr>
        <p:grpSpPr bwMode="auto">
          <a:xfrm>
            <a:off x="7704667" y="2281989"/>
            <a:ext cx="1816100" cy="1322387"/>
            <a:chOff x="4320" y="1152"/>
            <a:chExt cx="414" cy="402"/>
          </a:xfrm>
        </p:grpSpPr>
        <p:sp>
          <p:nvSpPr>
            <p:cNvPr id="66599" name="AutoShape 39"/>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fontAlgn="base">
                <a:spcBef>
                  <a:spcPct val="0"/>
                </a:spcBef>
                <a:spcAft>
                  <a:spcPct val="0"/>
                </a:spcAft>
                <a:defRPr/>
              </a:pPr>
              <a:endParaRPr lang="en-US" sz="2800">
                <a:solidFill>
                  <a:srgbClr val="090A02"/>
                </a:solidFill>
                <a:latin typeface="Times New Roman" pitchFamily="18" charset="0"/>
              </a:endParaRPr>
            </a:p>
          </p:txBody>
        </p:sp>
        <p:sp>
          <p:nvSpPr>
            <p:cNvPr id="66600" name="Freeform 40"/>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defRPr/>
              </a:pPr>
              <a:endParaRPr lang="en-US" sz="2800">
                <a:solidFill>
                  <a:srgbClr val="090A02"/>
                </a:solidFill>
                <a:latin typeface="Times New Roman" pitchFamily="18" charset="0"/>
              </a:endParaRPr>
            </a:p>
          </p:txBody>
        </p:sp>
      </p:grpSp>
      <p:sp>
        <p:nvSpPr>
          <p:cNvPr id="45077" name="Text Box 44"/>
          <p:cNvSpPr txBox="1">
            <a:spLocks noChangeArrowheads="1"/>
          </p:cNvSpPr>
          <p:nvPr/>
        </p:nvSpPr>
        <p:spPr bwMode="auto">
          <a:xfrm>
            <a:off x="7823200" y="2320081"/>
            <a:ext cx="1168814" cy="92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lvl1pPr eaLnBrk="0" hangingPunct="0">
              <a:defRPr sz="2800">
                <a:solidFill>
                  <a:srgbClr val="090A02"/>
                </a:solidFill>
                <a:latin typeface="Times New Roman" pitchFamily="18" charset="0"/>
              </a:defRPr>
            </a:lvl1pPr>
            <a:lvl2pPr marL="742950" indent="-285750" eaLnBrk="0" hangingPunct="0">
              <a:defRPr sz="2800">
                <a:solidFill>
                  <a:srgbClr val="090A02"/>
                </a:solidFill>
                <a:latin typeface="Times New Roman" pitchFamily="18" charset="0"/>
              </a:defRPr>
            </a:lvl2pPr>
            <a:lvl3pPr marL="1143000" indent="-228600" eaLnBrk="0" hangingPunct="0">
              <a:defRPr sz="2800">
                <a:solidFill>
                  <a:srgbClr val="090A02"/>
                </a:solidFill>
                <a:latin typeface="Times New Roman" pitchFamily="18" charset="0"/>
              </a:defRPr>
            </a:lvl3pPr>
            <a:lvl4pPr marL="1600200" indent="-228600" eaLnBrk="0" hangingPunct="0">
              <a:defRPr sz="2800">
                <a:solidFill>
                  <a:srgbClr val="090A02"/>
                </a:solidFill>
                <a:latin typeface="Times New Roman" pitchFamily="18" charset="0"/>
              </a:defRPr>
            </a:lvl4pPr>
            <a:lvl5pPr marL="2057400" indent="-228600" eaLnBrk="0" hangingPunct="0">
              <a:defRPr sz="2800">
                <a:solidFill>
                  <a:srgbClr val="090A02"/>
                </a:solidFill>
                <a:latin typeface="Times New Roman" pitchFamily="18" charset="0"/>
              </a:defRPr>
            </a:lvl5pPr>
            <a:lvl6pPr marL="2514600" indent="-228600" eaLnBrk="0" fontAlgn="base" hangingPunct="0">
              <a:spcBef>
                <a:spcPct val="0"/>
              </a:spcBef>
              <a:spcAft>
                <a:spcPct val="0"/>
              </a:spcAft>
              <a:defRPr sz="2800">
                <a:solidFill>
                  <a:srgbClr val="090A02"/>
                </a:solidFill>
                <a:latin typeface="Times New Roman" pitchFamily="18" charset="0"/>
              </a:defRPr>
            </a:lvl6pPr>
            <a:lvl7pPr marL="2971800" indent="-228600" eaLnBrk="0" fontAlgn="base" hangingPunct="0">
              <a:spcBef>
                <a:spcPct val="0"/>
              </a:spcBef>
              <a:spcAft>
                <a:spcPct val="0"/>
              </a:spcAft>
              <a:defRPr sz="2800">
                <a:solidFill>
                  <a:srgbClr val="090A02"/>
                </a:solidFill>
                <a:latin typeface="Times New Roman" pitchFamily="18" charset="0"/>
              </a:defRPr>
            </a:lvl7pPr>
            <a:lvl8pPr marL="3429000" indent="-228600" eaLnBrk="0" fontAlgn="base" hangingPunct="0">
              <a:spcBef>
                <a:spcPct val="0"/>
              </a:spcBef>
              <a:spcAft>
                <a:spcPct val="0"/>
              </a:spcAft>
              <a:defRPr sz="2800">
                <a:solidFill>
                  <a:srgbClr val="090A02"/>
                </a:solidFill>
                <a:latin typeface="Times New Roman" pitchFamily="18" charset="0"/>
              </a:defRPr>
            </a:lvl8pPr>
            <a:lvl9pPr marL="3886200" indent="-228600" eaLnBrk="0" fontAlgn="base" hangingPunct="0">
              <a:spcBef>
                <a:spcPct val="0"/>
              </a:spcBef>
              <a:spcAft>
                <a:spcPct val="0"/>
              </a:spcAft>
              <a:defRPr sz="2800">
                <a:solidFill>
                  <a:srgbClr val="090A02"/>
                </a:solidFill>
                <a:latin typeface="Times New Roman" pitchFamily="18" charset="0"/>
              </a:defRPr>
            </a:lvl9pPr>
          </a:lstStyle>
          <a:p>
            <a:pPr eaLnBrk="1" fontAlgn="base" hangingPunct="1">
              <a:spcBef>
                <a:spcPct val="0"/>
              </a:spcBef>
              <a:spcAft>
                <a:spcPct val="0"/>
              </a:spcAft>
            </a:pPr>
            <a:r>
              <a:rPr lang="en-US" sz="2700" b="1"/>
              <a:t>Trạng </a:t>
            </a:r>
          </a:p>
          <a:p>
            <a:pPr eaLnBrk="1" fontAlgn="base" hangingPunct="1">
              <a:spcBef>
                <a:spcPct val="0"/>
              </a:spcBef>
              <a:spcAft>
                <a:spcPct val="0"/>
              </a:spcAft>
            </a:pPr>
            <a:r>
              <a:rPr lang="en-US" sz="2700" b="1"/>
              <a:t>  thái </a:t>
            </a:r>
          </a:p>
        </p:txBody>
      </p:sp>
      <p:sp>
        <p:nvSpPr>
          <p:cNvPr id="45078" name="Rectangle 45"/>
          <p:cNvSpPr>
            <a:spLocks noChangeArrowheads="1"/>
          </p:cNvSpPr>
          <p:nvPr/>
        </p:nvSpPr>
        <p:spPr bwMode="auto">
          <a:xfrm>
            <a:off x="4075418" y="5119993"/>
            <a:ext cx="4504727" cy="107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algn="just" fontAlgn="base">
              <a:spcBef>
                <a:spcPct val="0"/>
              </a:spcBef>
              <a:spcAft>
                <a:spcPct val="0"/>
              </a:spcAft>
              <a:buFont typeface="Wingdings" pitchFamily="2" charset="2"/>
              <a:buChar char="è"/>
            </a:pPr>
            <a:r>
              <a:rPr lang="vi-VN" sz="3200" b="1" i="1">
                <a:solidFill>
                  <a:srgbClr val="090A02"/>
                </a:solidFill>
                <a:latin typeface="Times New Roman" pitchFamily="18" charset="0"/>
              </a:rPr>
              <a:t>Vẻ đẹp rực rỡ của bức </a:t>
            </a:r>
            <a:endParaRPr lang="en-US" sz="3200" b="1" i="1">
              <a:solidFill>
                <a:srgbClr val="090A02"/>
              </a:solidFill>
              <a:latin typeface="Times New Roman" pitchFamily="18" charset="0"/>
            </a:endParaRPr>
          </a:p>
          <a:p>
            <a:pPr algn="just" fontAlgn="base">
              <a:spcBef>
                <a:spcPct val="0"/>
              </a:spcBef>
              <a:spcAft>
                <a:spcPct val="0"/>
              </a:spcAft>
              <a:buFont typeface="Wingdings" pitchFamily="2" charset="2"/>
              <a:buNone/>
            </a:pPr>
            <a:r>
              <a:rPr lang="en-US" sz="3200" b="1" i="1">
                <a:solidFill>
                  <a:srgbClr val="090A02"/>
                </a:solidFill>
                <a:latin typeface="Times New Roman" pitchFamily="18" charset="0"/>
              </a:rPr>
              <a:t>      </a:t>
            </a:r>
            <a:r>
              <a:rPr lang="vi-VN" sz="3200" b="1" i="1">
                <a:solidFill>
                  <a:srgbClr val="090A02"/>
                </a:solidFill>
                <a:latin typeface="Times New Roman" pitchFamily="18" charset="0"/>
              </a:rPr>
              <a:t>tranh thiên nhiên.</a:t>
            </a:r>
          </a:p>
        </p:txBody>
      </p:sp>
      <p:sp>
        <p:nvSpPr>
          <p:cNvPr id="44" name="文本框 5">
            <a:extLst>
              <a:ext uri="{FF2B5EF4-FFF2-40B4-BE49-F238E27FC236}">
                <a16:creationId xmlns:a16="http://schemas.microsoft.com/office/drawing/2014/main" id="{D5BDBFDD-DFE4-BF44-8270-E60AAD5ED673}"/>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rPr>
              <a:t>II. ĐỌC – HIỂU VĂN BẢN</a:t>
            </a:r>
            <a:endParaRPr lang="zh-CN" altLang="en-US" sz="28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endParaRPr>
          </a:p>
        </p:txBody>
      </p:sp>
      <p:sp>
        <p:nvSpPr>
          <p:cNvPr id="45" name="TextBox 44">
            <a:extLst>
              <a:ext uri="{FF2B5EF4-FFF2-40B4-BE49-F238E27FC236}">
                <a16:creationId xmlns:a16="http://schemas.microsoft.com/office/drawing/2014/main" id="{6F718C69-C42F-A149-8C96-66C1A2D255C3}"/>
              </a:ext>
            </a:extLst>
          </p:cNvPr>
          <p:cNvSpPr txBox="1"/>
          <p:nvPr/>
        </p:nvSpPr>
        <p:spPr>
          <a:xfrm>
            <a:off x="498350" y="820289"/>
            <a:ext cx="8009907" cy="754694"/>
          </a:xfrm>
          <a:prstGeom prst="rect">
            <a:avLst/>
          </a:prstGeom>
          <a:noFill/>
        </p:spPr>
        <p:txBody>
          <a:bodyPr wrap="square">
            <a:spAutoFit/>
          </a:bodyPr>
          <a:lstStyle/>
          <a:p>
            <a:pPr>
              <a:lnSpc>
                <a:spcPct val="150000"/>
              </a:lnSpc>
            </a:pPr>
            <a:r>
              <a:rPr lang="vi-VN" sz="3200" b="1" i="1" dirty="0">
                <a:solidFill>
                  <a:schemeClr val="tx2">
                    <a:lumMod val="50000"/>
                  </a:schemeClr>
                </a:solidFill>
                <a:latin typeface="Calibri" panose="020F0502020204030204" pitchFamily="34" charset="0"/>
                <a:ea typeface="Times New Roman" panose="02020603050405020304" pitchFamily="18" charset="0"/>
                <a:cs typeface="Calibri" panose="020F0502020204030204" pitchFamily="34" charset="0"/>
              </a:rPr>
              <a:t>2. Vẻ đẹp bức tranh thiên nhiên, cuộc sống</a:t>
            </a:r>
            <a:endParaRPr lang="en-VN" sz="2800" i="1" dirty="0">
              <a:solidFill>
                <a:schemeClr val="tx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6" name="图片 3">
            <a:extLst>
              <a:ext uri="{FF2B5EF4-FFF2-40B4-BE49-F238E27FC236}">
                <a16:creationId xmlns:a16="http://schemas.microsoft.com/office/drawing/2014/main" id="{8D69256F-BA07-FD4C-BBEC-1013A027AB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263" t="-4869"/>
          <a:stretch/>
        </p:blipFill>
        <p:spPr>
          <a:xfrm>
            <a:off x="10194553" y="-132154"/>
            <a:ext cx="2052732" cy="2327563"/>
          </a:xfrm>
          <a:prstGeom prst="rect">
            <a:avLst/>
          </a:prstGeom>
        </p:spPr>
      </p:pic>
    </p:spTree>
    <p:extLst>
      <p:ext uri="{BB962C8B-B14F-4D97-AF65-F5344CB8AC3E}">
        <p14:creationId xmlns:p14="http://schemas.microsoft.com/office/powerpoint/2010/main" val="177060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p:cTn id="7" dur="1000" fill="hold"/>
                                        <p:tgtEl>
                                          <p:spTgt spid="45059"/>
                                        </p:tgtEl>
                                        <p:attrNameLst>
                                          <p:attrName>ppt_w</p:attrName>
                                        </p:attrNameLst>
                                      </p:cBhvr>
                                      <p:tavLst>
                                        <p:tav tm="0">
                                          <p:val>
                                            <p:strVal val="#ppt_w*0.70"/>
                                          </p:val>
                                        </p:tav>
                                        <p:tav tm="100000">
                                          <p:val>
                                            <p:strVal val="#ppt_w"/>
                                          </p:val>
                                        </p:tav>
                                      </p:tavLst>
                                    </p:anim>
                                    <p:anim calcmode="lin" valueType="num">
                                      <p:cBhvr>
                                        <p:cTn id="8" dur="1000" fill="hold"/>
                                        <p:tgtEl>
                                          <p:spTgt spid="45059"/>
                                        </p:tgtEl>
                                        <p:attrNameLst>
                                          <p:attrName>ppt_h</p:attrName>
                                        </p:attrNameLst>
                                      </p:cBhvr>
                                      <p:tavLst>
                                        <p:tav tm="0">
                                          <p:val>
                                            <p:strVal val="#ppt_h"/>
                                          </p:val>
                                        </p:tav>
                                        <p:tav tm="100000">
                                          <p:val>
                                            <p:strVal val="#ppt_h"/>
                                          </p:val>
                                        </p:tav>
                                      </p:tavLst>
                                    </p:anim>
                                    <p:animEffect transition="in" filter="fade">
                                      <p:cBhvr>
                                        <p:cTn id="9" dur="1000"/>
                                        <p:tgtEl>
                                          <p:spTgt spid="4505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5060"/>
                                        </p:tgtEl>
                                        <p:attrNameLst>
                                          <p:attrName>style.visibility</p:attrName>
                                        </p:attrNameLst>
                                      </p:cBhvr>
                                      <p:to>
                                        <p:strVal val="visible"/>
                                      </p:to>
                                    </p:set>
                                    <p:anim calcmode="lin" valueType="num">
                                      <p:cBhvr>
                                        <p:cTn id="12" dur="1000" fill="hold"/>
                                        <p:tgtEl>
                                          <p:spTgt spid="45060"/>
                                        </p:tgtEl>
                                        <p:attrNameLst>
                                          <p:attrName>ppt_w</p:attrName>
                                        </p:attrNameLst>
                                      </p:cBhvr>
                                      <p:tavLst>
                                        <p:tav tm="0">
                                          <p:val>
                                            <p:strVal val="#ppt_w*0.70"/>
                                          </p:val>
                                        </p:tav>
                                        <p:tav tm="100000">
                                          <p:val>
                                            <p:strVal val="#ppt_w"/>
                                          </p:val>
                                        </p:tav>
                                      </p:tavLst>
                                    </p:anim>
                                    <p:anim calcmode="lin" valueType="num">
                                      <p:cBhvr>
                                        <p:cTn id="13" dur="1000" fill="hold"/>
                                        <p:tgtEl>
                                          <p:spTgt spid="45060"/>
                                        </p:tgtEl>
                                        <p:attrNameLst>
                                          <p:attrName>ppt_h</p:attrName>
                                        </p:attrNameLst>
                                      </p:cBhvr>
                                      <p:tavLst>
                                        <p:tav tm="0">
                                          <p:val>
                                            <p:strVal val="#ppt_h"/>
                                          </p:val>
                                        </p:tav>
                                        <p:tav tm="100000">
                                          <p:val>
                                            <p:strVal val="#ppt_h"/>
                                          </p:val>
                                        </p:tav>
                                      </p:tavLst>
                                    </p:anim>
                                    <p:animEffect transition="in" filter="fade">
                                      <p:cBhvr>
                                        <p:cTn id="14" dur="1000"/>
                                        <p:tgtEl>
                                          <p:spTgt spid="4506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5061"/>
                                        </p:tgtEl>
                                        <p:attrNameLst>
                                          <p:attrName>style.visibility</p:attrName>
                                        </p:attrNameLst>
                                      </p:cBhvr>
                                      <p:to>
                                        <p:strVal val="visible"/>
                                      </p:to>
                                    </p:set>
                                    <p:anim calcmode="lin" valueType="num">
                                      <p:cBhvr>
                                        <p:cTn id="17" dur="1000" fill="hold"/>
                                        <p:tgtEl>
                                          <p:spTgt spid="45061"/>
                                        </p:tgtEl>
                                        <p:attrNameLst>
                                          <p:attrName>ppt_w</p:attrName>
                                        </p:attrNameLst>
                                      </p:cBhvr>
                                      <p:tavLst>
                                        <p:tav tm="0">
                                          <p:val>
                                            <p:strVal val="#ppt_w*0.70"/>
                                          </p:val>
                                        </p:tav>
                                        <p:tav tm="100000">
                                          <p:val>
                                            <p:strVal val="#ppt_w"/>
                                          </p:val>
                                        </p:tav>
                                      </p:tavLst>
                                    </p:anim>
                                    <p:anim calcmode="lin" valueType="num">
                                      <p:cBhvr>
                                        <p:cTn id="18" dur="1000" fill="hold"/>
                                        <p:tgtEl>
                                          <p:spTgt spid="45061"/>
                                        </p:tgtEl>
                                        <p:attrNameLst>
                                          <p:attrName>ppt_h</p:attrName>
                                        </p:attrNameLst>
                                      </p:cBhvr>
                                      <p:tavLst>
                                        <p:tav tm="0">
                                          <p:val>
                                            <p:strVal val="#ppt_h"/>
                                          </p:val>
                                        </p:tav>
                                        <p:tav tm="100000">
                                          <p:val>
                                            <p:strVal val="#ppt_h"/>
                                          </p:val>
                                        </p:tav>
                                      </p:tavLst>
                                    </p:anim>
                                    <p:animEffect transition="in" filter="fade">
                                      <p:cBhvr>
                                        <p:cTn id="19" dur="1000"/>
                                        <p:tgtEl>
                                          <p:spTgt spid="45061"/>
                                        </p:tgtEl>
                                      </p:cBhvr>
                                    </p:animEffect>
                                  </p:childTnLst>
                                </p:cTn>
                              </p:par>
                              <p:par>
                                <p:cTn id="20" presetID="55" presetClass="entr" presetSubtype="0" fill="hold" nodeType="withEffect">
                                  <p:stCondLst>
                                    <p:cond delay="0"/>
                                  </p:stCondLst>
                                  <p:childTnLst>
                                    <p:set>
                                      <p:cBhvr>
                                        <p:cTn id="21" dur="1" fill="hold">
                                          <p:stCondLst>
                                            <p:cond delay="0"/>
                                          </p:stCondLst>
                                        </p:cTn>
                                        <p:tgtEl>
                                          <p:spTgt spid="45062"/>
                                        </p:tgtEl>
                                        <p:attrNameLst>
                                          <p:attrName>style.visibility</p:attrName>
                                        </p:attrNameLst>
                                      </p:cBhvr>
                                      <p:to>
                                        <p:strVal val="visible"/>
                                      </p:to>
                                    </p:set>
                                    <p:anim calcmode="lin" valueType="num">
                                      <p:cBhvr>
                                        <p:cTn id="22" dur="1000" fill="hold"/>
                                        <p:tgtEl>
                                          <p:spTgt spid="45062"/>
                                        </p:tgtEl>
                                        <p:attrNameLst>
                                          <p:attrName>ppt_w</p:attrName>
                                        </p:attrNameLst>
                                      </p:cBhvr>
                                      <p:tavLst>
                                        <p:tav tm="0">
                                          <p:val>
                                            <p:strVal val="#ppt_w*0.70"/>
                                          </p:val>
                                        </p:tav>
                                        <p:tav tm="100000">
                                          <p:val>
                                            <p:strVal val="#ppt_w"/>
                                          </p:val>
                                        </p:tav>
                                      </p:tavLst>
                                    </p:anim>
                                    <p:anim calcmode="lin" valueType="num">
                                      <p:cBhvr>
                                        <p:cTn id="23" dur="1000" fill="hold"/>
                                        <p:tgtEl>
                                          <p:spTgt spid="45062"/>
                                        </p:tgtEl>
                                        <p:attrNameLst>
                                          <p:attrName>ppt_h</p:attrName>
                                        </p:attrNameLst>
                                      </p:cBhvr>
                                      <p:tavLst>
                                        <p:tav tm="0">
                                          <p:val>
                                            <p:strVal val="#ppt_h"/>
                                          </p:val>
                                        </p:tav>
                                        <p:tav tm="100000">
                                          <p:val>
                                            <p:strVal val="#ppt_h"/>
                                          </p:val>
                                        </p:tav>
                                      </p:tavLst>
                                    </p:anim>
                                    <p:animEffect transition="in" filter="fade">
                                      <p:cBhvr>
                                        <p:cTn id="24" dur="1000"/>
                                        <p:tgtEl>
                                          <p:spTgt spid="45062"/>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5063"/>
                                        </p:tgtEl>
                                        <p:attrNameLst>
                                          <p:attrName>style.visibility</p:attrName>
                                        </p:attrNameLst>
                                      </p:cBhvr>
                                      <p:to>
                                        <p:strVal val="visible"/>
                                      </p:to>
                                    </p:set>
                                    <p:anim calcmode="lin" valueType="num">
                                      <p:cBhvr>
                                        <p:cTn id="27" dur="1000" fill="hold"/>
                                        <p:tgtEl>
                                          <p:spTgt spid="45063"/>
                                        </p:tgtEl>
                                        <p:attrNameLst>
                                          <p:attrName>ppt_w</p:attrName>
                                        </p:attrNameLst>
                                      </p:cBhvr>
                                      <p:tavLst>
                                        <p:tav tm="0">
                                          <p:val>
                                            <p:strVal val="#ppt_w*0.70"/>
                                          </p:val>
                                        </p:tav>
                                        <p:tav tm="100000">
                                          <p:val>
                                            <p:strVal val="#ppt_w"/>
                                          </p:val>
                                        </p:tav>
                                      </p:tavLst>
                                    </p:anim>
                                    <p:anim calcmode="lin" valueType="num">
                                      <p:cBhvr>
                                        <p:cTn id="28" dur="1000" fill="hold"/>
                                        <p:tgtEl>
                                          <p:spTgt spid="45063"/>
                                        </p:tgtEl>
                                        <p:attrNameLst>
                                          <p:attrName>ppt_h</p:attrName>
                                        </p:attrNameLst>
                                      </p:cBhvr>
                                      <p:tavLst>
                                        <p:tav tm="0">
                                          <p:val>
                                            <p:strVal val="#ppt_h"/>
                                          </p:val>
                                        </p:tav>
                                        <p:tav tm="100000">
                                          <p:val>
                                            <p:strVal val="#ppt_h"/>
                                          </p:val>
                                        </p:tav>
                                      </p:tavLst>
                                    </p:anim>
                                    <p:animEffect transition="in" filter="fade">
                                      <p:cBhvr>
                                        <p:cTn id="29" dur="1000"/>
                                        <p:tgtEl>
                                          <p:spTgt spid="45063"/>
                                        </p:tgtEl>
                                      </p:cBhvr>
                                    </p:animEffect>
                                  </p:childTnLst>
                                </p:cTn>
                              </p:par>
                              <p:par>
                                <p:cTn id="30" presetID="55" presetClass="entr" presetSubtype="0" fill="hold" nodeType="withEffect">
                                  <p:stCondLst>
                                    <p:cond delay="0"/>
                                  </p:stCondLst>
                                  <p:childTnLst>
                                    <p:set>
                                      <p:cBhvr>
                                        <p:cTn id="31" dur="1" fill="hold">
                                          <p:stCondLst>
                                            <p:cond delay="0"/>
                                          </p:stCondLst>
                                        </p:cTn>
                                        <p:tgtEl>
                                          <p:spTgt spid="45064"/>
                                        </p:tgtEl>
                                        <p:attrNameLst>
                                          <p:attrName>style.visibility</p:attrName>
                                        </p:attrNameLst>
                                      </p:cBhvr>
                                      <p:to>
                                        <p:strVal val="visible"/>
                                      </p:to>
                                    </p:set>
                                    <p:anim calcmode="lin" valueType="num">
                                      <p:cBhvr>
                                        <p:cTn id="32" dur="1000" fill="hold"/>
                                        <p:tgtEl>
                                          <p:spTgt spid="45064"/>
                                        </p:tgtEl>
                                        <p:attrNameLst>
                                          <p:attrName>ppt_w</p:attrName>
                                        </p:attrNameLst>
                                      </p:cBhvr>
                                      <p:tavLst>
                                        <p:tav tm="0">
                                          <p:val>
                                            <p:strVal val="#ppt_w*0.70"/>
                                          </p:val>
                                        </p:tav>
                                        <p:tav tm="100000">
                                          <p:val>
                                            <p:strVal val="#ppt_w"/>
                                          </p:val>
                                        </p:tav>
                                      </p:tavLst>
                                    </p:anim>
                                    <p:anim calcmode="lin" valueType="num">
                                      <p:cBhvr>
                                        <p:cTn id="33" dur="1000" fill="hold"/>
                                        <p:tgtEl>
                                          <p:spTgt spid="45064"/>
                                        </p:tgtEl>
                                        <p:attrNameLst>
                                          <p:attrName>ppt_h</p:attrName>
                                        </p:attrNameLst>
                                      </p:cBhvr>
                                      <p:tavLst>
                                        <p:tav tm="0">
                                          <p:val>
                                            <p:strVal val="#ppt_h"/>
                                          </p:val>
                                        </p:tav>
                                        <p:tav tm="100000">
                                          <p:val>
                                            <p:strVal val="#ppt_h"/>
                                          </p:val>
                                        </p:tav>
                                      </p:tavLst>
                                    </p:anim>
                                    <p:animEffect transition="in" filter="fade">
                                      <p:cBhvr>
                                        <p:cTn id="34" dur="1000"/>
                                        <p:tgtEl>
                                          <p:spTgt spid="45064"/>
                                        </p:tgtEl>
                                      </p:cBhvr>
                                    </p:animEffect>
                                  </p:childTnLst>
                                </p:cTn>
                              </p:par>
                              <p:par>
                                <p:cTn id="35" presetID="55" presetClass="entr" presetSubtype="0" fill="hold" nodeType="withEffect">
                                  <p:stCondLst>
                                    <p:cond delay="0"/>
                                  </p:stCondLst>
                                  <p:childTnLst>
                                    <p:set>
                                      <p:cBhvr>
                                        <p:cTn id="36" dur="1" fill="hold">
                                          <p:stCondLst>
                                            <p:cond delay="0"/>
                                          </p:stCondLst>
                                        </p:cTn>
                                        <p:tgtEl>
                                          <p:spTgt spid="45065"/>
                                        </p:tgtEl>
                                        <p:attrNameLst>
                                          <p:attrName>style.visibility</p:attrName>
                                        </p:attrNameLst>
                                      </p:cBhvr>
                                      <p:to>
                                        <p:strVal val="visible"/>
                                      </p:to>
                                    </p:set>
                                    <p:anim calcmode="lin" valueType="num">
                                      <p:cBhvr>
                                        <p:cTn id="37" dur="1000" fill="hold"/>
                                        <p:tgtEl>
                                          <p:spTgt spid="45065"/>
                                        </p:tgtEl>
                                        <p:attrNameLst>
                                          <p:attrName>ppt_w</p:attrName>
                                        </p:attrNameLst>
                                      </p:cBhvr>
                                      <p:tavLst>
                                        <p:tav tm="0">
                                          <p:val>
                                            <p:strVal val="#ppt_w*0.70"/>
                                          </p:val>
                                        </p:tav>
                                        <p:tav tm="100000">
                                          <p:val>
                                            <p:strVal val="#ppt_w"/>
                                          </p:val>
                                        </p:tav>
                                      </p:tavLst>
                                    </p:anim>
                                    <p:anim calcmode="lin" valueType="num">
                                      <p:cBhvr>
                                        <p:cTn id="38" dur="1000" fill="hold"/>
                                        <p:tgtEl>
                                          <p:spTgt spid="45065"/>
                                        </p:tgtEl>
                                        <p:attrNameLst>
                                          <p:attrName>ppt_h</p:attrName>
                                        </p:attrNameLst>
                                      </p:cBhvr>
                                      <p:tavLst>
                                        <p:tav tm="0">
                                          <p:val>
                                            <p:strVal val="#ppt_h"/>
                                          </p:val>
                                        </p:tav>
                                        <p:tav tm="100000">
                                          <p:val>
                                            <p:strVal val="#ppt_h"/>
                                          </p:val>
                                        </p:tav>
                                      </p:tavLst>
                                    </p:anim>
                                    <p:animEffect transition="in" filter="fade">
                                      <p:cBhvr>
                                        <p:cTn id="39" dur="1000"/>
                                        <p:tgtEl>
                                          <p:spTgt spid="45065"/>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45066"/>
                                        </p:tgtEl>
                                        <p:attrNameLst>
                                          <p:attrName>style.visibility</p:attrName>
                                        </p:attrNameLst>
                                      </p:cBhvr>
                                      <p:to>
                                        <p:strVal val="visible"/>
                                      </p:to>
                                    </p:set>
                                    <p:anim calcmode="lin" valueType="num">
                                      <p:cBhvr>
                                        <p:cTn id="42" dur="1000" fill="hold"/>
                                        <p:tgtEl>
                                          <p:spTgt spid="45066"/>
                                        </p:tgtEl>
                                        <p:attrNameLst>
                                          <p:attrName>ppt_w</p:attrName>
                                        </p:attrNameLst>
                                      </p:cBhvr>
                                      <p:tavLst>
                                        <p:tav tm="0">
                                          <p:val>
                                            <p:strVal val="#ppt_w*0.70"/>
                                          </p:val>
                                        </p:tav>
                                        <p:tav tm="100000">
                                          <p:val>
                                            <p:strVal val="#ppt_w"/>
                                          </p:val>
                                        </p:tav>
                                      </p:tavLst>
                                    </p:anim>
                                    <p:anim calcmode="lin" valueType="num">
                                      <p:cBhvr>
                                        <p:cTn id="43" dur="1000" fill="hold"/>
                                        <p:tgtEl>
                                          <p:spTgt spid="45066"/>
                                        </p:tgtEl>
                                        <p:attrNameLst>
                                          <p:attrName>ppt_h</p:attrName>
                                        </p:attrNameLst>
                                      </p:cBhvr>
                                      <p:tavLst>
                                        <p:tav tm="0">
                                          <p:val>
                                            <p:strVal val="#ppt_h"/>
                                          </p:val>
                                        </p:tav>
                                        <p:tav tm="100000">
                                          <p:val>
                                            <p:strVal val="#ppt_h"/>
                                          </p:val>
                                        </p:tav>
                                      </p:tavLst>
                                    </p:anim>
                                    <p:animEffect transition="in" filter="fade">
                                      <p:cBhvr>
                                        <p:cTn id="44" dur="1000"/>
                                        <p:tgtEl>
                                          <p:spTgt spid="45066"/>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45067"/>
                                        </p:tgtEl>
                                        <p:attrNameLst>
                                          <p:attrName>style.visibility</p:attrName>
                                        </p:attrNameLst>
                                      </p:cBhvr>
                                      <p:to>
                                        <p:strVal val="visible"/>
                                      </p:to>
                                    </p:set>
                                    <p:anim calcmode="lin" valueType="num">
                                      <p:cBhvr>
                                        <p:cTn id="47" dur="1000" fill="hold"/>
                                        <p:tgtEl>
                                          <p:spTgt spid="45067"/>
                                        </p:tgtEl>
                                        <p:attrNameLst>
                                          <p:attrName>ppt_w</p:attrName>
                                        </p:attrNameLst>
                                      </p:cBhvr>
                                      <p:tavLst>
                                        <p:tav tm="0">
                                          <p:val>
                                            <p:strVal val="#ppt_w*0.70"/>
                                          </p:val>
                                        </p:tav>
                                        <p:tav tm="100000">
                                          <p:val>
                                            <p:strVal val="#ppt_w"/>
                                          </p:val>
                                        </p:tav>
                                      </p:tavLst>
                                    </p:anim>
                                    <p:anim calcmode="lin" valueType="num">
                                      <p:cBhvr>
                                        <p:cTn id="48" dur="1000" fill="hold"/>
                                        <p:tgtEl>
                                          <p:spTgt spid="45067"/>
                                        </p:tgtEl>
                                        <p:attrNameLst>
                                          <p:attrName>ppt_h</p:attrName>
                                        </p:attrNameLst>
                                      </p:cBhvr>
                                      <p:tavLst>
                                        <p:tav tm="0">
                                          <p:val>
                                            <p:strVal val="#ppt_h"/>
                                          </p:val>
                                        </p:tav>
                                        <p:tav tm="100000">
                                          <p:val>
                                            <p:strVal val="#ppt_h"/>
                                          </p:val>
                                        </p:tav>
                                      </p:tavLst>
                                    </p:anim>
                                    <p:animEffect transition="in" filter="fade">
                                      <p:cBhvr>
                                        <p:cTn id="49" dur="1000"/>
                                        <p:tgtEl>
                                          <p:spTgt spid="45067"/>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45068"/>
                                        </p:tgtEl>
                                        <p:attrNameLst>
                                          <p:attrName>style.visibility</p:attrName>
                                        </p:attrNameLst>
                                      </p:cBhvr>
                                      <p:to>
                                        <p:strVal val="visible"/>
                                      </p:to>
                                    </p:set>
                                    <p:anim calcmode="lin" valueType="num">
                                      <p:cBhvr>
                                        <p:cTn id="52" dur="1000" fill="hold"/>
                                        <p:tgtEl>
                                          <p:spTgt spid="45068"/>
                                        </p:tgtEl>
                                        <p:attrNameLst>
                                          <p:attrName>ppt_w</p:attrName>
                                        </p:attrNameLst>
                                      </p:cBhvr>
                                      <p:tavLst>
                                        <p:tav tm="0">
                                          <p:val>
                                            <p:strVal val="#ppt_w*0.70"/>
                                          </p:val>
                                        </p:tav>
                                        <p:tav tm="100000">
                                          <p:val>
                                            <p:strVal val="#ppt_w"/>
                                          </p:val>
                                        </p:tav>
                                      </p:tavLst>
                                    </p:anim>
                                    <p:anim calcmode="lin" valueType="num">
                                      <p:cBhvr>
                                        <p:cTn id="53" dur="1000" fill="hold"/>
                                        <p:tgtEl>
                                          <p:spTgt spid="45068"/>
                                        </p:tgtEl>
                                        <p:attrNameLst>
                                          <p:attrName>ppt_h</p:attrName>
                                        </p:attrNameLst>
                                      </p:cBhvr>
                                      <p:tavLst>
                                        <p:tav tm="0">
                                          <p:val>
                                            <p:strVal val="#ppt_h"/>
                                          </p:val>
                                        </p:tav>
                                        <p:tav tm="100000">
                                          <p:val>
                                            <p:strVal val="#ppt_h"/>
                                          </p:val>
                                        </p:tav>
                                      </p:tavLst>
                                    </p:anim>
                                    <p:animEffect transition="in" filter="fade">
                                      <p:cBhvr>
                                        <p:cTn id="54" dur="1000"/>
                                        <p:tgtEl>
                                          <p:spTgt spid="45068"/>
                                        </p:tgtEl>
                                      </p:cBhvr>
                                    </p:animEffect>
                                  </p:childTnLst>
                                </p:cTn>
                              </p:par>
                              <p:par>
                                <p:cTn id="55" presetID="55" presetClass="entr" presetSubtype="0" fill="hold" nodeType="withEffect">
                                  <p:stCondLst>
                                    <p:cond delay="0"/>
                                  </p:stCondLst>
                                  <p:childTnLst>
                                    <p:set>
                                      <p:cBhvr>
                                        <p:cTn id="56" dur="1" fill="hold">
                                          <p:stCondLst>
                                            <p:cond delay="0"/>
                                          </p:stCondLst>
                                        </p:cTn>
                                        <p:tgtEl>
                                          <p:spTgt spid="45069"/>
                                        </p:tgtEl>
                                        <p:attrNameLst>
                                          <p:attrName>style.visibility</p:attrName>
                                        </p:attrNameLst>
                                      </p:cBhvr>
                                      <p:to>
                                        <p:strVal val="visible"/>
                                      </p:to>
                                    </p:set>
                                    <p:anim calcmode="lin" valueType="num">
                                      <p:cBhvr>
                                        <p:cTn id="57" dur="1000" fill="hold"/>
                                        <p:tgtEl>
                                          <p:spTgt spid="45069"/>
                                        </p:tgtEl>
                                        <p:attrNameLst>
                                          <p:attrName>ppt_w</p:attrName>
                                        </p:attrNameLst>
                                      </p:cBhvr>
                                      <p:tavLst>
                                        <p:tav tm="0">
                                          <p:val>
                                            <p:strVal val="#ppt_w*0.70"/>
                                          </p:val>
                                        </p:tav>
                                        <p:tav tm="100000">
                                          <p:val>
                                            <p:strVal val="#ppt_w"/>
                                          </p:val>
                                        </p:tav>
                                      </p:tavLst>
                                    </p:anim>
                                    <p:anim calcmode="lin" valueType="num">
                                      <p:cBhvr>
                                        <p:cTn id="58" dur="1000" fill="hold"/>
                                        <p:tgtEl>
                                          <p:spTgt spid="45069"/>
                                        </p:tgtEl>
                                        <p:attrNameLst>
                                          <p:attrName>ppt_h</p:attrName>
                                        </p:attrNameLst>
                                      </p:cBhvr>
                                      <p:tavLst>
                                        <p:tav tm="0">
                                          <p:val>
                                            <p:strVal val="#ppt_h"/>
                                          </p:val>
                                        </p:tav>
                                        <p:tav tm="100000">
                                          <p:val>
                                            <p:strVal val="#ppt_h"/>
                                          </p:val>
                                        </p:tav>
                                      </p:tavLst>
                                    </p:anim>
                                    <p:animEffect transition="in" filter="fade">
                                      <p:cBhvr>
                                        <p:cTn id="59" dur="1000"/>
                                        <p:tgtEl>
                                          <p:spTgt spid="45069"/>
                                        </p:tgtEl>
                                      </p:cBhvr>
                                    </p:animEffect>
                                  </p:childTnLst>
                                </p:cTn>
                              </p:par>
                              <p:par>
                                <p:cTn id="60" presetID="55" presetClass="entr" presetSubtype="0" fill="hold" nodeType="withEffect">
                                  <p:stCondLst>
                                    <p:cond delay="0"/>
                                  </p:stCondLst>
                                  <p:childTnLst>
                                    <p:set>
                                      <p:cBhvr>
                                        <p:cTn id="61" dur="1" fill="hold">
                                          <p:stCondLst>
                                            <p:cond delay="0"/>
                                          </p:stCondLst>
                                        </p:cTn>
                                        <p:tgtEl>
                                          <p:spTgt spid="45070"/>
                                        </p:tgtEl>
                                        <p:attrNameLst>
                                          <p:attrName>style.visibility</p:attrName>
                                        </p:attrNameLst>
                                      </p:cBhvr>
                                      <p:to>
                                        <p:strVal val="visible"/>
                                      </p:to>
                                    </p:set>
                                    <p:anim calcmode="lin" valueType="num">
                                      <p:cBhvr>
                                        <p:cTn id="62" dur="1000" fill="hold"/>
                                        <p:tgtEl>
                                          <p:spTgt spid="45070"/>
                                        </p:tgtEl>
                                        <p:attrNameLst>
                                          <p:attrName>ppt_w</p:attrName>
                                        </p:attrNameLst>
                                      </p:cBhvr>
                                      <p:tavLst>
                                        <p:tav tm="0">
                                          <p:val>
                                            <p:strVal val="#ppt_w*0.70"/>
                                          </p:val>
                                        </p:tav>
                                        <p:tav tm="100000">
                                          <p:val>
                                            <p:strVal val="#ppt_w"/>
                                          </p:val>
                                        </p:tav>
                                      </p:tavLst>
                                    </p:anim>
                                    <p:anim calcmode="lin" valueType="num">
                                      <p:cBhvr>
                                        <p:cTn id="63" dur="1000" fill="hold"/>
                                        <p:tgtEl>
                                          <p:spTgt spid="45070"/>
                                        </p:tgtEl>
                                        <p:attrNameLst>
                                          <p:attrName>ppt_h</p:attrName>
                                        </p:attrNameLst>
                                      </p:cBhvr>
                                      <p:tavLst>
                                        <p:tav tm="0">
                                          <p:val>
                                            <p:strVal val="#ppt_h"/>
                                          </p:val>
                                        </p:tav>
                                        <p:tav tm="100000">
                                          <p:val>
                                            <p:strVal val="#ppt_h"/>
                                          </p:val>
                                        </p:tav>
                                      </p:tavLst>
                                    </p:anim>
                                    <p:animEffect transition="in" filter="fade">
                                      <p:cBhvr>
                                        <p:cTn id="64" dur="1000"/>
                                        <p:tgtEl>
                                          <p:spTgt spid="45070"/>
                                        </p:tgtEl>
                                      </p:cBhvr>
                                    </p:animEffect>
                                  </p:childTnLst>
                                </p:cTn>
                              </p:par>
                              <p:par>
                                <p:cTn id="65" presetID="55" presetClass="entr" presetSubtype="0" fill="hold" nodeType="withEffect">
                                  <p:stCondLst>
                                    <p:cond delay="0"/>
                                  </p:stCondLst>
                                  <p:childTnLst>
                                    <p:set>
                                      <p:cBhvr>
                                        <p:cTn id="66" dur="1" fill="hold">
                                          <p:stCondLst>
                                            <p:cond delay="0"/>
                                          </p:stCondLst>
                                        </p:cTn>
                                        <p:tgtEl>
                                          <p:spTgt spid="45071"/>
                                        </p:tgtEl>
                                        <p:attrNameLst>
                                          <p:attrName>style.visibility</p:attrName>
                                        </p:attrNameLst>
                                      </p:cBhvr>
                                      <p:to>
                                        <p:strVal val="visible"/>
                                      </p:to>
                                    </p:set>
                                    <p:anim calcmode="lin" valueType="num">
                                      <p:cBhvr>
                                        <p:cTn id="67" dur="1000" fill="hold"/>
                                        <p:tgtEl>
                                          <p:spTgt spid="45071"/>
                                        </p:tgtEl>
                                        <p:attrNameLst>
                                          <p:attrName>ppt_w</p:attrName>
                                        </p:attrNameLst>
                                      </p:cBhvr>
                                      <p:tavLst>
                                        <p:tav tm="0">
                                          <p:val>
                                            <p:strVal val="#ppt_w*0.70"/>
                                          </p:val>
                                        </p:tav>
                                        <p:tav tm="100000">
                                          <p:val>
                                            <p:strVal val="#ppt_w"/>
                                          </p:val>
                                        </p:tav>
                                      </p:tavLst>
                                    </p:anim>
                                    <p:anim calcmode="lin" valueType="num">
                                      <p:cBhvr>
                                        <p:cTn id="68" dur="1000" fill="hold"/>
                                        <p:tgtEl>
                                          <p:spTgt spid="45071"/>
                                        </p:tgtEl>
                                        <p:attrNameLst>
                                          <p:attrName>ppt_h</p:attrName>
                                        </p:attrNameLst>
                                      </p:cBhvr>
                                      <p:tavLst>
                                        <p:tav tm="0">
                                          <p:val>
                                            <p:strVal val="#ppt_h"/>
                                          </p:val>
                                        </p:tav>
                                        <p:tav tm="100000">
                                          <p:val>
                                            <p:strVal val="#ppt_h"/>
                                          </p:val>
                                        </p:tav>
                                      </p:tavLst>
                                    </p:anim>
                                    <p:animEffect transition="in" filter="fade">
                                      <p:cBhvr>
                                        <p:cTn id="69" dur="1000"/>
                                        <p:tgtEl>
                                          <p:spTgt spid="45071"/>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45072"/>
                                        </p:tgtEl>
                                        <p:attrNameLst>
                                          <p:attrName>style.visibility</p:attrName>
                                        </p:attrNameLst>
                                      </p:cBhvr>
                                      <p:to>
                                        <p:strVal val="visible"/>
                                      </p:to>
                                    </p:set>
                                    <p:anim calcmode="lin" valueType="num">
                                      <p:cBhvr>
                                        <p:cTn id="72" dur="1000" fill="hold"/>
                                        <p:tgtEl>
                                          <p:spTgt spid="45072"/>
                                        </p:tgtEl>
                                        <p:attrNameLst>
                                          <p:attrName>ppt_w</p:attrName>
                                        </p:attrNameLst>
                                      </p:cBhvr>
                                      <p:tavLst>
                                        <p:tav tm="0">
                                          <p:val>
                                            <p:strVal val="#ppt_w*0.70"/>
                                          </p:val>
                                        </p:tav>
                                        <p:tav tm="100000">
                                          <p:val>
                                            <p:strVal val="#ppt_w"/>
                                          </p:val>
                                        </p:tav>
                                      </p:tavLst>
                                    </p:anim>
                                    <p:anim calcmode="lin" valueType="num">
                                      <p:cBhvr>
                                        <p:cTn id="73" dur="1000" fill="hold"/>
                                        <p:tgtEl>
                                          <p:spTgt spid="45072"/>
                                        </p:tgtEl>
                                        <p:attrNameLst>
                                          <p:attrName>ppt_h</p:attrName>
                                        </p:attrNameLst>
                                      </p:cBhvr>
                                      <p:tavLst>
                                        <p:tav tm="0">
                                          <p:val>
                                            <p:strVal val="#ppt_h"/>
                                          </p:val>
                                        </p:tav>
                                        <p:tav tm="100000">
                                          <p:val>
                                            <p:strVal val="#ppt_h"/>
                                          </p:val>
                                        </p:tav>
                                      </p:tavLst>
                                    </p:anim>
                                    <p:animEffect transition="in" filter="fade">
                                      <p:cBhvr>
                                        <p:cTn id="74" dur="1000"/>
                                        <p:tgtEl>
                                          <p:spTgt spid="45072"/>
                                        </p:tgtEl>
                                      </p:cBhvr>
                                    </p:animEffect>
                                  </p:childTnLst>
                                </p:cTn>
                              </p:par>
                              <p:par>
                                <p:cTn id="75" presetID="55" presetClass="entr" presetSubtype="0" fill="hold" nodeType="withEffect">
                                  <p:stCondLst>
                                    <p:cond delay="0"/>
                                  </p:stCondLst>
                                  <p:childTnLst>
                                    <p:set>
                                      <p:cBhvr>
                                        <p:cTn id="76" dur="1" fill="hold">
                                          <p:stCondLst>
                                            <p:cond delay="0"/>
                                          </p:stCondLst>
                                        </p:cTn>
                                        <p:tgtEl>
                                          <p:spTgt spid="45073"/>
                                        </p:tgtEl>
                                        <p:attrNameLst>
                                          <p:attrName>style.visibility</p:attrName>
                                        </p:attrNameLst>
                                      </p:cBhvr>
                                      <p:to>
                                        <p:strVal val="visible"/>
                                      </p:to>
                                    </p:set>
                                    <p:anim calcmode="lin" valueType="num">
                                      <p:cBhvr>
                                        <p:cTn id="77" dur="1000" fill="hold"/>
                                        <p:tgtEl>
                                          <p:spTgt spid="45073"/>
                                        </p:tgtEl>
                                        <p:attrNameLst>
                                          <p:attrName>ppt_w</p:attrName>
                                        </p:attrNameLst>
                                      </p:cBhvr>
                                      <p:tavLst>
                                        <p:tav tm="0">
                                          <p:val>
                                            <p:strVal val="#ppt_w*0.70"/>
                                          </p:val>
                                        </p:tav>
                                        <p:tav tm="100000">
                                          <p:val>
                                            <p:strVal val="#ppt_w"/>
                                          </p:val>
                                        </p:tav>
                                      </p:tavLst>
                                    </p:anim>
                                    <p:anim calcmode="lin" valueType="num">
                                      <p:cBhvr>
                                        <p:cTn id="78" dur="1000" fill="hold"/>
                                        <p:tgtEl>
                                          <p:spTgt spid="45073"/>
                                        </p:tgtEl>
                                        <p:attrNameLst>
                                          <p:attrName>ppt_h</p:attrName>
                                        </p:attrNameLst>
                                      </p:cBhvr>
                                      <p:tavLst>
                                        <p:tav tm="0">
                                          <p:val>
                                            <p:strVal val="#ppt_h"/>
                                          </p:val>
                                        </p:tav>
                                        <p:tav tm="100000">
                                          <p:val>
                                            <p:strVal val="#ppt_h"/>
                                          </p:val>
                                        </p:tav>
                                      </p:tavLst>
                                    </p:anim>
                                    <p:animEffect transition="in" filter="fade">
                                      <p:cBhvr>
                                        <p:cTn id="79" dur="1000"/>
                                        <p:tgtEl>
                                          <p:spTgt spid="45073"/>
                                        </p:tgtEl>
                                      </p:cBhvr>
                                    </p:animEffect>
                                  </p:childTnLst>
                                </p:cTn>
                              </p:par>
                              <p:par>
                                <p:cTn id="80" presetID="55" presetClass="entr" presetSubtype="0" fill="hold" nodeType="withEffect">
                                  <p:stCondLst>
                                    <p:cond delay="0"/>
                                  </p:stCondLst>
                                  <p:childTnLst>
                                    <p:set>
                                      <p:cBhvr>
                                        <p:cTn id="81" dur="1" fill="hold">
                                          <p:stCondLst>
                                            <p:cond delay="0"/>
                                          </p:stCondLst>
                                        </p:cTn>
                                        <p:tgtEl>
                                          <p:spTgt spid="45074"/>
                                        </p:tgtEl>
                                        <p:attrNameLst>
                                          <p:attrName>style.visibility</p:attrName>
                                        </p:attrNameLst>
                                      </p:cBhvr>
                                      <p:to>
                                        <p:strVal val="visible"/>
                                      </p:to>
                                    </p:set>
                                    <p:anim calcmode="lin" valueType="num">
                                      <p:cBhvr>
                                        <p:cTn id="82" dur="1000" fill="hold"/>
                                        <p:tgtEl>
                                          <p:spTgt spid="45074"/>
                                        </p:tgtEl>
                                        <p:attrNameLst>
                                          <p:attrName>ppt_w</p:attrName>
                                        </p:attrNameLst>
                                      </p:cBhvr>
                                      <p:tavLst>
                                        <p:tav tm="0">
                                          <p:val>
                                            <p:strVal val="#ppt_w*0.70"/>
                                          </p:val>
                                        </p:tav>
                                        <p:tav tm="100000">
                                          <p:val>
                                            <p:strVal val="#ppt_w"/>
                                          </p:val>
                                        </p:tav>
                                      </p:tavLst>
                                    </p:anim>
                                    <p:anim calcmode="lin" valueType="num">
                                      <p:cBhvr>
                                        <p:cTn id="83" dur="1000" fill="hold"/>
                                        <p:tgtEl>
                                          <p:spTgt spid="45074"/>
                                        </p:tgtEl>
                                        <p:attrNameLst>
                                          <p:attrName>ppt_h</p:attrName>
                                        </p:attrNameLst>
                                      </p:cBhvr>
                                      <p:tavLst>
                                        <p:tav tm="0">
                                          <p:val>
                                            <p:strVal val="#ppt_h"/>
                                          </p:val>
                                        </p:tav>
                                        <p:tav tm="100000">
                                          <p:val>
                                            <p:strVal val="#ppt_h"/>
                                          </p:val>
                                        </p:tav>
                                      </p:tavLst>
                                    </p:anim>
                                    <p:animEffect transition="in" filter="fade">
                                      <p:cBhvr>
                                        <p:cTn id="84" dur="1000"/>
                                        <p:tgtEl>
                                          <p:spTgt spid="45074"/>
                                        </p:tgtEl>
                                      </p:cBhvr>
                                    </p:animEffect>
                                  </p:childTnLst>
                                </p:cTn>
                              </p:par>
                              <p:par>
                                <p:cTn id="85" presetID="55" presetClass="entr" presetSubtype="0" fill="hold" nodeType="withEffect">
                                  <p:stCondLst>
                                    <p:cond delay="0"/>
                                  </p:stCondLst>
                                  <p:childTnLst>
                                    <p:set>
                                      <p:cBhvr>
                                        <p:cTn id="86" dur="1" fill="hold">
                                          <p:stCondLst>
                                            <p:cond delay="0"/>
                                          </p:stCondLst>
                                        </p:cTn>
                                        <p:tgtEl>
                                          <p:spTgt spid="45075"/>
                                        </p:tgtEl>
                                        <p:attrNameLst>
                                          <p:attrName>style.visibility</p:attrName>
                                        </p:attrNameLst>
                                      </p:cBhvr>
                                      <p:to>
                                        <p:strVal val="visible"/>
                                      </p:to>
                                    </p:set>
                                    <p:anim calcmode="lin" valueType="num">
                                      <p:cBhvr>
                                        <p:cTn id="87" dur="1000" fill="hold"/>
                                        <p:tgtEl>
                                          <p:spTgt spid="45075"/>
                                        </p:tgtEl>
                                        <p:attrNameLst>
                                          <p:attrName>ppt_w</p:attrName>
                                        </p:attrNameLst>
                                      </p:cBhvr>
                                      <p:tavLst>
                                        <p:tav tm="0">
                                          <p:val>
                                            <p:strVal val="#ppt_w*0.70"/>
                                          </p:val>
                                        </p:tav>
                                        <p:tav tm="100000">
                                          <p:val>
                                            <p:strVal val="#ppt_w"/>
                                          </p:val>
                                        </p:tav>
                                      </p:tavLst>
                                    </p:anim>
                                    <p:anim calcmode="lin" valueType="num">
                                      <p:cBhvr>
                                        <p:cTn id="88" dur="1000" fill="hold"/>
                                        <p:tgtEl>
                                          <p:spTgt spid="45075"/>
                                        </p:tgtEl>
                                        <p:attrNameLst>
                                          <p:attrName>ppt_h</p:attrName>
                                        </p:attrNameLst>
                                      </p:cBhvr>
                                      <p:tavLst>
                                        <p:tav tm="0">
                                          <p:val>
                                            <p:strVal val="#ppt_h"/>
                                          </p:val>
                                        </p:tav>
                                        <p:tav tm="100000">
                                          <p:val>
                                            <p:strVal val="#ppt_h"/>
                                          </p:val>
                                        </p:tav>
                                      </p:tavLst>
                                    </p:anim>
                                    <p:animEffect transition="in" filter="fade">
                                      <p:cBhvr>
                                        <p:cTn id="89" dur="1000"/>
                                        <p:tgtEl>
                                          <p:spTgt spid="45075"/>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45077"/>
                                        </p:tgtEl>
                                        <p:attrNameLst>
                                          <p:attrName>style.visibility</p:attrName>
                                        </p:attrNameLst>
                                      </p:cBhvr>
                                      <p:to>
                                        <p:strVal val="visible"/>
                                      </p:to>
                                    </p:set>
                                    <p:anim calcmode="lin" valueType="num">
                                      <p:cBhvr>
                                        <p:cTn id="92" dur="1000" fill="hold"/>
                                        <p:tgtEl>
                                          <p:spTgt spid="45077"/>
                                        </p:tgtEl>
                                        <p:attrNameLst>
                                          <p:attrName>ppt_w</p:attrName>
                                        </p:attrNameLst>
                                      </p:cBhvr>
                                      <p:tavLst>
                                        <p:tav tm="0">
                                          <p:val>
                                            <p:strVal val="#ppt_w*0.70"/>
                                          </p:val>
                                        </p:tav>
                                        <p:tav tm="100000">
                                          <p:val>
                                            <p:strVal val="#ppt_w"/>
                                          </p:val>
                                        </p:tav>
                                      </p:tavLst>
                                    </p:anim>
                                    <p:anim calcmode="lin" valueType="num">
                                      <p:cBhvr>
                                        <p:cTn id="93" dur="1000" fill="hold"/>
                                        <p:tgtEl>
                                          <p:spTgt spid="45077"/>
                                        </p:tgtEl>
                                        <p:attrNameLst>
                                          <p:attrName>ppt_h</p:attrName>
                                        </p:attrNameLst>
                                      </p:cBhvr>
                                      <p:tavLst>
                                        <p:tav tm="0">
                                          <p:val>
                                            <p:strVal val="#ppt_h"/>
                                          </p:val>
                                        </p:tav>
                                        <p:tav tm="100000">
                                          <p:val>
                                            <p:strVal val="#ppt_h"/>
                                          </p:val>
                                        </p:tav>
                                      </p:tavLst>
                                    </p:anim>
                                    <p:animEffect transition="in" filter="fade">
                                      <p:cBhvr>
                                        <p:cTn id="94" dur="1000"/>
                                        <p:tgtEl>
                                          <p:spTgt spid="45077"/>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45078"/>
                                        </p:tgtEl>
                                        <p:attrNameLst>
                                          <p:attrName>style.visibility</p:attrName>
                                        </p:attrNameLst>
                                      </p:cBhvr>
                                      <p:to>
                                        <p:strVal val="visible"/>
                                      </p:to>
                                    </p:set>
                                    <p:anim calcmode="lin" valueType="num">
                                      <p:cBhvr>
                                        <p:cTn id="97" dur="1000" fill="hold"/>
                                        <p:tgtEl>
                                          <p:spTgt spid="45078"/>
                                        </p:tgtEl>
                                        <p:attrNameLst>
                                          <p:attrName>ppt_w</p:attrName>
                                        </p:attrNameLst>
                                      </p:cBhvr>
                                      <p:tavLst>
                                        <p:tav tm="0">
                                          <p:val>
                                            <p:strVal val="#ppt_w*0.70"/>
                                          </p:val>
                                        </p:tav>
                                        <p:tav tm="100000">
                                          <p:val>
                                            <p:strVal val="#ppt_w"/>
                                          </p:val>
                                        </p:tav>
                                      </p:tavLst>
                                    </p:anim>
                                    <p:anim calcmode="lin" valueType="num">
                                      <p:cBhvr>
                                        <p:cTn id="98" dur="1000" fill="hold"/>
                                        <p:tgtEl>
                                          <p:spTgt spid="45078"/>
                                        </p:tgtEl>
                                        <p:attrNameLst>
                                          <p:attrName>ppt_h</p:attrName>
                                        </p:attrNameLst>
                                      </p:cBhvr>
                                      <p:tavLst>
                                        <p:tav tm="0">
                                          <p:val>
                                            <p:strVal val="#ppt_h"/>
                                          </p:val>
                                        </p:tav>
                                        <p:tav tm="100000">
                                          <p:val>
                                            <p:strVal val="#ppt_h"/>
                                          </p:val>
                                        </p:tav>
                                      </p:tavLst>
                                    </p:anim>
                                    <p:animEffect transition="in" filter="fade">
                                      <p:cBhvr>
                                        <p:cTn id="99" dur="1000"/>
                                        <p:tgtEl>
                                          <p:spTgt spid="45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60" grpId="0" animBg="1"/>
      <p:bldP spid="45061" grpId="0" animBg="1"/>
      <p:bldP spid="45063" grpId="0"/>
      <p:bldP spid="45066" grpId="0"/>
      <p:bldP spid="45067" grpId="0"/>
      <p:bldP spid="45068" grpId="0" animBg="1"/>
      <p:bldP spid="45072" grpId="0" animBg="1"/>
      <p:bldP spid="45077" grpId="0"/>
      <p:bldP spid="4507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609600" y="2283956"/>
            <a:ext cx="184698"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fontAlgn="base">
              <a:spcBef>
                <a:spcPct val="0"/>
              </a:spcBef>
              <a:spcAft>
                <a:spcPct val="0"/>
              </a:spcAft>
            </a:pPr>
            <a:endParaRPr lang="vi-VN" sz="2800">
              <a:solidFill>
                <a:srgbClr val="090A02"/>
              </a:solidFill>
              <a:latin typeface="Times New Roman" pitchFamily="18" charset="0"/>
            </a:endParaRPr>
          </a:p>
        </p:txBody>
      </p:sp>
      <p:sp>
        <p:nvSpPr>
          <p:cNvPr id="65542" name="Rectangle 6"/>
          <p:cNvSpPr>
            <a:spLocks noChangeArrowheads="1"/>
          </p:cNvSpPr>
          <p:nvPr/>
        </p:nvSpPr>
        <p:spPr bwMode="auto">
          <a:xfrm>
            <a:off x="508000" y="1820863"/>
            <a:ext cx="8000257"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nchor="ctr">
            <a:spAutoFit/>
          </a:bodyPr>
          <a:lstStyle/>
          <a:p>
            <a:pPr fontAlgn="base">
              <a:spcBef>
                <a:spcPct val="0"/>
              </a:spcBef>
              <a:spcAft>
                <a:spcPct val="0"/>
              </a:spcAft>
            </a:pPr>
            <a:endParaRPr lang="en-US" sz="2800" dirty="0">
              <a:solidFill>
                <a:srgbClr val="090A02"/>
              </a:solidFill>
              <a:latin typeface="Times New Roman" pitchFamily="18" charset="0"/>
            </a:endParaRPr>
          </a:p>
          <a:p>
            <a:pPr fontAlgn="base">
              <a:spcBef>
                <a:spcPct val="0"/>
              </a:spcBef>
              <a:spcAft>
                <a:spcPct val="0"/>
              </a:spcAft>
            </a:pPr>
            <a:r>
              <a:rPr lang="vi-VN" sz="2800" b="1" dirty="0">
                <a:solidFill>
                  <a:schemeClr val="bg1">
                    <a:lumMod val="75000"/>
                  </a:schemeClr>
                </a:solidFill>
                <a:latin typeface="Times New Roman" pitchFamily="18" charset="0"/>
              </a:rPr>
              <a:t>+ “</a:t>
            </a:r>
            <a:r>
              <a:rPr lang="vi-VN" sz="2800" b="1" i="1" dirty="0">
                <a:solidFill>
                  <a:schemeClr val="bg1">
                    <a:lumMod val="75000"/>
                  </a:schemeClr>
                </a:solidFill>
                <a:latin typeface="Times New Roman" pitchFamily="18" charset="0"/>
              </a:rPr>
              <a:t>Lao xao chợ cá</a:t>
            </a:r>
            <a:r>
              <a:rPr lang="vi-VN" sz="2800" b="1" dirty="0">
                <a:solidFill>
                  <a:schemeClr val="bg1">
                    <a:lumMod val="75000"/>
                  </a:schemeClr>
                </a:solidFill>
                <a:latin typeface="Times New Roman" pitchFamily="18" charset="0"/>
              </a:rPr>
              <a:t>” </a:t>
            </a:r>
            <a:r>
              <a:rPr lang="vi-VN" sz="2800" dirty="0">
                <a:solidFill>
                  <a:srgbClr val="090A02"/>
                </a:solidFill>
                <a:latin typeface="Times New Roman" pitchFamily="18" charset="0"/>
              </a:rPr>
              <a:t>→  </a:t>
            </a:r>
            <a:r>
              <a:rPr lang="en-US" sz="2800" dirty="0">
                <a:solidFill>
                  <a:srgbClr val="090A02"/>
                </a:solidFill>
                <a:latin typeface="Times New Roman" pitchFamily="18" charset="0"/>
              </a:rPr>
              <a:t>T</a:t>
            </a:r>
            <a:r>
              <a:rPr lang="vi-VN" sz="2800" dirty="0">
                <a:solidFill>
                  <a:srgbClr val="090A02"/>
                </a:solidFill>
                <a:latin typeface="Times New Roman" pitchFamily="18" charset="0"/>
              </a:rPr>
              <a:t>ừ xa vọng lại </a:t>
            </a:r>
            <a:endParaRPr lang="en-US" sz="2800" dirty="0">
              <a:solidFill>
                <a:srgbClr val="090A02"/>
              </a:solidFill>
              <a:latin typeface="Times New Roman" pitchFamily="18" charset="0"/>
            </a:endParaRPr>
          </a:p>
          <a:p>
            <a:pPr fontAlgn="base">
              <a:spcBef>
                <a:spcPct val="0"/>
              </a:spcBef>
              <a:spcAft>
                <a:spcPct val="0"/>
              </a:spcAft>
            </a:pPr>
            <a:r>
              <a:rPr lang="vi-VN" sz="2800" dirty="0">
                <a:solidFill>
                  <a:srgbClr val="090A02"/>
                </a:solidFill>
                <a:latin typeface="Times New Roman" pitchFamily="18" charset="0"/>
              </a:rPr>
              <a:t>→ </a:t>
            </a:r>
            <a:r>
              <a:rPr lang="en-US" sz="2800" dirty="0" err="1">
                <a:solidFill>
                  <a:srgbClr val="090A02"/>
                </a:solidFill>
                <a:latin typeface="Times New Roman" pitchFamily="18" charset="0"/>
              </a:rPr>
              <a:t>Â</a:t>
            </a:r>
            <a:r>
              <a:rPr lang="vi-VN" sz="2800" dirty="0">
                <a:solidFill>
                  <a:srgbClr val="090A02"/>
                </a:solidFill>
                <a:latin typeface="Times New Roman" pitchFamily="18" charset="0"/>
              </a:rPr>
              <a:t>m thanh</a:t>
            </a:r>
            <a:r>
              <a:rPr lang="en-US" sz="2800" dirty="0">
                <a:solidFill>
                  <a:srgbClr val="090A02"/>
                </a:solidFill>
                <a:latin typeface="Times New Roman" pitchFamily="18" charset="0"/>
              </a:rPr>
              <a:t> </a:t>
            </a:r>
            <a:r>
              <a:rPr lang="vi-VN" sz="2800" dirty="0">
                <a:solidFill>
                  <a:srgbClr val="090A02"/>
                </a:solidFill>
                <a:latin typeface="Times New Roman" pitchFamily="18" charset="0"/>
              </a:rPr>
              <a:t>đặc trưng của làng chài </a:t>
            </a:r>
            <a:endParaRPr lang="en-US" sz="2800" dirty="0">
              <a:solidFill>
                <a:srgbClr val="090A02"/>
              </a:solidFill>
              <a:latin typeface="Times New Roman" pitchFamily="18" charset="0"/>
            </a:endParaRPr>
          </a:p>
          <a:p>
            <a:pPr fontAlgn="base">
              <a:spcBef>
                <a:spcPct val="0"/>
              </a:spcBef>
              <a:spcAft>
                <a:spcPct val="0"/>
              </a:spcAft>
            </a:pPr>
            <a:r>
              <a:rPr lang="vi-VN" sz="2800" dirty="0">
                <a:solidFill>
                  <a:srgbClr val="090A02"/>
                </a:solidFill>
                <a:latin typeface="Times New Roman" pitchFamily="18" charset="0"/>
              </a:rPr>
              <a:t>→ Sinh hoạt đời thường.</a:t>
            </a:r>
          </a:p>
        </p:txBody>
      </p:sp>
      <p:sp>
        <p:nvSpPr>
          <p:cNvPr id="65543" name="Rectangle 7"/>
          <p:cNvSpPr>
            <a:spLocks noChangeArrowheads="1"/>
          </p:cNvSpPr>
          <p:nvPr/>
        </p:nvSpPr>
        <p:spPr bwMode="auto">
          <a:xfrm>
            <a:off x="609600" y="3852970"/>
            <a:ext cx="7898657" cy="954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nchor="ctr">
            <a:spAutoFit/>
          </a:bodyPr>
          <a:lstStyle/>
          <a:p>
            <a:pPr algn="just" fontAlgn="base">
              <a:spcBef>
                <a:spcPct val="0"/>
              </a:spcBef>
              <a:spcAft>
                <a:spcPct val="0"/>
              </a:spcAft>
            </a:pPr>
            <a:r>
              <a:rPr lang="vi-VN" sz="2800" b="1" i="1" dirty="0">
                <a:solidFill>
                  <a:schemeClr val="bg1">
                    <a:lumMod val="75000"/>
                  </a:schemeClr>
                </a:solidFill>
                <a:latin typeface="Times New Roman" pitchFamily="18" charset="0"/>
              </a:rPr>
              <a:t>+ “dắng dỏi cầm ve” </a:t>
            </a:r>
            <a:r>
              <a:rPr lang="vi-VN" sz="2800" dirty="0">
                <a:solidFill>
                  <a:srgbClr val="090A02"/>
                </a:solidFill>
                <a:latin typeface="Times New Roman" pitchFamily="18" charset="0"/>
              </a:rPr>
              <a:t>→ </a:t>
            </a:r>
            <a:r>
              <a:rPr lang="en-US" sz="2800" dirty="0">
                <a:solidFill>
                  <a:srgbClr val="090A02"/>
                </a:solidFill>
                <a:latin typeface="Times New Roman" pitchFamily="18" charset="0"/>
              </a:rPr>
              <a:t>T</a:t>
            </a:r>
            <a:r>
              <a:rPr lang="vi-VN" sz="2800" dirty="0">
                <a:solidFill>
                  <a:srgbClr val="090A02"/>
                </a:solidFill>
                <a:latin typeface="Times New Roman" pitchFamily="18" charset="0"/>
              </a:rPr>
              <a:t>iếng ve kêu inh</a:t>
            </a:r>
            <a:r>
              <a:rPr lang="en-US" sz="2800" dirty="0">
                <a:solidFill>
                  <a:srgbClr val="090A02"/>
                </a:solidFill>
                <a:latin typeface="Times New Roman" pitchFamily="18" charset="0"/>
              </a:rPr>
              <a:t> </a:t>
            </a:r>
            <a:r>
              <a:rPr lang="vi-VN" sz="2800" dirty="0">
                <a:solidFill>
                  <a:srgbClr val="090A02"/>
                </a:solidFill>
                <a:latin typeface="Times New Roman" pitchFamily="18" charset="0"/>
              </a:rPr>
              <a:t>ỏi như tiếng đàn → </a:t>
            </a:r>
            <a:r>
              <a:rPr lang="en-US" sz="2800" dirty="0" err="1">
                <a:solidFill>
                  <a:srgbClr val="090A02"/>
                </a:solidFill>
                <a:latin typeface="Times New Roman" pitchFamily="18" charset="0"/>
              </a:rPr>
              <a:t>Â</a:t>
            </a:r>
            <a:r>
              <a:rPr lang="vi-VN" sz="2800" dirty="0">
                <a:solidFill>
                  <a:srgbClr val="090A02"/>
                </a:solidFill>
                <a:latin typeface="Times New Roman" pitchFamily="18" charset="0"/>
              </a:rPr>
              <a:t>m thanh của mùa hè.</a:t>
            </a:r>
          </a:p>
        </p:txBody>
      </p:sp>
      <p:sp>
        <p:nvSpPr>
          <p:cNvPr id="65544" name="Rectangle 8"/>
          <p:cNvSpPr>
            <a:spLocks noChangeArrowheads="1"/>
          </p:cNvSpPr>
          <p:nvPr/>
        </p:nvSpPr>
        <p:spPr bwMode="auto">
          <a:xfrm>
            <a:off x="671521" y="5023068"/>
            <a:ext cx="4553843"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algn="just" fontAlgn="base">
              <a:spcBef>
                <a:spcPct val="0"/>
              </a:spcBef>
              <a:spcAft>
                <a:spcPct val="0"/>
              </a:spcAft>
            </a:pPr>
            <a:r>
              <a:rPr lang="vi-VN" sz="2800" dirty="0">
                <a:solidFill>
                  <a:srgbClr val="090A02"/>
                </a:solidFill>
                <a:latin typeface="Times New Roman" pitchFamily="18" charset="0"/>
                <a:sym typeface="Wingdings" pitchFamily="2" charset="2"/>
              </a:rPr>
              <a:t></a:t>
            </a:r>
            <a:r>
              <a:rPr lang="vi-VN" sz="2800" dirty="0">
                <a:solidFill>
                  <a:srgbClr val="090A02"/>
                </a:solidFill>
                <a:latin typeface="Times New Roman" pitchFamily="18" charset="0"/>
              </a:rPr>
              <a:t> </a:t>
            </a:r>
            <a:r>
              <a:rPr lang="en-US" sz="2800" i="1" dirty="0">
                <a:solidFill>
                  <a:srgbClr val="090A02"/>
                </a:solidFill>
                <a:latin typeface="Times New Roman" pitchFamily="18" charset="0"/>
                <a:sym typeface="Wingdings" pitchFamily="2" charset="2"/>
              </a:rPr>
              <a:t>N</a:t>
            </a:r>
            <a:r>
              <a:rPr lang="vi-VN" sz="2800" i="1" dirty="0">
                <a:solidFill>
                  <a:srgbClr val="090A02"/>
                </a:solidFill>
                <a:latin typeface="Times New Roman" pitchFamily="18" charset="0"/>
                <a:sym typeface="Wingdings" pitchFamily="2" charset="2"/>
              </a:rPr>
              <a:t>gh</a:t>
            </a:r>
            <a:r>
              <a:rPr lang="en-US" sz="2800" i="1" dirty="0" err="1">
                <a:solidFill>
                  <a:srgbClr val="090A02"/>
                </a:solidFill>
                <a:latin typeface="Times New Roman" pitchFamily="18" charset="0"/>
                <a:sym typeface="Wingdings" pitchFamily="2" charset="2"/>
              </a:rPr>
              <a:t>ệ</a:t>
            </a:r>
            <a:r>
              <a:rPr lang="vi-VN" sz="2800" i="1" dirty="0">
                <a:solidFill>
                  <a:srgbClr val="090A02"/>
                </a:solidFill>
                <a:latin typeface="Times New Roman" pitchFamily="18" charset="0"/>
                <a:sym typeface="Wingdings" pitchFamily="2" charset="2"/>
              </a:rPr>
              <a:t> thuật đảo ngữ, từ láy</a:t>
            </a:r>
            <a:r>
              <a:rPr lang="en-US" sz="2800" i="1" dirty="0">
                <a:solidFill>
                  <a:srgbClr val="090A02"/>
                </a:solidFill>
                <a:latin typeface="Times New Roman" pitchFamily="18" charset="0"/>
                <a:sym typeface="Wingdings" pitchFamily="2" charset="2"/>
              </a:rPr>
              <a:t>.</a:t>
            </a:r>
            <a:endParaRPr lang="vi-VN" sz="2800" dirty="0">
              <a:solidFill>
                <a:srgbClr val="090A02"/>
              </a:solidFill>
              <a:latin typeface="Times New Roman" pitchFamily="18" charset="0"/>
              <a:sym typeface="Wingdings" pitchFamily="2" charset="2"/>
            </a:endParaRPr>
          </a:p>
        </p:txBody>
      </p:sp>
      <p:sp>
        <p:nvSpPr>
          <p:cNvPr id="65545" name="Rectangle 9"/>
          <p:cNvSpPr>
            <a:spLocks noChangeArrowheads="1"/>
          </p:cNvSpPr>
          <p:nvPr/>
        </p:nvSpPr>
        <p:spPr bwMode="auto">
          <a:xfrm>
            <a:off x="609600" y="5868873"/>
            <a:ext cx="8626047"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algn="just" fontAlgn="base">
              <a:spcBef>
                <a:spcPct val="0"/>
              </a:spcBef>
              <a:spcAft>
                <a:spcPct val="0"/>
              </a:spcAft>
            </a:pPr>
            <a:r>
              <a:rPr lang="vi-VN" sz="2800" dirty="0">
                <a:solidFill>
                  <a:srgbClr val="090A02"/>
                </a:solidFill>
                <a:latin typeface="Times New Roman" pitchFamily="18" charset="0"/>
                <a:sym typeface="Wingdings" pitchFamily="2" charset="2"/>
              </a:rPr>
              <a:t></a:t>
            </a:r>
            <a:r>
              <a:rPr lang="vi-VN" sz="2800" dirty="0">
                <a:solidFill>
                  <a:srgbClr val="090A02"/>
                </a:solidFill>
                <a:latin typeface="Times New Roman" pitchFamily="18" charset="0"/>
              </a:rPr>
              <a:t> </a:t>
            </a:r>
            <a:r>
              <a:rPr lang="vi-VN" sz="2800" b="1" i="1" dirty="0">
                <a:solidFill>
                  <a:srgbClr val="090A02"/>
                </a:solidFill>
                <a:latin typeface="Times New Roman" pitchFamily="18" charset="0"/>
                <a:sym typeface="Wingdings" pitchFamily="2" charset="2"/>
              </a:rPr>
              <a:t>Vẻ đẹp thanh bình của bức tranh đời sống con người.</a:t>
            </a:r>
          </a:p>
        </p:txBody>
      </p:sp>
      <p:pic>
        <p:nvPicPr>
          <p:cNvPr id="65546" name="Picture 10" descr="201176161118_ve s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739101"/>
            <a:ext cx="3355200" cy="2058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5547" name="Picture 11" descr="3548518240_0b7c3706b9"/>
          <p:cNvPicPr>
            <a:picLocks noChangeAspect="1" noChangeArrowheads="1"/>
          </p:cNvPicPr>
          <p:nvPr/>
        </p:nvPicPr>
        <p:blipFill rotWithShape="1">
          <a:blip r:embed="rId3">
            <a:extLst>
              <a:ext uri="{28A0092B-C50C-407E-A947-70E740481C1C}">
                <a14:useLocalDpi xmlns:a14="http://schemas.microsoft.com/office/drawing/2010/main" val="0"/>
              </a:ext>
            </a:extLst>
          </a:blip>
          <a:srcRect l="4541" t="3582" r="4614" b="12062"/>
          <a:stretch/>
        </p:blipFill>
        <p:spPr bwMode="auto">
          <a:xfrm>
            <a:off x="8763000" y="1820863"/>
            <a:ext cx="3355200" cy="18473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92" name="Rectangle 16"/>
          <p:cNvSpPr>
            <a:spLocks noChangeArrowheads="1"/>
          </p:cNvSpPr>
          <p:nvPr/>
        </p:nvSpPr>
        <p:spPr bwMode="auto">
          <a:xfrm>
            <a:off x="508000" y="1675256"/>
            <a:ext cx="2002439"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fontAlgn="base">
              <a:spcBef>
                <a:spcPct val="0"/>
              </a:spcBef>
              <a:spcAft>
                <a:spcPct val="0"/>
              </a:spcAft>
            </a:pPr>
            <a:r>
              <a:rPr lang="vi-VN" sz="2800" b="1" i="1" dirty="0">
                <a:solidFill>
                  <a:srgbClr val="090A02"/>
                </a:solidFill>
                <a:latin typeface="Times New Roman" pitchFamily="18" charset="0"/>
              </a:rPr>
              <a:t>- Âm thanh:</a:t>
            </a:r>
            <a:endParaRPr lang="en-US" sz="2800" b="1" i="1" dirty="0">
              <a:solidFill>
                <a:srgbClr val="090A02"/>
              </a:solidFill>
              <a:latin typeface="Times New Roman" pitchFamily="18" charset="0"/>
            </a:endParaRPr>
          </a:p>
        </p:txBody>
      </p:sp>
      <p:sp>
        <p:nvSpPr>
          <p:cNvPr id="14" name="文本框 5">
            <a:extLst>
              <a:ext uri="{FF2B5EF4-FFF2-40B4-BE49-F238E27FC236}">
                <a16:creationId xmlns:a16="http://schemas.microsoft.com/office/drawing/2014/main" id="{6BAA0053-D183-FE44-999A-A434D2DCA220}"/>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rPr>
              <a:t>II. ĐỌC – HIỂU VĂN BẢN</a:t>
            </a:r>
            <a:endParaRPr lang="zh-CN" altLang="en-US" sz="28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endParaRPr>
          </a:p>
        </p:txBody>
      </p:sp>
      <p:sp>
        <p:nvSpPr>
          <p:cNvPr id="15" name="TextBox 14">
            <a:extLst>
              <a:ext uri="{FF2B5EF4-FFF2-40B4-BE49-F238E27FC236}">
                <a16:creationId xmlns:a16="http://schemas.microsoft.com/office/drawing/2014/main" id="{317396D4-9D8C-EB45-A538-747961CBD10D}"/>
              </a:ext>
            </a:extLst>
          </p:cNvPr>
          <p:cNvSpPr txBox="1"/>
          <p:nvPr/>
        </p:nvSpPr>
        <p:spPr>
          <a:xfrm>
            <a:off x="498350" y="820289"/>
            <a:ext cx="8009907" cy="754694"/>
          </a:xfrm>
          <a:prstGeom prst="rect">
            <a:avLst/>
          </a:prstGeom>
          <a:noFill/>
        </p:spPr>
        <p:txBody>
          <a:bodyPr wrap="square">
            <a:spAutoFit/>
          </a:bodyPr>
          <a:lstStyle/>
          <a:p>
            <a:pPr>
              <a:lnSpc>
                <a:spcPct val="150000"/>
              </a:lnSpc>
            </a:pPr>
            <a:r>
              <a:rPr lang="vi-VN" sz="3200" b="1" i="1" dirty="0">
                <a:solidFill>
                  <a:schemeClr val="tx2">
                    <a:lumMod val="50000"/>
                  </a:schemeClr>
                </a:solidFill>
                <a:latin typeface="Calibri" panose="020F0502020204030204" pitchFamily="34" charset="0"/>
                <a:ea typeface="Times New Roman" panose="02020603050405020304" pitchFamily="18" charset="0"/>
                <a:cs typeface="Calibri" panose="020F0502020204030204" pitchFamily="34" charset="0"/>
              </a:rPr>
              <a:t>2. Vẻ đẹp bức tranh thiên nhiên, cuộc sống</a:t>
            </a:r>
            <a:endParaRPr lang="en-VN" sz="2800" i="1" dirty="0">
              <a:solidFill>
                <a:schemeClr val="tx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588019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Effect transition="in" filter="blinds(horizontal)">
                                      <p:cBhvr>
                                        <p:cTn id="7" dur="500"/>
                                        <p:tgtEl>
                                          <p:spTgt spid="65542"/>
                                        </p:tgtEl>
                                      </p:cBhvr>
                                    </p:animEffect>
                                  </p:childTnLst>
                                </p:cTn>
                              </p:par>
                              <p:par>
                                <p:cTn id="8" presetID="3" presetClass="entr" presetSubtype="10" fill="hold" nodeType="withEffect">
                                  <p:stCondLst>
                                    <p:cond delay="0"/>
                                  </p:stCondLst>
                                  <p:childTnLst>
                                    <p:set>
                                      <p:cBhvr>
                                        <p:cTn id="9" dur="1" fill="hold">
                                          <p:stCondLst>
                                            <p:cond delay="0"/>
                                          </p:stCondLst>
                                        </p:cTn>
                                        <p:tgtEl>
                                          <p:spTgt spid="65547"/>
                                        </p:tgtEl>
                                        <p:attrNameLst>
                                          <p:attrName>style.visibility</p:attrName>
                                        </p:attrNameLst>
                                      </p:cBhvr>
                                      <p:to>
                                        <p:strVal val="visible"/>
                                      </p:to>
                                    </p:set>
                                    <p:animEffect transition="in" filter="blinds(horizontal)">
                                      <p:cBhvr>
                                        <p:cTn id="10" dur="500"/>
                                        <p:tgtEl>
                                          <p:spTgt spid="6554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5543"/>
                                        </p:tgtEl>
                                        <p:attrNameLst>
                                          <p:attrName>style.visibility</p:attrName>
                                        </p:attrNameLst>
                                      </p:cBhvr>
                                      <p:to>
                                        <p:strVal val="visible"/>
                                      </p:to>
                                    </p:set>
                                    <p:animEffect transition="in" filter="blinds(horizontal)">
                                      <p:cBhvr>
                                        <p:cTn id="15" dur="500"/>
                                        <p:tgtEl>
                                          <p:spTgt spid="65543"/>
                                        </p:tgtEl>
                                      </p:cBhvr>
                                    </p:animEffect>
                                  </p:childTnLst>
                                </p:cTn>
                              </p:par>
                              <p:par>
                                <p:cTn id="16" presetID="3" presetClass="entr" presetSubtype="10" fill="hold" nodeType="withEffect">
                                  <p:stCondLst>
                                    <p:cond delay="0"/>
                                  </p:stCondLst>
                                  <p:childTnLst>
                                    <p:set>
                                      <p:cBhvr>
                                        <p:cTn id="17" dur="1" fill="hold">
                                          <p:stCondLst>
                                            <p:cond delay="0"/>
                                          </p:stCondLst>
                                        </p:cTn>
                                        <p:tgtEl>
                                          <p:spTgt spid="65546"/>
                                        </p:tgtEl>
                                        <p:attrNameLst>
                                          <p:attrName>style.visibility</p:attrName>
                                        </p:attrNameLst>
                                      </p:cBhvr>
                                      <p:to>
                                        <p:strVal val="visible"/>
                                      </p:to>
                                    </p:set>
                                    <p:animEffect transition="in" filter="blinds(horizontal)">
                                      <p:cBhvr>
                                        <p:cTn id="18" dur="500"/>
                                        <p:tgtEl>
                                          <p:spTgt spid="655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65544">
                                            <p:txEl>
                                              <p:pRg st="0" end="0"/>
                                            </p:txEl>
                                          </p:spTgt>
                                        </p:tgtEl>
                                        <p:attrNameLst>
                                          <p:attrName>style.visibility</p:attrName>
                                        </p:attrNameLst>
                                      </p:cBhvr>
                                      <p:to>
                                        <p:strVal val="visible"/>
                                      </p:to>
                                    </p:set>
                                    <p:animEffect transition="in" filter="blinds(horizontal)">
                                      <p:cBhvr>
                                        <p:cTn id="23" dur="500"/>
                                        <p:tgtEl>
                                          <p:spTgt spid="65544">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65545">
                                            <p:txEl>
                                              <p:pRg st="0" end="0"/>
                                            </p:txEl>
                                          </p:spTgt>
                                        </p:tgtEl>
                                        <p:attrNameLst>
                                          <p:attrName>style.visibility</p:attrName>
                                        </p:attrNameLst>
                                      </p:cBhvr>
                                      <p:to>
                                        <p:strVal val="visible"/>
                                      </p:to>
                                    </p:set>
                                    <p:animEffect transition="in" filter="checkerboard(across)">
                                      <p:cBhvr>
                                        <p:cTn id="28" dur="500"/>
                                        <p:tgtEl>
                                          <p:spTgt spid="655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p:bldP spid="6554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AutoShape 3"/>
          <p:cNvSpPr>
            <a:spLocks noChangeArrowheads="1"/>
          </p:cNvSpPr>
          <p:nvPr/>
        </p:nvSpPr>
        <p:spPr bwMode="gray">
          <a:xfrm>
            <a:off x="3251200" y="2342408"/>
            <a:ext cx="7823200" cy="1303338"/>
          </a:xfrm>
          <a:prstGeom prst="roundRect">
            <a:avLst>
              <a:gd name="adj" fmla="val 9144"/>
            </a:avLst>
          </a:prstGeom>
          <a:solidFill>
            <a:srgbClr val="F8F8F8"/>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49156" name="AutoShape 4"/>
          <p:cNvSpPr>
            <a:spLocks noChangeArrowheads="1"/>
          </p:cNvSpPr>
          <p:nvPr/>
        </p:nvSpPr>
        <p:spPr bwMode="gray">
          <a:xfrm>
            <a:off x="2540000" y="3866408"/>
            <a:ext cx="8940800" cy="1327150"/>
          </a:xfrm>
          <a:prstGeom prst="roundRect">
            <a:avLst>
              <a:gd name="adj" fmla="val 9144"/>
            </a:avLst>
          </a:prstGeom>
          <a:solidFill>
            <a:srgbClr val="F8F8F8"/>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67589" name="AutoShape 5"/>
          <p:cNvSpPr>
            <a:spLocks noChangeArrowheads="1"/>
          </p:cNvSpPr>
          <p:nvPr/>
        </p:nvSpPr>
        <p:spPr bwMode="gray">
          <a:xfrm>
            <a:off x="1117600" y="1885208"/>
            <a:ext cx="2641600" cy="1785938"/>
          </a:xfrm>
          <a:prstGeom prst="upArrow">
            <a:avLst>
              <a:gd name="adj1" fmla="val 50000"/>
              <a:gd name="adj2" fmla="val 18667"/>
            </a:avLst>
          </a:prstGeom>
          <a:gradFill rotWithShape="1">
            <a:gsLst>
              <a:gs pos="0">
                <a:schemeClr val="accent2">
                  <a:gamma/>
                  <a:shade val="66275"/>
                  <a:invGamma/>
                </a:schemeClr>
              </a:gs>
              <a:gs pos="100000">
                <a:schemeClr val="accent2"/>
              </a:gs>
            </a:gsLst>
            <a:lin ang="18900000" scaled="1"/>
          </a:gradFill>
          <a:ln>
            <a:noFill/>
          </a:ln>
          <a:effectLst/>
          <a:scene3d>
            <a:camera prst="legacyPerspectiveBottomRight"/>
            <a:lightRig rig="legacyFlat1" dir="t"/>
          </a:scene3d>
          <a:sp3d extrusionH="430200" prstMaterial="legacyMatte">
            <a:bevelT w="13500" h="13500" prst="angle"/>
            <a:bevelB w="13500" h="13500" prst="angle"/>
            <a:extrusionClr>
              <a:schemeClr val="accent2"/>
            </a:extrusionClr>
          </a:sp3d>
          <a:extLst>
            <a:ext uri="{91240B29-F687-4F45-9708-019B960494DF}">
              <a14:hiddenLine xmlns:a14="http://schemas.microsoft.com/office/drawing/2010/main" w="19050">
                <a:noFill/>
                <a:miter lim="800000"/>
                <a:headEnd/>
                <a:tailEnd/>
              </a14:hiddenLine>
            </a:ex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lIns="91424" tIns="45712" rIns="91424" bIns="45712" anchor="ctr">
            <a:flatTx/>
          </a:bodyPr>
          <a:lstStyle/>
          <a:p>
            <a:pPr algn="ctr" fontAlgn="base">
              <a:spcBef>
                <a:spcPct val="0"/>
              </a:spcBef>
              <a:spcAft>
                <a:spcPct val="0"/>
              </a:spcAft>
              <a:defRPr/>
            </a:pPr>
            <a:r>
              <a:rPr lang="en-US" sz="2400" b="1" dirty="0">
                <a:solidFill>
                  <a:srgbClr val="DDE89A"/>
                </a:solidFill>
                <a:latin typeface="Times New Roman" pitchFamily="18" charset="0"/>
              </a:rPr>
              <a:t>CÂU 1</a:t>
            </a:r>
          </a:p>
        </p:txBody>
      </p:sp>
      <p:sp>
        <p:nvSpPr>
          <p:cNvPr id="67590" name="AutoShape 6"/>
          <p:cNvSpPr>
            <a:spLocks noChangeArrowheads="1"/>
          </p:cNvSpPr>
          <p:nvPr/>
        </p:nvSpPr>
        <p:spPr bwMode="gray">
          <a:xfrm>
            <a:off x="508000" y="3333008"/>
            <a:ext cx="2540000" cy="1785938"/>
          </a:xfrm>
          <a:prstGeom prst="upArrow">
            <a:avLst>
              <a:gd name="adj1" fmla="val 50000"/>
              <a:gd name="adj2" fmla="val 18667"/>
            </a:avLst>
          </a:prstGeom>
          <a:gradFill rotWithShape="1">
            <a:gsLst>
              <a:gs pos="0">
                <a:schemeClr val="hlink">
                  <a:gamma/>
                  <a:shade val="56078"/>
                  <a:invGamma/>
                </a:schemeClr>
              </a:gs>
              <a:gs pos="100000">
                <a:schemeClr val="hlink"/>
              </a:gs>
            </a:gsLst>
            <a:lin ang="18900000" scaled="1"/>
          </a:gradFill>
          <a:ln>
            <a:noFill/>
          </a:ln>
          <a:effectLst/>
          <a:scene3d>
            <a:camera prst="legacyPerspectiveBottomRight"/>
            <a:lightRig rig="legacyFlat1" dir="t"/>
          </a:scene3d>
          <a:sp3d extrusionH="430200" prstMaterial="legacyMatte">
            <a:bevelT w="13500" h="13500" prst="angle"/>
            <a:bevelB w="13500" h="13500" prst="angle"/>
            <a:extrusionClr>
              <a:schemeClr val="hlink"/>
            </a:extrusionClr>
          </a:sp3d>
          <a:extLst>
            <a:ext uri="{91240B29-F687-4F45-9708-019B960494DF}">
              <a14:hiddenLine xmlns:a14="http://schemas.microsoft.com/office/drawing/2010/main" w="19050">
                <a:noFill/>
                <a:miter lim="800000"/>
                <a:headEnd/>
                <a:tailEnd/>
              </a14:hiddenLine>
            </a:ex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lIns="91424" tIns="45712" rIns="91424" bIns="45712" anchor="ctr">
            <a:flatTx/>
          </a:bodyPr>
          <a:lstStyle/>
          <a:p>
            <a:pPr algn="ctr" fontAlgn="base">
              <a:spcBef>
                <a:spcPct val="0"/>
              </a:spcBef>
              <a:spcAft>
                <a:spcPct val="0"/>
              </a:spcAft>
              <a:defRPr/>
            </a:pPr>
            <a:r>
              <a:rPr lang="en-US" sz="2400" b="1">
                <a:solidFill>
                  <a:srgbClr val="DDE89A"/>
                </a:solidFill>
                <a:latin typeface="Times New Roman" pitchFamily="18" charset="0"/>
              </a:rPr>
              <a:t>CÂU 2</a:t>
            </a:r>
          </a:p>
        </p:txBody>
      </p:sp>
      <p:sp>
        <p:nvSpPr>
          <p:cNvPr id="49159" name="AutoShape 7"/>
          <p:cNvSpPr>
            <a:spLocks noChangeArrowheads="1"/>
          </p:cNvSpPr>
          <p:nvPr/>
        </p:nvSpPr>
        <p:spPr bwMode="gray">
          <a:xfrm>
            <a:off x="2032000" y="5390408"/>
            <a:ext cx="9956800" cy="1316038"/>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67592" name="AutoShape 8"/>
          <p:cNvSpPr>
            <a:spLocks noChangeArrowheads="1"/>
          </p:cNvSpPr>
          <p:nvPr/>
        </p:nvSpPr>
        <p:spPr bwMode="gray">
          <a:xfrm>
            <a:off x="0" y="4933208"/>
            <a:ext cx="2540000" cy="1785938"/>
          </a:xfrm>
          <a:prstGeom prst="upArrow">
            <a:avLst>
              <a:gd name="adj1" fmla="val 50000"/>
              <a:gd name="adj2" fmla="val 18667"/>
            </a:avLst>
          </a:prstGeom>
          <a:gradFill rotWithShape="1">
            <a:gsLst>
              <a:gs pos="0">
                <a:schemeClr val="accent1">
                  <a:gamma/>
                  <a:shade val="57255"/>
                  <a:invGamma/>
                </a:schemeClr>
              </a:gs>
              <a:gs pos="100000">
                <a:schemeClr val="accent1"/>
              </a:gs>
            </a:gsLst>
            <a:lin ang="18900000" scaled="1"/>
          </a:gradFill>
          <a:ln>
            <a:noFill/>
          </a:ln>
          <a:effectLst/>
          <a:scene3d>
            <a:camera prst="legacyPerspectiveBottomRight"/>
            <a:lightRig rig="legacyFlat1" dir="t"/>
          </a:scene3d>
          <a:sp3d extrusionH="430200" prstMaterial="legacyMatte">
            <a:bevelT w="13500" h="13500" prst="angle"/>
            <a:bevelB w="13500" h="13500" prst="angle"/>
            <a:extrusionClr>
              <a:schemeClr val="accent1"/>
            </a:extrusionClr>
          </a:sp3d>
          <a:extLst>
            <a:ext uri="{91240B29-F687-4F45-9708-019B960494DF}">
              <a14:hiddenLine xmlns:a14="http://schemas.microsoft.com/office/drawing/2010/main" w="19050">
                <a:noFill/>
                <a:miter lim="800000"/>
                <a:headEnd/>
                <a:tailEnd/>
              </a14:hiddenLine>
            </a:ex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lIns="91424" tIns="45712" rIns="91424" bIns="45712" anchor="ctr">
            <a:flatTx/>
          </a:bodyPr>
          <a:lstStyle/>
          <a:p>
            <a:pPr algn="ctr" fontAlgn="base">
              <a:spcBef>
                <a:spcPct val="0"/>
              </a:spcBef>
              <a:spcAft>
                <a:spcPct val="0"/>
              </a:spcAft>
              <a:defRPr/>
            </a:pPr>
            <a:r>
              <a:rPr lang="en-US" sz="2400" b="1">
                <a:solidFill>
                  <a:srgbClr val="DDE89A"/>
                </a:solidFill>
                <a:latin typeface="Times New Roman" pitchFamily="18" charset="0"/>
              </a:rPr>
              <a:t>CÂU 3</a:t>
            </a:r>
          </a:p>
        </p:txBody>
      </p:sp>
      <p:sp>
        <p:nvSpPr>
          <p:cNvPr id="38921" name="Rectangle 18"/>
          <p:cNvSpPr>
            <a:spLocks noChangeArrowheads="1"/>
          </p:cNvSpPr>
          <p:nvPr/>
        </p:nvSpPr>
        <p:spPr bwMode="auto">
          <a:xfrm>
            <a:off x="3660238" y="1610570"/>
            <a:ext cx="10566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fontAlgn="base">
              <a:spcBef>
                <a:spcPct val="0"/>
              </a:spcBef>
              <a:spcAft>
                <a:spcPct val="0"/>
              </a:spcAft>
              <a:defRPr/>
            </a:pPr>
            <a:r>
              <a:rPr lang="en-US" sz="2800" b="1" i="1" dirty="0">
                <a:solidFill>
                  <a:srgbClr val="329A2A">
                    <a:lumMod val="75000"/>
                  </a:srgbClr>
                </a:solidFill>
                <a:latin typeface="Times New Roman" pitchFamily="18" charset="0"/>
              </a:rPr>
              <a:t>C</a:t>
            </a:r>
            <a:r>
              <a:rPr lang="vi-VN" sz="2800" b="1" i="1" dirty="0">
                <a:solidFill>
                  <a:srgbClr val="329A2A">
                    <a:lumMod val="75000"/>
                  </a:srgbClr>
                </a:solidFill>
                <a:latin typeface="Times New Roman" pitchFamily="18" charset="0"/>
              </a:rPr>
              <a:t>âu hỏi thảo luận</a:t>
            </a:r>
            <a:r>
              <a:rPr lang="en-US" sz="2800" b="1" i="1" dirty="0">
                <a:solidFill>
                  <a:srgbClr val="329A2A">
                    <a:lumMod val="75000"/>
                  </a:srgbClr>
                </a:solidFill>
                <a:latin typeface="Times New Roman" pitchFamily="18" charset="0"/>
              </a:rPr>
              <a:t> </a:t>
            </a:r>
            <a:r>
              <a:rPr lang="en-US" sz="2800" b="1" i="1" dirty="0" err="1">
                <a:solidFill>
                  <a:srgbClr val="329A2A">
                    <a:lumMod val="75000"/>
                  </a:srgbClr>
                </a:solidFill>
                <a:latin typeface="Times New Roman" pitchFamily="18" charset="0"/>
              </a:rPr>
              <a:t>nhóm</a:t>
            </a:r>
            <a:r>
              <a:rPr lang="en-US" sz="2800" b="1" i="1" dirty="0">
                <a:solidFill>
                  <a:srgbClr val="329A2A">
                    <a:lumMod val="75000"/>
                  </a:srgbClr>
                </a:solidFill>
                <a:latin typeface="Times New Roman" pitchFamily="18" charset="0"/>
              </a:rPr>
              <a:t> </a:t>
            </a:r>
            <a:r>
              <a:rPr lang="en-US" sz="2800" b="1" i="1" dirty="0" err="1">
                <a:solidFill>
                  <a:srgbClr val="329A2A">
                    <a:lumMod val="75000"/>
                  </a:srgbClr>
                </a:solidFill>
                <a:latin typeface="Times New Roman" pitchFamily="18" charset="0"/>
              </a:rPr>
              <a:t>đôi</a:t>
            </a:r>
            <a:r>
              <a:rPr lang="en-US" sz="2800" b="1" i="1" dirty="0">
                <a:solidFill>
                  <a:srgbClr val="329A2A">
                    <a:lumMod val="75000"/>
                  </a:srgbClr>
                </a:solidFill>
                <a:latin typeface="Times New Roman" pitchFamily="18" charset="0"/>
              </a:rPr>
              <a:t> – </a:t>
            </a:r>
            <a:r>
              <a:rPr lang="en-US" sz="2800" b="1" i="1" dirty="0" err="1">
                <a:solidFill>
                  <a:srgbClr val="329A2A">
                    <a:lumMod val="75000"/>
                  </a:srgbClr>
                </a:solidFill>
                <a:latin typeface="Times New Roman" pitchFamily="18" charset="0"/>
              </a:rPr>
              <a:t>trả</a:t>
            </a:r>
            <a:r>
              <a:rPr lang="en-US" sz="2800" b="1" i="1" dirty="0">
                <a:solidFill>
                  <a:srgbClr val="329A2A">
                    <a:lumMod val="75000"/>
                  </a:srgbClr>
                </a:solidFill>
                <a:latin typeface="Times New Roman" pitchFamily="18" charset="0"/>
              </a:rPr>
              <a:t> </a:t>
            </a:r>
            <a:r>
              <a:rPr lang="en-US" sz="2800" b="1" i="1" dirty="0" err="1">
                <a:solidFill>
                  <a:srgbClr val="329A2A">
                    <a:lumMod val="75000"/>
                  </a:srgbClr>
                </a:solidFill>
                <a:latin typeface="Times New Roman" pitchFamily="18" charset="0"/>
              </a:rPr>
              <a:t>lời</a:t>
            </a:r>
            <a:r>
              <a:rPr lang="en-US" sz="2800" b="1" i="1" dirty="0">
                <a:solidFill>
                  <a:srgbClr val="329A2A">
                    <a:lumMod val="75000"/>
                  </a:srgbClr>
                </a:solidFill>
                <a:latin typeface="Times New Roman" pitchFamily="18" charset="0"/>
              </a:rPr>
              <a:t> </a:t>
            </a:r>
            <a:r>
              <a:rPr lang="en-US" sz="2800" b="1" i="1" dirty="0" err="1">
                <a:solidFill>
                  <a:srgbClr val="329A2A">
                    <a:lumMod val="75000"/>
                  </a:srgbClr>
                </a:solidFill>
                <a:latin typeface="Times New Roman" pitchFamily="18" charset="0"/>
              </a:rPr>
              <a:t>trực</a:t>
            </a:r>
            <a:r>
              <a:rPr lang="en-US" sz="2800" b="1" i="1" dirty="0">
                <a:solidFill>
                  <a:srgbClr val="329A2A">
                    <a:lumMod val="75000"/>
                  </a:srgbClr>
                </a:solidFill>
                <a:latin typeface="Times New Roman" pitchFamily="18" charset="0"/>
              </a:rPr>
              <a:t> </a:t>
            </a:r>
            <a:r>
              <a:rPr lang="en-US" sz="2800" b="1" i="1" dirty="0" err="1">
                <a:solidFill>
                  <a:srgbClr val="329A2A">
                    <a:lumMod val="75000"/>
                  </a:srgbClr>
                </a:solidFill>
                <a:latin typeface="Times New Roman" pitchFamily="18" charset="0"/>
              </a:rPr>
              <a:t>tiếp</a:t>
            </a:r>
            <a:r>
              <a:rPr lang="vi-VN" sz="2800" b="1" i="1" dirty="0">
                <a:solidFill>
                  <a:srgbClr val="329A2A">
                    <a:lumMod val="75000"/>
                  </a:srgbClr>
                </a:solidFill>
                <a:latin typeface="Times New Roman" pitchFamily="18" charset="0"/>
              </a:rPr>
              <a:t>:</a:t>
            </a:r>
            <a:endParaRPr lang="en-US" sz="2800" b="1" i="1" dirty="0">
              <a:solidFill>
                <a:srgbClr val="329A2A">
                  <a:lumMod val="75000"/>
                </a:srgbClr>
              </a:solidFill>
              <a:latin typeface="Times New Roman" pitchFamily="18" charset="0"/>
            </a:endParaRPr>
          </a:p>
        </p:txBody>
      </p:sp>
      <p:sp>
        <p:nvSpPr>
          <p:cNvPr id="49162" name="Rectangle 19"/>
          <p:cNvSpPr>
            <a:spLocks noChangeArrowheads="1"/>
          </p:cNvSpPr>
          <p:nvPr/>
        </p:nvSpPr>
        <p:spPr bwMode="auto">
          <a:xfrm>
            <a:off x="3452311" y="2378532"/>
            <a:ext cx="7347068" cy="123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nchor="ctr">
            <a:spAutoFit/>
          </a:bodyPr>
          <a:lstStyle/>
          <a:p>
            <a:pPr algn="just" fontAlgn="base">
              <a:spcBef>
                <a:spcPct val="0"/>
              </a:spcBef>
              <a:spcAft>
                <a:spcPct val="0"/>
              </a:spcAft>
            </a:pPr>
            <a:r>
              <a:rPr lang="vi-VN" sz="2300" b="1" dirty="0">
                <a:solidFill>
                  <a:srgbClr val="090A02"/>
                </a:solidFill>
                <a:latin typeface="Times New Roman" pitchFamily="18" charset="0"/>
              </a:rPr>
              <a:t>Tác giả cảm nhận thiên nhiên bằng nhiều giác quan và</a:t>
            </a:r>
            <a:r>
              <a:rPr lang="en-US" sz="2300" b="1" dirty="0">
                <a:solidFill>
                  <a:srgbClr val="090A02"/>
                </a:solidFill>
                <a:latin typeface="Times New Roman" pitchFamily="18" charset="0"/>
              </a:rPr>
              <a:t> </a:t>
            </a:r>
            <a:r>
              <a:rPr lang="vi-VN" sz="2300" b="1" dirty="0">
                <a:solidFill>
                  <a:srgbClr val="090A02"/>
                </a:solidFill>
                <a:latin typeface="Times New Roman" pitchFamily="18" charset="0"/>
              </a:rPr>
              <a:t>hết sức tinh tế. Điều đó giúp em hiểu gì về tình cảm với thiên nhiên của tác giả?</a:t>
            </a:r>
            <a:r>
              <a:rPr lang="en-US" sz="2800" dirty="0">
                <a:solidFill>
                  <a:srgbClr val="090A02"/>
                </a:solidFill>
                <a:latin typeface="Times New Roman" pitchFamily="18" charset="0"/>
              </a:rPr>
              <a:t> </a:t>
            </a:r>
          </a:p>
        </p:txBody>
      </p:sp>
      <p:sp>
        <p:nvSpPr>
          <p:cNvPr id="49163" name="Rectangle 20"/>
          <p:cNvSpPr>
            <a:spLocks noChangeArrowheads="1"/>
          </p:cNvSpPr>
          <p:nvPr/>
        </p:nvSpPr>
        <p:spPr bwMode="auto">
          <a:xfrm>
            <a:off x="3425101" y="4083715"/>
            <a:ext cx="7374278" cy="89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nchor="ctr">
            <a:spAutoFit/>
          </a:bodyPr>
          <a:lstStyle/>
          <a:p>
            <a:pPr fontAlgn="base">
              <a:spcBef>
                <a:spcPct val="0"/>
              </a:spcBef>
              <a:spcAft>
                <a:spcPct val="0"/>
              </a:spcAft>
            </a:pPr>
            <a:r>
              <a:rPr lang="vi-VN" sz="2600" b="1" dirty="0">
                <a:solidFill>
                  <a:srgbClr val="090A02"/>
                </a:solidFill>
                <a:latin typeface="Times New Roman" pitchFamily="18" charset="0"/>
              </a:rPr>
              <a:t>Cảnh vật giàu sức sống cho thấy con người đang ở trạng thái tâm lí như thế nào ?</a:t>
            </a:r>
            <a:r>
              <a:rPr lang="en-US" sz="2600" b="1" dirty="0">
                <a:solidFill>
                  <a:srgbClr val="090A02"/>
                </a:solidFill>
                <a:latin typeface="Times New Roman" pitchFamily="18" charset="0"/>
              </a:rPr>
              <a:t> </a:t>
            </a:r>
          </a:p>
        </p:txBody>
      </p:sp>
      <p:sp>
        <p:nvSpPr>
          <p:cNvPr id="49164" name="Rectangle 21"/>
          <p:cNvSpPr>
            <a:spLocks noChangeArrowheads="1"/>
          </p:cNvSpPr>
          <p:nvPr/>
        </p:nvSpPr>
        <p:spPr bwMode="auto">
          <a:xfrm>
            <a:off x="2503223" y="5602518"/>
            <a:ext cx="9089315" cy="89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fontAlgn="base">
              <a:spcBef>
                <a:spcPct val="0"/>
              </a:spcBef>
              <a:spcAft>
                <a:spcPct val="0"/>
              </a:spcAft>
            </a:pPr>
            <a:r>
              <a:rPr lang="vi-VN" sz="2600" b="1" dirty="0">
                <a:solidFill>
                  <a:srgbClr val="090A02"/>
                </a:solidFill>
                <a:latin typeface="Times New Roman" pitchFamily="18" charset="0"/>
              </a:rPr>
              <a:t>Hai câu thơ cuối cho ta hiểu tấm lòng của Nguyễn Trãi đối với </a:t>
            </a:r>
            <a:endParaRPr lang="en-US" sz="2600" b="1" dirty="0">
              <a:solidFill>
                <a:srgbClr val="090A02"/>
              </a:solidFill>
              <a:latin typeface="Times New Roman" pitchFamily="18" charset="0"/>
            </a:endParaRPr>
          </a:p>
          <a:p>
            <a:pPr fontAlgn="base">
              <a:spcBef>
                <a:spcPct val="0"/>
              </a:spcBef>
              <a:spcAft>
                <a:spcPct val="0"/>
              </a:spcAft>
            </a:pPr>
            <a:r>
              <a:rPr lang="vi-VN" sz="2600" b="1" dirty="0">
                <a:solidFill>
                  <a:srgbClr val="090A02"/>
                </a:solidFill>
                <a:latin typeface="Times New Roman" pitchFamily="18" charset="0"/>
              </a:rPr>
              <a:t>người dân như thế nào? </a:t>
            </a:r>
          </a:p>
        </p:txBody>
      </p:sp>
      <p:sp>
        <p:nvSpPr>
          <p:cNvPr id="17" name="Rectangle 2">
            <a:extLst>
              <a:ext uri="{FF2B5EF4-FFF2-40B4-BE49-F238E27FC236}">
                <a16:creationId xmlns:a16="http://schemas.microsoft.com/office/drawing/2014/main" id="{B4DF1CB7-80AB-AD4D-8F95-F551D65B8F8C}"/>
              </a:ext>
            </a:extLst>
          </p:cNvPr>
          <p:cNvSpPr>
            <a:spLocks noGrp="1" noChangeArrowheads="1"/>
          </p:cNvSpPr>
          <p:nvPr>
            <p:ph type="title"/>
          </p:nvPr>
        </p:nvSpPr>
        <p:spPr>
          <a:xfrm>
            <a:off x="406401" y="845688"/>
            <a:ext cx="8636000" cy="868363"/>
          </a:xfrm>
        </p:spPr>
        <p:txBody>
          <a:bodyPr/>
          <a:lstStyle/>
          <a:p>
            <a:pPr eaLnBrk="1" hangingPunct="1"/>
            <a:r>
              <a:rPr lang="en-US" sz="3200" dirty="0">
                <a:solidFill>
                  <a:schemeClr val="tx2"/>
                </a:solidFill>
                <a:latin typeface="Calibri" panose="020F0502020204030204" pitchFamily="34" charset="0"/>
                <a:cs typeface="Calibri" panose="020F0502020204030204" pitchFamily="34" charset="0"/>
              </a:rPr>
              <a:t>3</a:t>
            </a:r>
            <a:r>
              <a:rPr lang="vi-VN" sz="3200" dirty="0">
                <a:solidFill>
                  <a:schemeClr val="tx2"/>
                </a:solidFill>
                <a:latin typeface="Calibri" panose="020F0502020204030204" pitchFamily="34" charset="0"/>
                <a:cs typeface="Calibri" panose="020F0502020204030204" pitchFamily="34" charset="0"/>
              </a:rPr>
              <a:t>. Vẻ đẹp tâm hồn Nguyễn Trãi</a:t>
            </a:r>
            <a:endParaRPr lang="en-US" sz="3200" dirty="0">
              <a:solidFill>
                <a:schemeClr val="tx2"/>
              </a:solidFill>
              <a:latin typeface="Calibri" panose="020F0502020204030204" pitchFamily="34" charset="0"/>
              <a:cs typeface="Calibri" panose="020F0502020204030204" pitchFamily="34" charset="0"/>
            </a:endParaRPr>
          </a:p>
        </p:txBody>
      </p:sp>
      <p:sp>
        <p:nvSpPr>
          <p:cNvPr id="18" name="文本框 5">
            <a:extLst>
              <a:ext uri="{FF2B5EF4-FFF2-40B4-BE49-F238E27FC236}">
                <a16:creationId xmlns:a16="http://schemas.microsoft.com/office/drawing/2014/main" id="{B4D3F5FC-415A-D043-93E6-AE21C0553201}"/>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rPr>
              <a:t>II. ĐỌC – HIỂU VĂN BẢN</a:t>
            </a:r>
            <a:endParaRPr lang="zh-CN" altLang="en-US" sz="28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endParaRPr>
          </a:p>
        </p:txBody>
      </p:sp>
    </p:spTree>
    <p:extLst>
      <p:ext uri="{BB962C8B-B14F-4D97-AF65-F5344CB8AC3E}">
        <p14:creationId xmlns:p14="http://schemas.microsoft.com/office/powerpoint/2010/main" val="5329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8921"/>
                                        </p:tgtEl>
                                        <p:attrNameLst>
                                          <p:attrName>style.visibility</p:attrName>
                                        </p:attrNameLst>
                                      </p:cBhvr>
                                      <p:to>
                                        <p:strVal val="visible"/>
                                      </p:to>
                                    </p:set>
                                    <p:animEffect transition="in" filter="wipe(down)">
                                      <p:cBhvr>
                                        <p:cTn id="14" dur="500"/>
                                        <p:tgtEl>
                                          <p:spTgt spid="389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7589"/>
                                        </p:tgtEl>
                                        <p:attrNameLst>
                                          <p:attrName>style.visibility</p:attrName>
                                        </p:attrNameLst>
                                      </p:cBhvr>
                                      <p:to>
                                        <p:strVal val="visible"/>
                                      </p:to>
                                    </p:set>
                                    <p:animEffect transition="in" filter="wipe(down)">
                                      <p:cBhvr>
                                        <p:cTn id="19" dur="500"/>
                                        <p:tgtEl>
                                          <p:spTgt spid="6758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49155"/>
                                        </p:tgtEl>
                                        <p:attrNameLst>
                                          <p:attrName>style.visibility</p:attrName>
                                        </p:attrNameLst>
                                      </p:cBhvr>
                                      <p:to>
                                        <p:strVal val="visible"/>
                                      </p:to>
                                    </p:set>
                                    <p:animEffect transition="in" filter="wheel(1)">
                                      <p:cBhvr>
                                        <p:cTn id="24" dur="2000"/>
                                        <p:tgtEl>
                                          <p:spTgt spid="4915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7590"/>
                                        </p:tgtEl>
                                        <p:attrNameLst>
                                          <p:attrName>style.visibility</p:attrName>
                                        </p:attrNameLst>
                                      </p:cBhvr>
                                      <p:to>
                                        <p:strVal val="visible"/>
                                      </p:to>
                                    </p:set>
                                    <p:animEffect transition="in" filter="wipe(down)">
                                      <p:cBhvr>
                                        <p:cTn id="29" dur="500"/>
                                        <p:tgtEl>
                                          <p:spTgt spid="6759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9162"/>
                                        </p:tgtEl>
                                        <p:attrNameLst>
                                          <p:attrName>style.visibility</p:attrName>
                                        </p:attrNameLst>
                                      </p:cBhvr>
                                      <p:to>
                                        <p:strVal val="visible"/>
                                      </p:to>
                                    </p:set>
                                    <p:animEffect transition="in" filter="wipe(down)">
                                      <p:cBhvr>
                                        <p:cTn id="34" dur="500"/>
                                        <p:tgtEl>
                                          <p:spTgt spid="4916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49156"/>
                                        </p:tgtEl>
                                        <p:attrNameLst>
                                          <p:attrName>style.visibility</p:attrName>
                                        </p:attrNameLst>
                                      </p:cBhvr>
                                      <p:to>
                                        <p:strVal val="visible"/>
                                      </p:to>
                                    </p:set>
                                    <p:animEffect transition="in" filter="circle(in)">
                                      <p:cBhvr>
                                        <p:cTn id="39" dur="2000"/>
                                        <p:tgtEl>
                                          <p:spTgt spid="4915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9163"/>
                                        </p:tgtEl>
                                        <p:attrNameLst>
                                          <p:attrName>style.visibility</p:attrName>
                                        </p:attrNameLst>
                                      </p:cBhvr>
                                      <p:to>
                                        <p:strVal val="visible"/>
                                      </p:to>
                                    </p:set>
                                    <p:animEffect transition="in" filter="wipe(down)">
                                      <p:cBhvr>
                                        <p:cTn id="44" dur="500"/>
                                        <p:tgtEl>
                                          <p:spTgt spid="4916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67592"/>
                                        </p:tgtEl>
                                        <p:attrNameLst>
                                          <p:attrName>style.visibility</p:attrName>
                                        </p:attrNameLst>
                                      </p:cBhvr>
                                      <p:to>
                                        <p:strVal val="visible"/>
                                      </p:to>
                                    </p:set>
                                    <p:animEffect transition="in" filter="wipe(down)">
                                      <p:cBhvr>
                                        <p:cTn id="49" dur="500"/>
                                        <p:tgtEl>
                                          <p:spTgt spid="67592"/>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49159"/>
                                        </p:tgtEl>
                                        <p:attrNameLst>
                                          <p:attrName>style.visibility</p:attrName>
                                        </p:attrNameLst>
                                      </p:cBhvr>
                                      <p:to>
                                        <p:strVal val="visible"/>
                                      </p:to>
                                    </p:set>
                                    <p:animEffect transition="in" filter="circle(in)">
                                      <p:cBhvr>
                                        <p:cTn id="54" dur="2000"/>
                                        <p:tgtEl>
                                          <p:spTgt spid="4915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164"/>
                                        </p:tgtEl>
                                        <p:attrNameLst>
                                          <p:attrName>style.visibility</p:attrName>
                                        </p:attrNameLst>
                                      </p:cBhvr>
                                      <p:to>
                                        <p:strVal val="visible"/>
                                      </p:to>
                                    </p:set>
                                    <p:animEffect transition="in" filter="wipe(down)">
                                      <p:cBhvr>
                                        <p:cTn id="59" dur="500"/>
                                        <p:tgtEl>
                                          <p:spTgt spid="49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6" grpId="0" animBg="1"/>
      <p:bldP spid="67589" grpId="0" animBg="1"/>
      <p:bldP spid="67590" grpId="0" animBg="1"/>
      <p:bldP spid="49159" grpId="0" animBg="1"/>
      <p:bldP spid="67592" grpId="0" animBg="1"/>
      <p:bldP spid="38921" grpId="0"/>
      <p:bldP spid="49162" grpId="0"/>
      <p:bldP spid="49163" grpId="0"/>
      <p:bldP spid="49164"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06401" y="845688"/>
            <a:ext cx="8636000" cy="868363"/>
          </a:xfrm>
        </p:spPr>
        <p:txBody>
          <a:bodyPr/>
          <a:lstStyle/>
          <a:p>
            <a:pPr eaLnBrk="1" hangingPunct="1"/>
            <a:r>
              <a:rPr lang="en-US" sz="3200" dirty="0">
                <a:solidFill>
                  <a:schemeClr val="tx2"/>
                </a:solidFill>
                <a:latin typeface="Calibri" panose="020F0502020204030204" pitchFamily="34" charset="0"/>
                <a:cs typeface="Calibri" panose="020F0502020204030204" pitchFamily="34" charset="0"/>
              </a:rPr>
              <a:t>3</a:t>
            </a:r>
            <a:r>
              <a:rPr lang="vi-VN" sz="3200" dirty="0">
                <a:solidFill>
                  <a:schemeClr val="tx2"/>
                </a:solidFill>
                <a:latin typeface="Calibri" panose="020F0502020204030204" pitchFamily="34" charset="0"/>
                <a:cs typeface="Calibri" panose="020F0502020204030204" pitchFamily="34" charset="0"/>
              </a:rPr>
              <a:t>. Vẻ đẹp tâm hồn Nguyễn Trãi</a:t>
            </a:r>
            <a:endParaRPr lang="en-US" sz="3200" dirty="0">
              <a:solidFill>
                <a:schemeClr val="tx2"/>
              </a:solidFill>
              <a:latin typeface="Calibri" panose="020F0502020204030204" pitchFamily="34" charset="0"/>
              <a:cs typeface="Calibri" panose="020F0502020204030204" pitchFamily="34" charset="0"/>
            </a:endParaRPr>
          </a:p>
        </p:txBody>
      </p:sp>
      <p:sp>
        <p:nvSpPr>
          <p:cNvPr id="48132" name="Rectangle 4"/>
          <p:cNvSpPr>
            <a:spLocks noChangeArrowheads="1"/>
          </p:cNvSpPr>
          <p:nvPr/>
        </p:nvSpPr>
        <p:spPr bwMode="auto">
          <a:xfrm>
            <a:off x="1016000" y="1140956"/>
            <a:ext cx="184698"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fontAlgn="base">
              <a:spcBef>
                <a:spcPct val="0"/>
              </a:spcBef>
              <a:spcAft>
                <a:spcPct val="0"/>
              </a:spcAft>
            </a:pPr>
            <a:endParaRPr lang="en-US" sz="2800">
              <a:solidFill>
                <a:srgbClr val="090A02"/>
              </a:solidFill>
              <a:latin typeface="Times New Roman" pitchFamily="18" charset="0"/>
            </a:endParaRPr>
          </a:p>
        </p:txBody>
      </p:sp>
      <p:sp>
        <p:nvSpPr>
          <p:cNvPr id="48133" name="Rectangle 5"/>
          <p:cNvSpPr>
            <a:spLocks noChangeArrowheads="1"/>
          </p:cNvSpPr>
          <p:nvPr/>
        </p:nvSpPr>
        <p:spPr bwMode="auto">
          <a:xfrm>
            <a:off x="3060446" y="2271727"/>
            <a:ext cx="4511138" cy="138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algn="ctr" fontAlgn="base">
              <a:spcBef>
                <a:spcPct val="0"/>
              </a:spcBef>
              <a:spcAft>
                <a:spcPct val="0"/>
              </a:spcAft>
            </a:pPr>
            <a:r>
              <a:rPr lang="vi-VN" sz="2800" i="1" dirty="0">
                <a:solidFill>
                  <a:srgbClr val="090A02"/>
                </a:solidFill>
                <a:latin typeface="Times New Roman" pitchFamily="18" charset="0"/>
              </a:rPr>
              <a:t>Dẽ có Ngu cầm đàn một tiếng</a:t>
            </a:r>
            <a:endParaRPr lang="en-US" sz="2800" dirty="0">
              <a:solidFill>
                <a:srgbClr val="090A02"/>
              </a:solidFill>
              <a:latin typeface="Times New Roman" pitchFamily="18" charset="0"/>
            </a:endParaRPr>
          </a:p>
          <a:p>
            <a:pPr algn="ctr" fontAlgn="base">
              <a:spcBef>
                <a:spcPct val="0"/>
              </a:spcBef>
              <a:spcAft>
                <a:spcPct val="0"/>
              </a:spcAft>
            </a:pPr>
            <a:r>
              <a:rPr lang="vi-VN" sz="2800" i="1" dirty="0">
                <a:solidFill>
                  <a:srgbClr val="090A02"/>
                </a:solidFill>
                <a:latin typeface="Times New Roman" pitchFamily="18" charset="0"/>
              </a:rPr>
              <a:t>Dân giàu đủ khắp đòi phương</a:t>
            </a:r>
            <a:endParaRPr lang="en-US" sz="2800" dirty="0">
              <a:solidFill>
                <a:srgbClr val="090A02"/>
              </a:solidFill>
              <a:latin typeface="Times New Roman" pitchFamily="18" charset="0"/>
            </a:endParaRPr>
          </a:p>
          <a:p>
            <a:pPr algn="ctr" fontAlgn="base">
              <a:spcBef>
                <a:spcPct val="0"/>
              </a:spcBef>
              <a:spcAft>
                <a:spcPct val="0"/>
              </a:spcAft>
            </a:pPr>
            <a:endParaRPr lang="vi-VN" sz="2800" dirty="0">
              <a:solidFill>
                <a:srgbClr val="090A02"/>
              </a:solidFill>
              <a:latin typeface="Times New Roman" pitchFamily="18" charset="0"/>
            </a:endParaRPr>
          </a:p>
        </p:txBody>
      </p:sp>
      <p:sp>
        <p:nvSpPr>
          <p:cNvPr id="48134" name="Rectangle 6"/>
          <p:cNvSpPr>
            <a:spLocks noChangeArrowheads="1"/>
          </p:cNvSpPr>
          <p:nvPr/>
        </p:nvSpPr>
        <p:spPr bwMode="auto">
          <a:xfrm>
            <a:off x="406401" y="1648051"/>
            <a:ext cx="5998726" cy="55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fontAlgn="base">
              <a:spcBef>
                <a:spcPct val="0"/>
              </a:spcBef>
              <a:spcAft>
                <a:spcPct val="0"/>
              </a:spcAft>
            </a:pPr>
            <a:r>
              <a:rPr lang="vi-VN" sz="3000" b="1" dirty="0">
                <a:solidFill>
                  <a:srgbClr val="090A02"/>
                </a:solidFill>
                <a:latin typeface="Times New Roman" pitchFamily="18" charset="0"/>
              </a:rPr>
              <a:t>- Tấm lòng ưu ái với dân, với nước:</a:t>
            </a:r>
            <a:endParaRPr lang="en-US" sz="3000" b="1" dirty="0">
              <a:solidFill>
                <a:srgbClr val="090A02"/>
              </a:solidFill>
              <a:latin typeface="Times New Roman" pitchFamily="18" charset="0"/>
            </a:endParaRPr>
          </a:p>
        </p:txBody>
      </p:sp>
      <p:sp>
        <p:nvSpPr>
          <p:cNvPr id="48135" name="Rectangle 7"/>
          <p:cNvSpPr>
            <a:spLocks noChangeArrowheads="1"/>
          </p:cNvSpPr>
          <p:nvPr/>
        </p:nvSpPr>
        <p:spPr bwMode="auto">
          <a:xfrm>
            <a:off x="609599" y="3341884"/>
            <a:ext cx="11025352" cy="135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nchor="ctr">
            <a:spAutoFit/>
          </a:bodyPr>
          <a:lstStyle/>
          <a:p>
            <a:pPr fontAlgn="base">
              <a:spcBef>
                <a:spcPct val="0"/>
              </a:spcBef>
              <a:spcAft>
                <a:spcPct val="0"/>
              </a:spcAft>
            </a:pPr>
            <a:r>
              <a:rPr lang="en-US" sz="2700" b="1" i="1" dirty="0">
                <a:solidFill>
                  <a:srgbClr val="090A02"/>
                </a:solidFill>
                <a:latin typeface="Times New Roman" pitchFamily="18" charset="0"/>
              </a:rPr>
              <a:t>+ </a:t>
            </a:r>
            <a:r>
              <a:rPr lang="en-US" sz="2700" dirty="0">
                <a:solidFill>
                  <a:srgbClr val="090A02"/>
                </a:solidFill>
                <a:latin typeface="Times New Roman" pitchFamily="18" charset="0"/>
              </a:rPr>
              <a:t>Ư</a:t>
            </a:r>
            <a:r>
              <a:rPr lang="vi-VN" sz="2700" dirty="0">
                <a:solidFill>
                  <a:srgbClr val="090A02"/>
                </a:solidFill>
                <a:latin typeface="Times New Roman" pitchFamily="18" charset="0"/>
              </a:rPr>
              <a:t>ớc</a:t>
            </a:r>
            <a:r>
              <a:rPr lang="en-US" sz="2700" dirty="0">
                <a:solidFill>
                  <a:srgbClr val="090A02"/>
                </a:solidFill>
                <a:latin typeface="Times New Roman" pitchFamily="18" charset="0"/>
              </a:rPr>
              <a:t>: </a:t>
            </a:r>
            <a:r>
              <a:rPr lang="vi-VN" sz="2700" dirty="0">
                <a:solidFill>
                  <a:srgbClr val="090A02"/>
                </a:solidFill>
                <a:latin typeface="Times New Roman" pitchFamily="18" charset="0"/>
              </a:rPr>
              <a:t>có cây đàn của vua Thuấn, gảy khúc </a:t>
            </a:r>
            <a:r>
              <a:rPr lang="vi-VN" sz="2700" i="1" dirty="0">
                <a:solidFill>
                  <a:srgbClr val="090A02"/>
                </a:solidFill>
                <a:latin typeface="Times New Roman" pitchFamily="18" charset="0"/>
              </a:rPr>
              <a:t>Nam phong</a:t>
            </a:r>
            <a:endParaRPr lang="en-US" sz="2700" i="1" dirty="0">
              <a:solidFill>
                <a:srgbClr val="090A02"/>
              </a:solidFill>
              <a:latin typeface="Times New Roman" pitchFamily="18" charset="0"/>
            </a:endParaRPr>
          </a:p>
          <a:p>
            <a:pPr fontAlgn="base">
              <a:spcBef>
                <a:spcPct val="0"/>
              </a:spcBef>
              <a:spcAft>
                <a:spcPct val="0"/>
              </a:spcAft>
              <a:buFont typeface="Wingdings" pitchFamily="2" charset="2"/>
              <a:buChar char="à"/>
            </a:pPr>
            <a:r>
              <a:rPr lang="en-US" sz="2700" dirty="0">
                <a:solidFill>
                  <a:srgbClr val="090A02"/>
                </a:solidFill>
                <a:latin typeface="Times New Roman" pitchFamily="18" charset="0"/>
              </a:rPr>
              <a:t> C</a:t>
            </a:r>
            <a:r>
              <a:rPr lang="vi-VN" sz="2700" dirty="0">
                <a:solidFill>
                  <a:srgbClr val="090A02"/>
                </a:solidFill>
                <a:latin typeface="Times New Roman" pitchFamily="18" charset="0"/>
              </a:rPr>
              <a:t>ầu mưa thuận gió hòa để mọi người</a:t>
            </a:r>
            <a:r>
              <a:rPr lang="en-US" sz="2700" dirty="0">
                <a:solidFill>
                  <a:srgbClr val="090A02"/>
                </a:solidFill>
                <a:latin typeface="Times New Roman" pitchFamily="18" charset="0"/>
              </a:rPr>
              <a:t> </a:t>
            </a:r>
            <a:r>
              <a:rPr lang="vi-VN" sz="2700" dirty="0">
                <a:solidFill>
                  <a:srgbClr val="090A02"/>
                </a:solidFill>
                <a:latin typeface="Times New Roman" pitchFamily="18" charset="0"/>
              </a:rPr>
              <a:t>được ấm no</a:t>
            </a:r>
            <a:r>
              <a:rPr lang="en-US" sz="2700" dirty="0">
                <a:solidFill>
                  <a:srgbClr val="090A02"/>
                </a:solidFill>
                <a:latin typeface="Times New Roman" pitchFamily="18" charset="0"/>
              </a:rPr>
              <a:t>,</a:t>
            </a:r>
            <a:r>
              <a:rPr lang="vi-VN" sz="2700" dirty="0">
                <a:solidFill>
                  <a:srgbClr val="090A02"/>
                </a:solidFill>
                <a:latin typeface="Times New Roman" pitchFamily="18" charset="0"/>
              </a:rPr>
              <a:t> hạnh phúc </a:t>
            </a:r>
            <a:r>
              <a:rPr lang="en-US" sz="2700" dirty="0">
                <a:solidFill>
                  <a:srgbClr val="090A02"/>
                </a:solidFill>
                <a:latin typeface="Times New Roman" pitchFamily="18" charset="0"/>
              </a:rPr>
              <a:t> </a:t>
            </a:r>
          </a:p>
          <a:p>
            <a:pPr fontAlgn="base">
              <a:spcBef>
                <a:spcPct val="0"/>
              </a:spcBef>
              <a:spcAft>
                <a:spcPct val="0"/>
              </a:spcAft>
            </a:pPr>
            <a:r>
              <a:rPr lang="vi-VN" sz="2700" dirty="0">
                <a:solidFill>
                  <a:srgbClr val="090A02"/>
                </a:solidFill>
                <a:latin typeface="Times New Roman" pitchFamily="18" charset="0"/>
                <a:sym typeface="Wingdings" pitchFamily="2" charset="2"/>
              </a:rPr>
              <a:t></a:t>
            </a:r>
            <a:r>
              <a:rPr lang="vi-VN" sz="2700" dirty="0">
                <a:solidFill>
                  <a:srgbClr val="090A02"/>
                </a:solidFill>
                <a:latin typeface="Times New Roman" pitchFamily="18" charset="0"/>
              </a:rPr>
              <a:t> </a:t>
            </a:r>
            <a:r>
              <a:rPr lang="en-US" sz="2700" b="1" i="1" dirty="0">
                <a:solidFill>
                  <a:srgbClr val="090A02"/>
                </a:solidFill>
                <a:latin typeface="Times New Roman" pitchFamily="18" charset="0"/>
              </a:rPr>
              <a:t>N</a:t>
            </a:r>
            <a:r>
              <a:rPr lang="vi-VN" sz="2700" b="1" i="1" dirty="0">
                <a:solidFill>
                  <a:srgbClr val="090A02"/>
                </a:solidFill>
                <a:latin typeface="Times New Roman" pitchFamily="18" charset="0"/>
              </a:rPr>
              <a:t>iềm khát khao cao đẹp</a:t>
            </a:r>
            <a:r>
              <a:rPr lang="vi-VN" sz="2700" b="1" dirty="0">
                <a:solidFill>
                  <a:srgbClr val="090A02"/>
                </a:solidFill>
                <a:latin typeface="Times New Roman" pitchFamily="18" charset="0"/>
              </a:rPr>
              <a:t>.</a:t>
            </a:r>
            <a:r>
              <a:rPr lang="en-US" sz="2800" dirty="0">
                <a:solidFill>
                  <a:srgbClr val="090A02"/>
                </a:solidFill>
                <a:latin typeface="Times New Roman" pitchFamily="18" charset="0"/>
                <a:sym typeface="Wingdings" pitchFamily="2" charset="2"/>
              </a:rPr>
              <a:t> </a:t>
            </a:r>
          </a:p>
        </p:txBody>
      </p:sp>
      <p:sp>
        <p:nvSpPr>
          <p:cNvPr id="48136" name="Rectangle 8"/>
          <p:cNvSpPr>
            <a:spLocks noChangeArrowheads="1"/>
          </p:cNvSpPr>
          <p:nvPr/>
        </p:nvSpPr>
        <p:spPr bwMode="auto">
          <a:xfrm>
            <a:off x="609600" y="5005619"/>
            <a:ext cx="10914992" cy="954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nchor="ctr">
            <a:spAutoFit/>
          </a:bodyPr>
          <a:lstStyle/>
          <a:p>
            <a:pPr fontAlgn="base">
              <a:spcBef>
                <a:spcPct val="0"/>
              </a:spcBef>
              <a:spcAft>
                <a:spcPct val="0"/>
              </a:spcAft>
              <a:buFont typeface="Wingdings" pitchFamily="2" charset="2"/>
              <a:buChar char="à"/>
            </a:pPr>
            <a:r>
              <a:rPr lang="en-US" sz="2800" b="1" i="1" dirty="0">
                <a:solidFill>
                  <a:srgbClr val="090A02"/>
                </a:solidFill>
                <a:latin typeface="Times New Roman" pitchFamily="18" charset="0"/>
                <a:sym typeface="Wingdings" pitchFamily="2" charset="2"/>
              </a:rPr>
              <a:t> C</a:t>
            </a:r>
            <a:r>
              <a:rPr lang="vi-VN" sz="2800" b="1" i="1" dirty="0">
                <a:solidFill>
                  <a:srgbClr val="090A02"/>
                </a:solidFill>
                <a:latin typeface="Times New Roman" pitchFamily="18" charset="0"/>
              </a:rPr>
              <a:t>hí hướng cao cả</a:t>
            </a:r>
            <a:r>
              <a:rPr lang="vi-VN" sz="2800" dirty="0">
                <a:solidFill>
                  <a:srgbClr val="090A02"/>
                </a:solidFill>
                <a:latin typeface="Times New Roman" pitchFamily="18" charset="0"/>
              </a:rPr>
              <a:t>: luôn khát</a:t>
            </a:r>
            <a:r>
              <a:rPr lang="en-US" sz="2800" dirty="0">
                <a:solidFill>
                  <a:srgbClr val="090A02"/>
                </a:solidFill>
                <a:latin typeface="Times New Roman" pitchFamily="18" charset="0"/>
              </a:rPr>
              <a:t> </a:t>
            </a:r>
            <a:r>
              <a:rPr lang="vi-VN" sz="2800" dirty="0">
                <a:solidFill>
                  <a:srgbClr val="090A02"/>
                </a:solidFill>
                <a:latin typeface="Times New Roman" pitchFamily="18" charset="0"/>
              </a:rPr>
              <a:t>khao đem tài chí để thực</a:t>
            </a:r>
            <a:endParaRPr lang="en-US" sz="2800" dirty="0">
              <a:solidFill>
                <a:srgbClr val="090A02"/>
              </a:solidFill>
              <a:latin typeface="Times New Roman" pitchFamily="18" charset="0"/>
            </a:endParaRPr>
          </a:p>
          <a:p>
            <a:pPr fontAlgn="base">
              <a:spcBef>
                <a:spcPct val="0"/>
              </a:spcBef>
              <a:spcAft>
                <a:spcPct val="0"/>
              </a:spcAft>
              <a:buFont typeface="Wingdings" pitchFamily="2" charset="2"/>
              <a:buNone/>
            </a:pPr>
            <a:r>
              <a:rPr lang="vi-VN" sz="2800" dirty="0">
                <a:solidFill>
                  <a:srgbClr val="090A02"/>
                </a:solidFill>
                <a:latin typeface="Times New Roman" pitchFamily="18" charset="0"/>
              </a:rPr>
              <a:t> hành tư tưởng nhân nghĩa yêu nước, thương dân.</a:t>
            </a:r>
            <a:r>
              <a:rPr lang="en-US" sz="2800" dirty="0">
                <a:solidFill>
                  <a:srgbClr val="090A02"/>
                </a:solidFill>
                <a:latin typeface="Times New Roman" pitchFamily="18" charset="0"/>
              </a:rPr>
              <a:t> </a:t>
            </a:r>
          </a:p>
        </p:txBody>
      </p:sp>
      <p:sp>
        <p:nvSpPr>
          <p:cNvPr id="10" name="文本框 5">
            <a:extLst>
              <a:ext uri="{FF2B5EF4-FFF2-40B4-BE49-F238E27FC236}">
                <a16:creationId xmlns:a16="http://schemas.microsoft.com/office/drawing/2014/main" id="{CAA926A2-64E3-6E49-B6F5-6CA4A570EB07}"/>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rPr>
              <a:t>II. ĐỌC – HIỂU VĂN BẢN</a:t>
            </a:r>
            <a:endParaRPr lang="zh-CN" altLang="en-US" sz="28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endParaRPr>
          </a:p>
        </p:txBody>
      </p:sp>
    </p:spTree>
    <p:extLst>
      <p:ext uri="{BB962C8B-B14F-4D97-AF65-F5344CB8AC3E}">
        <p14:creationId xmlns:p14="http://schemas.microsoft.com/office/powerpoint/2010/main" val="144834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wipe(down)">
                                      <p:cBhvr>
                                        <p:cTn id="7" dur="500"/>
                                        <p:tgtEl>
                                          <p:spTgt spid="481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8133"/>
                                        </p:tgtEl>
                                        <p:attrNameLst>
                                          <p:attrName>style.visibility</p:attrName>
                                        </p:attrNameLst>
                                      </p:cBhvr>
                                      <p:to>
                                        <p:strVal val="visible"/>
                                      </p:to>
                                    </p:set>
                                    <p:animEffect transition="in" filter="wipe(down)">
                                      <p:cBhvr>
                                        <p:cTn id="12" dur="500"/>
                                        <p:tgtEl>
                                          <p:spTgt spid="481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8135"/>
                                        </p:tgtEl>
                                        <p:attrNameLst>
                                          <p:attrName>style.visibility</p:attrName>
                                        </p:attrNameLst>
                                      </p:cBhvr>
                                      <p:to>
                                        <p:strVal val="visible"/>
                                      </p:to>
                                    </p:set>
                                    <p:animEffect transition="in" filter="wipe(down)">
                                      <p:cBhvr>
                                        <p:cTn id="17" dur="500"/>
                                        <p:tgtEl>
                                          <p:spTgt spid="481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8136"/>
                                        </p:tgtEl>
                                        <p:attrNameLst>
                                          <p:attrName>style.visibility</p:attrName>
                                        </p:attrNameLst>
                                      </p:cBhvr>
                                      <p:to>
                                        <p:strVal val="visible"/>
                                      </p:to>
                                    </p:set>
                                    <p:animEffect transition="in" filter="wipe(down)">
                                      <p:cBhvr>
                                        <p:cTn id="22" dur="5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4" grpId="0"/>
      <p:bldP spid="48135" grpId="0"/>
      <p:bldP spid="4813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80" name="Freeform 4"/>
          <p:cNvSpPr>
            <a:spLocks/>
          </p:cNvSpPr>
          <p:nvPr/>
        </p:nvSpPr>
        <p:spPr bwMode="gray">
          <a:xfrm>
            <a:off x="6030384" y="3751902"/>
            <a:ext cx="488949" cy="1562100"/>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rgbClr val="808080"/>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50181" name="Freeform 5"/>
          <p:cNvSpPr>
            <a:spLocks/>
          </p:cNvSpPr>
          <p:nvPr/>
        </p:nvSpPr>
        <p:spPr bwMode="gray">
          <a:xfrm flipH="1">
            <a:off x="6563790" y="3816990"/>
            <a:ext cx="2533649" cy="1376362"/>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grpSp>
        <p:nvGrpSpPr>
          <p:cNvPr id="50182" name="Group 10"/>
          <p:cNvGrpSpPr>
            <a:grpSpLocks/>
          </p:cNvGrpSpPr>
          <p:nvPr/>
        </p:nvGrpSpPr>
        <p:grpSpPr bwMode="auto">
          <a:xfrm>
            <a:off x="4470400" y="2650177"/>
            <a:ext cx="3454400" cy="1322388"/>
            <a:chOff x="4320" y="1152"/>
            <a:chExt cx="414" cy="402"/>
          </a:xfrm>
        </p:grpSpPr>
        <p:sp>
          <p:nvSpPr>
            <p:cNvPr id="69643" name="AutoShape 11"/>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fontAlgn="base">
                <a:spcBef>
                  <a:spcPct val="0"/>
                </a:spcBef>
                <a:spcAft>
                  <a:spcPct val="0"/>
                </a:spcAft>
                <a:defRPr/>
              </a:pPr>
              <a:endParaRPr lang="en-US" sz="2800">
                <a:solidFill>
                  <a:srgbClr val="090A02"/>
                </a:solidFill>
                <a:latin typeface="Times New Roman" pitchFamily="18" charset="0"/>
              </a:endParaRPr>
            </a:p>
          </p:txBody>
        </p:sp>
        <p:sp>
          <p:nvSpPr>
            <p:cNvPr id="69644" name="Freeform 12"/>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defRPr/>
              </a:pPr>
              <a:endParaRPr lang="en-US" sz="2800">
                <a:solidFill>
                  <a:srgbClr val="090A02"/>
                </a:solidFill>
                <a:latin typeface="Times New Roman" pitchFamily="18" charset="0"/>
              </a:endParaRPr>
            </a:p>
          </p:txBody>
        </p:sp>
      </p:grpSp>
      <p:sp>
        <p:nvSpPr>
          <p:cNvPr id="50183" name="Rectangle 16"/>
          <p:cNvSpPr>
            <a:spLocks noChangeArrowheads="1"/>
          </p:cNvSpPr>
          <p:nvPr/>
        </p:nvSpPr>
        <p:spPr bwMode="gray">
          <a:xfrm>
            <a:off x="5075147" y="2808935"/>
            <a:ext cx="2342276" cy="1015647"/>
          </a:xfrm>
          <a:prstGeom prst="rect">
            <a:avLst/>
          </a:prstGeom>
          <a:noFill/>
          <a:ln>
            <a:noFill/>
          </a:ln>
          <a:effectLst/>
          <a:extLst>
            <a:ext uri="{909E8E84-426E-40DD-AFC4-6F175D3DCCD1}">
              <a14:hiddenFill xmlns:a14="http://schemas.microsoft.com/office/drawing/2010/main">
                <a:gradFill rotWithShape="1">
                  <a:gsLst>
                    <a:gs pos="0">
                      <a:srgbClr val="5D9326"/>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outerShdw>
                </a:effectLst>
              </a14:hiddenEffects>
            </a:ext>
          </a:extLst>
        </p:spPr>
        <p:txBody>
          <a:bodyPr wrap="none" lIns="91424" tIns="45712" rIns="91424" bIns="45712">
            <a:spAutoFit/>
          </a:bodyPr>
          <a:lstStyle/>
          <a:p>
            <a:pPr algn="ctr" fontAlgn="base">
              <a:spcBef>
                <a:spcPct val="0"/>
              </a:spcBef>
              <a:spcAft>
                <a:spcPct val="0"/>
              </a:spcAft>
            </a:pPr>
            <a:r>
              <a:rPr lang="en-US" sz="3000" b="1" dirty="0" err="1">
                <a:solidFill>
                  <a:srgbClr val="090A02"/>
                </a:solidFill>
                <a:latin typeface="Times New Roman" pitchFamily="18" charset="0"/>
                <a:cs typeface="Arial" charset="0"/>
              </a:rPr>
              <a:t>Yêu</a:t>
            </a:r>
            <a:r>
              <a:rPr lang="en-US" sz="3000" b="1" dirty="0">
                <a:solidFill>
                  <a:srgbClr val="090A02"/>
                </a:solidFill>
                <a:latin typeface="Times New Roman" pitchFamily="18" charset="0"/>
                <a:cs typeface="Arial" charset="0"/>
              </a:rPr>
              <a:t> </a:t>
            </a:r>
            <a:r>
              <a:rPr lang="en-US" sz="3000" b="1" dirty="0" err="1">
                <a:solidFill>
                  <a:srgbClr val="090A02"/>
                </a:solidFill>
                <a:latin typeface="Times New Roman" pitchFamily="18" charset="0"/>
                <a:cs typeface="Arial" charset="0"/>
              </a:rPr>
              <a:t>đời</a:t>
            </a:r>
            <a:r>
              <a:rPr lang="en-US" sz="3000" b="1" dirty="0">
                <a:solidFill>
                  <a:srgbClr val="090A02"/>
                </a:solidFill>
                <a:latin typeface="Times New Roman" pitchFamily="18" charset="0"/>
                <a:cs typeface="Arial" charset="0"/>
              </a:rPr>
              <a:t>, </a:t>
            </a:r>
            <a:r>
              <a:rPr lang="en-US" sz="3000" b="1" dirty="0" err="1">
                <a:solidFill>
                  <a:srgbClr val="090A02"/>
                </a:solidFill>
                <a:latin typeface="Times New Roman" pitchFamily="18" charset="0"/>
                <a:cs typeface="Arial" charset="0"/>
              </a:rPr>
              <a:t>yêu</a:t>
            </a:r>
            <a:r>
              <a:rPr lang="en-US" sz="3000" b="1" dirty="0">
                <a:solidFill>
                  <a:srgbClr val="090A02"/>
                </a:solidFill>
                <a:latin typeface="Times New Roman" pitchFamily="18" charset="0"/>
                <a:cs typeface="Arial" charset="0"/>
              </a:rPr>
              <a:t> </a:t>
            </a:r>
          </a:p>
          <a:p>
            <a:pPr algn="ctr" fontAlgn="base">
              <a:spcBef>
                <a:spcPct val="0"/>
              </a:spcBef>
              <a:spcAft>
                <a:spcPct val="0"/>
              </a:spcAft>
            </a:pPr>
            <a:r>
              <a:rPr lang="en-US" sz="3000" b="1" dirty="0" err="1">
                <a:solidFill>
                  <a:srgbClr val="090A02"/>
                </a:solidFill>
                <a:latin typeface="Times New Roman" pitchFamily="18" charset="0"/>
                <a:cs typeface="Arial" charset="0"/>
              </a:rPr>
              <a:t>cuộc</a:t>
            </a:r>
            <a:r>
              <a:rPr lang="en-US" sz="3000" b="1" dirty="0">
                <a:solidFill>
                  <a:srgbClr val="090A02"/>
                </a:solidFill>
                <a:latin typeface="Times New Roman" pitchFamily="18" charset="0"/>
                <a:cs typeface="Arial" charset="0"/>
              </a:rPr>
              <a:t> </a:t>
            </a:r>
            <a:r>
              <a:rPr lang="en-US" sz="3000" b="1" dirty="0" err="1">
                <a:solidFill>
                  <a:srgbClr val="090A02"/>
                </a:solidFill>
                <a:latin typeface="Times New Roman" pitchFamily="18" charset="0"/>
                <a:cs typeface="Arial" charset="0"/>
              </a:rPr>
              <a:t>sống</a:t>
            </a:r>
            <a:endParaRPr lang="en-US" sz="3000" b="1" dirty="0">
              <a:solidFill>
                <a:srgbClr val="090A02"/>
              </a:solidFill>
              <a:latin typeface="Times New Roman" pitchFamily="18" charset="0"/>
              <a:cs typeface="Arial" charset="0"/>
            </a:endParaRPr>
          </a:p>
        </p:txBody>
      </p:sp>
      <p:sp>
        <p:nvSpPr>
          <p:cNvPr id="50184" name="Rectangle 17"/>
          <p:cNvSpPr>
            <a:spLocks noChangeArrowheads="1"/>
          </p:cNvSpPr>
          <p:nvPr/>
        </p:nvSpPr>
        <p:spPr bwMode="gray">
          <a:xfrm>
            <a:off x="8180037" y="2975623"/>
            <a:ext cx="975427" cy="646315"/>
          </a:xfrm>
          <a:prstGeom prst="rect">
            <a:avLst/>
          </a:prstGeom>
          <a:noFill/>
          <a:ln>
            <a:noFill/>
          </a:ln>
          <a:effectLst/>
          <a:extLst>
            <a:ext uri="{909E8E84-426E-40DD-AFC4-6F175D3DCCD1}">
              <a14:hiddenFill xmlns:a14="http://schemas.microsoft.com/office/drawing/2010/main">
                <a:gradFill rotWithShape="1">
                  <a:gsLst>
                    <a:gs pos="0">
                      <a:srgbClr val="5D9326"/>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outerShdw>
                </a:effectLst>
              </a14:hiddenEffects>
            </a:ext>
          </a:extLst>
        </p:spPr>
        <p:txBody>
          <a:bodyPr wrap="none" lIns="91424" tIns="45712" rIns="91424" bIns="45712">
            <a:spAutoFit/>
          </a:bodyPr>
          <a:lstStyle/>
          <a:p>
            <a:pPr algn="ctr" fontAlgn="base">
              <a:spcBef>
                <a:spcPct val="0"/>
              </a:spcBef>
              <a:spcAft>
                <a:spcPct val="0"/>
              </a:spcAft>
            </a:pPr>
            <a:r>
              <a:rPr lang="en-US" b="1">
                <a:solidFill>
                  <a:srgbClr val="FFFFFF"/>
                </a:solidFill>
                <a:cs typeface="Arial" charset="0"/>
              </a:rPr>
              <a:t>Text in </a:t>
            </a:r>
          </a:p>
          <a:p>
            <a:pPr algn="ctr" fontAlgn="base">
              <a:spcBef>
                <a:spcPct val="0"/>
              </a:spcBef>
              <a:spcAft>
                <a:spcPct val="0"/>
              </a:spcAft>
            </a:pPr>
            <a:r>
              <a:rPr lang="en-US" b="1">
                <a:solidFill>
                  <a:srgbClr val="FFFFFF"/>
                </a:solidFill>
                <a:cs typeface="Arial" charset="0"/>
              </a:rPr>
              <a:t>here</a:t>
            </a:r>
          </a:p>
        </p:txBody>
      </p:sp>
      <p:sp>
        <p:nvSpPr>
          <p:cNvPr id="50185" name="AutoShape 18"/>
          <p:cNvSpPr>
            <a:spLocks noChangeArrowheads="1"/>
          </p:cNvSpPr>
          <p:nvPr/>
        </p:nvSpPr>
        <p:spPr bwMode="ltGray">
          <a:xfrm>
            <a:off x="2665709" y="5393387"/>
            <a:ext cx="6788258" cy="989234"/>
          </a:xfrm>
          <a:prstGeom prst="roundRect">
            <a:avLst>
              <a:gd name="adj" fmla="val 16667"/>
            </a:avLst>
          </a:prstGeom>
          <a:noFill/>
          <a:ln w="57150" algn="ctr">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grpSp>
        <p:nvGrpSpPr>
          <p:cNvPr id="50186" name="Group 22"/>
          <p:cNvGrpSpPr>
            <a:grpSpLocks/>
          </p:cNvGrpSpPr>
          <p:nvPr/>
        </p:nvGrpSpPr>
        <p:grpSpPr bwMode="auto">
          <a:xfrm>
            <a:off x="406400" y="2650177"/>
            <a:ext cx="3759200" cy="1322388"/>
            <a:chOff x="4320" y="1152"/>
            <a:chExt cx="414" cy="402"/>
          </a:xfrm>
        </p:grpSpPr>
        <p:sp>
          <p:nvSpPr>
            <p:cNvPr id="69655" name="AutoShape 23"/>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fontAlgn="base">
                <a:spcBef>
                  <a:spcPct val="0"/>
                </a:spcBef>
                <a:spcAft>
                  <a:spcPct val="0"/>
                </a:spcAft>
                <a:defRPr/>
              </a:pPr>
              <a:endParaRPr lang="en-US" sz="2800">
                <a:solidFill>
                  <a:srgbClr val="090A02"/>
                </a:solidFill>
                <a:latin typeface="Times New Roman" pitchFamily="18" charset="0"/>
              </a:endParaRPr>
            </a:p>
          </p:txBody>
        </p:sp>
        <p:sp>
          <p:nvSpPr>
            <p:cNvPr id="69656" name="Freeform 24"/>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defRPr/>
              </a:pPr>
              <a:endParaRPr lang="en-US" sz="2800">
                <a:solidFill>
                  <a:srgbClr val="090A02"/>
                </a:solidFill>
                <a:latin typeface="Times New Roman" pitchFamily="18" charset="0"/>
              </a:endParaRPr>
            </a:p>
          </p:txBody>
        </p:sp>
      </p:grpSp>
      <p:grpSp>
        <p:nvGrpSpPr>
          <p:cNvPr id="50187" name="Group 28"/>
          <p:cNvGrpSpPr>
            <a:grpSpLocks/>
          </p:cNvGrpSpPr>
          <p:nvPr/>
        </p:nvGrpSpPr>
        <p:grpSpPr bwMode="auto">
          <a:xfrm>
            <a:off x="8229600" y="2650177"/>
            <a:ext cx="3759200" cy="1322388"/>
            <a:chOff x="4320" y="1152"/>
            <a:chExt cx="414" cy="402"/>
          </a:xfrm>
        </p:grpSpPr>
        <p:sp>
          <p:nvSpPr>
            <p:cNvPr id="69661" name="AutoShape 29"/>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fontAlgn="base">
                <a:spcBef>
                  <a:spcPct val="0"/>
                </a:spcBef>
                <a:spcAft>
                  <a:spcPct val="0"/>
                </a:spcAft>
                <a:defRPr/>
              </a:pPr>
              <a:endParaRPr lang="en-US" sz="2800">
                <a:solidFill>
                  <a:srgbClr val="090A02"/>
                </a:solidFill>
                <a:latin typeface="Times New Roman" pitchFamily="18" charset="0"/>
              </a:endParaRPr>
            </a:p>
          </p:txBody>
        </p:sp>
        <p:sp>
          <p:nvSpPr>
            <p:cNvPr id="69662" name="Freeform 30"/>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defRPr/>
              </a:pPr>
              <a:endParaRPr lang="en-US" sz="2800">
                <a:solidFill>
                  <a:srgbClr val="090A02"/>
                </a:solidFill>
                <a:latin typeface="Times New Roman" pitchFamily="18" charset="0"/>
              </a:endParaRPr>
            </a:p>
          </p:txBody>
        </p:sp>
      </p:grpSp>
      <p:sp>
        <p:nvSpPr>
          <p:cNvPr id="50188" name="Freeform 31"/>
          <p:cNvSpPr>
            <a:spLocks/>
          </p:cNvSpPr>
          <p:nvPr/>
        </p:nvSpPr>
        <p:spPr bwMode="gray">
          <a:xfrm>
            <a:off x="3360862" y="3828217"/>
            <a:ext cx="2533651" cy="1376363"/>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50189" name="Rectangle 41"/>
          <p:cNvSpPr>
            <a:spLocks noChangeArrowheads="1"/>
          </p:cNvSpPr>
          <p:nvPr/>
        </p:nvSpPr>
        <p:spPr bwMode="auto">
          <a:xfrm>
            <a:off x="1117601" y="2721178"/>
            <a:ext cx="1984806" cy="107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fontAlgn="base">
              <a:spcBef>
                <a:spcPct val="0"/>
              </a:spcBef>
              <a:spcAft>
                <a:spcPct val="0"/>
              </a:spcAft>
            </a:pPr>
            <a:r>
              <a:rPr lang="vi-VN" sz="3200" b="1" dirty="0">
                <a:solidFill>
                  <a:srgbClr val="090A02"/>
                </a:solidFill>
                <a:latin typeface="Times New Roman" pitchFamily="18" charset="0"/>
              </a:rPr>
              <a:t>Yêu thiên </a:t>
            </a:r>
            <a:endParaRPr lang="en-US" sz="3200" b="1" dirty="0">
              <a:solidFill>
                <a:srgbClr val="090A02"/>
              </a:solidFill>
              <a:latin typeface="Times New Roman" pitchFamily="18" charset="0"/>
            </a:endParaRPr>
          </a:p>
          <a:p>
            <a:pPr fontAlgn="base">
              <a:spcBef>
                <a:spcPct val="0"/>
              </a:spcBef>
              <a:spcAft>
                <a:spcPct val="0"/>
              </a:spcAft>
            </a:pPr>
            <a:r>
              <a:rPr lang="en-US" sz="3200" b="1" dirty="0">
                <a:solidFill>
                  <a:srgbClr val="090A02"/>
                </a:solidFill>
                <a:latin typeface="Times New Roman" pitchFamily="18" charset="0"/>
              </a:rPr>
              <a:t>   </a:t>
            </a:r>
            <a:r>
              <a:rPr lang="vi-VN" sz="3200" b="1" dirty="0">
                <a:solidFill>
                  <a:srgbClr val="090A02"/>
                </a:solidFill>
                <a:latin typeface="Times New Roman" pitchFamily="18" charset="0"/>
              </a:rPr>
              <a:t>nhiên</a:t>
            </a:r>
            <a:r>
              <a:rPr lang="en-US" sz="3200" b="1" dirty="0">
                <a:solidFill>
                  <a:srgbClr val="090A02"/>
                </a:solidFill>
                <a:latin typeface="Times New Roman" pitchFamily="18" charset="0"/>
              </a:rPr>
              <a:t> </a:t>
            </a:r>
          </a:p>
        </p:txBody>
      </p:sp>
      <p:sp>
        <p:nvSpPr>
          <p:cNvPr id="50190" name="Rectangle 43"/>
          <p:cNvSpPr>
            <a:spLocks noChangeArrowheads="1"/>
          </p:cNvSpPr>
          <p:nvPr/>
        </p:nvSpPr>
        <p:spPr bwMode="auto">
          <a:xfrm>
            <a:off x="8671253" y="2862899"/>
            <a:ext cx="2941799" cy="954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fontAlgn="base">
              <a:spcBef>
                <a:spcPct val="0"/>
              </a:spcBef>
              <a:spcAft>
                <a:spcPct val="0"/>
              </a:spcAft>
            </a:pPr>
            <a:r>
              <a:rPr lang="vi-VN" sz="2800" b="1" dirty="0">
                <a:solidFill>
                  <a:srgbClr val="090A02"/>
                </a:solidFill>
                <a:latin typeface="Times New Roman" pitchFamily="18" charset="0"/>
              </a:rPr>
              <a:t>Tấm lòng ưu</a:t>
            </a:r>
            <a:r>
              <a:rPr lang="en-US" sz="2800" b="1" dirty="0">
                <a:solidFill>
                  <a:srgbClr val="090A02"/>
                </a:solidFill>
                <a:latin typeface="Times New Roman" pitchFamily="18" charset="0"/>
              </a:rPr>
              <a:t> </a:t>
            </a:r>
            <a:r>
              <a:rPr lang="vi-VN" sz="2800" b="1" dirty="0">
                <a:solidFill>
                  <a:srgbClr val="090A02"/>
                </a:solidFill>
                <a:latin typeface="Times New Roman" pitchFamily="18" charset="0"/>
              </a:rPr>
              <a:t>ái </a:t>
            </a:r>
            <a:endParaRPr lang="en-US" sz="2800" b="1" dirty="0">
              <a:solidFill>
                <a:srgbClr val="090A02"/>
              </a:solidFill>
              <a:latin typeface="Times New Roman" pitchFamily="18" charset="0"/>
            </a:endParaRPr>
          </a:p>
          <a:p>
            <a:pPr fontAlgn="base">
              <a:spcBef>
                <a:spcPct val="0"/>
              </a:spcBef>
              <a:spcAft>
                <a:spcPct val="0"/>
              </a:spcAft>
            </a:pPr>
            <a:r>
              <a:rPr lang="vi-VN" sz="2800" b="1" dirty="0">
                <a:solidFill>
                  <a:srgbClr val="090A02"/>
                </a:solidFill>
                <a:latin typeface="Times New Roman" pitchFamily="18" charset="0"/>
              </a:rPr>
              <a:t>với dân, với nước</a:t>
            </a:r>
            <a:r>
              <a:rPr lang="en-US" sz="2800" dirty="0">
                <a:solidFill>
                  <a:srgbClr val="090A02"/>
                </a:solidFill>
                <a:latin typeface="Times New Roman" pitchFamily="18" charset="0"/>
              </a:rPr>
              <a:t> </a:t>
            </a:r>
          </a:p>
        </p:txBody>
      </p:sp>
      <p:sp>
        <p:nvSpPr>
          <p:cNvPr id="50191" name="Rectangle 44"/>
          <p:cNvSpPr>
            <a:spLocks noChangeArrowheads="1"/>
          </p:cNvSpPr>
          <p:nvPr/>
        </p:nvSpPr>
        <p:spPr bwMode="auto">
          <a:xfrm>
            <a:off x="3352808" y="5621985"/>
            <a:ext cx="5083411" cy="58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fontAlgn="base">
              <a:spcBef>
                <a:spcPct val="0"/>
              </a:spcBef>
              <a:spcAft>
                <a:spcPct val="0"/>
              </a:spcAft>
            </a:pPr>
            <a:r>
              <a:rPr lang="vi-VN" sz="3200" b="1" i="1" dirty="0">
                <a:solidFill>
                  <a:srgbClr val="090A02"/>
                </a:solidFill>
                <a:latin typeface="Times New Roman" pitchFamily="18" charset="0"/>
              </a:rPr>
              <a:t>Vẻ đẹp tâm hồn Nguyễn Trãi</a:t>
            </a:r>
            <a:endParaRPr lang="en-US" sz="3200" b="1" i="1" dirty="0">
              <a:solidFill>
                <a:srgbClr val="090A02"/>
              </a:solidFill>
              <a:latin typeface="Times New Roman" pitchFamily="18" charset="0"/>
            </a:endParaRPr>
          </a:p>
        </p:txBody>
      </p:sp>
      <p:sp>
        <p:nvSpPr>
          <p:cNvPr id="25" name="Rectangle 2">
            <a:extLst>
              <a:ext uri="{FF2B5EF4-FFF2-40B4-BE49-F238E27FC236}">
                <a16:creationId xmlns:a16="http://schemas.microsoft.com/office/drawing/2014/main" id="{D59D00CA-066C-644A-9D50-589E94C23A52}"/>
              </a:ext>
            </a:extLst>
          </p:cNvPr>
          <p:cNvSpPr txBox="1">
            <a:spLocks noChangeArrowheads="1"/>
          </p:cNvSpPr>
          <p:nvPr/>
        </p:nvSpPr>
        <p:spPr bwMode="gray">
          <a:xfrm>
            <a:off x="406401" y="845688"/>
            <a:ext cx="86360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ctr" anchorCtr="0" compatLnSpc="1">
            <a:prstTxWarp prst="textNoShape">
              <a:avLst/>
            </a:prstTxWarp>
          </a:bodyPr>
          <a:lstStyle>
            <a:lvl1pPr algn="l" rtl="0" eaLnBrk="0" fontAlgn="base" hangingPunct="0">
              <a:spcBef>
                <a:spcPct val="0"/>
              </a:spcBef>
              <a:spcAft>
                <a:spcPct val="0"/>
              </a:spcAft>
              <a:defRPr sz="4400" b="1">
                <a:solidFill>
                  <a:srgbClr val="FFFFFF"/>
                </a:solidFill>
                <a:latin typeface="+mj-lt"/>
                <a:ea typeface="+mj-ea"/>
                <a:cs typeface="+mj-cs"/>
              </a:defRPr>
            </a:lvl1pPr>
            <a:lvl2pPr algn="l" rtl="0" eaLnBrk="0" fontAlgn="base" hangingPunct="0">
              <a:spcBef>
                <a:spcPct val="0"/>
              </a:spcBef>
              <a:spcAft>
                <a:spcPct val="0"/>
              </a:spcAft>
              <a:defRPr sz="4400" b="1">
                <a:solidFill>
                  <a:srgbClr val="FFFFFF"/>
                </a:solidFill>
                <a:latin typeface="Arial" charset="0"/>
              </a:defRPr>
            </a:lvl2pPr>
            <a:lvl3pPr algn="l" rtl="0" eaLnBrk="0" fontAlgn="base" hangingPunct="0">
              <a:spcBef>
                <a:spcPct val="0"/>
              </a:spcBef>
              <a:spcAft>
                <a:spcPct val="0"/>
              </a:spcAft>
              <a:defRPr sz="4400" b="1">
                <a:solidFill>
                  <a:srgbClr val="FFFFFF"/>
                </a:solidFill>
                <a:latin typeface="Arial" charset="0"/>
              </a:defRPr>
            </a:lvl3pPr>
            <a:lvl4pPr algn="l" rtl="0" eaLnBrk="0" fontAlgn="base" hangingPunct="0">
              <a:spcBef>
                <a:spcPct val="0"/>
              </a:spcBef>
              <a:spcAft>
                <a:spcPct val="0"/>
              </a:spcAft>
              <a:defRPr sz="4400" b="1">
                <a:solidFill>
                  <a:srgbClr val="FFFFFF"/>
                </a:solidFill>
                <a:latin typeface="Arial" charset="0"/>
              </a:defRPr>
            </a:lvl4pPr>
            <a:lvl5pPr algn="l" rtl="0" eaLnBrk="0" fontAlgn="base" hangingPunct="0">
              <a:spcBef>
                <a:spcPct val="0"/>
              </a:spcBef>
              <a:spcAft>
                <a:spcPct val="0"/>
              </a:spcAft>
              <a:defRPr sz="4400" b="1">
                <a:solidFill>
                  <a:srgbClr val="FFFFFF"/>
                </a:solidFill>
                <a:latin typeface="Arial" charset="0"/>
              </a:defRPr>
            </a:lvl5pPr>
            <a:lvl6pPr marL="457120" algn="l" rtl="0" fontAlgn="base">
              <a:spcBef>
                <a:spcPct val="0"/>
              </a:spcBef>
              <a:spcAft>
                <a:spcPct val="0"/>
              </a:spcAft>
              <a:defRPr sz="4400" b="1">
                <a:solidFill>
                  <a:srgbClr val="FFFFFF"/>
                </a:solidFill>
                <a:latin typeface="Arial" charset="0"/>
              </a:defRPr>
            </a:lvl6pPr>
            <a:lvl7pPr marL="914239" algn="l" rtl="0" fontAlgn="base">
              <a:spcBef>
                <a:spcPct val="0"/>
              </a:spcBef>
              <a:spcAft>
                <a:spcPct val="0"/>
              </a:spcAft>
              <a:defRPr sz="4400" b="1">
                <a:solidFill>
                  <a:srgbClr val="FFFFFF"/>
                </a:solidFill>
                <a:latin typeface="Arial" charset="0"/>
              </a:defRPr>
            </a:lvl7pPr>
            <a:lvl8pPr marL="1371359" algn="l" rtl="0" fontAlgn="base">
              <a:spcBef>
                <a:spcPct val="0"/>
              </a:spcBef>
              <a:spcAft>
                <a:spcPct val="0"/>
              </a:spcAft>
              <a:defRPr sz="4400" b="1">
                <a:solidFill>
                  <a:srgbClr val="FFFFFF"/>
                </a:solidFill>
                <a:latin typeface="Arial" charset="0"/>
              </a:defRPr>
            </a:lvl8pPr>
            <a:lvl9pPr marL="1828478" algn="l" rtl="0" fontAlgn="base">
              <a:spcBef>
                <a:spcPct val="0"/>
              </a:spcBef>
              <a:spcAft>
                <a:spcPct val="0"/>
              </a:spcAft>
              <a:defRPr sz="4400" b="1">
                <a:solidFill>
                  <a:srgbClr val="FFFFFF"/>
                </a:solidFill>
                <a:latin typeface="Arial" charset="0"/>
              </a:defRPr>
            </a:lvl9pPr>
          </a:lstStyle>
          <a:p>
            <a:pPr eaLnBrk="1" hangingPunct="1"/>
            <a:r>
              <a:rPr lang="en-US" sz="3200" kern="0">
                <a:solidFill>
                  <a:schemeClr val="tx2"/>
                </a:solidFill>
                <a:latin typeface="Calibri" panose="020F0502020204030204" pitchFamily="34" charset="0"/>
                <a:cs typeface="Calibri" panose="020F0502020204030204" pitchFamily="34" charset="0"/>
              </a:rPr>
              <a:t>3</a:t>
            </a:r>
            <a:r>
              <a:rPr lang="vi-VN" sz="3200" kern="0">
                <a:solidFill>
                  <a:schemeClr val="tx2"/>
                </a:solidFill>
                <a:latin typeface="Calibri" panose="020F0502020204030204" pitchFamily="34" charset="0"/>
                <a:cs typeface="Calibri" panose="020F0502020204030204" pitchFamily="34" charset="0"/>
              </a:rPr>
              <a:t>. Vẻ đẹp tâm hồn Nguyễn Trãi</a:t>
            </a:r>
            <a:endParaRPr lang="en-US" sz="3200" kern="0" dirty="0">
              <a:solidFill>
                <a:schemeClr val="tx2"/>
              </a:solidFill>
              <a:latin typeface="Calibri" panose="020F0502020204030204" pitchFamily="34" charset="0"/>
              <a:cs typeface="Calibri" panose="020F0502020204030204" pitchFamily="34" charset="0"/>
            </a:endParaRPr>
          </a:p>
        </p:txBody>
      </p:sp>
      <p:sp>
        <p:nvSpPr>
          <p:cNvPr id="26" name="文本框 5">
            <a:extLst>
              <a:ext uri="{FF2B5EF4-FFF2-40B4-BE49-F238E27FC236}">
                <a16:creationId xmlns:a16="http://schemas.microsoft.com/office/drawing/2014/main" id="{CE5B708A-913C-F043-BCAB-9C36640B7D7F}"/>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rPr>
              <a:t>II. ĐỌC – HIỂU VĂN BẢN</a:t>
            </a:r>
            <a:endParaRPr lang="zh-CN" altLang="en-US" sz="28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endParaRPr>
          </a:p>
        </p:txBody>
      </p:sp>
    </p:spTree>
    <p:extLst>
      <p:ext uri="{BB962C8B-B14F-4D97-AF65-F5344CB8AC3E}">
        <p14:creationId xmlns:p14="http://schemas.microsoft.com/office/powerpoint/2010/main" val="163098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186"/>
                                        </p:tgtEl>
                                        <p:attrNameLst>
                                          <p:attrName>style.visibility</p:attrName>
                                        </p:attrNameLst>
                                      </p:cBhvr>
                                      <p:to>
                                        <p:strVal val="visible"/>
                                      </p:to>
                                    </p:set>
                                    <p:animEffect transition="in" filter="wipe(down)">
                                      <p:cBhvr>
                                        <p:cTn id="7" dur="500"/>
                                        <p:tgtEl>
                                          <p:spTgt spid="501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0189"/>
                                        </p:tgtEl>
                                        <p:attrNameLst>
                                          <p:attrName>style.visibility</p:attrName>
                                        </p:attrNameLst>
                                      </p:cBhvr>
                                      <p:to>
                                        <p:strVal val="visible"/>
                                      </p:to>
                                    </p:set>
                                    <p:animEffect transition="in" filter="wipe(down)">
                                      <p:cBhvr>
                                        <p:cTn id="12" dur="500"/>
                                        <p:tgtEl>
                                          <p:spTgt spid="501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182"/>
                                        </p:tgtEl>
                                        <p:attrNameLst>
                                          <p:attrName>style.visibility</p:attrName>
                                        </p:attrNameLst>
                                      </p:cBhvr>
                                      <p:to>
                                        <p:strVal val="visible"/>
                                      </p:to>
                                    </p:set>
                                    <p:animEffect transition="in" filter="wipe(down)">
                                      <p:cBhvr>
                                        <p:cTn id="17" dur="500"/>
                                        <p:tgtEl>
                                          <p:spTgt spid="5018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0183"/>
                                        </p:tgtEl>
                                        <p:attrNameLst>
                                          <p:attrName>style.visibility</p:attrName>
                                        </p:attrNameLst>
                                      </p:cBhvr>
                                      <p:to>
                                        <p:strVal val="visible"/>
                                      </p:to>
                                    </p:set>
                                    <p:animEffect transition="in" filter="wipe(down)">
                                      <p:cBhvr>
                                        <p:cTn id="22" dur="500"/>
                                        <p:tgtEl>
                                          <p:spTgt spid="501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0187"/>
                                        </p:tgtEl>
                                        <p:attrNameLst>
                                          <p:attrName>style.visibility</p:attrName>
                                        </p:attrNameLst>
                                      </p:cBhvr>
                                      <p:to>
                                        <p:strVal val="visible"/>
                                      </p:to>
                                    </p:set>
                                    <p:animEffect transition="in" filter="wipe(down)">
                                      <p:cBhvr>
                                        <p:cTn id="27" dur="500"/>
                                        <p:tgtEl>
                                          <p:spTgt spid="5018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0190"/>
                                        </p:tgtEl>
                                        <p:attrNameLst>
                                          <p:attrName>style.visibility</p:attrName>
                                        </p:attrNameLst>
                                      </p:cBhvr>
                                      <p:to>
                                        <p:strVal val="visible"/>
                                      </p:to>
                                    </p:set>
                                    <p:animEffect transition="in" filter="wipe(down)">
                                      <p:cBhvr>
                                        <p:cTn id="32" dur="500"/>
                                        <p:tgtEl>
                                          <p:spTgt spid="5019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0188"/>
                                        </p:tgtEl>
                                        <p:attrNameLst>
                                          <p:attrName>style.visibility</p:attrName>
                                        </p:attrNameLst>
                                      </p:cBhvr>
                                      <p:to>
                                        <p:strVal val="visible"/>
                                      </p:to>
                                    </p:set>
                                    <p:animEffect transition="in" filter="wipe(down)">
                                      <p:cBhvr>
                                        <p:cTn id="37" dur="500"/>
                                        <p:tgtEl>
                                          <p:spTgt spid="5018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0180"/>
                                        </p:tgtEl>
                                        <p:attrNameLst>
                                          <p:attrName>style.visibility</p:attrName>
                                        </p:attrNameLst>
                                      </p:cBhvr>
                                      <p:to>
                                        <p:strVal val="visible"/>
                                      </p:to>
                                    </p:set>
                                    <p:animEffect transition="in" filter="wipe(down)">
                                      <p:cBhvr>
                                        <p:cTn id="42" dur="500"/>
                                        <p:tgtEl>
                                          <p:spTgt spid="5018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0181"/>
                                        </p:tgtEl>
                                        <p:attrNameLst>
                                          <p:attrName>style.visibility</p:attrName>
                                        </p:attrNameLst>
                                      </p:cBhvr>
                                      <p:to>
                                        <p:strVal val="visible"/>
                                      </p:to>
                                    </p:set>
                                    <p:animEffect transition="in" filter="wipe(down)">
                                      <p:cBhvr>
                                        <p:cTn id="47" dur="500"/>
                                        <p:tgtEl>
                                          <p:spTgt spid="5018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0185"/>
                                        </p:tgtEl>
                                        <p:attrNameLst>
                                          <p:attrName>style.visibility</p:attrName>
                                        </p:attrNameLst>
                                      </p:cBhvr>
                                      <p:to>
                                        <p:strVal val="visible"/>
                                      </p:to>
                                    </p:set>
                                    <p:animEffect transition="in" filter="wipe(down)">
                                      <p:cBhvr>
                                        <p:cTn id="52" dur="500"/>
                                        <p:tgtEl>
                                          <p:spTgt spid="5018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0191"/>
                                        </p:tgtEl>
                                        <p:attrNameLst>
                                          <p:attrName>style.visibility</p:attrName>
                                        </p:attrNameLst>
                                      </p:cBhvr>
                                      <p:to>
                                        <p:strVal val="visible"/>
                                      </p:to>
                                    </p:set>
                                    <p:animEffect transition="in" filter="wipe(down)">
                                      <p:cBhvr>
                                        <p:cTn id="57" dur="500"/>
                                        <p:tgtEl>
                                          <p:spTgt spid="50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P spid="50181" grpId="0" animBg="1"/>
      <p:bldP spid="50183" grpId="0"/>
      <p:bldP spid="50185" grpId="0" animBg="1"/>
      <p:bldP spid="50188" grpId="0" animBg="1"/>
      <p:bldP spid="50189" grpId="0"/>
      <p:bldP spid="50190" grpId="0"/>
      <p:bldP spid="5019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AutoShape 3"/>
          <p:cNvSpPr>
            <a:spLocks noChangeArrowheads="1"/>
          </p:cNvSpPr>
          <p:nvPr/>
        </p:nvSpPr>
        <p:spPr bwMode="gray">
          <a:xfrm>
            <a:off x="7112000" y="2133600"/>
            <a:ext cx="4572000" cy="4114800"/>
          </a:xfrm>
          <a:prstGeom prst="roundRect">
            <a:avLst>
              <a:gd name="adj" fmla="val 8014"/>
            </a:avLst>
          </a:prstGeom>
          <a:solidFill>
            <a:srgbClr val="F8F8F8"/>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00000"/>
              </a:solidFill>
              <a:latin typeface="Times New Roman" pitchFamily="18" charset="0"/>
            </a:endParaRPr>
          </a:p>
        </p:txBody>
      </p:sp>
      <p:grpSp>
        <p:nvGrpSpPr>
          <p:cNvPr id="51204" name="Group 4"/>
          <p:cNvGrpSpPr>
            <a:grpSpLocks/>
          </p:cNvGrpSpPr>
          <p:nvPr/>
        </p:nvGrpSpPr>
        <p:grpSpPr bwMode="auto">
          <a:xfrm>
            <a:off x="675575" y="1447809"/>
            <a:ext cx="4469698" cy="466725"/>
            <a:chOff x="752" y="1413"/>
            <a:chExt cx="1321" cy="294"/>
          </a:xfrm>
        </p:grpSpPr>
        <p:sp>
          <p:nvSpPr>
            <p:cNvPr id="76805" name="AutoShape 5"/>
            <p:cNvSpPr>
              <a:spLocks noChangeArrowheads="1"/>
            </p:cNvSpPr>
            <p:nvPr/>
          </p:nvSpPr>
          <p:spPr bwMode="gray">
            <a:xfrm>
              <a:off x="752" y="1413"/>
              <a:ext cx="1321" cy="294"/>
            </a:xfrm>
            <a:prstGeom prst="roundRect">
              <a:avLst>
                <a:gd name="adj" fmla="val 50000"/>
              </a:avLst>
            </a:prstGeom>
            <a:gradFill rotWithShape="1">
              <a:gsLst>
                <a:gs pos="0">
                  <a:schemeClr val="accent2">
                    <a:gamma/>
                    <a:shade val="79216"/>
                    <a:invGamma/>
                  </a:schemeClr>
                </a:gs>
                <a:gs pos="50000">
                  <a:schemeClr val="accent2"/>
                </a:gs>
                <a:gs pos="100000">
                  <a:schemeClr val="accent2">
                    <a:gamma/>
                    <a:shade val="79216"/>
                    <a:invGamma/>
                  </a:schemeClr>
                </a:gs>
              </a:gsLst>
              <a:lin ang="0" scaled="1"/>
            </a:gradFill>
            <a:ln>
              <a:noFill/>
            </a:ln>
            <a:effectLst>
              <a:outerShdw dist="53882" dir="2700000" algn="ctr" rotWithShape="0">
                <a:srgbClr val="292929">
                  <a:alpha val="50000"/>
                </a:srgbClr>
              </a:outerShdw>
            </a:effectLst>
            <a:extLst>
              <a:ext uri="{91240B29-F687-4F45-9708-019B960494DF}">
                <a14:hiddenLine xmlns:a14="http://schemas.microsoft.com/office/drawing/2010/main" w="12700">
                  <a:solidFill>
                    <a:srgbClr val="659A1E"/>
                  </a:solidFill>
                  <a:round/>
                  <a:headEnd/>
                  <a:tailEnd/>
                </a14:hiddenLine>
              </a:ext>
            </a:extLst>
          </p:spPr>
          <p:txBody>
            <a:bodyPr wrap="none" anchor="ctr"/>
            <a:lstStyle/>
            <a:p>
              <a:pPr fontAlgn="base">
                <a:spcBef>
                  <a:spcPct val="0"/>
                </a:spcBef>
                <a:spcAft>
                  <a:spcPct val="0"/>
                </a:spcAft>
                <a:defRPr/>
              </a:pPr>
              <a:endParaRPr lang="en-US" sz="2800">
                <a:solidFill>
                  <a:srgbClr val="090A02"/>
                </a:solidFill>
                <a:latin typeface="Times New Roman" pitchFamily="18" charset="0"/>
              </a:endParaRPr>
            </a:p>
          </p:txBody>
        </p:sp>
        <p:sp>
          <p:nvSpPr>
            <p:cNvPr id="76806" name="AutoShape 6"/>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800">
                <a:solidFill>
                  <a:srgbClr val="090A02"/>
                </a:solidFill>
                <a:latin typeface="Times New Roman" pitchFamily="18" charset="0"/>
              </a:endParaRPr>
            </a:p>
          </p:txBody>
        </p:sp>
        <p:sp>
          <p:nvSpPr>
            <p:cNvPr id="76807" name="AutoShape 7"/>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800">
                <a:solidFill>
                  <a:srgbClr val="090A02"/>
                </a:solidFill>
                <a:latin typeface="Times New Roman" pitchFamily="18" charset="0"/>
              </a:endParaRPr>
            </a:p>
          </p:txBody>
        </p:sp>
      </p:grpSp>
      <p:grpSp>
        <p:nvGrpSpPr>
          <p:cNvPr id="51205" name="Group 8"/>
          <p:cNvGrpSpPr>
            <a:grpSpLocks/>
          </p:cNvGrpSpPr>
          <p:nvPr/>
        </p:nvGrpSpPr>
        <p:grpSpPr bwMode="auto">
          <a:xfrm>
            <a:off x="7112000" y="1447809"/>
            <a:ext cx="4368800" cy="466725"/>
            <a:chOff x="3623" y="1413"/>
            <a:chExt cx="1321" cy="294"/>
          </a:xfrm>
        </p:grpSpPr>
        <p:sp>
          <p:nvSpPr>
            <p:cNvPr id="76809" name="AutoShape 9"/>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headEnd/>
              <a:tailEnd/>
            </a:ln>
            <a:effectLst>
              <a:outerShdw dist="53882" dir="2700000" algn="ctr" rotWithShape="0">
                <a:srgbClr val="292929">
                  <a:alpha val="50000"/>
                </a:srgbClr>
              </a:outerShdw>
            </a:effectLst>
          </p:spPr>
          <p:txBody>
            <a:bodyPr wrap="none" anchor="ctr"/>
            <a:lstStyle/>
            <a:p>
              <a:pPr fontAlgn="base">
                <a:spcBef>
                  <a:spcPct val="0"/>
                </a:spcBef>
                <a:spcAft>
                  <a:spcPct val="0"/>
                </a:spcAft>
                <a:defRPr/>
              </a:pPr>
              <a:endParaRPr lang="en-US" sz="2800">
                <a:solidFill>
                  <a:srgbClr val="090A02"/>
                </a:solidFill>
                <a:latin typeface="Times New Roman" pitchFamily="18" charset="0"/>
              </a:endParaRPr>
            </a:p>
          </p:txBody>
        </p:sp>
        <p:sp>
          <p:nvSpPr>
            <p:cNvPr id="76810" name="AutoShape 10"/>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800">
                <a:solidFill>
                  <a:srgbClr val="090A02"/>
                </a:solidFill>
                <a:latin typeface="Times New Roman" pitchFamily="18" charset="0"/>
              </a:endParaRPr>
            </a:p>
          </p:txBody>
        </p:sp>
        <p:sp>
          <p:nvSpPr>
            <p:cNvPr id="76811" name="AutoShape 11"/>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800">
                <a:solidFill>
                  <a:srgbClr val="090A02"/>
                </a:solidFill>
                <a:latin typeface="Times New Roman" pitchFamily="18" charset="0"/>
              </a:endParaRPr>
            </a:p>
          </p:txBody>
        </p:sp>
      </p:grpSp>
      <p:sp>
        <p:nvSpPr>
          <p:cNvPr id="51206" name="AutoShape 12"/>
          <p:cNvSpPr>
            <a:spLocks noChangeArrowheads="1"/>
          </p:cNvSpPr>
          <p:nvPr/>
        </p:nvSpPr>
        <p:spPr bwMode="gray">
          <a:xfrm>
            <a:off x="609600" y="2133600"/>
            <a:ext cx="4572000" cy="4114800"/>
          </a:xfrm>
          <a:prstGeom prst="roundRect">
            <a:avLst>
              <a:gd name="adj" fmla="val 8014"/>
            </a:avLst>
          </a:prstGeom>
          <a:solidFill>
            <a:srgbClr val="F8F8F8"/>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fontAlgn="base">
              <a:spcBef>
                <a:spcPct val="0"/>
              </a:spcBef>
              <a:spcAft>
                <a:spcPct val="0"/>
              </a:spcAft>
            </a:pPr>
            <a:endParaRPr lang="en-US" sz="2600" b="1">
              <a:solidFill>
                <a:srgbClr val="000000"/>
              </a:solidFill>
              <a:latin typeface="Times New Roman" pitchFamily="18" charset="0"/>
            </a:endParaRPr>
          </a:p>
        </p:txBody>
      </p:sp>
      <p:sp>
        <p:nvSpPr>
          <p:cNvPr id="76813" name="AutoShape 13"/>
          <p:cNvSpPr>
            <a:spLocks noChangeArrowheads="1"/>
          </p:cNvSpPr>
          <p:nvPr/>
        </p:nvSpPr>
        <p:spPr bwMode="blackGray">
          <a:xfrm rot="10806395" flipH="1" flipV="1">
            <a:off x="5181603" y="2895600"/>
            <a:ext cx="1928284" cy="755650"/>
          </a:xfrm>
          <a:prstGeom prst="rightArrow">
            <a:avLst>
              <a:gd name="adj1" fmla="val 46509"/>
              <a:gd name="adj2" fmla="val 42052"/>
            </a:avLst>
          </a:prstGeom>
          <a:gradFill rotWithShape="1">
            <a:gsLst>
              <a:gs pos="0">
                <a:schemeClr val="accent2">
                  <a:gamma/>
                  <a:tint val="0"/>
                  <a:invGamma/>
                  <a:alpha val="0"/>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defRPr/>
            </a:pPr>
            <a:endParaRPr lang="en-US" sz="2800">
              <a:solidFill>
                <a:srgbClr val="090A02"/>
              </a:solidFill>
              <a:latin typeface="Times New Roman" pitchFamily="18" charset="0"/>
            </a:endParaRPr>
          </a:p>
        </p:txBody>
      </p:sp>
      <p:sp>
        <p:nvSpPr>
          <p:cNvPr id="76814" name="AutoShape 14"/>
          <p:cNvSpPr>
            <a:spLocks noChangeArrowheads="1"/>
          </p:cNvSpPr>
          <p:nvPr/>
        </p:nvSpPr>
        <p:spPr bwMode="blackGray">
          <a:xfrm rot="10793605" flipV="1">
            <a:off x="5181600" y="3810000"/>
            <a:ext cx="1930400" cy="755650"/>
          </a:xfrm>
          <a:prstGeom prst="rightArrow">
            <a:avLst>
              <a:gd name="adj1" fmla="val 46509"/>
              <a:gd name="adj2" fmla="val 42098"/>
            </a:avLst>
          </a:prstGeom>
          <a:gradFill rotWithShape="1">
            <a:gsLst>
              <a:gs pos="0">
                <a:schemeClr val="accent1">
                  <a:gamma/>
                  <a:tint val="0"/>
                  <a:invGamma/>
                  <a:alpha val="0"/>
                </a:schemeClr>
              </a:gs>
              <a:gs pos="100000">
                <a:schemeClr val="accent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defRPr/>
            </a:pPr>
            <a:endParaRPr lang="en-US" sz="2800">
              <a:solidFill>
                <a:srgbClr val="090A02"/>
              </a:solidFill>
              <a:latin typeface="Times New Roman" pitchFamily="18" charset="0"/>
            </a:endParaRPr>
          </a:p>
        </p:txBody>
      </p:sp>
      <p:sp>
        <p:nvSpPr>
          <p:cNvPr id="51209" name="Rectangle 15"/>
          <p:cNvSpPr>
            <a:spLocks noChangeArrowheads="1"/>
          </p:cNvSpPr>
          <p:nvPr/>
        </p:nvSpPr>
        <p:spPr bwMode="auto">
          <a:xfrm>
            <a:off x="786003" y="1385944"/>
            <a:ext cx="4368800" cy="58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lgn="ctr" fontAlgn="base">
              <a:spcBef>
                <a:spcPct val="0"/>
              </a:spcBef>
              <a:spcAft>
                <a:spcPct val="0"/>
              </a:spcAft>
            </a:pPr>
            <a:r>
              <a:rPr lang="vi-VN" sz="3200" b="1" dirty="0">
                <a:solidFill>
                  <a:srgbClr val="FFFFFF"/>
                </a:solidFill>
                <a:latin typeface="Times New Roman" pitchFamily="18" charset="0"/>
              </a:rPr>
              <a:t>1. Nội dung</a:t>
            </a:r>
            <a:endParaRPr lang="en-US" sz="3200" b="1" dirty="0">
              <a:solidFill>
                <a:srgbClr val="FFFFFF"/>
              </a:solidFill>
              <a:latin typeface="Times New Roman" pitchFamily="18" charset="0"/>
            </a:endParaRPr>
          </a:p>
        </p:txBody>
      </p:sp>
      <p:sp>
        <p:nvSpPr>
          <p:cNvPr id="51210" name="Text Box 17"/>
          <p:cNvSpPr txBox="1">
            <a:spLocks noChangeArrowheads="1"/>
          </p:cNvSpPr>
          <p:nvPr/>
        </p:nvSpPr>
        <p:spPr bwMode="auto">
          <a:xfrm>
            <a:off x="8043550" y="1388434"/>
            <a:ext cx="3048000" cy="58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eaLnBrk="0" hangingPunct="0">
              <a:defRPr sz="2800">
                <a:solidFill>
                  <a:srgbClr val="090A02"/>
                </a:solidFill>
                <a:latin typeface="Times New Roman" pitchFamily="18" charset="0"/>
              </a:defRPr>
            </a:lvl1pPr>
            <a:lvl2pPr marL="742950" indent="-285750" eaLnBrk="0" hangingPunct="0">
              <a:defRPr sz="2800">
                <a:solidFill>
                  <a:srgbClr val="090A02"/>
                </a:solidFill>
                <a:latin typeface="Times New Roman" pitchFamily="18" charset="0"/>
              </a:defRPr>
            </a:lvl2pPr>
            <a:lvl3pPr marL="1143000" indent="-228600" eaLnBrk="0" hangingPunct="0">
              <a:defRPr sz="2800">
                <a:solidFill>
                  <a:srgbClr val="090A02"/>
                </a:solidFill>
                <a:latin typeface="Times New Roman" pitchFamily="18" charset="0"/>
              </a:defRPr>
            </a:lvl3pPr>
            <a:lvl4pPr marL="1600200" indent="-228600" eaLnBrk="0" hangingPunct="0">
              <a:defRPr sz="2800">
                <a:solidFill>
                  <a:srgbClr val="090A02"/>
                </a:solidFill>
                <a:latin typeface="Times New Roman" pitchFamily="18" charset="0"/>
              </a:defRPr>
            </a:lvl4pPr>
            <a:lvl5pPr marL="2057400" indent="-228600" eaLnBrk="0" hangingPunct="0">
              <a:defRPr sz="2800">
                <a:solidFill>
                  <a:srgbClr val="090A02"/>
                </a:solidFill>
                <a:latin typeface="Times New Roman" pitchFamily="18" charset="0"/>
              </a:defRPr>
            </a:lvl5pPr>
            <a:lvl6pPr marL="2514600" indent="-228600" eaLnBrk="0" fontAlgn="base" hangingPunct="0">
              <a:spcBef>
                <a:spcPct val="0"/>
              </a:spcBef>
              <a:spcAft>
                <a:spcPct val="0"/>
              </a:spcAft>
              <a:defRPr sz="2800">
                <a:solidFill>
                  <a:srgbClr val="090A02"/>
                </a:solidFill>
                <a:latin typeface="Times New Roman" pitchFamily="18" charset="0"/>
              </a:defRPr>
            </a:lvl6pPr>
            <a:lvl7pPr marL="2971800" indent="-228600" eaLnBrk="0" fontAlgn="base" hangingPunct="0">
              <a:spcBef>
                <a:spcPct val="0"/>
              </a:spcBef>
              <a:spcAft>
                <a:spcPct val="0"/>
              </a:spcAft>
              <a:defRPr sz="2800">
                <a:solidFill>
                  <a:srgbClr val="090A02"/>
                </a:solidFill>
                <a:latin typeface="Times New Roman" pitchFamily="18" charset="0"/>
              </a:defRPr>
            </a:lvl7pPr>
            <a:lvl8pPr marL="3429000" indent="-228600" eaLnBrk="0" fontAlgn="base" hangingPunct="0">
              <a:spcBef>
                <a:spcPct val="0"/>
              </a:spcBef>
              <a:spcAft>
                <a:spcPct val="0"/>
              </a:spcAft>
              <a:defRPr sz="2800">
                <a:solidFill>
                  <a:srgbClr val="090A02"/>
                </a:solidFill>
                <a:latin typeface="Times New Roman" pitchFamily="18" charset="0"/>
              </a:defRPr>
            </a:lvl8pPr>
            <a:lvl9pPr marL="3886200" indent="-228600" eaLnBrk="0" fontAlgn="base" hangingPunct="0">
              <a:spcBef>
                <a:spcPct val="0"/>
              </a:spcBef>
              <a:spcAft>
                <a:spcPct val="0"/>
              </a:spcAft>
              <a:defRPr sz="2800">
                <a:solidFill>
                  <a:srgbClr val="090A02"/>
                </a:solidFill>
                <a:latin typeface="Times New Roman" pitchFamily="18" charset="0"/>
              </a:defRPr>
            </a:lvl9pPr>
          </a:lstStyle>
          <a:p>
            <a:pPr eaLnBrk="1" fontAlgn="base" hangingPunct="1">
              <a:spcBef>
                <a:spcPct val="0"/>
              </a:spcBef>
              <a:spcAft>
                <a:spcPct val="0"/>
              </a:spcAft>
            </a:pPr>
            <a:r>
              <a:rPr lang="en-US" sz="3200" b="1" dirty="0">
                <a:solidFill>
                  <a:srgbClr val="FFFFFF"/>
                </a:solidFill>
              </a:rPr>
              <a:t>2. </a:t>
            </a:r>
            <a:r>
              <a:rPr lang="en-US" sz="3200" b="1" dirty="0" err="1">
                <a:solidFill>
                  <a:srgbClr val="FFFFFF"/>
                </a:solidFill>
              </a:rPr>
              <a:t>Nghê</a:t>
            </a:r>
            <a:r>
              <a:rPr lang="en-US" sz="3200" b="1" dirty="0">
                <a:solidFill>
                  <a:srgbClr val="FFFFFF"/>
                </a:solidFill>
              </a:rPr>
              <a:t>̣ </a:t>
            </a:r>
            <a:r>
              <a:rPr lang="en-US" sz="3200" b="1" dirty="0" err="1">
                <a:solidFill>
                  <a:srgbClr val="FFFFFF"/>
                </a:solidFill>
              </a:rPr>
              <a:t>thuật</a:t>
            </a:r>
            <a:endParaRPr lang="en-US" sz="3200" b="1" dirty="0">
              <a:solidFill>
                <a:srgbClr val="FFFFFF"/>
              </a:solidFill>
            </a:endParaRPr>
          </a:p>
        </p:txBody>
      </p:sp>
      <p:sp>
        <p:nvSpPr>
          <p:cNvPr id="51211" name="Rectangle 19"/>
          <p:cNvSpPr>
            <a:spLocks noChangeArrowheads="1"/>
          </p:cNvSpPr>
          <p:nvPr/>
        </p:nvSpPr>
        <p:spPr bwMode="auto">
          <a:xfrm>
            <a:off x="711200" y="2209806"/>
            <a:ext cx="4368800" cy="36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lgn="just" fontAlgn="base">
              <a:spcBef>
                <a:spcPct val="0"/>
              </a:spcBef>
              <a:spcAft>
                <a:spcPct val="0"/>
              </a:spcAft>
            </a:pPr>
            <a:r>
              <a:rPr lang="vi-VN" sz="2900" dirty="0">
                <a:solidFill>
                  <a:srgbClr val="090A02"/>
                </a:solidFill>
                <a:latin typeface="Times New Roman" pitchFamily="18" charset="0"/>
              </a:rPr>
              <a:t>- Vẻ đẹp bức tranh ngày hè được gợi tả một cách sinh động.</a:t>
            </a:r>
            <a:endParaRPr lang="en-US" sz="2900" dirty="0">
              <a:solidFill>
                <a:srgbClr val="090A02"/>
              </a:solidFill>
              <a:latin typeface="Times New Roman" pitchFamily="18" charset="0"/>
            </a:endParaRPr>
          </a:p>
          <a:p>
            <a:pPr algn="just" fontAlgn="base">
              <a:spcBef>
                <a:spcPct val="0"/>
              </a:spcBef>
              <a:spcAft>
                <a:spcPct val="0"/>
              </a:spcAft>
            </a:pPr>
            <a:r>
              <a:rPr lang="vi-VN" sz="2900" dirty="0">
                <a:solidFill>
                  <a:srgbClr val="090A02"/>
                </a:solidFill>
                <a:latin typeface="Times New Roman" pitchFamily="18" charset="0"/>
              </a:rPr>
              <a:t>- Vẻ đẹp tâm hồn Nguyễn Trãi: yêu thiên nhiên, yêu đời, yêu cuộc sống và tấm lòng ưu ái với dân, với nước.</a:t>
            </a:r>
          </a:p>
        </p:txBody>
      </p:sp>
      <p:sp>
        <p:nvSpPr>
          <p:cNvPr id="51212" name="Rectangle 20"/>
          <p:cNvSpPr>
            <a:spLocks noChangeArrowheads="1"/>
          </p:cNvSpPr>
          <p:nvPr/>
        </p:nvSpPr>
        <p:spPr bwMode="auto">
          <a:xfrm>
            <a:off x="7255862" y="2209806"/>
            <a:ext cx="4224937" cy="267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nchor="ctr">
            <a:spAutoFit/>
          </a:bodyPr>
          <a:lstStyle/>
          <a:p>
            <a:pPr algn="just" fontAlgn="base">
              <a:spcBef>
                <a:spcPct val="0"/>
              </a:spcBef>
              <a:spcAft>
                <a:spcPct val="0"/>
              </a:spcAft>
              <a:buFontTx/>
              <a:buChar char="-"/>
            </a:pPr>
            <a:r>
              <a:rPr lang="en-US" sz="2800" dirty="0">
                <a:solidFill>
                  <a:srgbClr val="090A02"/>
                </a:solidFill>
                <a:latin typeface="Times New Roman" pitchFamily="18" charset="0"/>
              </a:rPr>
              <a:t> </a:t>
            </a:r>
            <a:r>
              <a:rPr lang="vi-VN" sz="2800" dirty="0">
                <a:solidFill>
                  <a:srgbClr val="090A02"/>
                </a:solidFill>
                <a:latin typeface="Times New Roman" pitchFamily="18" charset="0"/>
              </a:rPr>
              <a:t>Hệ thống ngôn từ giản dị, tinh tế, xen lẫn từ Hán và điển tích.</a:t>
            </a:r>
            <a:endParaRPr lang="en-US" sz="2800" dirty="0">
              <a:solidFill>
                <a:srgbClr val="090A02"/>
              </a:solidFill>
              <a:latin typeface="Times New Roman" pitchFamily="18" charset="0"/>
            </a:endParaRPr>
          </a:p>
          <a:p>
            <a:pPr algn="just" fontAlgn="base">
              <a:spcBef>
                <a:spcPct val="0"/>
              </a:spcBef>
              <a:spcAft>
                <a:spcPct val="0"/>
              </a:spcAft>
            </a:pPr>
            <a:r>
              <a:rPr lang="en-US" sz="2800" dirty="0">
                <a:solidFill>
                  <a:srgbClr val="090A02"/>
                </a:solidFill>
                <a:latin typeface="Times New Roman" pitchFamily="18" charset="0"/>
              </a:rPr>
              <a:t>- </a:t>
            </a:r>
            <a:r>
              <a:rPr lang="vi-VN" sz="2800" dirty="0">
                <a:solidFill>
                  <a:srgbClr val="090A02"/>
                </a:solidFill>
                <a:latin typeface="Times New Roman" pitchFamily="18" charset="0"/>
              </a:rPr>
              <a:t>Sử dụng từ láy độc đáo.</a:t>
            </a:r>
            <a:r>
              <a:rPr lang="en-US" sz="2800" dirty="0">
                <a:solidFill>
                  <a:srgbClr val="090A02"/>
                </a:solidFill>
                <a:latin typeface="Times New Roman" pitchFamily="18" charset="0"/>
              </a:rPr>
              <a:t> </a:t>
            </a:r>
          </a:p>
          <a:p>
            <a:pPr algn="just" fontAlgn="base">
              <a:spcBef>
                <a:spcPct val="0"/>
              </a:spcBef>
              <a:spcAft>
                <a:spcPct val="0"/>
              </a:spcAft>
            </a:pPr>
            <a:r>
              <a:rPr lang="en-US" sz="2800" dirty="0">
                <a:solidFill>
                  <a:srgbClr val="090A02"/>
                </a:solidFill>
                <a:latin typeface="Times New Roman" pitchFamily="18" charset="0"/>
              </a:rPr>
              <a:t>- </a:t>
            </a:r>
            <a:r>
              <a:rPr lang="en-US" sz="2800" dirty="0" err="1">
                <a:solidFill>
                  <a:srgbClr val="090A02"/>
                </a:solidFill>
                <a:latin typeface="Times New Roman" pitchFamily="18" charset="0"/>
              </a:rPr>
              <a:t>Việt</a:t>
            </a:r>
            <a:r>
              <a:rPr lang="en-US" sz="2800" dirty="0">
                <a:solidFill>
                  <a:srgbClr val="090A02"/>
                </a:solidFill>
                <a:latin typeface="Times New Roman" pitchFamily="18" charset="0"/>
              </a:rPr>
              <a:t> </a:t>
            </a:r>
            <a:r>
              <a:rPr lang="en-US" sz="2800" dirty="0" err="1">
                <a:solidFill>
                  <a:srgbClr val="090A02"/>
                </a:solidFill>
                <a:latin typeface="Times New Roman" pitchFamily="18" charset="0"/>
              </a:rPr>
              <a:t>hóa</a:t>
            </a:r>
            <a:r>
              <a:rPr lang="en-US" sz="2800" dirty="0">
                <a:solidFill>
                  <a:srgbClr val="090A02"/>
                </a:solidFill>
                <a:latin typeface="Times New Roman" pitchFamily="18" charset="0"/>
              </a:rPr>
              <a:t> </a:t>
            </a:r>
            <a:r>
              <a:rPr lang="en-US" sz="2800" dirty="0" err="1">
                <a:solidFill>
                  <a:srgbClr val="090A02"/>
                </a:solidFill>
                <a:latin typeface="Times New Roman" pitchFamily="18" charset="0"/>
              </a:rPr>
              <a:t>thể</a:t>
            </a:r>
            <a:r>
              <a:rPr lang="en-US" sz="2800" dirty="0">
                <a:solidFill>
                  <a:srgbClr val="090A02"/>
                </a:solidFill>
                <a:latin typeface="Times New Roman" pitchFamily="18" charset="0"/>
              </a:rPr>
              <a:t> </a:t>
            </a:r>
            <a:r>
              <a:rPr lang="en-US" sz="2800" dirty="0" err="1">
                <a:solidFill>
                  <a:srgbClr val="090A02"/>
                </a:solidFill>
                <a:latin typeface="Times New Roman" pitchFamily="18" charset="0"/>
              </a:rPr>
              <a:t>thơ</a:t>
            </a:r>
            <a:r>
              <a:rPr lang="en-US" sz="2800" dirty="0">
                <a:solidFill>
                  <a:srgbClr val="090A02"/>
                </a:solidFill>
                <a:latin typeface="Times New Roman" pitchFamily="18" charset="0"/>
              </a:rPr>
              <a:t> </a:t>
            </a:r>
            <a:r>
              <a:rPr lang="en-US" sz="2800" dirty="0" err="1">
                <a:solidFill>
                  <a:srgbClr val="090A02"/>
                </a:solidFill>
                <a:latin typeface="Times New Roman" pitchFamily="18" charset="0"/>
              </a:rPr>
              <a:t>Đường</a:t>
            </a:r>
            <a:r>
              <a:rPr lang="en-US" sz="2800" dirty="0">
                <a:solidFill>
                  <a:srgbClr val="090A02"/>
                </a:solidFill>
                <a:latin typeface="Times New Roman" pitchFamily="18" charset="0"/>
              </a:rPr>
              <a:t> </a:t>
            </a:r>
            <a:r>
              <a:rPr lang="en-US" sz="2800" dirty="0" err="1">
                <a:solidFill>
                  <a:srgbClr val="090A02"/>
                </a:solidFill>
                <a:latin typeface="Times New Roman" pitchFamily="18" charset="0"/>
              </a:rPr>
              <a:t>luật</a:t>
            </a:r>
            <a:r>
              <a:rPr lang="en-US" sz="2800" dirty="0">
                <a:solidFill>
                  <a:srgbClr val="090A02"/>
                </a:solidFill>
                <a:latin typeface="Times New Roman" pitchFamily="18" charset="0"/>
              </a:rPr>
              <a:t> </a:t>
            </a:r>
          </a:p>
        </p:txBody>
      </p:sp>
      <p:sp>
        <p:nvSpPr>
          <p:cNvPr id="21" name="文本框 5">
            <a:extLst>
              <a:ext uri="{FF2B5EF4-FFF2-40B4-BE49-F238E27FC236}">
                <a16:creationId xmlns:a16="http://schemas.microsoft.com/office/drawing/2014/main" id="{AAE6E631-E141-7F4C-A9EF-3863C30E88E5}"/>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rPr>
              <a:t>III. TỔNG KẾT</a:t>
            </a:r>
            <a:endParaRPr lang="zh-CN" altLang="en-US" sz="28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endParaRPr>
          </a:p>
        </p:txBody>
      </p:sp>
    </p:spTree>
    <p:extLst>
      <p:ext uri="{BB962C8B-B14F-4D97-AF65-F5344CB8AC3E}">
        <p14:creationId xmlns:p14="http://schemas.microsoft.com/office/powerpoint/2010/main" val="203799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wipe(down)">
                                      <p:cBhvr>
                                        <p:cTn id="12" dur="500"/>
                                        <p:tgtEl>
                                          <p:spTgt spid="512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1209"/>
                                        </p:tgtEl>
                                        <p:attrNameLst>
                                          <p:attrName>style.visibility</p:attrName>
                                        </p:attrNameLst>
                                      </p:cBhvr>
                                      <p:to>
                                        <p:strVal val="visible"/>
                                      </p:to>
                                    </p:set>
                                    <p:animEffect transition="in" filter="wipe(down)">
                                      <p:cBhvr>
                                        <p:cTn id="17" dur="500"/>
                                        <p:tgtEl>
                                          <p:spTgt spid="512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1206"/>
                                        </p:tgtEl>
                                        <p:attrNameLst>
                                          <p:attrName>style.visibility</p:attrName>
                                        </p:attrNameLst>
                                      </p:cBhvr>
                                      <p:to>
                                        <p:strVal val="visible"/>
                                      </p:to>
                                    </p:set>
                                    <p:animEffect transition="in" filter="wipe(down)">
                                      <p:cBhvr>
                                        <p:cTn id="22" dur="500"/>
                                        <p:tgtEl>
                                          <p:spTgt spid="5120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1211"/>
                                        </p:tgtEl>
                                        <p:attrNameLst>
                                          <p:attrName>style.visibility</p:attrName>
                                        </p:attrNameLst>
                                      </p:cBhvr>
                                      <p:to>
                                        <p:strVal val="visible"/>
                                      </p:to>
                                    </p:set>
                                    <p:animEffect transition="in" filter="wipe(down)">
                                      <p:cBhvr>
                                        <p:cTn id="27" dur="500"/>
                                        <p:tgtEl>
                                          <p:spTgt spid="512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6813"/>
                                        </p:tgtEl>
                                        <p:attrNameLst>
                                          <p:attrName>style.visibility</p:attrName>
                                        </p:attrNameLst>
                                      </p:cBhvr>
                                      <p:to>
                                        <p:strVal val="visible"/>
                                      </p:to>
                                    </p:set>
                                    <p:animEffect transition="in" filter="wipe(down)">
                                      <p:cBhvr>
                                        <p:cTn id="32" dur="500"/>
                                        <p:tgtEl>
                                          <p:spTgt spid="768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1205"/>
                                        </p:tgtEl>
                                        <p:attrNameLst>
                                          <p:attrName>style.visibility</p:attrName>
                                        </p:attrNameLst>
                                      </p:cBhvr>
                                      <p:to>
                                        <p:strVal val="visible"/>
                                      </p:to>
                                    </p:set>
                                    <p:animEffect transition="in" filter="wipe(down)">
                                      <p:cBhvr>
                                        <p:cTn id="37" dur="500"/>
                                        <p:tgtEl>
                                          <p:spTgt spid="512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1210"/>
                                        </p:tgtEl>
                                        <p:attrNameLst>
                                          <p:attrName>style.visibility</p:attrName>
                                        </p:attrNameLst>
                                      </p:cBhvr>
                                      <p:to>
                                        <p:strVal val="visible"/>
                                      </p:to>
                                    </p:set>
                                    <p:animEffect transition="in" filter="wipe(down)">
                                      <p:cBhvr>
                                        <p:cTn id="42" dur="500"/>
                                        <p:tgtEl>
                                          <p:spTgt spid="512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1203"/>
                                        </p:tgtEl>
                                        <p:attrNameLst>
                                          <p:attrName>style.visibility</p:attrName>
                                        </p:attrNameLst>
                                      </p:cBhvr>
                                      <p:to>
                                        <p:strVal val="visible"/>
                                      </p:to>
                                    </p:set>
                                    <p:animEffect transition="in" filter="wipe(down)">
                                      <p:cBhvr>
                                        <p:cTn id="47" dur="500"/>
                                        <p:tgtEl>
                                          <p:spTgt spid="5120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6814"/>
                                        </p:tgtEl>
                                        <p:attrNameLst>
                                          <p:attrName>style.visibility</p:attrName>
                                        </p:attrNameLst>
                                      </p:cBhvr>
                                      <p:to>
                                        <p:strVal val="visible"/>
                                      </p:to>
                                    </p:set>
                                    <p:animEffect transition="in" filter="wipe(down)">
                                      <p:cBhvr>
                                        <p:cTn id="52" dur="500"/>
                                        <p:tgtEl>
                                          <p:spTgt spid="768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1212"/>
                                        </p:tgtEl>
                                        <p:attrNameLst>
                                          <p:attrName>style.visibility</p:attrName>
                                        </p:attrNameLst>
                                      </p:cBhvr>
                                      <p:to>
                                        <p:strVal val="visible"/>
                                      </p:to>
                                    </p:set>
                                    <p:animEffect transition="in" filter="wipe(down)">
                                      <p:cBhvr>
                                        <p:cTn id="57" dur="500"/>
                                        <p:tgtEl>
                                          <p:spTgt spid="51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P spid="51206" grpId="0" animBg="1"/>
      <p:bldP spid="76813" grpId="0" animBg="1"/>
      <p:bldP spid="76814" grpId="0" animBg="1"/>
      <p:bldP spid="51209" grpId="0"/>
      <p:bldP spid="51210" grpId="0"/>
      <p:bldP spid="51211" grpId="0"/>
      <p:bldP spid="51212"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AutoShape 3"/>
          <p:cNvSpPr>
            <a:spLocks noChangeArrowheads="1"/>
          </p:cNvSpPr>
          <p:nvPr/>
        </p:nvSpPr>
        <p:spPr bwMode="auto">
          <a:xfrm>
            <a:off x="203200" y="6553200"/>
            <a:ext cx="2235200" cy="152400"/>
          </a:xfrm>
          <a:prstGeom prst="flowChartProcess">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52228" name="Rectangle 4"/>
          <p:cNvSpPr>
            <a:spLocks noChangeArrowheads="1"/>
          </p:cNvSpPr>
          <p:nvPr/>
        </p:nvSpPr>
        <p:spPr bwMode="auto">
          <a:xfrm>
            <a:off x="1487222" y="1544082"/>
            <a:ext cx="8404769" cy="267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algn="ctr" fontAlgn="base">
              <a:spcBef>
                <a:spcPct val="0"/>
              </a:spcBef>
              <a:spcAft>
                <a:spcPct val="0"/>
              </a:spcAft>
              <a:tabLst>
                <a:tab pos="455613" algn="l"/>
              </a:tabLst>
            </a:pPr>
            <a:endParaRPr lang="en-US" sz="2800" dirty="0">
              <a:solidFill>
                <a:srgbClr val="090A02"/>
              </a:solidFill>
              <a:latin typeface="Times New Roman" pitchFamily="18" charset="0"/>
            </a:endParaRPr>
          </a:p>
          <a:p>
            <a:pPr algn="ctr" fontAlgn="base">
              <a:spcBef>
                <a:spcPct val="0"/>
              </a:spcBef>
              <a:spcAft>
                <a:spcPct val="0"/>
              </a:spcAft>
              <a:tabLst>
                <a:tab pos="455613" algn="l"/>
              </a:tabLst>
            </a:pPr>
            <a:r>
              <a:rPr lang="vi-VN" sz="2800" b="1" dirty="0">
                <a:solidFill>
                  <a:srgbClr val="090A02"/>
                </a:solidFill>
                <a:latin typeface="Times New Roman" pitchFamily="18" charset="0"/>
              </a:rPr>
              <a:t>Câu 1: Bài thơ </a:t>
            </a:r>
            <a:r>
              <a:rPr lang="vi-VN" sz="2800" b="1" i="1" dirty="0">
                <a:solidFill>
                  <a:srgbClr val="090A02"/>
                </a:solidFill>
                <a:latin typeface="Times New Roman" pitchFamily="18" charset="0"/>
              </a:rPr>
              <a:t>Cảnh ngày hè</a:t>
            </a:r>
            <a:r>
              <a:rPr lang="vi-VN" sz="2800" b="1" dirty="0">
                <a:solidFill>
                  <a:srgbClr val="090A02"/>
                </a:solidFill>
                <a:latin typeface="Times New Roman" pitchFamily="18" charset="0"/>
              </a:rPr>
              <a:t> nằm trong tập thơ nào ?</a:t>
            </a:r>
            <a:endParaRPr lang="en-US" sz="2800" b="1" dirty="0">
              <a:solidFill>
                <a:srgbClr val="090A02"/>
              </a:solidFill>
              <a:latin typeface="Times New Roman" pitchFamily="18" charset="0"/>
            </a:endParaRPr>
          </a:p>
          <a:p>
            <a:pPr algn="ctr" fontAlgn="base">
              <a:spcBef>
                <a:spcPct val="0"/>
              </a:spcBef>
              <a:spcAft>
                <a:spcPct val="0"/>
              </a:spcAft>
              <a:tabLst>
                <a:tab pos="455613" algn="l"/>
              </a:tabLst>
            </a:pPr>
            <a:endParaRPr lang="en-US" sz="2800" dirty="0">
              <a:solidFill>
                <a:srgbClr val="090A02"/>
              </a:solidFill>
              <a:latin typeface="Times New Roman" pitchFamily="18" charset="0"/>
            </a:endParaRPr>
          </a:p>
          <a:p>
            <a:pPr algn="ctr" fontAlgn="base">
              <a:spcBef>
                <a:spcPct val="0"/>
              </a:spcBef>
              <a:spcAft>
                <a:spcPct val="0"/>
              </a:spcAft>
              <a:tabLst>
                <a:tab pos="455613" algn="l"/>
              </a:tabLst>
            </a:pPr>
            <a:r>
              <a:rPr lang="en-US" sz="2800" dirty="0">
                <a:solidFill>
                  <a:srgbClr val="090A02"/>
                </a:solidFill>
                <a:latin typeface="Times New Roman" pitchFamily="18" charset="0"/>
              </a:rPr>
              <a:t>A.</a:t>
            </a:r>
            <a:r>
              <a:rPr lang="vi-VN" sz="2800" dirty="0">
                <a:solidFill>
                  <a:srgbClr val="090A02"/>
                </a:solidFill>
                <a:latin typeface="Times New Roman" pitchFamily="18" charset="0"/>
              </a:rPr>
              <a:t>Thơ chữ Hán                   C. </a:t>
            </a:r>
            <a:r>
              <a:rPr lang="vi-VN" sz="2800" i="1" dirty="0">
                <a:solidFill>
                  <a:srgbClr val="090A02"/>
                </a:solidFill>
                <a:latin typeface="Times New Roman" pitchFamily="18" charset="0"/>
              </a:rPr>
              <a:t>Ức trai thi tập</a:t>
            </a:r>
            <a:endParaRPr lang="en-US" sz="2800" i="1" dirty="0">
              <a:solidFill>
                <a:srgbClr val="090A02"/>
              </a:solidFill>
              <a:latin typeface="Times New Roman" pitchFamily="18" charset="0"/>
            </a:endParaRPr>
          </a:p>
          <a:p>
            <a:pPr algn="ctr" fontAlgn="base">
              <a:spcBef>
                <a:spcPct val="0"/>
              </a:spcBef>
              <a:spcAft>
                <a:spcPct val="0"/>
              </a:spcAft>
              <a:tabLst>
                <a:tab pos="455613" algn="l"/>
              </a:tabLst>
            </a:pPr>
            <a:endParaRPr lang="en-US" sz="2800" dirty="0">
              <a:solidFill>
                <a:srgbClr val="090A02"/>
              </a:solidFill>
              <a:latin typeface="Times New Roman" pitchFamily="18" charset="0"/>
            </a:endParaRPr>
          </a:p>
          <a:p>
            <a:pPr algn="ctr" fontAlgn="base">
              <a:spcBef>
                <a:spcPct val="0"/>
              </a:spcBef>
              <a:spcAft>
                <a:spcPct val="0"/>
              </a:spcAft>
              <a:tabLst>
                <a:tab pos="455613" algn="l"/>
              </a:tabLst>
            </a:pPr>
            <a:r>
              <a:rPr lang="en-US" sz="2800" i="1" dirty="0">
                <a:solidFill>
                  <a:srgbClr val="090A02"/>
                </a:solidFill>
                <a:latin typeface="Times New Roman" pitchFamily="18" charset="0"/>
              </a:rPr>
              <a:t>    B.</a:t>
            </a:r>
            <a:r>
              <a:rPr lang="vi-VN" sz="2800" i="1" dirty="0">
                <a:solidFill>
                  <a:srgbClr val="090A02"/>
                </a:solidFill>
                <a:latin typeface="Times New Roman" pitchFamily="18" charset="0"/>
              </a:rPr>
              <a:t>Quốc âm thi tập</a:t>
            </a:r>
            <a:r>
              <a:rPr lang="vi-VN" sz="2800" dirty="0">
                <a:solidFill>
                  <a:srgbClr val="090A02"/>
                </a:solidFill>
                <a:latin typeface="Times New Roman" pitchFamily="18" charset="0"/>
              </a:rPr>
              <a:t>              </a:t>
            </a:r>
            <a:r>
              <a:rPr lang="en-US" sz="2800" dirty="0">
                <a:solidFill>
                  <a:srgbClr val="090A02"/>
                </a:solidFill>
                <a:latin typeface="Times New Roman" pitchFamily="18" charset="0"/>
              </a:rPr>
              <a:t>    </a:t>
            </a:r>
            <a:r>
              <a:rPr lang="vi-VN" sz="2800" dirty="0">
                <a:solidFill>
                  <a:srgbClr val="090A02"/>
                </a:solidFill>
                <a:latin typeface="Times New Roman" pitchFamily="18" charset="0"/>
              </a:rPr>
              <a:t>D. </a:t>
            </a:r>
            <a:r>
              <a:rPr lang="vi-VN" sz="2800" i="1" dirty="0">
                <a:solidFill>
                  <a:srgbClr val="090A02"/>
                </a:solidFill>
                <a:latin typeface="Times New Roman" pitchFamily="18" charset="0"/>
              </a:rPr>
              <a:t>Quốc ngữ thi tập</a:t>
            </a:r>
          </a:p>
        </p:txBody>
      </p:sp>
      <p:sp>
        <p:nvSpPr>
          <p:cNvPr id="52229" name="Rectangle 5"/>
          <p:cNvSpPr>
            <a:spLocks noChangeArrowheads="1"/>
          </p:cNvSpPr>
          <p:nvPr/>
        </p:nvSpPr>
        <p:spPr bwMode="auto">
          <a:xfrm>
            <a:off x="304806" y="1161383"/>
            <a:ext cx="8816805"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fontAlgn="base">
              <a:spcBef>
                <a:spcPct val="0"/>
              </a:spcBef>
              <a:spcAft>
                <a:spcPct val="0"/>
              </a:spcAft>
            </a:pPr>
            <a:r>
              <a:rPr lang="vi-VN" sz="2800" i="1" dirty="0">
                <a:solidFill>
                  <a:srgbClr val="090A02"/>
                </a:solidFill>
                <a:latin typeface="Times New Roman" pitchFamily="18" charset="0"/>
              </a:rPr>
              <a:t>Khoanh tròn vào đáp án mà em cho là đúng và đầy đủ nhất.</a:t>
            </a:r>
            <a:endParaRPr lang="en-US" sz="2800" i="1" dirty="0">
              <a:solidFill>
                <a:srgbClr val="090A02"/>
              </a:solidFill>
              <a:latin typeface="Times New Roman" pitchFamily="18" charset="0"/>
            </a:endParaRPr>
          </a:p>
        </p:txBody>
      </p:sp>
      <p:sp>
        <p:nvSpPr>
          <p:cNvPr id="72712" name="Oval 8"/>
          <p:cNvSpPr>
            <a:spLocks noChangeArrowheads="1"/>
          </p:cNvSpPr>
          <p:nvPr/>
        </p:nvSpPr>
        <p:spPr bwMode="auto">
          <a:xfrm>
            <a:off x="2082800" y="3688322"/>
            <a:ext cx="711200" cy="533400"/>
          </a:xfrm>
          <a:prstGeom prst="ellipse">
            <a:avLst/>
          </a:prstGeom>
          <a:noFill/>
          <a:ln w="38100">
            <a:solidFill>
              <a:srgbClr val="DA1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52231" name="Rectangle 6"/>
          <p:cNvSpPr>
            <a:spLocks noChangeArrowheads="1"/>
          </p:cNvSpPr>
          <p:nvPr/>
        </p:nvSpPr>
        <p:spPr bwMode="auto">
          <a:xfrm>
            <a:off x="0" y="5943600"/>
            <a:ext cx="12090400" cy="9144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0" name="文本框 5">
            <a:extLst>
              <a:ext uri="{FF2B5EF4-FFF2-40B4-BE49-F238E27FC236}">
                <a16:creationId xmlns:a16="http://schemas.microsoft.com/office/drawing/2014/main" id="{329928F2-98D5-6E4C-8FCB-C4D52BBD56F0}"/>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rPr>
              <a:t>IV.LUYỆN TẬP</a:t>
            </a:r>
            <a:endParaRPr lang="zh-CN" altLang="en-US" sz="28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endParaRPr>
          </a:p>
        </p:txBody>
      </p:sp>
      <p:pic>
        <p:nvPicPr>
          <p:cNvPr id="11" name="图片 15">
            <a:extLst>
              <a:ext uri="{FF2B5EF4-FFF2-40B4-BE49-F238E27FC236}">
                <a16:creationId xmlns:a16="http://schemas.microsoft.com/office/drawing/2014/main" id="{F7264328-36F8-3843-AB83-6F035CC2A7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9272" r="19798"/>
          <a:stretch/>
        </p:blipFill>
        <p:spPr>
          <a:xfrm>
            <a:off x="9248943" y="4061791"/>
            <a:ext cx="2943057" cy="2796209"/>
          </a:xfrm>
          <a:prstGeom prst="rect">
            <a:avLst/>
          </a:prstGeom>
        </p:spPr>
      </p:pic>
    </p:spTree>
    <p:extLst>
      <p:ext uri="{BB962C8B-B14F-4D97-AF65-F5344CB8AC3E}">
        <p14:creationId xmlns:p14="http://schemas.microsoft.com/office/powerpoint/2010/main" val="331167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wipe(down)">
                                      <p:cBhvr>
                                        <p:cTn id="7" dur="500"/>
                                        <p:tgtEl>
                                          <p:spTgt spid="522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2228"/>
                                        </p:tgtEl>
                                        <p:attrNameLst>
                                          <p:attrName>style.visibility</p:attrName>
                                        </p:attrNameLst>
                                      </p:cBhvr>
                                      <p:to>
                                        <p:strVal val="visible"/>
                                      </p:to>
                                    </p:set>
                                    <p:animEffect transition="in" filter="wipe(down)">
                                      <p:cBhvr>
                                        <p:cTn id="12" dur="500"/>
                                        <p:tgtEl>
                                          <p:spTgt spid="5222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2712"/>
                                        </p:tgtEl>
                                        <p:attrNameLst>
                                          <p:attrName>style.visibility</p:attrName>
                                        </p:attrNameLst>
                                      </p:cBhvr>
                                      <p:to>
                                        <p:strVal val="visible"/>
                                      </p:to>
                                    </p:set>
                                    <p:animEffect transition="in" filter="checkerboard(across)">
                                      <p:cBhvr>
                                        <p:cTn id="17" dur="500"/>
                                        <p:tgtEl>
                                          <p:spTgt spid="7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9" grpId="0"/>
      <p:bldP spid="7271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2" name="Rectangle 5"/>
          <p:cNvSpPr>
            <a:spLocks noChangeArrowheads="1"/>
          </p:cNvSpPr>
          <p:nvPr/>
        </p:nvSpPr>
        <p:spPr bwMode="auto">
          <a:xfrm>
            <a:off x="203206" y="1095731"/>
            <a:ext cx="8816805"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fontAlgn="base">
              <a:spcBef>
                <a:spcPct val="0"/>
              </a:spcBef>
              <a:spcAft>
                <a:spcPct val="0"/>
              </a:spcAft>
            </a:pPr>
            <a:r>
              <a:rPr lang="vi-VN" sz="2800" i="1" dirty="0">
                <a:solidFill>
                  <a:srgbClr val="090A02"/>
                </a:solidFill>
                <a:latin typeface="Times New Roman" pitchFamily="18" charset="0"/>
              </a:rPr>
              <a:t>Khoanh tròn vào đáp án mà em cho là đúng và đầy đủ nhất.</a:t>
            </a:r>
            <a:endParaRPr lang="en-US" sz="2800" i="1" dirty="0">
              <a:solidFill>
                <a:srgbClr val="090A02"/>
              </a:solidFill>
              <a:latin typeface="Times New Roman" pitchFamily="18" charset="0"/>
            </a:endParaRPr>
          </a:p>
        </p:txBody>
      </p:sp>
      <p:sp>
        <p:nvSpPr>
          <p:cNvPr id="53253" name="Rectangle 7"/>
          <p:cNvSpPr>
            <a:spLocks noChangeArrowheads="1"/>
          </p:cNvSpPr>
          <p:nvPr/>
        </p:nvSpPr>
        <p:spPr bwMode="auto">
          <a:xfrm>
            <a:off x="1008994" y="1792361"/>
            <a:ext cx="9648496" cy="440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nchor="ctr">
            <a:spAutoFit/>
          </a:bodyPr>
          <a:lstStyle/>
          <a:p>
            <a:pPr algn="ctr" fontAlgn="base">
              <a:spcBef>
                <a:spcPct val="0"/>
              </a:spcBef>
              <a:spcAft>
                <a:spcPct val="0"/>
              </a:spcAft>
            </a:pPr>
            <a:r>
              <a:rPr lang="vi-VN" sz="2800" b="1" dirty="0">
                <a:solidFill>
                  <a:srgbClr val="090A02"/>
                </a:solidFill>
                <a:latin typeface="Times New Roman" pitchFamily="18" charset="0"/>
              </a:rPr>
              <a:t>Câu 2: Dòng nào nêu </a:t>
            </a:r>
            <a:r>
              <a:rPr lang="vi-VN" sz="2800" b="1" i="1" dirty="0">
                <a:solidFill>
                  <a:srgbClr val="090A02"/>
                </a:solidFill>
                <a:latin typeface="Times New Roman" pitchFamily="18" charset="0"/>
              </a:rPr>
              <a:t>không</a:t>
            </a:r>
            <a:r>
              <a:rPr lang="vi-VN" sz="2800" b="1" dirty="0">
                <a:solidFill>
                  <a:srgbClr val="090A02"/>
                </a:solidFill>
                <a:latin typeface="Times New Roman" pitchFamily="18" charset="0"/>
              </a:rPr>
              <a:t> đúng vẻ đẹp tâm hồn </a:t>
            </a:r>
            <a:endParaRPr lang="en-US" sz="2800" b="1" dirty="0">
              <a:solidFill>
                <a:srgbClr val="090A02"/>
              </a:solidFill>
              <a:latin typeface="Times New Roman" pitchFamily="18" charset="0"/>
            </a:endParaRPr>
          </a:p>
          <a:p>
            <a:pPr algn="ctr" fontAlgn="base">
              <a:spcBef>
                <a:spcPct val="0"/>
              </a:spcBef>
              <a:spcAft>
                <a:spcPct val="0"/>
              </a:spcAft>
            </a:pPr>
            <a:r>
              <a:rPr lang="vi-VN" sz="2800" b="1" dirty="0">
                <a:solidFill>
                  <a:srgbClr val="090A02"/>
                </a:solidFill>
                <a:latin typeface="Times New Roman" pitchFamily="18" charset="0"/>
              </a:rPr>
              <a:t>nhà thơ qua bài thơ ?</a:t>
            </a:r>
            <a:endParaRPr lang="en-US" sz="2800" dirty="0">
              <a:solidFill>
                <a:srgbClr val="090A02"/>
              </a:solidFill>
              <a:latin typeface="Times New Roman" pitchFamily="18" charset="0"/>
            </a:endParaRPr>
          </a:p>
          <a:p>
            <a:pPr algn="ctr" fontAlgn="base">
              <a:spcBef>
                <a:spcPct val="0"/>
              </a:spcBef>
              <a:spcAft>
                <a:spcPct val="0"/>
              </a:spcAft>
            </a:pPr>
            <a:r>
              <a:rPr lang="vi-VN" sz="2800" dirty="0">
                <a:solidFill>
                  <a:srgbClr val="090A02"/>
                </a:solidFill>
                <a:latin typeface="Times New Roman" pitchFamily="18" charset="0"/>
              </a:rPr>
              <a:t> </a:t>
            </a:r>
            <a:endParaRPr lang="en-US" sz="2800" dirty="0">
              <a:solidFill>
                <a:srgbClr val="090A02"/>
              </a:solidFill>
              <a:latin typeface="Times New Roman" pitchFamily="18" charset="0"/>
            </a:endParaRPr>
          </a:p>
          <a:p>
            <a:pPr algn="ctr" fontAlgn="base">
              <a:spcBef>
                <a:spcPct val="0"/>
              </a:spcBef>
              <a:spcAft>
                <a:spcPct val="0"/>
              </a:spcAft>
            </a:pPr>
            <a:r>
              <a:rPr lang="vi-VN" sz="2800" dirty="0">
                <a:solidFill>
                  <a:srgbClr val="090A02"/>
                </a:solidFill>
                <a:latin typeface="Times New Roman" pitchFamily="18" charset="0"/>
              </a:rPr>
              <a:t>A. Tấm lòng thiết tha với cuộc đời</a:t>
            </a:r>
            <a:endParaRPr lang="en-US" sz="2800" dirty="0">
              <a:solidFill>
                <a:srgbClr val="090A02"/>
              </a:solidFill>
              <a:latin typeface="Times New Roman" pitchFamily="18" charset="0"/>
            </a:endParaRPr>
          </a:p>
          <a:p>
            <a:pPr algn="ctr" fontAlgn="base">
              <a:spcBef>
                <a:spcPct val="0"/>
              </a:spcBef>
              <a:spcAft>
                <a:spcPct val="0"/>
              </a:spcAft>
            </a:pPr>
            <a:endParaRPr lang="en-US" sz="2800" dirty="0">
              <a:solidFill>
                <a:srgbClr val="090A02"/>
              </a:solidFill>
              <a:latin typeface="Times New Roman" pitchFamily="18" charset="0"/>
            </a:endParaRPr>
          </a:p>
          <a:p>
            <a:pPr algn="ctr" fontAlgn="base">
              <a:spcBef>
                <a:spcPct val="0"/>
              </a:spcBef>
              <a:spcAft>
                <a:spcPct val="0"/>
              </a:spcAft>
            </a:pPr>
            <a:r>
              <a:rPr lang="vi-VN" sz="2800" dirty="0">
                <a:solidFill>
                  <a:srgbClr val="090A02"/>
                </a:solidFill>
                <a:latin typeface="Times New Roman" pitchFamily="18" charset="0"/>
              </a:rPr>
              <a:t>      B. Tâm hồn yêu thiên nhiên, cảnh vật</a:t>
            </a:r>
            <a:endParaRPr lang="en-US" sz="2800" dirty="0">
              <a:solidFill>
                <a:srgbClr val="090A02"/>
              </a:solidFill>
              <a:latin typeface="Times New Roman" pitchFamily="18" charset="0"/>
            </a:endParaRPr>
          </a:p>
          <a:p>
            <a:pPr algn="ctr" fontAlgn="base">
              <a:spcBef>
                <a:spcPct val="0"/>
              </a:spcBef>
              <a:spcAft>
                <a:spcPct val="0"/>
              </a:spcAft>
            </a:pPr>
            <a:endParaRPr lang="en-US" sz="2800" dirty="0">
              <a:solidFill>
                <a:srgbClr val="090A02"/>
              </a:solidFill>
              <a:latin typeface="Times New Roman" pitchFamily="18" charset="0"/>
            </a:endParaRPr>
          </a:p>
          <a:p>
            <a:pPr algn="ctr" fontAlgn="base">
              <a:spcBef>
                <a:spcPct val="0"/>
              </a:spcBef>
              <a:spcAft>
                <a:spcPct val="0"/>
              </a:spcAft>
            </a:pPr>
            <a:r>
              <a:rPr lang="vi-VN" sz="2800" dirty="0">
                <a:solidFill>
                  <a:srgbClr val="090A02"/>
                </a:solidFill>
                <a:latin typeface="Times New Roman" pitchFamily="18" charset="0"/>
              </a:rPr>
              <a:t>C. Tấm lòng trăn trở trước thế sự</a:t>
            </a:r>
            <a:endParaRPr lang="en-US" sz="2800" dirty="0">
              <a:solidFill>
                <a:srgbClr val="090A02"/>
              </a:solidFill>
              <a:latin typeface="Times New Roman" pitchFamily="18" charset="0"/>
            </a:endParaRPr>
          </a:p>
          <a:p>
            <a:pPr algn="ctr" fontAlgn="base">
              <a:spcBef>
                <a:spcPct val="0"/>
              </a:spcBef>
              <a:spcAft>
                <a:spcPct val="0"/>
              </a:spcAft>
            </a:pPr>
            <a:endParaRPr lang="en-US" sz="2800" dirty="0">
              <a:solidFill>
                <a:srgbClr val="090A02"/>
              </a:solidFill>
              <a:latin typeface="Times New Roman" pitchFamily="18" charset="0"/>
            </a:endParaRPr>
          </a:p>
          <a:p>
            <a:pPr algn="ctr" fontAlgn="base">
              <a:spcBef>
                <a:spcPct val="0"/>
              </a:spcBef>
              <a:spcAft>
                <a:spcPct val="0"/>
              </a:spcAft>
            </a:pPr>
            <a:r>
              <a:rPr lang="vi-VN" sz="2800" dirty="0">
                <a:solidFill>
                  <a:srgbClr val="090A02"/>
                </a:solidFill>
                <a:latin typeface="Times New Roman" pitchFamily="18" charset="0"/>
              </a:rPr>
              <a:t>     D. Tấm lòng ưu ái với dân với nước</a:t>
            </a:r>
          </a:p>
        </p:txBody>
      </p:sp>
      <p:sp>
        <p:nvSpPr>
          <p:cNvPr id="78856" name="Oval 8"/>
          <p:cNvSpPr>
            <a:spLocks noChangeArrowheads="1"/>
          </p:cNvSpPr>
          <p:nvPr/>
        </p:nvSpPr>
        <p:spPr bwMode="auto">
          <a:xfrm>
            <a:off x="3149600" y="4786145"/>
            <a:ext cx="812800" cy="533400"/>
          </a:xfrm>
          <a:prstGeom prst="ellipse">
            <a:avLst/>
          </a:prstGeom>
          <a:noFill/>
          <a:ln w="28575">
            <a:solidFill>
              <a:srgbClr val="DA1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pic>
        <p:nvPicPr>
          <p:cNvPr id="6" name="图片 15">
            <a:extLst>
              <a:ext uri="{FF2B5EF4-FFF2-40B4-BE49-F238E27FC236}">
                <a16:creationId xmlns:a16="http://schemas.microsoft.com/office/drawing/2014/main" id="{2BC7320B-CCA5-8647-BB61-7EF41A1B88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9272" r="19798"/>
          <a:stretch/>
        </p:blipFill>
        <p:spPr>
          <a:xfrm>
            <a:off x="9248943" y="4061791"/>
            <a:ext cx="2943057" cy="2796209"/>
          </a:xfrm>
          <a:prstGeom prst="rect">
            <a:avLst/>
          </a:prstGeom>
        </p:spPr>
      </p:pic>
      <p:sp>
        <p:nvSpPr>
          <p:cNvPr id="8" name="文本框 5">
            <a:extLst>
              <a:ext uri="{FF2B5EF4-FFF2-40B4-BE49-F238E27FC236}">
                <a16:creationId xmlns:a16="http://schemas.microsoft.com/office/drawing/2014/main" id="{931495EB-EA94-A844-A18B-AA8DE939D265}"/>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rPr>
              <a:t>IV.LUYỆN TẬP</a:t>
            </a:r>
            <a:endParaRPr lang="zh-CN" altLang="en-US" sz="28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endParaRPr>
          </a:p>
        </p:txBody>
      </p:sp>
    </p:spTree>
    <p:extLst>
      <p:ext uri="{BB962C8B-B14F-4D97-AF65-F5344CB8AC3E}">
        <p14:creationId xmlns:p14="http://schemas.microsoft.com/office/powerpoint/2010/main" val="181573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wipe(down)">
                                      <p:cBhvr>
                                        <p:cTn id="7" dur="500"/>
                                        <p:tgtEl>
                                          <p:spTgt spid="532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253"/>
                                        </p:tgtEl>
                                        <p:attrNameLst>
                                          <p:attrName>style.visibility</p:attrName>
                                        </p:attrNameLst>
                                      </p:cBhvr>
                                      <p:to>
                                        <p:strVal val="visible"/>
                                      </p:to>
                                    </p:set>
                                    <p:animEffect transition="in" filter="wipe(down)">
                                      <p:cBhvr>
                                        <p:cTn id="12" dur="500"/>
                                        <p:tgtEl>
                                          <p:spTgt spid="5325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8856"/>
                                        </p:tgtEl>
                                        <p:attrNameLst>
                                          <p:attrName>style.visibility</p:attrName>
                                        </p:attrNameLst>
                                      </p:cBhvr>
                                      <p:to>
                                        <p:strVal val="visible"/>
                                      </p:to>
                                    </p:set>
                                    <p:anim calcmode="lin" valueType="num">
                                      <p:cBhvr additive="base">
                                        <p:cTn id="17" dur="500" fill="hold"/>
                                        <p:tgtEl>
                                          <p:spTgt spid="78856"/>
                                        </p:tgtEl>
                                        <p:attrNameLst>
                                          <p:attrName>ppt_x</p:attrName>
                                        </p:attrNameLst>
                                      </p:cBhvr>
                                      <p:tavLst>
                                        <p:tav tm="0">
                                          <p:val>
                                            <p:strVal val="#ppt_x"/>
                                          </p:val>
                                        </p:tav>
                                        <p:tav tm="100000">
                                          <p:val>
                                            <p:strVal val="#ppt_x"/>
                                          </p:val>
                                        </p:tav>
                                      </p:tavLst>
                                    </p:anim>
                                    <p:anim calcmode="lin" valueType="num">
                                      <p:cBhvr additive="base">
                                        <p:cTn id="18" dur="500" fill="hold"/>
                                        <p:tgtEl>
                                          <p:spTgt spid="788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7885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5" name="AutoShape 3"/>
          <p:cNvSpPr>
            <a:spLocks noChangeArrowheads="1"/>
          </p:cNvSpPr>
          <p:nvPr/>
        </p:nvSpPr>
        <p:spPr bwMode="auto">
          <a:xfrm>
            <a:off x="203200" y="6553200"/>
            <a:ext cx="2235200" cy="152400"/>
          </a:xfrm>
          <a:prstGeom prst="flowChartProcess">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54276" name="Rectangle 4"/>
          <p:cNvSpPr>
            <a:spLocks noChangeArrowheads="1"/>
          </p:cNvSpPr>
          <p:nvPr/>
        </p:nvSpPr>
        <p:spPr bwMode="auto">
          <a:xfrm>
            <a:off x="548223" y="1219201"/>
            <a:ext cx="8816805"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fontAlgn="base">
              <a:spcBef>
                <a:spcPct val="0"/>
              </a:spcBef>
              <a:spcAft>
                <a:spcPct val="0"/>
              </a:spcAft>
            </a:pPr>
            <a:r>
              <a:rPr lang="vi-VN" sz="2800" i="1">
                <a:solidFill>
                  <a:srgbClr val="090A02"/>
                </a:solidFill>
                <a:latin typeface="Times New Roman" pitchFamily="18" charset="0"/>
              </a:rPr>
              <a:t>Khoanh tròn vào đáp án mà em cho là đúng và đầy đủ nhất.</a:t>
            </a:r>
            <a:endParaRPr lang="en-US" sz="2800" i="1">
              <a:solidFill>
                <a:srgbClr val="090A02"/>
              </a:solidFill>
              <a:latin typeface="Times New Roman" pitchFamily="18" charset="0"/>
            </a:endParaRPr>
          </a:p>
        </p:txBody>
      </p:sp>
      <p:sp>
        <p:nvSpPr>
          <p:cNvPr id="54277" name="Rectangle 5"/>
          <p:cNvSpPr>
            <a:spLocks noChangeArrowheads="1"/>
          </p:cNvSpPr>
          <p:nvPr/>
        </p:nvSpPr>
        <p:spPr bwMode="auto">
          <a:xfrm>
            <a:off x="1166649" y="1977007"/>
            <a:ext cx="10342180" cy="304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nchor="ctr">
            <a:spAutoFit/>
          </a:bodyPr>
          <a:lstStyle/>
          <a:p>
            <a:pPr marL="341313" indent="-341313" algn="just" fontAlgn="base">
              <a:lnSpc>
                <a:spcPct val="150000"/>
              </a:lnSpc>
              <a:spcBef>
                <a:spcPct val="0"/>
              </a:spcBef>
              <a:spcAft>
                <a:spcPct val="0"/>
              </a:spcAft>
              <a:tabLst>
                <a:tab pos="636588" algn="l"/>
              </a:tabLst>
            </a:pPr>
            <a:r>
              <a:rPr lang="vi-VN" sz="2400" b="1" dirty="0">
                <a:solidFill>
                  <a:srgbClr val="090A02"/>
                </a:solidFill>
                <a:latin typeface="Times New Roman" pitchFamily="18" charset="0"/>
              </a:rPr>
              <a:t>Câu 3: Dòng nào </a:t>
            </a:r>
            <a:r>
              <a:rPr lang="vi-VN" sz="2400" b="1" i="1" dirty="0">
                <a:solidFill>
                  <a:srgbClr val="090A02"/>
                </a:solidFill>
                <a:latin typeface="Times New Roman" pitchFamily="18" charset="0"/>
              </a:rPr>
              <a:t>không phải</a:t>
            </a:r>
            <a:r>
              <a:rPr lang="vi-VN" sz="2400" b="1" dirty="0">
                <a:solidFill>
                  <a:srgbClr val="090A02"/>
                </a:solidFill>
                <a:latin typeface="Times New Roman" pitchFamily="18" charset="0"/>
              </a:rPr>
              <a:t> là thành công nghệ thuật của bài thơ ?</a:t>
            </a:r>
            <a:endParaRPr lang="en-US" sz="2400" b="1" dirty="0">
              <a:solidFill>
                <a:srgbClr val="090A02"/>
              </a:solidFill>
              <a:latin typeface="Times New Roman" pitchFamily="18" charset="0"/>
            </a:endParaRPr>
          </a:p>
          <a:p>
            <a:pPr marL="341313" indent="-341313" algn="just" fontAlgn="base">
              <a:lnSpc>
                <a:spcPct val="150000"/>
              </a:lnSpc>
              <a:spcBef>
                <a:spcPct val="0"/>
              </a:spcBef>
              <a:spcAft>
                <a:spcPct val="0"/>
              </a:spcAft>
              <a:tabLst>
                <a:tab pos="636588" algn="l"/>
              </a:tabLst>
            </a:pPr>
            <a:r>
              <a:rPr lang="en-US" sz="2600" dirty="0">
                <a:solidFill>
                  <a:srgbClr val="090A02"/>
                </a:solidFill>
                <a:latin typeface="Times New Roman" pitchFamily="18" charset="0"/>
              </a:rPr>
              <a:t>A. </a:t>
            </a:r>
            <a:r>
              <a:rPr lang="vi-VN" sz="2600" dirty="0">
                <a:solidFill>
                  <a:srgbClr val="090A02"/>
                </a:solidFill>
                <a:latin typeface="Times New Roman" pitchFamily="18" charset="0"/>
              </a:rPr>
              <a:t>Sử dụng từ ngữ giản dị, quen thuộc, giàu sức biểu cảm</a:t>
            </a:r>
            <a:endParaRPr lang="en-US" sz="2600" dirty="0">
              <a:solidFill>
                <a:srgbClr val="090A02"/>
              </a:solidFill>
              <a:latin typeface="Times New Roman" pitchFamily="18" charset="0"/>
            </a:endParaRPr>
          </a:p>
          <a:p>
            <a:pPr marL="341313" indent="-341313" algn="just" fontAlgn="base">
              <a:lnSpc>
                <a:spcPct val="150000"/>
              </a:lnSpc>
              <a:spcBef>
                <a:spcPct val="0"/>
              </a:spcBef>
              <a:spcAft>
                <a:spcPct val="0"/>
              </a:spcAft>
              <a:tabLst>
                <a:tab pos="636588" algn="l"/>
              </a:tabLst>
            </a:pPr>
            <a:r>
              <a:rPr lang="en-US" sz="2600" dirty="0">
                <a:solidFill>
                  <a:srgbClr val="090A02"/>
                </a:solidFill>
                <a:latin typeface="Times New Roman" pitchFamily="18" charset="0"/>
              </a:rPr>
              <a:t>B. </a:t>
            </a:r>
            <a:r>
              <a:rPr lang="vi-VN" sz="2600" dirty="0">
                <a:solidFill>
                  <a:srgbClr val="090A02"/>
                </a:solidFill>
                <a:latin typeface="Times New Roman" pitchFamily="18" charset="0"/>
              </a:rPr>
              <a:t>Nhiều điển cố Hán học sâu sắc, hàm súc dư ba</a:t>
            </a:r>
            <a:endParaRPr lang="en-US" sz="2600" dirty="0">
              <a:solidFill>
                <a:srgbClr val="090A02"/>
              </a:solidFill>
              <a:latin typeface="Times New Roman" pitchFamily="18" charset="0"/>
            </a:endParaRPr>
          </a:p>
          <a:p>
            <a:pPr marL="341313" indent="-341313" algn="just" fontAlgn="base">
              <a:lnSpc>
                <a:spcPct val="150000"/>
              </a:lnSpc>
              <a:spcBef>
                <a:spcPct val="0"/>
              </a:spcBef>
              <a:spcAft>
                <a:spcPct val="0"/>
              </a:spcAft>
              <a:tabLst>
                <a:tab pos="636588" algn="l"/>
              </a:tabLst>
            </a:pPr>
            <a:r>
              <a:rPr lang="en-US" sz="2600" dirty="0">
                <a:solidFill>
                  <a:srgbClr val="090A02"/>
                </a:solidFill>
                <a:latin typeface="Times New Roman" pitchFamily="18" charset="0"/>
              </a:rPr>
              <a:t>C. </a:t>
            </a:r>
            <a:r>
              <a:rPr lang="vi-VN" sz="2600" dirty="0">
                <a:solidFill>
                  <a:srgbClr val="090A02"/>
                </a:solidFill>
                <a:latin typeface="Times New Roman" pitchFamily="18" charset="0"/>
              </a:rPr>
              <a:t>Hình ảnh trong sáng, hài hòa màu sắc, âm thanh cuộc sống</a:t>
            </a:r>
            <a:endParaRPr lang="en-US" sz="2600" dirty="0">
              <a:solidFill>
                <a:srgbClr val="090A02"/>
              </a:solidFill>
              <a:latin typeface="Times New Roman" pitchFamily="18" charset="0"/>
            </a:endParaRPr>
          </a:p>
          <a:p>
            <a:pPr marL="341313" indent="-341313" algn="just" fontAlgn="base">
              <a:lnSpc>
                <a:spcPct val="150000"/>
              </a:lnSpc>
              <a:spcBef>
                <a:spcPct val="0"/>
              </a:spcBef>
              <a:spcAft>
                <a:spcPct val="0"/>
              </a:spcAft>
              <a:tabLst>
                <a:tab pos="636588" algn="l"/>
              </a:tabLst>
            </a:pPr>
            <a:r>
              <a:rPr lang="en-US" sz="2600" dirty="0">
                <a:solidFill>
                  <a:srgbClr val="090A02"/>
                </a:solidFill>
                <a:latin typeface="Times New Roman" pitchFamily="18" charset="0"/>
              </a:rPr>
              <a:t>D. </a:t>
            </a:r>
            <a:r>
              <a:rPr lang="vi-VN" sz="2600" dirty="0">
                <a:solidFill>
                  <a:srgbClr val="090A02"/>
                </a:solidFill>
                <a:latin typeface="Times New Roman" pitchFamily="18" charset="0"/>
              </a:rPr>
              <a:t>Câu thơ thất ngôn xen lục ngôn, từ láy độc đáo.</a:t>
            </a:r>
          </a:p>
        </p:txBody>
      </p:sp>
      <p:sp>
        <p:nvSpPr>
          <p:cNvPr id="79878" name="Oval 6"/>
          <p:cNvSpPr>
            <a:spLocks noChangeArrowheads="1"/>
          </p:cNvSpPr>
          <p:nvPr/>
        </p:nvSpPr>
        <p:spPr bwMode="auto">
          <a:xfrm>
            <a:off x="965200" y="3271893"/>
            <a:ext cx="711200" cy="457200"/>
          </a:xfrm>
          <a:prstGeom prst="ellipse">
            <a:avLst/>
          </a:prstGeom>
          <a:noFill/>
          <a:ln w="28575">
            <a:solidFill>
              <a:srgbClr val="DA1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54279" name="Rectangle 6"/>
          <p:cNvSpPr>
            <a:spLocks noChangeArrowheads="1"/>
          </p:cNvSpPr>
          <p:nvPr/>
        </p:nvSpPr>
        <p:spPr bwMode="auto">
          <a:xfrm>
            <a:off x="0" y="5943600"/>
            <a:ext cx="12090400" cy="9144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0" name="文本框 5">
            <a:extLst>
              <a:ext uri="{FF2B5EF4-FFF2-40B4-BE49-F238E27FC236}">
                <a16:creationId xmlns:a16="http://schemas.microsoft.com/office/drawing/2014/main" id="{93633DB8-8409-AA4A-ABA2-DD0A64BC8ADC}"/>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rPr>
              <a:t>IV.LUYỆN TẬP</a:t>
            </a:r>
            <a:endParaRPr lang="zh-CN" altLang="en-US" sz="28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endParaRPr>
          </a:p>
        </p:txBody>
      </p:sp>
      <p:pic>
        <p:nvPicPr>
          <p:cNvPr id="11" name="图片 15">
            <a:extLst>
              <a:ext uri="{FF2B5EF4-FFF2-40B4-BE49-F238E27FC236}">
                <a16:creationId xmlns:a16="http://schemas.microsoft.com/office/drawing/2014/main" id="{E772E9D8-776E-F743-9CD4-010098DFD4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9272" r="19798"/>
          <a:stretch/>
        </p:blipFill>
        <p:spPr>
          <a:xfrm>
            <a:off x="9248943" y="4061791"/>
            <a:ext cx="2943057" cy="2796209"/>
          </a:xfrm>
          <a:prstGeom prst="rect">
            <a:avLst/>
          </a:prstGeom>
        </p:spPr>
      </p:pic>
    </p:spTree>
    <p:extLst>
      <p:ext uri="{BB962C8B-B14F-4D97-AF65-F5344CB8AC3E}">
        <p14:creationId xmlns:p14="http://schemas.microsoft.com/office/powerpoint/2010/main" val="37052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wipe(down)">
                                      <p:cBhvr>
                                        <p:cTn id="7" dur="500"/>
                                        <p:tgtEl>
                                          <p:spTgt spid="5427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878"/>
                                        </p:tgtEl>
                                        <p:attrNameLst>
                                          <p:attrName>style.visibility</p:attrName>
                                        </p:attrNameLst>
                                      </p:cBhvr>
                                      <p:to>
                                        <p:strVal val="visible"/>
                                      </p:to>
                                    </p:set>
                                    <p:animEffect transition="in" filter="checkerboard(across)">
                                      <p:cBhvr>
                                        <p:cTn id="12" dur="5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7987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548223" y="1219201"/>
            <a:ext cx="8816805"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fontAlgn="base">
              <a:spcBef>
                <a:spcPct val="0"/>
              </a:spcBef>
              <a:spcAft>
                <a:spcPct val="0"/>
              </a:spcAft>
            </a:pPr>
            <a:r>
              <a:rPr lang="vi-VN" sz="2800" i="1">
                <a:solidFill>
                  <a:srgbClr val="090A02"/>
                </a:solidFill>
                <a:latin typeface="Times New Roman" pitchFamily="18" charset="0"/>
              </a:rPr>
              <a:t>Khoanh tròn vào đáp án mà em cho là đúng và đầy đủ nhất.</a:t>
            </a:r>
            <a:endParaRPr lang="en-US" sz="2800" i="1">
              <a:solidFill>
                <a:srgbClr val="090A02"/>
              </a:solidFill>
              <a:latin typeface="Times New Roman" pitchFamily="18" charset="0"/>
            </a:endParaRPr>
          </a:p>
        </p:txBody>
      </p:sp>
      <p:sp>
        <p:nvSpPr>
          <p:cNvPr id="55301" name="Rectangle 5"/>
          <p:cNvSpPr>
            <a:spLocks noChangeArrowheads="1"/>
          </p:cNvSpPr>
          <p:nvPr/>
        </p:nvSpPr>
        <p:spPr bwMode="auto">
          <a:xfrm>
            <a:off x="304800" y="1944426"/>
            <a:ext cx="11379200" cy="431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marL="341313" indent="-341313" algn="ctr" fontAlgn="base">
              <a:spcBef>
                <a:spcPct val="0"/>
              </a:spcBef>
              <a:spcAft>
                <a:spcPct val="0"/>
              </a:spcAft>
              <a:tabLst>
                <a:tab pos="636588" algn="l"/>
              </a:tabLst>
            </a:pPr>
            <a:r>
              <a:rPr lang="vi-VN" sz="2600" b="1" dirty="0">
                <a:solidFill>
                  <a:srgbClr val="090A02"/>
                </a:solidFill>
                <a:latin typeface="Times New Roman" pitchFamily="18" charset="0"/>
              </a:rPr>
              <a:t>Câu 4: Cách tác giả dùng các động từ </a:t>
            </a:r>
            <a:r>
              <a:rPr lang="vi-VN" sz="2600" b="1" i="1" dirty="0">
                <a:solidFill>
                  <a:srgbClr val="090A02"/>
                </a:solidFill>
                <a:latin typeface="Times New Roman" pitchFamily="18" charset="0"/>
              </a:rPr>
              <a:t>đùn đùn, giương, phun</a:t>
            </a:r>
            <a:r>
              <a:rPr lang="vi-VN" sz="2600" b="1" dirty="0">
                <a:solidFill>
                  <a:srgbClr val="090A02"/>
                </a:solidFill>
                <a:latin typeface="Times New Roman" pitchFamily="18" charset="0"/>
              </a:rPr>
              <a:t> trong bài thơ cho ta cảm nhận gì về cảnh mùa hè ?</a:t>
            </a:r>
            <a:endParaRPr lang="en-US" sz="2600" b="1" dirty="0">
              <a:solidFill>
                <a:srgbClr val="090A02"/>
              </a:solidFill>
              <a:latin typeface="Times New Roman" pitchFamily="18" charset="0"/>
            </a:endParaRPr>
          </a:p>
          <a:p>
            <a:pPr marL="341313" indent="-341313" algn="ctr" fontAlgn="base">
              <a:spcBef>
                <a:spcPct val="0"/>
              </a:spcBef>
              <a:spcAft>
                <a:spcPct val="0"/>
              </a:spcAft>
              <a:tabLst>
                <a:tab pos="636588" algn="l"/>
              </a:tabLst>
            </a:pPr>
            <a:endParaRPr lang="en-US" sz="2600" dirty="0">
              <a:solidFill>
                <a:srgbClr val="090A02"/>
              </a:solidFill>
              <a:latin typeface="Times New Roman" pitchFamily="18" charset="0"/>
            </a:endParaRPr>
          </a:p>
          <a:p>
            <a:pPr marL="341313" indent="-341313" algn="ctr" fontAlgn="base">
              <a:spcBef>
                <a:spcPct val="0"/>
              </a:spcBef>
              <a:spcAft>
                <a:spcPct val="0"/>
              </a:spcAft>
              <a:buFontTx/>
              <a:buAutoNum type="alphaUcPeriod"/>
              <a:tabLst>
                <a:tab pos="636588" algn="l"/>
              </a:tabLst>
            </a:pPr>
            <a:r>
              <a:rPr lang="vi-VN" sz="2800" dirty="0">
                <a:solidFill>
                  <a:srgbClr val="090A02"/>
                </a:solidFill>
                <a:latin typeface="Times New Roman" pitchFamily="18" charset="0"/>
              </a:rPr>
              <a:t>Sự nóng nực của mùa hè</a:t>
            </a:r>
            <a:endParaRPr lang="en-US" sz="2800" dirty="0">
              <a:solidFill>
                <a:srgbClr val="090A02"/>
              </a:solidFill>
              <a:latin typeface="Times New Roman" pitchFamily="18" charset="0"/>
            </a:endParaRPr>
          </a:p>
          <a:p>
            <a:pPr marL="341313" indent="-341313" algn="ctr" fontAlgn="base">
              <a:spcBef>
                <a:spcPct val="0"/>
              </a:spcBef>
              <a:spcAft>
                <a:spcPct val="0"/>
              </a:spcAft>
              <a:buFontTx/>
              <a:buAutoNum type="alphaUcPeriod"/>
              <a:tabLst>
                <a:tab pos="636588" algn="l"/>
              </a:tabLst>
            </a:pPr>
            <a:endParaRPr lang="en-US" sz="2800" dirty="0">
              <a:solidFill>
                <a:srgbClr val="090A02"/>
              </a:solidFill>
              <a:latin typeface="Times New Roman" pitchFamily="18" charset="0"/>
            </a:endParaRPr>
          </a:p>
          <a:p>
            <a:pPr marL="341313" indent="-341313" algn="ctr" fontAlgn="base">
              <a:spcBef>
                <a:spcPct val="0"/>
              </a:spcBef>
              <a:spcAft>
                <a:spcPct val="0"/>
              </a:spcAft>
              <a:tabLst>
                <a:tab pos="636588" algn="l"/>
              </a:tabLst>
            </a:pPr>
            <a:r>
              <a:rPr lang="en-US" sz="2800" dirty="0">
                <a:solidFill>
                  <a:srgbClr val="090A02"/>
                </a:solidFill>
                <a:latin typeface="Times New Roman" pitchFamily="18" charset="0"/>
              </a:rPr>
              <a:t>   B. </a:t>
            </a:r>
            <a:r>
              <a:rPr lang="vi-VN" sz="2800" dirty="0">
                <a:solidFill>
                  <a:srgbClr val="090A02"/>
                </a:solidFill>
                <a:latin typeface="Times New Roman" pitchFamily="18" charset="0"/>
              </a:rPr>
              <a:t>Sự tươi mát của thiên nhiên</a:t>
            </a:r>
            <a:endParaRPr lang="en-US" sz="2800" dirty="0">
              <a:solidFill>
                <a:srgbClr val="090A02"/>
              </a:solidFill>
              <a:latin typeface="Times New Roman" pitchFamily="18" charset="0"/>
            </a:endParaRPr>
          </a:p>
          <a:p>
            <a:pPr marL="341313" indent="-341313" algn="ctr" fontAlgn="base">
              <a:spcBef>
                <a:spcPct val="0"/>
              </a:spcBef>
              <a:spcAft>
                <a:spcPct val="0"/>
              </a:spcAft>
              <a:tabLst>
                <a:tab pos="636588" algn="l"/>
              </a:tabLst>
            </a:pPr>
            <a:endParaRPr lang="en-US" sz="2800" dirty="0">
              <a:solidFill>
                <a:srgbClr val="090A02"/>
              </a:solidFill>
              <a:latin typeface="Times New Roman" pitchFamily="18" charset="0"/>
            </a:endParaRPr>
          </a:p>
          <a:p>
            <a:pPr marL="341313" indent="-341313" algn="ctr" fontAlgn="base">
              <a:spcBef>
                <a:spcPct val="0"/>
              </a:spcBef>
              <a:spcAft>
                <a:spcPct val="0"/>
              </a:spcAft>
              <a:tabLst>
                <a:tab pos="636588" algn="l"/>
              </a:tabLst>
            </a:pPr>
            <a:r>
              <a:rPr lang="en-US" sz="2800" dirty="0">
                <a:solidFill>
                  <a:srgbClr val="090A02"/>
                </a:solidFill>
                <a:latin typeface="Times New Roman" pitchFamily="18" charset="0"/>
              </a:rPr>
              <a:t>           C. </a:t>
            </a:r>
            <a:r>
              <a:rPr lang="vi-VN" sz="2800" dirty="0">
                <a:solidFill>
                  <a:srgbClr val="090A02"/>
                </a:solidFill>
                <a:latin typeface="Times New Roman" pitchFamily="18" charset="0"/>
              </a:rPr>
              <a:t>Sự sống mạnh mẽ của thiên nhiên</a:t>
            </a:r>
            <a:endParaRPr lang="en-US" sz="2800" dirty="0">
              <a:solidFill>
                <a:srgbClr val="090A02"/>
              </a:solidFill>
              <a:latin typeface="Times New Roman" pitchFamily="18" charset="0"/>
            </a:endParaRPr>
          </a:p>
          <a:p>
            <a:pPr marL="341313" indent="-341313" algn="ctr" fontAlgn="base">
              <a:spcBef>
                <a:spcPct val="0"/>
              </a:spcBef>
              <a:spcAft>
                <a:spcPct val="0"/>
              </a:spcAft>
              <a:tabLst>
                <a:tab pos="636588" algn="l"/>
              </a:tabLst>
            </a:pPr>
            <a:endParaRPr lang="en-US" sz="2800" dirty="0">
              <a:solidFill>
                <a:srgbClr val="090A02"/>
              </a:solidFill>
              <a:latin typeface="Times New Roman" pitchFamily="18" charset="0"/>
            </a:endParaRPr>
          </a:p>
          <a:p>
            <a:pPr marL="341313" indent="-341313" algn="ctr" fontAlgn="base">
              <a:spcBef>
                <a:spcPct val="0"/>
              </a:spcBef>
              <a:spcAft>
                <a:spcPct val="0"/>
              </a:spcAft>
              <a:tabLst>
                <a:tab pos="636588" algn="l"/>
              </a:tabLst>
            </a:pPr>
            <a:r>
              <a:rPr lang="en-US" sz="2800" dirty="0">
                <a:solidFill>
                  <a:srgbClr val="090A02"/>
                </a:solidFill>
                <a:latin typeface="Times New Roman" pitchFamily="18" charset="0"/>
              </a:rPr>
              <a:t>      D. </a:t>
            </a:r>
            <a:r>
              <a:rPr lang="vi-VN" sz="2800" dirty="0">
                <a:solidFill>
                  <a:srgbClr val="090A02"/>
                </a:solidFill>
                <a:latin typeface="Times New Roman" pitchFamily="18" charset="0"/>
              </a:rPr>
              <a:t>Sự </a:t>
            </a:r>
            <a:r>
              <a:rPr lang="en-US" sz="2800" dirty="0">
                <a:solidFill>
                  <a:srgbClr val="090A02"/>
                </a:solidFill>
                <a:latin typeface="Times New Roman" pitchFamily="18" charset="0"/>
              </a:rPr>
              <a:t>n</a:t>
            </a:r>
            <a:r>
              <a:rPr lang="vi-VN" sz="2800" dirty="0">
                <a:solidFill>
                  <a:srgbClr val="090A02"/>
                </a:solidFill>
                <a:latin typeface="Times New Roman" pitchFamily="18" charset="0"/>
              </a:rPr>
              <a:t>ứt nẻ vì nóng của cây cối</a:t>
            </a:r>
          </a:p>
        </p:txBody>
      </p:sp>
      <p:sp>
        <p:nvSpPr>
          <p:cNvPr id="80902" name="Oval 6"/>
          <p:cNvSpPr>
            <a:spLocks noChangeArrowheads="1"/>
          </p:cNvSpPr>
          <p:nvPr/>
        </p:nvSpPr>
        <p:spPr bwMode="auto">
          <a:xfrm>
            <a:off x="3522717" y="4892566"/>
            <a:ext cx="812800" cy="609600"/>
          </a:xfrm>
          <a:prstGeom prst="ellipse">
            <a:avLst/>
          </a:prstGeom>
          <a:noFill/>
          <a:ln w="28575">
            <a:solidFill>
              <a:srgbClr val="DA1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7" name="文本框 5">
            <a:extLst>
              <a:ext uri="{FF2B5EF4-FFF2-40B4-BE49-F238E27FC236}">
                <a16:creationId xmlns:a16="http://schemas.microsoft.com/office/drawing/2014/main" id="{ADE86689-9124-954B-8585-0FB109DAAFB3}"/>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rPr>
              <a:t>IV.LUYỆN TẬP</a:t>
            </a:r>
            <a:endParaRPr lang="zh-CN" altLang="en-US" sz="28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endParaRPr>
          </a:p>
        </p:txBody>
      </p:sp>
      <p:pic>
        <p:nvPicPr>
          <p:cNvPr id="8" name="图片 15">
            <a:extLst>
              <a:ext uri="{FF2B5EF4-FFF2-40B4-BE49-F238E27FC236}">
                <a16:creationId xmlns:a16="http://schemas.microsoft.com/office/drawing/2014/main" id="{604A3B62-CF79-8D47-A72F-2E0285EC7B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9272" r="19798"/>
          <a:stretch/>
        </p:blipFill>
        <p:spPr>
          <a:xfrm>
            <a:off x="9248943" y="4061791"/>
            <a:ext cx="2943057" cy="2796209"/>
          </a:xfrm>
          <a:prstGeom prst="rect">
            <a:avLst/>
          </a:prstGeom>
        </p:spPr>
      </p:pic>
    </p:spTree>
    <p:extLst>
      <p:ext uri="{BB962C8B-B14F-4D97-AF65-F5344CB8AC3E}">
        <p14:creationId xmlns:p14="http://schemas.microsoft.com/office/powerpoint/2010/main" val="310235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wipe(down)">
                                      <p:cBhvr>
                                        <p:cTn id="7" dur="500"/>
                                        <p:tgtEl>
                                          <p:spTgt spid="5530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0902"/>
                                        </p:tgtEl>
                                        <p:attrNameLst>
                                          <p:attrName>style.visibility</p:attrName>
                                        </p:attrNameLst>
                                      </p:cBhvr>
                                      <p:to>
                                        <p:strVal val="visible"/>
                                      </p:to>
                                    </p:set>
                                    <p:animEffect transition="in" filter="checkerboard(across)">
                                      <p:cBhvr>
                                        <p:cTn id="12" dur="5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P spid="8090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9458"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28"/>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86"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436941"/>
            <a:ext cx="1471084" cy="18113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spcBef>
                <a:spcPct val="0"/>
              </a:spcBef>
              <a:spcAft>
                <a:spcPct val="0"/>
              </a:spcAft>
              <a:defRPr/>
            </a:pPr>
            <a:r>
              <a:rPr lang="en-US" b="1">
                <a:solidFill>
                  <a:srgbClr val="000000"/>
                </a:solidFill>
                <a:latin typeface="Tahoma" pitchFamily="34" charset="0"/>
                <a:cs typeface="Tahoma" pitchFamily="34" charset="0"/>
              </a:rPr>
              <a:t>Con nhận được 1 điểm tốt!</a:t>
            </a:r>
          </a:p>
        </p:txBody>
      </p:sp>
      <p:sp>
        <p:nvSpPr>
          <p:cNvPr id="27" name="Rectangle: Folded Corner 26"/>
          <p:cNvSpPr/>
          <p:nvPr/>
        </p:nvSpPr>
        <p:spPr>
          <a:xfrm>
            <a:off x="508002" y="276225"/>
            <a:ext cx="10253783"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fontAlgn="base">
              <a:spcBef>
                <a:spcPct val="50000"/>
              </a:spcBef>
              <a:spcAft>
                <a:spcPct val="0"/>
              </a:spcAft>
              <a:defRPr/>
            </a:pPr>
            <a:endParaRPr lang="en-US" sz="4800" b="1" i="1" dirty="0">
              <a:solidFill>
                <a:schemeClr val="tx1"/>
              </a:solidFill>
              <a:latin typeface="Times New Roman" pitchFamily="18" charset="0"/>
              <a:ea typeface="Tahoma" panose="020B0604030504040204" pitchFamily="34" charset="0"/>
              <a:cs typeface="Times New Roman" pitchFamily="18" charset="0"/>
            </a:endParaRPr>
          </a:p>
          <a:p>
            <a:r>
              <a:rPr lang="vi-VN" sz="2800" b="1" dirty="0">
                <a:solidFill>
                  <a:schemeClr val="tx1"/>
                </a:solidFill>
                <a:latin typeface="Times New Roman" panose="02020603050405020304" pitchFamily="18" charset="0"/>
                <a:cs typeface="Times New Roman" panose="02020603050405020304" pitchFamily="18" charset="0"/>
              </a:rPr>
              <a:t>Câu 1: </a:t>
            </a:r>
            <a:r>
              <a:rPr lang="en-US" sz="2800" b="1" dirty="0" err="1">
                <a:solidFill>
                  <a:schemeClr val="tx1"/>
                </a:solidFill>
                <a:latin typeface="Times New Roman" panose="02020603050405020304" pitchFamily="18" charset="0"/>
                <a:cs typeface="Times New Roman" panose="02020603050405020304" pitchFamily="18" charset="0"/>
              </a:rPr>
              <a:t>Tìm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từ</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thích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hợp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điền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chỗ</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trống</a:t>
            </a:r>
            <a:r>
              <a:rPr lang="vi-VN" sz="2800" b="1" dirty="0">
                <a:solidFill>
                  <a:schemeClr val="tx1"/>
                </a:solidFill>
                <a:latin typeface="Times New Roman" panose="02020603050405020304" pitchFamily="18" charset="0"/>
                <a:cs typeface="Times New Roman" panose="02020603050405020304" pitchFamily="18" charset="0"/>
              </a:rPr>
              <a:t>:</a:t>
            </a:r>
            <a:endParaRPr lang="en-VN" sz="2800" dirty="0">
              <a:solidFill>
                <a:schemeClr val="tx1"/>
              </a:solidFill>
              <a:latin typeface="Times New Roman" panose="02020603050405020304" pitchFamily="18" charset="0"/>
              <a:cs typeface="Times New Roman" panose="02020603050405020304" pitchFamily="18" charset="0"/>
            </a:endParaRPr>
          </a:p>
          <a:p>
            <a:r>
              <a:rPr lang="vi-VN" sz="2800" i="1" dirty="0">
                <a:solidFill>
                  <a:schemeClr val="tx1"/>
                </a:solidFill>
                <a:latin typeface="Times New Roman" panose="02020603050405020304" pitchFamily="18" charset="0"/>
                <a:cs typeface="Times New Roman" panose="02020603050405020304" pitchFamily="18" charset="0"/>
              </a:rPr>
              <a:t>Những chiếc giỏ xe chở đầy ……………..</a:t>
            </a:r>
            <a:endParaRPr lang="en-VN" sz="2800" dirty="0">
              <a:solidFill>
                <a:schemeClr val="tx1"/>
              </a:solidFill>
              <a:latin typeface="Times New Roman" panose="02020603050405020304" pitchFamily="18" charset="0"/>
              <a:cs typeface="Times New Roman" panose="02020603050405020304" pitchFamily="18" charset="0"/>
            </a:endParaRPr>
          </a:p>
          <a:p>
            <a:r>
              <a:rPr lang="vi-VN" sz="2800" i="1" dirty="0">
                <a:solidFill>
                  <a:schemeClr val="tx1"/>
                </a:solidFill>
                <a:latin typeface="Times New Roman" panose="02020603050405020304" pitchFamily="18" charset="0"/>
                <a:cs typeface="Times New Roman" panose="02020603050405020304" pitchFamily="18" charset="0"/>
              </a:rPr>
              <a:t>Em chở mùa hè của tôi đi đâu</a:t>
            </a:r>
          </a:p>
          <a:p>
            <a:pPr algn="ctr">
              <a:defRPr/>
            </a:pPr>
            <a:endParaRPr lang="en-US" sz="4800" b="1" i="1" dirty="0">
              <a:solidFill>
                <a:schemeClr val="tx1"/>
              </a:solidFill>
              <a:latin typeface="Times New Roman" pitchFamily="18" charset="0"/>
              <a:ea typeface="Tahoma" panose="020B0604030504040204" pitchFamily="34" charset="0"/>
              <a:cs typeface="Times New Roman" pitchFamily="18" charset="0"/>
            </a:endParaRPr>
          </a:p>
        </p:txBody>
      </p:sp>
      <p:sp>
        <p:nvSpPr>
          <p:cNvPr id="28" name="Rectangle: Folded Corner 27"/>
          <p:cNvSpPr/>
          <p:nvPr/>
        </p:nvSpPr>
        <p:spPr>
          <a:xfrm>
            <a:off x="508000" y="2130428"/>
            <a:ext cx="9374717" cy="130651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US" sz="3200" b="1" i="1" dirty="0" err="1">
                <a:solidFill>
                  <a:srgbClr val="002060"/>
                </a:solidFill>
                <a:latin typeface="Times New Roman" pitchFamily="18" charset="0"/>
                <a:ea typeface="Tahoma" panose="020B0604030504040204" pitchFamily="34" charset="0"/>
                <a:cs typeface="Times New Roman" pitchFamily="18" charset="0"/>
              </a:rPr>
              <a:t>Hoa</a:t>
            </a:r>
            <a:r>
              <a:rPr lang="en-US" sz="3200" b="1" i="1" dirty="0">
                <a:solidFill>
                  <a:srgbClr val="002060"/>
                </a:solidFill>
                <a:latin typeface="Times New Roman" pitchFamily="18" charset="0"/>
                <a:ea typeface="Tahoma" panose="020B0604030504040204" pitchFamily="34" charset="0"/>
                <a:cs typeface="Times New Roman" pitchFamily="18" charset="0"/>
              </a:rPr>
              <a:t> </a:t>
            </a:r>
            <a:r>
              <a:rPr lang="en-US" sz="3200" b="1" i="1" dirty="0" err="1">
                <a:solidFill>
                  <a:srgbClr val="002060"/>
                </a:solidFill>
                <a:latin typeface="Times New Roman" pitchFamily="18" charset="0"/>
                <a:ea typeface="Tahoma" panose="020B0604030504040204" pitchFamily="34" charset="0"/>
                <a:cs typeface="Times New Roman" pitchFamily="18" charset="0"/>
              </a:rPr>
              <a:t>phượng</a:t>
            </a:r>
            <a:endParaRPr lang="en-US" sz="2400" b="1" i="1" dirty="0">
              <a:solidFill>
                <a:srgbClr val="333333"/>
              </a:solidFill>
              <a:latin typeface="Times New Roman" pitchFamily="18" charset="0"/>
              <a:cs typeface="Times New Roman" pitchFamily="18" charset="0"/>
            </a:endParaRPr>
          </a:p>
        </p:txBody>
      </p:sp>
      <p:sp>
        <p:nvSpPr>
          <p:cNvPr id="33" name="Rectangle 32"/>
          <p:cNvSpPr/>
          <p:nvPr/>
        </p:nvSpPr>
        <p:spPr>
          <a:xfrm rot="5600923">
            <a:off x="2831043" y="4993747"/>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en-US">
              <a:solidFill>
                <a:prstClr val="white"/>
              </a:solidFill>
            </a:endParaRPr>
          </a:p>
        </p:txBody>
      </p:sp>
      <p:sp>
        <p:nvSpPr>
          <p:cNvPr id="31" name="Arrow: Pentagon 30">
            <a:hlinkClick r:id="rId9" action="ppaction://hlinksldjump"/>
          </p:cNvPr>
          <p:cNvSpPr/>
          <p:nvPr/>
        </p:nvSpPr>
        <p:spPr>
          <a:xfrm rot="586976" flipH="1">
            <a:off x="2800351" y="4068763"/>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19466"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28"/>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05"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en-US">
              <a:solidFill>
                <a:prstClr val="white"/>
              </a:solidFill>
            </a:endParaRPr>
          </a:p>
        </p:txBody>
      </p:sp>
      <p:pic>
        <p:nvPicPr>
          <p:cNvPr id="19470"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86"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9902" y="3436941"/>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051119" y="3822703"/>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5522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3" name="AutoShape 3"/>
          <p:cNvSpPr>
            <a:spLocks noChangeArrowheads="1"/>
          </p:cNvSpPr>
          <p:nvPr/>
        </p:nvSpPr>
        <p:spPr bwMode="auto">
          <a:xfrm>
            <a:off x="203200" y="6553200"/>
            <a:ext cx="2235200" cy="152400"/>
          </a:xfrm>
          <a:prstGeom prst="flowChartProcess">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56324" name="Rectangle 4"/>
          <p:cNvSpPr>
            <a:spLocks noChangeArrowheads="1"/>
          </p:cNvSpPr>
          <p:nvPr/>
        </p:nvSpPr>
        <p:spPr bwMode="auto">
          <a:xfrm>
            <a:off x="304806" y="1295401"/>
            <a:ext cx="8816805"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fontAlgn="base">
              <a:spcBef>
                <a:spcPct val="0"/>
              </a:spcBef>
              <a:spcAft>
                <a:spcPct val="0"/>
              </a:spcAft>
            </a:pPr>
            <a:r>
              <a:rPr lang="vi-VN" sz="2800" i="1">
                <a:solidFill>
                  <a:srgbClr val="090A02"/>
                </a:solidFill>
                <a:latin typeface="Times New Roman" pitchFamily="18" charset="0"/>
              </a:rPr>
              <a:t>Khoanh tròn vào đáp án mà em cho là đúng và đầy đủ nhất.</a:t>
            </a:r>
            <a:endParaRPr lang="en-US" sz="2800" i="1">
              <a:solidFill>
                <a:srgbClr val="090A02"/>
              </a:solidFill>
              <a:latin typeface="Times New Roman" pitchFamily="18" charset="0"/>
            </a:endParaRPr>
          </a:p>
        </p:txBody>
      </p:sp>
      <p:sp>
        <p:nvSpPr>
          <p:cNvPr id="56325" name="Rectangle 5"/>
          <p:cNvSpPr>
            <a:spLocks noChangeArrowheads="1"/>
          </p:cNvSpPr>
          <p:nvPr/>
        </p:nvSpPr>
        <p:spPr bwMode="auto">
          <a:xfrm>
            <a:off x="412757" y="2040779"/>
            <a:ext cx="8919397" cy="357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fontAlgn="base">
              <a:spcBef>
                <a:spcPct val="0"/>
              </a:spcBef>
              <a:spcAft>
                <a:spcPct val="0"/>
              </a:spcAft>
              <a:tabLst>
                <a:tab pos="636588" algn="l"/>
              </a:tabLst>
            </a:pPr>
            <a:r>
              <a:rPr lang="vi-VN" sz="2600" b="1" dirty="0">
                <a:solidFill>
                  <a:srgbClr val="090A02"/>
                </a:solidFill>
                <a:latin typeface="Times New Roman" pitchFamily="18" charset="0"/>
              </a:rPr>
              <a:t>Câu 5: Nghĩa của câu thơ </a:t>
            </a:r>
            <a:r>
              <a:rPr lang="vi-VN" sz="2600" b="1" i="1" dirty="0">
                <a:solidFill>
                  <a:srgbClr val="090A02"/>
                </a:solidFill>
                <a:latin typeface="Times New Roman" pitchFamily="18" charset="0"/>
              </a:rPr>
              <a:t>Dẽ có Ngu cầm đàn một tiếng</a:t>
            </a:r>
            <a:r>
              <a:rPr lang="vi-VN" sz="2600" b="1" dirty="0">
                <a:solidFill>
                  <a:srgbClr val="090A02"/>
                </a:solidFill>
                <a:latin typeface="Times New Roman" pitchFamily="18" charset="0"/>
              </a:rPr>
              <a:t> là gì ?</a:t>
            </a:r>
            <a:endParaRPr lang="en-US" sz="2600" b="1" dirty="0">
              <a:solidFill>
                <a:srgbClr val="090A02"/>
              </a:solidFill>
              <a:latin typeface="Times New Roman" pitchFamily="18" charset="0"/>
            </a:endParaRPr>
          </a:p>
          <a:p>
            <a:pPr fontAlgn="base">
              <a:spcBef>
                <a:spcPct val="0"/>
              </a:spcBef>
              <a:spcAft>
                <a:spcPct val="0"/>
              </a:spcAft>
              <a:tabLst>
                <a:tab pos="636588" algn="l"/>
              </a:tabLst>
            </a:pPr>
            <a:endParaRPr lang="en-US" sz="2500" dirty="0">
              <a:solidFill>
                <a:srgbClr val="090A02"/>
              </a:solidFill>
              <a:latin typeface="Times New Roman" pitchFamily="18" charset="0"/>
            </a:endParaRPr>
          </a:p>
          <a:p>
            <a:pPr fontAlgn="base">
              <a:spcBef>
                <a:spcPct val="0"/>
              </a:spcBef>
              <a:spcAft>
                <a:spcPct val="0"/>
              </a:spcAft>
              <a:tabLst>
                <a:tab pos="636588" algn="l"/>
              </a:tabLst>
            </a:pPr>
            <a:r>
              <a:rPr lang="en-US" sz="2500" dirty="0">
                <a:solidFill>
                  <a:srgbClr val="090A02"/>
                </a:solidFill>
                <a:latin typeface="Times New Roman" pitchFamily="18" charset="0"/>
              </a:rPr>
              <a:t>    A. </a:t>
            </a:r>
            <a:r>
              <a:rPr lang="vi-VN" sz="2500" dirty="0">
                <a:solidFill>
                  <a:srgbClr val="090A02"/>
                </a:solidFill>
                <a:latin typeface="Times New Roman" pitchFamily="18" charset="0"/>
              </a:rPr>
              <a:t>Muốn đánh một tiếng đàn ở cây đàn của vua Ngu</a:t>
            </a:r>
            <a:endParaRPr lang="en-US" sz="2500" dirty="0">
              <a:solidFill>
                <a:srgbClr val="090A02"/>
              </a:solidFill>
              <a:latin typeface="Times New Roman" pitchFamily="18" charset="0"/>
            </a:endParaRPr>
          </a:p>
          <a:p>
            <a:pPr fontAlgn="base">
              <a:spcBef>
                <a:spcPct val="0"/>
              </a:spcBef>
              <a:spcAft>
                <a:spcPct val="0"/>
              </a:spcAft>
              <a:tabLst>
                <a:tab pos="636588" algn="l"/>
              </a:tabLst>
            </a:pPr>
            <a:endParaRPr lang="en-US" sz="2500" dirty="0">
              <a:solidFill>
                <a:srgbClr val="090A02"/>
              </a:solidFill>
              <a:latin typeface="Times New Roman" pitchFamily="18" charset="0"/>
            </a:endParaRPr>
          </a:p>
          <a:p>
            <a:pPr fontAlgn="base">
              <a:spcBef>
                <a:spcPct val="0"/>
              </a:spcBef>
              <a:spcAft>
                <a:spcPct val="0"/>
              </a:spcAft>
              <a:tabLst>
                <a:tab pos="636588" algn="l"/>
              </a:tabLst>
            </a:pPr>
            <a:r>
              <a:rPr lang="en-US" sz="2500" dirty="0">
                <a:solidFill>
                  <a:srgbClr val="090A02"/>
                </a:solidFill>
                <a:latin typeface="Times New Roman" pitchFamily="18" charset="0"/>
              </a:rPr>
              <a:t>   B. </a:t>
            </a:r>
            <a:r>
              <a:rPr lang="vi-VN" sz="2500" dirty="0">
                <a:solidFill>
                  <a:srgbClr val="090A02"/>
                </a:solidFill>
                <a:latin typeface="Times New Roman" pitchFamily="18" charset="0"/>
              </a:rPr>
              <a:t>Nếu có cây đàn của vua Ngu sẽ đàn khúc nhạc cho dân no ấm</a:t>
            </a:r>
            <a:endParaRPr lang="en-US" sz="2500" dirty="0">
              <a:solidFill>
                <a:srgbClr val="090A02"/>
              </a:solidFill>
              <a:latin typeface="Times New Roman" pitchFamily="18" charset="0"/>
            </a:endParaRPr>
          </a:p>
          <a:p>
            <a:pPr fontAlgn="base">
              <a:spcBef>
                <a:spcPct val="0"/>
              </a:spcBef>
              <a:spcAft>
                <a:spcPct val="0"/>
              </a:spcAft>
              <a:tabLst>
                <a:tab pos="636588" algn="l"/>
              </a:tabLst>
            </a:pPr>
            <a:r>
              <a:rPr lang="en-US" sz="2500" dirty="0">
                <a:solidFill>
                  <a:srgbClr val="090A02"/>
                </a:solidFill>
                <a:latin typeface="Times New Roman" pitchFamily="18" charset="0"/>
              </a:rPr>
              <a:t> </a:t>
            </a:r>
          </a:p>
          <a:p>
            <a:pPr fontAlgn="base">
              <a:spcBef>
                <a:spcPct val="0"/>
              </a:spcBef>
              <a:spcAft>
                <a:spcPct val="0"/>
              </a:spcAft>
              <a:tabLst>
                <a:tab pos="636588" algn="l"/>
              </a:tabLst>
            </a:pPr>
            <a:r>
              <a:rPr lang="en-US" sz="2500" dirty="0">
                <a:solidFill>
                  <a:srgbClr val="090A02"/>
                </a:solidFill>
                <a:latin typeface="Times New Roman" pitchFamily="18" charset="0"/>
              </a:rPr>
              <a:t>   C. </a:t>
            </a:r>
            <a:r>
              <a:rPr lang="vi-VN" sz="2500" dirty="0">
                <a:solidFill>
                  <a:srgbClr val="090A02"/>
                </a:solidFill>
                <a:latin typeface="Times New Roman" pitchFamily="18" charset="0"/>
              </a:rPr>
              <a:t>Thật là khó để có được cây đàn của vua Ngu</a:t>
            </a:r>
            <a:endParaRPr lang="en-US" sz="2500" dirty="0">
              <a:solidFill>
                <a:srgbClr val="090A02"/>
              </a:solidFill>
              <a:latin typeface="Times New Roman" pitchFamily="18" charset="0"/>
            </a:endParaRPr>
          </a:p>
          <a:p>
            <a:pPr fontAlgn="base">
              <a:spcBef>
                <a:spcPct val="0"/>
              </a:spcBef>
              <a:spcAft>
                <a:spcPct val="0"/>
              </a:spcAft>
              <a:tabLst>
                <a:tab pos="636588" algn="l"/>
              </a:tabLst>
            </a:pPr>
            <a:r>
              <a:rPr lang="en-US" sz="2500" dirty="0">
                <a:solidFill>
                  <a:srgbClr val="090A02"/>
                </a:solidFill>
                <a:latin typeface="Times New Roman" pitchFamily="18" charset="0"/>
              </a:rPr>
              <a:t> </a:t>
            </a:r>
          </a:p>
          <a:p>
            <a:pPr fontAlgn="base">
              <a:spcBef>
                <a:spcPct val="0"/>
              </a:spcBef>
              <a:spcAft>
                <a:spcPct val="0"/>
              </a:spcAft>
              <a:tabLst>
                <a:tab pos="636588" algn="l"/>
              </a:tabLst>
            </a:pPr>
            <a:r>
              <a:rPr lang="en-US" sz="2500" dirty="0">
                <a:solidFill>
                  <a:srgbClr val="090A02"/>
                </a:solidFill>
                <a:latin typeface="Times New Roman" pitchFamily="18" charset="0"/>
              </a:rPr>
              <a:t>   D. </a:t>
            </a:r>
            <a:r>
              <a:rPr lang="vi-VN" sz="2500" dirty="0">
                <a:solidFill>
                  <a:srgbClr val="090A02"/>
                </a:solidFill>
                <a:latin typeface="Times New Roman" pitchFamily="18" charset="0"/>
              </a:rPr>
              <a:t>Dễ gì có được âm thanh tiếng đàn như cây đàn của vua Ngu</a:t>
            </a:r>
          </a:p>
        </p:txBody>
      </p:sp>
      <p:sp>
        <p:nvSpPr>
          <p:cNvPr id="81926" name="Oval 6"/>
          <p:cNvSpPr>
            <a:spLocks noChangeArrowheads="1"/>
          </p:cNvSpPr>
          <p:nvPr/>
        </p:nvSpPr>
        <p:spPr bwMode="auto">
          <a:xfrm>
            <a:off x="508000" y="3505200"/>
            <a:ext cx="812800" cy="685800"/>
          </a:xfrm>
          <a:prstGeom prst="ellipse">
            <a:avLst/>
          </a:prstGeom>
          <a:noFill/>
          <a:ln w="28575">
            <a:solidFill>
              <a:srgbClr val="DA1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fontAlgn="base">
              <a:spcBef>
                <a:spcPct val="0"/>
              </a:spcBef>
              <a:spcAft>
                <a:spcPct val="0"/>
              </a:spcAft>
            </a:pPr>
            <a:endParaRPr lang="en-US" sz="2800">
              <a:solidFill>
                <a:srgbClr val="090A02"/>
              </a:solidFill>
              <a:latin typeface="Times New Roman" pitchFamily="18" charset="0"/>
            </a:endParaRPr>
          </a:p>
        </p:txBody>
      </p:sp>
      <p:sp>
        <p:nvSpPr>
          <p:cNvPr id="56327" name="Rectangle 6"/>
          <p:cNvSpPr>
            <a:spLocks noChangeArrowheads="1"/>
          </p:cNvSpPr>
          <p:nvPr/>
        </p:nvSpPr>
        <p:spPr bwMode="auto">
          <a:xfrm>
            <a:off x="0" y="5943600"/>
            <a:ext cx="12090400" cy="9144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base">
              <a:spcBef>
                <a:spcPct val="0"/>
              </a:spcBef>
              <a:spcAft>
                <a:spcPct val="0"/>
              </a:spcAft>
            </a:pPr>
            <a:endParaRPr lang="en-US" sz="2800">
              <a:solidFill>
                <a:srgbClr val="090A02"/>
              </a:solidFill>
              <a:latin typeface="Times New Roman" pitchFamily="18" charset="0"/>
            </a:endParaRPr>
          </a:p>
        </p:txBody>
      </p:sp>
      <p:sp>
        <p:nvSpPr>
          <p:cNvPr id="10" name="文本框 5">
            <a:extLst>
              <a:ext uri="{FF2B5EF4-FFF2-40B4-BE49-F238E27FC236}">
                <a16:creationId xmlns:a16="http://schemas.microsoft.com/office/drawing/2014/main" id="{FD4768FD-0FFD-664C-9080-D635EFCD4565}"/>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rPr>
              <a:t>IV.LUYỆN TẬP</a:t>
            </a:r>
            <a:endParaRPr lang="zh-CN" altLang="en-US" sz="28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endParaRPr>
          </a:p>
        </p:txBody>
      </p:sp>
      <p:pic>
        <p:nvPicPr>
          <p:cNvPr id="11" name="图片 15">
            <a:extLst>
              <a:ext uri="{FF2B5EF4-FFF2-40B4-BE49-F238E27FC236}">
                <a16:creationId xmlns:a16="http://schemas.microsoft.com/office/drawing/2014/main" id="{E8C4EFAC-316B-7147-A567-E81BBDC909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9272" r="19798"/>
          <a:stretch/>
        </p:blipFill>
        <p:spPr>
          <a:xfrm>
            <a:off x="9248943" y="4061791"/>
            <a:ext cx="2943057" cy="2796209"/>
          </a:xfrm>
          <a:prstGeom prst="rect">
            <a:avLst/>
          </a:prstGeom>
        </p:spPr>
      </p:pic>
    </p:spTree>
    <p:extLst>
      <p:ext uri="{BB962C8B-B14F-4D97-AF65-F5344CB8AC3E}">
        <p14:creationId xmlns:p14="http://schemas.microsoft.com/office/powerpoint/2010/main" val="46160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wipe(down)">
                                      <p:cBhvr>
                                        <p:cTn id="7" dur="500"/>
                                        <p:tgtEl>
                                          <p:spTgt spid="563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26"/>
                                        </p:tgtEl>
                                        <p:attrNameLst>
                                          <p:attrName>style.visibility</p:attrName>
                                        </p:attrNameLst>
                                      </p:cBhvr>
                                      <p:to>
                                        <p:strVal val="visible"/>
                                      </p:to>
                                    </p:set>
                                    <p:animEffect transition="in" filter="checkerboard(across)">
                                      <p:cBhvr>
                                        <p:cTn id="12" dur="5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8192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609600" y="1438281"/>
            <a:ext cx="10972800" cy="1746354"/>
          </a:xfrm>
        </p:spPr>
        <p:txBody>
          <a:bodyPr/>
          <a:lstStyle/>
          <a:p>
            <a:pPr marL="0" indent="0" algn="just" eaLnBrk="1" hangingPunct="1">
              <a:buNone/>
            </a:pPr>
            <a:r>
              <a:rPr lang="en-VN" i="1" dirty="0">
                <a:latin typeface="Calibri" panose="020F0502020204030204" pitchFamily="34" charset="0"/>
                <a:cs typeface="Calibri" panose="020F0502020204030204" pitchFamily="34" charset="0"/>
              </a:rPr>
              <a:t>Qua bài thơ, em thấy bản thân mình cần có trách nhiệm như thế nào đối với đất nước?</a:t>
            </a:r>
            <a:r>
              <a:rPr lang="en-VN" sz="3600" dirty="0">
                <a:latin typeface="Calibri" panose="020F0502020204030204" pitchFamily="34" charset="0"/>
                <a:cs typeface="Calibri" panose="020F0502020204030204" pitchFamily="34" charset="0"/>
              </a:rPr>
              <a:t> </a:t>
            </a:r>
            <a:endParaRPr lang="en-US" sz="3600" dirty="0">
              <a:latin typeface="Calibri" panose="020F0502020204030204" pitchFamily="34" charset="0"/>
              <a:cs typeface="Calibri" panose="020F0502020204030204" pitchFamily="34" charset="0"/>
            </a:endParaRPr>
          </a:p>
        </p:txBody>
      </p:sp>
      <p:pic>
        <p:nvPicPr>
          <p:cNvPr id="8" name="Picture 2" descr="Giỏi Văn - Bài văn: Phân tích bài thơ “Cảnh ngày hè”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092" y="3086785"/>
            <a:ext cx="5305147" cy="26966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A8853C4E-E2A7-AE4F-89E7-D5B628632352}"/>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rPr>
              <a:t>V. VẬN DỤNG</a:t>
            </a:r>
            <a:endParaRPr lang="zh-CN" altLang="en-US" sz="2800" b="1" dirty="0">
              <a:solidFill>
                <a:srgbClr val="C00000"/>
              </a:solidFill>
              <a:latin typeface="Calibri" panose="020F0502020204030204" pitchFamily="34" charset="0"/>
              <a:ea typeface="新蒂文徵明體" panose="03000409000000000000" pitchFamily="65" charset="-120"/>
              <a:cs typeface="Calibri" panose="020F0502020204030204" pitchFamily="34" charset="0"/>
            </a:endParaRPr>
          </a:p>
        </p:txBody>
      </p:sp>
      <p:sp>
        <p:nvSpPr>
          <p:cNvPr id="9" name="TextBox 8">
            <a:extLst>
              <a:ext uri="{FF2B5EF4-FFF2-40B4-BE49-F238E27FC236}">
                <a16:creationId xmlns:a16="http://schemas.microsoft.com/office/drawing/2014/main" id="{25B3891E-062D-DE4E-8CDE-0AD6CA59C7E1}"/>
              </a:ext>
            </a:extLst>
          </p:cNvPr>
          <p:cNvSpPr txBox="1"/>
          <p:nvPr/>
        </p:nvSpPr>
        <p:spPr>
          <a:xfrm>
            <a:off x="925032" y="3184635"/>
            <a:ext cx="6103088" cy="2251065"/>
          </a:xfrm>
          <a:prstGeom prst="rect">
            <a:avLst/>
          </a:prstGeom>
          <a:noFill/>
        </p:spPr>
        <p:txBody>
          <a:bodyPr wrap="square">
            <a:spAutoFit/>
          </a:bodyPr>
          <a:lstStyle/>
          <a:p>
            <a:pPr algn="just">
              <a:lnSpc>
                <a:spcPct val="150000"/>
              </a:lnSpc>
            </a:pPr>
            <a:r>
              <a:rPr lang="vi-VN" sz="2400"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*Gợi ý:</a:t>
            </a:r>
            <a:endParaRPr lang="en-VN" sz="2000"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vi-VN" sz="2400"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t>
            </a:r>
            <a:r>
              <a:rPr lang="en-VN" sz="2400"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Giữ gìn, bảo vệ những di sản thiên nhiên</a:t>
            </a:r>
            <a:endParaRPr lang="en-VN" sz="2000"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2400"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Biết yêu cuộc sống bình dị nơi thôn dã</a:t>
            </a:r>
            <a:endParaRPr lang="en-VN" sz="2000"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2400"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Có trách nhiệm xây dựng quê hương</a:t>
            </a:r>
            <a:endParaRPr lang="en-VN" sz="2000"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37973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down)">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2F5AFC61-6854-41A0-985A-47A67BA354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40418" y="0"/>
            <a:ext cx="3551582" cy="6858000"/>
          </a:xfrm>
          <a:prstGeom prst="rect">
            <a:avLst/>
          </a:prstGeom>
        </p:spPr>
      </p:pic>
      <p:pic>
        <p:nvPicPr>
          <p:cNvPr id="12" name="图片 11">
            <a:extLst>
              <a:ext uri="{FF2B5EF4-FFF2-40B4-BE49-F238E27FC236}">
                <a16:creationId xmlns:a16="http://schemas.microsoft.com/office/drawing/2014/main" id="{DA8F1960-9FC0-479C-8DB9-CA750EEF5C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263" t="-4869"/>
          <a:stretch/>
        </p:blipFill>
        <p:spPr>
          <a:xfrm>
            <a:off x="-56761" y="-49135"/>
            <a:ext cx="2337480" cy="2650435"/>
          </a:xfrm>
          <a:prstGeom prst="rect">
            <a:avLst/>
          </a:prstGeom>
        </p:spPr>
      </p:pic>
      <p:pic>
        <p:nvPicPr>
          <p:cNvPr id="2" name="Picture 1">
            <a:extLst>
              <a:ext uri="{FF2B5EF4-FFF2-40B4-BE49-F238E27FC236}">
                <a16:creationId xmlns:a16="http://schemas.microsoft.com/office/drawing/2014/main" id="{5CA1E30D-78D7-C242-BDA6-841C9B9258C3}"/>
              </a:ext>
            </a:extLst>
          </p:cNvPr>
          <p:cNvPicPr>
            <a:picLocks noChangeAspect="1"/>
          </p:cNvPicPr>
          <p:nvPr/>
        </p:nvPicPr>
        <p:blipFill>
          <a:blip r:embed="rId5"/>
          <a:stretch>
            <a:fillRect/>
          </a:stretch>
        </p:blipFill>
        <p:spPr>
          <a:xfrm>
            <a:off x="1268255" y="1937290"/>
            <a:ext cx="8756587" cy="3591844"/>
          </a:xfrm>
          <a:prstGeom prst="rect">
            <a:avLst/>
          </a:prstGeom>
        </p:spPr>
      </p:pic>
    </p:spTree>
    <p:extLst>
      <p:ext uri="{BB962C8B-B14F-4D97-AF65-F5344CB8AC3E}">
        <p14:creationId xmlns:p14="http://schemas.microsoft.com/office/powerpoint/2010/main" val="237117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0482"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28"/>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86"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436941"/>
            <a:ext cx="1471084" cy="18113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spcBef>
                <a:spcPct val="0"/>
              </a:spcBef>
              <a:spcAft>
                <a:spcPct val="0"/>
              </a:spcAft>
              <a:defRPr/>
            </a:pPr>
            <a:r>
              <a:rPr lang="en-US" b="1">
                <a:solidFill>
                  <a:srgbClr val="000000"/>
                </a:solidFill>
                <a:latin typeface="Tahoma" pitchFamily="34" charset="0"/>
                <a:cs typeface="Tahoma" pitchFamily="34" charset="0"/>
              </a:rPr>
              <a:t>Con nhận được 1 lời khen!</a:t>
            </a:r>
          </a:p>
        </p:txBody>
      </p:sp>
      <p:sp>
        <p:nvSpPr>
          <p:cNvPr id="27" name="Rectangle: Folded Corner 26"/>
          <p:cNvSpPr/>
          <p:nvPr/>
        </p:nvSpPr>
        <p:spPr>
          <a:xfrm>
            <a:off x="508002" y="276225"/>
            <a:ext cx="9622367"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r>
              <a:rPr lang="vi-VN" sz="2800" b="1" dirty="0">
                <a:solidFill>
                  <a:schemeClr val="tx1"/>
                </a:solidFill>
                <a:latin typeface="Times New Roman" panose="02020603050405020304" pitchFamily="18" charset="0"/>
                <a:cs typeface="Times New Roman" panose="02020603050405020304" pitchFamily="18" charset="0"/>
              </a:rPr>
              <a:t>Câu 2: </a:t>
            </a:r>
            <a:r>
              <a:rPr lang="en-US" sz="2800" b="1" dirty="0" err="1">
                <a:solidFill>
                  <a:schemeClr val="tx1"/>
                </a:solidFill>
                <a:latin typeface="Times New Roman" panose="02020603050405020304" pitchFamily="18" charset="0"/>
                <a:cs typeface="Times New Roman" panose="02020603050405020304" pitchFamily="18" charset="0"/>
              </a:rPr>
              <a:t>Tìm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từ</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thích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hợp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điền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chỗ</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trống</a:t>
            </a:r>
            <a:r>
              <a:rPr lang="vi-VN" sz="2800" b="1" dirty="0">
                <a:solidFill>
                  <a:schemeClr val="tx1"/>
                </a:solidFill>
                <a:latin typeface="Times New Roman" panose="02020603050405020304" pitchFamily="18" charset="0"/>
                <a:cs typeface="Times New Roman" panose="02020603050405020304" pitchFamily="18" charset="0"/>
              </a:rPr>
              <a:t>:</a:t>
            </a:r>
            <a:endParaRPr lang="en-VN" sz="2800" dirty="0">
              <a:solidFill>
                <a:schemeClr val="tx1"/>
              </a:solidFill>
              <a:latin typeface="Times New Roman" panose="02020603050405020304" pitchFamily="18" charset="0"/>
              <a:cs typeface="Times New Roman" panose="02020603050405020304" pitchFamily="18" charset="0"/>
            </a:endParaRPr>
          </a:p>
          <a:p>
            <a:r>
              <a:rPr lang="vi-VN" sz="2800" i="1" dirty="0">
                <a:solidFill>
                  <a:schemeClr val="tx1"/>
                </a:solidFill>
                <a:latin typeface="Times New Roman" panose="02020603050405020304" pitchFamily="18" charset="0"/>
                <a:cs typeface="Times New Roman" panose="02020603050405020304" pitchFamily="18" charset="0"/>
              </a:rPr>
              <a:t>Vườn râm dậy  …………….. ngân</a:t>
            </a:r>
            <a:endParaRPr lang="en-VN" sz="2800" dirty="0">
              <a:solidFill>
                <a:schemeClr val="tx1"/>
              </a:solidFill>
              <a:latin typeface="Times New Roman" panose="02020603050405020304" pitchFamily="18" charset="0"/>
              <a:cs typeface="Times New Roman" panose="02020603050405020304" pitchFamily="18" charset="0"/>
            </a:endParaRPr>
          </a:p>
          <a:p>
            <a:r>
              <a:rPr lang="vi-VN" sz="2800" i="1" dirty="0">
                <a:solidFill>
                  <a:schemeClr val="tx1"/>
                </a:solidFill>
                <a:latin typeface="Times New Roman" panose="02020603050405020304" pitchFamily="18" charset="0"/>
                <a:cs typeface="Times New Roman" panose="02020603050405020304" pitchFamily="18" charset="0"/>
              </a:rPr>
              <a:t>Đôi con diều sáo lộn nhào tầng không</a:t>
            </a:r>
            <a:endParaRPr lang="en-VN" sz="2800" dirty="0">
              <a:solidFill>
                <a:schemeClr val="tx1"/>
              </a:solidFill>
              <a:latin typeface="Times New Roman" panose="02020603050405020304" pitchFamily="18" charset="0"/>
              <a:cs typeface="Times New Roman" panose="02020603050405020304" pitchFamily="18" charset="0"/>
            </a:endParaRPr>
          </a:p>
        </p:txBody>
      </p:sp>
      <p:sp>
        <p:nvSpPr>
          <p:cNvPr id="28" name="Rectangle: Folded Corner 27"/>
          <p:cNvSpPr/>
          <p:nvPr/>
        </p:nvSpPr>
        <p:spPr>
          <a:xfrm>
            <a:off x="508001" y="2130428"/>
            <a:ext cx="8985251" cy="112871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spcBef>
                <a:spcPct val="0"/>
              </a:spcBef>
              <a:spcAft>
                <a:spcPct val="0"/>
              </a:spcAft>
              <a:defRPr/>
            </a:pPr>
            <a:r>
              <a:rPr lang="en-US" sz="3200" b="1" dirty="0" err="1">
                <a:solidFill>
                  <a:srgbClr val="1D05CB"/>
                </a:solidFill>
                <a:latin typeface="Times New Roman" pitchFamily="18" charset="0"/>
              </a:rPr>
              <a:t>Tiếng</a:t>
            </a:r>
            <a:r>
              <a:rPr lang="en-US" sz="3200" b="1" dirty="0">
                <a:solidFill>
                  <a:srgbClr val="1D05CB"/>
                </a:solidFill>
                <a:latin typeface="Times New Roman" pitchFamily="18" charset="0"/>
              </a:rPr>
              <a:t> </a:t>
            </a:r>
            <a:r>
              <a:rPr lang="en-US" sz="3200" b="1" dirty="0" err="1">
                <a:solidFill>
                  <a:srgbClr val="1D05CB"/>
                </a:solidFill>
                <a:latin typeface="Times New Roman" pitchFamily="18" charset="0"/>
              </a:rPr>
              <a:t>ve</a:t>
            </a:r>
            <a:endParaRPr lang="en-US" sz="2800" b="1" i="1" dirty="0">
              <a:solidFill>
                <a:srgbClr val="000000"/>
              </a:solidFill>
              <a:latin typeface="Times New Roman" pitchFamily="18" charset="0"/>
              <a:ea typeface="Arial Unicode MS" pitchFamily="34" charset="-128"/>
              <a:cs typeface="Times New Roman" pitchFamily="18" charset="0"/>
            </a:endParaRPr>
          </a:p>
        </p:txBody>
      </p:sp>
      <p:sp>
        <p:nvSpPr>
          <p:cNvPr id="33" name="Rectangle 32"/>
          <p:cNvSpPr/>
          <p:nvPr/>
        </p:nvSpPr>
        <p:spPr>
          <a:xfrm rot="5600923">
            <a:off x="2831043" y="4993747"/>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en-US">
              <a:solidFill>
                <a:prstClr val="white"/>
              </a:solidFill>
            </a:endParaRPr>
          </a:p>
        </p:txBody>
      </p:sp>
      <p:sp>
        <p:nvSpPr>
          <p:cNvPr id="31" name="Arrow: Pentagon 30">
            <a:hlinkClick r:id="rId9" action="ppaction://hlinksldjump"/>
          </p:cNvPr>
          <p:cNvSpPr/>
          <p:nvPr/>
        </p:nvSpPr>
        <p:spPr>
          <a:xfrm rot="586976" flipH="1">
            <a:off x="2800351" y="4068763"/>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20490"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28"/>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05"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en-US">
              <a:solidFill>
                <a:prstClr val="white"/>
              </a:solidFill>
            </a:endParaRPr>
          </a:p>
        </p:txBody>
      </p:sp>
      <p:pic>
        <p:nvPicPr>
          <p:cNvPr id="20494"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86"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9902" y="3436941"/>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051119" y="3822703"/>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0495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1506"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28"/>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86"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41"/>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spcBef>
                <a:spcPct val="0"/>
              </a:spcBef>
              <a:spcAft>
                <a:spcPct val="0"/>
              </a:spcAft>
              <a:defRPr/>
            </a:pPr>
            <a:r>
              <a:rPr lang="en-US" b="1">
                <a:solidFill>
                  <a:srgbClr val="000000"/>
                </a:solidFill>
                <a:latin typeface="Tahoma" pitchFamily="34" charset="0"/>
                <a:cs typeface="Tahoma" pitchFamily="34" charset="0"/>
              </a:rPr>
              <a:t>Vỗ tay</a:t>
            </a:r>
          </a:p>
        </p:txBody>
      </p:sp>
      <p:sp>
        <p:nvSpPr>
          <p:cNvPr id="27" name="Rectangle: Folded Corner 26"/>
          <p:cNvSpPr/>
          <p:nvPr/>
        </p:nvSpPr>
        <p:spPr>
          <a:xfrm>
            <a:off x="304800" y="276225"/>
            <a:ext cx="11482917"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r>
              <a:rPr lang="vi-VN" sz="2800" b="1" dirty="0">
                <a:solidFill>
                  <a:schemeClr val="tx1"/>
                </a:solidFill>
                <a:latin typeface="Times New Roman" panose="02020603050405020304" pitchFamily="18" charset="0"/>
                <a:cs typeface="Times New Roman" panose="02020603050405020304" pitchFamily="18" charset="0"/>
              </a:rPr>
              <a:t>Câu 3: </a:t>
            </a:r>
            <a:r>
              <a:rPr lang="en-US" sz="2800" b="1" dirty="0" err="1">
                <a:solidFill>
                  <a:schemeClr val="tx1"/>
                </a:solidFill>
                <a:latin typeface="Times New Roman" panose="02020603050405020304" pitchFamily="18" charset="0"/>
                <a:cs typeface="Times New Roman" panose="02020603050405020304" pitchFamily="18" charset="0"/>
              </a:rPr>
              <a:t>Tìm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từ</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thích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hợp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điền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chỗ</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trống</a:t>
            </a:r>
            <a:r>
              <a:rPr lang="vi-VN" sz="2800" b="1" dirty="0">
                <a:solidFill>
                  <a:schemeClr val="tx1"/>
                </a:solidFill>
                <a:latin typeface="Times New Roman" panose="02020603050405020304" pitchFamily="18" charset="0"/>
                <a:cs typeface="Times New Roman" panose="02020603050405020304" pitchFamily="18" charset="0"/>
              </a:rPr>
              <a:t>:</a:t>
            </a:r>
            <a:endParaRPr lang="en-VN" sz="2800" dirty="0">
              <a:solidFill>
                <a:schemeClr val="tx1"/>
              </a:solidFill>
              <a:latin typeface="Times New Roman" panose="02020603050405020304" pitchFamily="18" charset="0"/>
              <a:cs typeface="Times New Roman" panose="02020603050405020304" pitchFamily="18" charset="0"/>
            </a:endParaRPr>
          </a:p>
          <a:p>
            <a:r>
              <a:rPr lang="vi-VN" sz="2800" i="1" dirty="0">
                <a:solidFill>
                  <a:schemeClr val="tx1"/>
                </a:solidFill>
                <a:latin typeface="Times New Roman" panose="02020603050405020304" pitchFamily="18" charset="0"/>
                <a:cs typeface="Times New Roman" panose="02020603050405020304" pitchFamily="18" charset="0"/>
              </a:rPr>
              <a:t>Tháp Mười đẹp nhất  …………….. </a:t>
            </a:r>
            <a:endParaRPr lang="en-VN" sz="2800" dirty="0">
              <a:solidFill>
                <a:schemeClr val="tx1"/>
              </a:solidFill>
              <a:latin typeface="Times New Roman" panose="02020603050405020304" pitchFamily="18" charset="0"/>
              <a:cs typeface="Times New Roman" panose="02020603050405020304" pitchFamily="18" charset="0"/>
            </a:endParaRPr>
          </a:p>
          <a:p>
            <a:r>
              <a:rPr lang="vi-VN" sz="2800" i="1" dirty="0">
                <a:solidFill>
                  <a:schemeClr val="tx1"/>
                </a:solidFill>
                <a:latin typeface="Times New Roman" panose="02020603050405020304" pitchFamily="18" charset="0"/>
                <a:cs typeface="Times New Roman" panose="02020603050405020304" pitchFamily="18" charset="0"/>
              </a:rPr>
              <a:t>Việt Nam đẹp nhất có tên Bác Hồ</a:t>
            </a:r>
            <a:endParaRPr lang="en-VN" sz="2800" dirty="0">
              <a:solidFill>
                <a:schemeClr val="tx1"/>
              </a:solidFill>
              <a:latin typeface="Times New Roman" panose="02020603050405020304" pitchFamily="18" charset="0"/>
              <a:cs typeface="Times New Roman" panose="02020603050405020304" pitchFamily="18" charset="0"/>
            </a:endParaRPr>
          </a:p>
        </p:txBody>
      </p:sp>
      <p:sp>
        <p:nvSpPr>
          <p:cNvPr id="28" name="Rectangle: Folded Corner 27"/>
          <p:cNvSpPr/>
          <p:nvPr/>
        </p:nvSpPr>
        <p:spPr>
          <a:xfrm>
            <a:off x="508001" y="2130428"/>
            <a:ext cx="8985251" cy="112871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US" sz="3200" b="1" dirty="0" err="1">
                <a:solidFill>
                  <a:srgbClr val="002060"/>
                </a:solidFill>
                <a:latin typeface="Times New Roman" pitchFamily="18" charset="0"/>
                <a:ea typeface="Tahoma" panose="020B0604030504040204" pitchFamily="34" charset="0"/>
                <a:cs typeface="Times New Roman" pitchFamily="18" charset="0"/>
              </a:rPr>
              <a:t>Bông</a:t>
            </a:r>
            <a:r>
              <a:rPr lang="en-US" sz="3200" b="1" dirty="0">
                <a:solidFill>
                  <a:srgbClr val="002060"/>
                </a:solidFill>
                <a:latin typeface="Times New Roman" pitchFamily="18" charset="0"/>
                <a:ea typeface="Tahoma" panose="020B0604030504040204" pitchFamily="34" charset="0"/>
                <a:cs typeface="Times New Roman" pitchFamily="18" charset="0"/>
              </a:rPr>
              <a:t> </a:t>
            </a:r>
            <a:r>
              <a:rPr lang="en-US" sz="3200" b="1" dirty="0" err="1">
                <a:solidFill>
                  <a:srgbClr val="002060"/>
                </a:solidFill>
                <a:latin typeface="Times New Roman" pitchFamily="18" charset="0"/>
                <a:ea typeface="Tahoma" panose="020B0604030504040204" pitchFamily="34" charset="0"/>
                <a:cs typeface="Times New Roman" pitchFamily="18" charset="0"/>
              </a:rPr>
              <a:t>sen</a:t>
            </a:r>
            <a:endParaRPr lang="en-US" sz="3200" b="1" i="1" dirty="0">
              <a:solidFill>
                <a:srgbClr val="002060"/>
              </a:solidFill>
              <a:latin typeface="Times New Roman" pitchFamily="18" charset="0"/>
              <a:ea typeface="Tahoma" panose="020B0604030504040204" pitchFamily="34" charset="0"/>
              <a:cs typeface="Times New Roman" pitchFamily="18" charset="0"/>
            </a:endParaRPr>
          </a:p>
        </p:txBody>
      </p:sp>
      <p:sp>
        <p:nvSpPr>
          <p:cNvPr id="33" name="Rectangle 32"/>
          <p:cNvSpPr/>
          <p:nvPr/>
        </p:nvSpPr>
        <p:spPr>
          <a:xfrm rot="5600923">
            <a:off x="2831043" y="4993747"/>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en-US">
              <a:solidFill>
                <a:prstClr val="white"/>
              </a:solidFill>
            </a:endParaRPr>
          </a:p>
        </p:txBody>
      </p:sp>
      <p:sp>
        <p:nvSpPr>
          <p:cNvPr id="31" name="Arrow: Pentagon 30">
            <a:hlinkClick r:id="rId9" action="ppaction://hlinksldjump"/>
          </p:cNvPr>
          <p:cNvSpPr/>
          <p:nvPr/>
        </p:nvSpPr>
        <p:spPr>
          <a:xfrm rot="586976" flipH="1">
            <a:off x="2800351" y="4068763"/>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21514"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28"/>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05"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en-US">
              <a:solidFill>
                <a:prstClr val="white"/>
              </a:solidFill>
            </a:endParaRPr>
          </a:p>
        </p:txBody>
      </p:sp>
      <p:pic>
        <p:nvPicPr>
          <p:cNvPr id="21518"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86"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9902" y="3436941"/>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50">
            <a:hlinkClick r:id="rId9" action="ppaction://hlinksldjump"/>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051119" y="3822703"/>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3784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2530"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28"/>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86"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436941"/>
            <a:ext cx="1471084" cy="18113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spcBef>
                <a:spcPct val="0"/>
              </a:spcBef>
              <a:spcAft>
                <a:spcPct val="0"/>
              </a:spcAft>
              <a:defRPr/>
            </a:pPr>
            <a:r>
              <a:rPr lang="en-US" b="1">
                <a:solidFill>
                  <a:srgbClr val="000000"/>
                </a:solidFill>
                <a:latin typeface="Tahoma" pitchFamily="34" charset="0"/>
                <a:cs typeface="Tahoma" pitchFamily="34" charset="0"/>
              </a:rPr>
              <a:t>Con nhận được 1 lời khen! </a:t>
            </a:r>
          </a:p>
        </p:txBody>
      </p:sp>
      <p:sp>
        <p:nvSpPr>
          <p:cNvPr id="27" name="Rectangle: Folded Corner 26"/>
          <p:cNvSpPr/>
          <p:nvPr/>
        </p:nvSpPr>
        <p:spPr>
          <a:xfrm>
            <a:off x="508002" y="276225"/>
            <a:ext cx="9622367"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just" defTabSz="457120" fontAlgn="base">
              <a:spcBef>
                <a:spcPct val="0"/>
              </a:spcBef>
              <a:spcAft>
                <a:spcPct val="0"/>
              </a:spcAft>
              <a:defRPr/>
            </a:pPr>
            <a:endParaRPr lang="en-US" sz="1200" b="1" i="1" dirty="0">
              <a:solidFill>
                <a:srgbClr val="4472C4">
                  <a:lumMod val="75000"/>
                </a:srgbClr>
              </a:solidFill>
              <a:latin typeface="Times New Roman" pitchFamily="18" charset="0"/>
              <a:ea typeface="Tahoma" panose="020B0604030504040204" pitchFamily="34" charset="0"/>
              <a:cs typeface="Times New Roman" pitchFamily="18" charset="0"/>
            </a:endParaRPr>
          </a:p>
          <a:p>
            <a:r>
              <a:rPr lang="vi-VN" sz="3600" b="1" dirty="0">
                <a:solidFill>
                  <a:schemeClr val="tx1"/>
                </a:solidFill>
                <a:latin typeface="Times New Roman" panose="02020603050405020304" pitchFamily="18" charset="0"/>
                <a:cs typeface="Times New Roman" panose="02020603050405020304" pitchFamily="18" charset="0"/>
              </a:rPr>
              <a:t>Câu 4: </a:t>
            </a:r>
            <a:r>
              <a:rPr lang="en-US" sz="3600" b="1" dirty="0" err="1">
                <a:solidFill>
                  <a:schemeClr val="tx1"/>
                </a:solidFill>
                <a:latin typeface="Times New Roman" panose="02020603050405020304" pitchFamily="18" charset="0"/>
                <a:cs typeface="Times New Roman" panose="02020603050405020304" pitchFamily="18" charset="0"/>
              </a:rPr>
              <a:t>Tìm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từ</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thích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hợp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điền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vào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chỗ</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trống</a:t>
            </a:r>
            <a:r>
              <a:rPr lang="vi-VN" sz="3600" b="1" dirty="0">
                <a:solidFill>
                  <a:schemeClr val="tx1"/>
                </a:solidFill>
                <a:latin typeface="Times New Roman" panose="02020603050405020304" pitchFamily="18" charset="0"/>
                <a:cs typeface="Times New Roman" panose="02020603050405020304" pitchFamily="18" charset="0"/>
              </a:rPr>
              <a:t>:</a:t>
            </a:r>
            <a:endParaRPr lang="en-VN" sz="3600" dirty="0">
              <a:solidFill>
                <a:schemeClr val="tx1"/>
              </a:solidFill>
              <a:latin typeface="Times New Roman" panose="02020603050405020304" pitchFamily="18" charset="0"/>
              <a:cs typeface="Times New Roman" panose="02020603050405020304" pitchFamily="18" charset="0"/>
            </a:endParaRPr>
          </a:p>
          <a:p>
            <a:r>
              <a:rPr lang="vi-VN" sz="3600" i="1" dirty="0">
                <a:solidFill>
                  <a:schemeClr val="tx1"/>
                </a:solidFill>
                <a:latin typeface="Times New Roman" panose="02020603050405020304" pitchFamily="18" charset="0"/>
                <a:cs typeface="Times New Roman" panose="02020603050405020304" pitchFamily="18" charset="0"/>
              </a:rPr>
              <a:t>Dưới trắng quyên đã gọi hè</a:t>
            </a:r>
            <a:endParaRPr lang="en-VN" sz="3600" dirty="0">
              <a:solidFill>
                <a:schemeClr val="tx1"/>
              </a:solidFill>
              <a:latin typeface="Times New Roman" panose="02020603050405020304" pitchFamily="18" charset="0"/>
              <a:cs typeface="Times New Roman" panose="02020603050405020304" pitchFamily="18" charset="0"/>
            </a:endParaRPr>
          </a:p>
          <a:p>
            <a:r>
              <a:rPr lang="vi-VN" sz="3600" i="1" dirty="0">
                <a:solidFill>
                  <a:schemeClr val="tx1"/>
                </a:solidFill>
                <a:latin typeface="Times New Roman" panose="02020603050405020304" pitchFamily="18" charset="0"/>
                <a:cs typeface="Times New Roman" panose="02020603050405020304" pitchFamily="18" charset="0"/>
              </a:rPr>
              <a:t>Đầu tường …………….. lập loè đâm bông </a:t>
            </a:r>
            <a:endParaRPr lang="en-VN" sz="3600" dirty="0">
              <a:solidFill>
                <a:schemeClr val="tx1"/>
              </a:solidFill>
              <a:latin typeface="Times New Roman" panose="02020603050405020304" pitchFamily="18" charset="0"/>
              <a:cs typeface="Times New Roman" panose="02020603050405020304" pitchFamily="18" charset="0"/>
            </a:endParaRPr>
          </a:p>
        </p:txBody>
      </p:sp>
      <p:sp>
        <p:nvSpPr>
          <p:cNvPr id="28" name="Rectangle: Folded Corner 27"/>
          <p:cNvSpPr/>
          <p:nvPr/>
        </p:nvSpPr>
        <p:spPr>
          <a:xfrm>
            <a:off x="508001" y="2130428"/>
            <a:ext cx="8985251" cy="112871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marL="457120" algn="ctr">
              <a:defRPr/>
            </a:pPr>
            <a:r>
              <a:rPr lang="en-US" sz="2800" b="1" i="1" dirty="0" err="1">
                <a:solidFill>
                  <a:srgbClr val="333333"/>
                </a:solidFill>
                <a:latin typeface="Times New Roman" pitchFamily="18" charset="0"/>
                <a:cs typeface="Times New Roman" pitchFamily="18" charset="0"/>
              </a:rPr>
              <a:t>Lửa</a:t>
            </a:r>
            <a:r>
              <a:rPr lang="en-US" sz="2800" b="1" i="1" dirty="0">
                <a:solidFill>
                  <a:srgbClr val="333333"/>
                </a:solidFill>
                <a:latin typeface="Times New Roman" pitchFamily="18" charset="0"/>
                <a:cs typeface="Times New Roman" pitchFamily="18" charset="0"/>
              </a:rPr>
              <a:t> </a:t>
            </a:r>
            <a:r>
              <a:rPr lang="en-US" sz="2800" b="1" i="1" dirty="0" err="1">
                <a:solidFill>
                  <a:srgbClr val="333333"/>
                </a:solidFill>
                <a:latin typeface="Times New Roman" pitchFamily="18" charset="0"/>
                <a:cs typeface="Times New Roman" pitchFamily="18" charset="0"/>
              </a:rPr>
              <a:t>lựu</a:t>
            </a:r>
            <a:endParaRPr lang="vi-VN" sz="2800" b="1" i="1" dirty="0">
              <a:solidFill>
                <a:srgbClr val="333333"/>
              </a:solidFill>
              <a:latin typeface="Times New Roman" pitchFamily="18" charset="0"/>
              <a:cs typeface="Times New Roman" pitchFamily="18" charset="0"/>
            </a:endParaRPr>
          </a:p>
        </p:txBody>
      </p:sp>
      <p:sp>
        <p:nvSpPr>
          <p:cNvPr id="33" name="Rectangle 32"/>
          <p:cNvSpPr/>
          <p:nvPr/>
        </p:nvSpPr>
        <p:spPr>
          <a:xfrm rot="5600923">
            <a:off x="2831043" y="4993747"/>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en-US">
              <a:solidFill>
                <a:prstClr val="white"/>
              </a:solidFill>
            </a:endParaRPr>
          </a:p>
        </p:txBody>
      </p:sp>
      <p:sp>
        <p:nvSpPr>
          <p:cNvPr id="31" name="Arrow: Pentagon 30">
            <a:hlinkClick r:id="rId9" action="ppaction://hlinksldjump"/>
          </p:cNvPr>
          <p:cNvSpPr/>
          <p:nvPr/>
        </p:nvSpPr>
        <p:spPr>
          <a:xfrm rot="586976" flipH="1">
            <a:off x="2800351" y="4068763"/>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US" sz="2800"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22538"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28"/>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05"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en-US">
              <a:solidFill>
                <a:prstClr val="white"/>
              </a:solidFill>
            </a:endParaRPr>
          </a:p>
        </p:txBody>
      </p:sp>
      <p:pic>
        <p:nvPicPr>
          <p:cNvPr id="22542"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86"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9902" y="3436941"/>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051119" y="3822703"/>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9737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a:extLst>
              <a:ext uri="{FF2B5EF4-FFF2-40B4-BE49-F238E27FC236}">
                <a16:creationId xmlns:a16="http://schemas.microsoft.com/office/drawing/2014/main" id="{7F25C7FE-6DC9-428E-B15F-8E1531DA7A5A}"/>
              </a:ext>
            </a:extLst>
          </p:cNvPr>
          <p:cNvCxnSpPr>
            <a:cxnSpLocks/>
          </p:cNvCxnSpPr>
          <p:nvPr/>
        </p:nvCxnSpPr>
        <p:spPr>
          <a:xfrm>
            <a:off x="3292049" y="4277682"/>
            <a:ext cx="5348369"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6" name="图片 15">
            <a:extLst>
              <a:ext uri="{FF2B5EF4-FFF2-40B4-BE49-F238E27FC236}">
                <a16:creationId xmlns:a16="http://schemas.microsoft.com/office/drawing/2014/main" id="{41D8262F-2BEA-4FFE-ACA4-57EC13E8EB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26483" y="-95003"/>
            <a:ext cx="3665517" cy="6858000"/>
          </a:xfrm>
          <a:prstGeom prst="rect">
            <a:avLst/>
          </a:prstGeom>
        </p:spPr>
      </p:pic>
      <p:pic>
        <p:nvPicPr>
          <p:cNvPr id="17" name="图片 16">
            <a:extLst>
              <a:ext uri="{FF2B5EF4-FFF2-40B4-BE49-F238E27FC236}">
                <a16:creationId xmlns:a16="http://schemas.microsoft.com/office/drawing/2014/main" id="{3D4CD34A-3E4F-4AAA-9264-8FD06FCA66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263"/>
          <a:stretch/>
        </p:blipFill>
        <p:spPr>
          <a:xfrm rot="20843115">
            <a:off x="-135854" y="2370471"/>
            <a:ext cx="2337480" cy="2521788"/>
          </a:xfrm>
          <a:prstGeom prst="rect">
            <a:avLst/>
          </a:prstGeom>
        </p:spPr>
      </p:pic>
      <p:pic>
        <p:nvPicPr>
          <p:cNvPr id="8" name="图片 15">
            <a:extLst>
              <a:ext uri="{FF2B5EF4-FFF2-40B4-BE49-F238E27FC236}">
                <a16:creationId xmlns:a16="http://schemas.microsoft.com/office/drawing/2014/main" id="{921B7228-8C79-AD47-826D-24870DAAFD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27" t="62048" b="982"/>
          <a:stretch/>
        </p:blipFill>
        <p:spPr>
          <a:xfrm rot="16200000">
            <a:off x="-521034" y="521034"/>
            <a:ext cx="3577400" cy="2535332"/>
          </a:xfrm>
          <a:prstGeom prst="rect">
            <a:avLst/>
          </a:prstGeom>
        </p:spPr>
      </p:pic>
      <p:pic>
        <p:nvPicPr>
          <p:cNvPr id="9" name="Picture 8">
            <a:extLst>
              <a:ext uri="{FF2B5EF4-FFF2-40B4-BE49-F238E27FC236}">
                <a16:creationId xmlns:a16="http://schemas.microsoft.com/office/drawing/2014/main" id="{17252F84-5127-FF4A-9F9C-4DCE26C11A0E}"/>
              </a:ext>
            </a:extLst>
          </p:cNvPr>
          <p:cNvPicPr>
            <a:picLocks noChangeAspect="1"/>
          </p:cNvPicPr>
          <p:nvPr/>
        </p:nvPicPr>
        <p:blipFill>
          <a:blip r:embed="rId5"/>
          <a:stretch>
            <a:fillRect/>
          </a:stretch>
        </p:blipFill>
        <p:spPr>
          <a:xfrm>
            <a:off x="2186101" y="2010762"/>
            <a:ext cx="7467600" cy="1943100"/>
          </a:xfrm>
          <a:prstGeom prst="rect">
            <a:avLst/>
          </a:prstGeom>
        </p:spPr>
      </p:pic>
      <p:pic>
        <p:nvPicPr>
          <p:cNvPr id="10" name="Picture 9">
            <a:extLst>
              <a:ext uri="{FF2B5EF4-FFF2-40B4-BE49-F238E27FC236}">
                <a16:creationId xmlns:a16="http://schemas.microsoft.com/office/drawing/2014/main" id="{CA4FD484-C0FE-D34C-A0C7-F4573630B752}"/>
              </a:ext>
            </a:extLst>
          </p:cNvPr>
          <p:cNvPicPr>
            <a:picLocks noChangeAspect="1"/>
          </p:cNvPicPr>
          <p:nvPr/>
        </p:nvPicPr>
        <p:blipFill>
          <a:blip r:embed="rId6"/>
          <a:stretch>
            <a:fillRect/>
          </a:stretch>
        </p:blipFill>
        <p:spPr>
          <a:xfrm>
            <a:off x="3067940" y="4503237"/>
            <a:ext cx="5572478" cy="1039989"/>
          </a:xfrm>
          <a:prstGeom prst="rect">
            <a:avLst/>
          </a:prstGeom>
        </p:spPr>
      </p:pic>
      <p:sp>
        <p:nvSpPr>
          <p:cNvPr id="2" name="TextBox 1">
            <a:extLst>
              <a:ext uri="{FF2B5EF4-FFF2-40B4-BE49-F238E27FC236}">
                <a16:creationId xmlns:a16="http://schemas.microsoft.com/office/drawing/2014/main" id="{D19AC618-D9B0-5A48-B786-73B280C20DCB}"/>
              </a:ext>
            </a:extLst>
          </p:cNvPr>
          <p:cNvSpPr txBox="1"/>
          <p:nvPr/>
        </p:nvSpPr>
        <p:spPr>
          <a:xfrm>
            <a:off x="4028462" y="3600126"/>
            <a:ext cx="4014751" cy="461665"/>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(Bài 43 – Bảo kính cảnh giới)</a:t>
            </a:r>
          </a:p>
        </p:txBody>
      </p:sp>
      <p:pic>
        <p:nvPicPr>
          <p:cNvPr id="11" name="图片 16">
            <a:extLst>
              <a:ext uri="{FF2B5EF4-FFF2-40B4-BE49-F238E27FC236}">
                <a16:creationId xmlns:a16="http://schemas.microsoft.com/office/drawing/2014/main" id="{37E6B41F-8ACB-2746-B970-05DC3E1EC4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263" t="22948"/>
          <a:stretch/>
        </p:blipFill>
        <p:spPr>
          <a:xfrm flipH="1">
            <a:off x="1681690" y="0"/>
            <a:ext cx="2337481" cy="1943100"/>
          </a:xfrm>
          <a:prstGeom prst="rect">
            <a:avLst/>
          </a:prstGeom>
        </p:spPr>
      </p:pic>
    </p:spTree>
    <p:extLst>
      <p:ext uri="{BB962C8B-B14F-4D97-AF65-F5344CB8AC3E}">
        <p14:creationId xmlns:p14="http://schemas.microsoft.com/office/powerpoint/2010/main" val="29178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3">
            <a:extLst>
              <a:ext uri="{FF2B5EF4-FFF2-40B4-BE49-F238E27FC236}">
                <a16:creationId xmlns:a16="http://schemas.microsoft.com/office/drawing/2014/main" id="{4AB50253-3061-4784-93C9-432452FE9B48}"/>
              </a:ext>
            </a:extLst>
          </p:cNvPr>
          <p:cNvSpPr>
            <a:spLocks noChangeArrowheads="1"/>
          </p:cNvSpPr>
          <p:nvPr/>
        </p:nvSpPr>
        <p:spPr bwMode="auto">
          <a:xfrm>
            <a:off x="1165813" y="381743"/>
            <a:ext cx="5186861" cy="920252"/>
          </a:xfrm>
          <a:prstGeom prst="rect">
            <a:avLst/>
          </a:prstGeom>
          <a:noFill/>
          <a:ln>
            <a:solidFill>
              <a:schemeClr val="accent2">
                <a:lumMod val="75000"/>
              </a:schemeClr>
            </a:solidFill>
          </a:ln>
        </p:spPr>
        <p:txBody>
          <a:bodyPr wrap="square">
            <a:spAutoFit/>
          </a:bodyPr>
          <a:lstStyle/>
          <a:p>
            <a:pPr algn="ctr">
              <a:lnSpc>
                <a:spcPct val="150000"/>
              </a:lnSpc>
            </a:pPr>
            <a:r>
              <a:rPr lang="en-US" altLang="zh-CN" sz="4000" b="1" dirty="0">
                <a:latin typeface="Calibri" panose="020F0502020204030204" pitchFamily="34" charset="0"/>
                <a:cs typeface="Calibri" panose="020F0502020204030204" pitchFamily="34" charset="0"/>
              </a:rPr>
              <a:t>NỘI DUNG BÀI HỌC</a:t>
            </a:r>
            <a:endParaRPr lang="zh-CN" altLang="en-US" sz="4000" b="1" dirty="0">
              <a:latin typeface="Calibri" panose="020F0502020204030204" pitchFamily="34" charset="0"/>
              <a:cs typeface="Calibri" panose="020F0502020204030204" pitchFamily="34" charset="0"/>
            </a:endParaRPr>
          </a:p>
        </p:txBody>
      </p:sp>
      <p:pic>
        <p:nvPicPr>
          <p:cNvPr id="22" name="图片 16">
            <a:extLst>
              <a:ext uri="{FF2B5EF4-FFF2-40B4-BE49-F238E27FC236}">
                <a16:creationId xmlns:a16="http://schemas.microsoft.com/office/drawing/2014/main" id="{85945337-59D0-8C48-9B9C-19F362C074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263"/>
          <a:stretch/>
        </p:blipFill>
        <p:spPr>
          <a:xfrm>
            <a:off x="8884766" y="0"/>
            <a:ext cx="3841624" cy="4144533"/>
          </a:xfrm>
          <a:prstGeom prst="rect">
            <a:avLst/>
          </a:prstGeom>
        </p:spPr>
      </p:pic>
      <p:sp>
        <p:nvSpPr>
          <p:cNvPr id="23" name="矩形 23">
            <a:extLst>
              <a:ext uri="{FF2B5EF4-FFF2-40B4-BE49-F238E27FC236}">
                <a16:creationId xmlns:a16="http://schemas.microsoft.com/office/drawing/2014/main" id="{DF511D66-4B1B-7248-A96C-A041DA1B9D0D}"/>
              </a:ext>
            </a:extLst>
          </p:cNvPr>
          <p:cNvSpPr>
            <a:spLocks noChangeArrowheads="1"/>
          </p:cNvSpPr>
          <p:nvPr/>
        </p:nvSpPr>
        <p:spPr bwMode="auto">
          <a:xfrm>
            <a:off x="636423" y="1880380"/>
            <a:ext cx="6999620" cy="4144533"/>
          </a:xfrm>
          <a:prstGeom prst="rect">
            <a:avLst/>
          </a:prstGeom>
          <a:noFill/>
          <a:ln>
            <a:noFill/>
          </a:ln>
        </p:spPr>
        <p:txBody>
          <a:bodyPr wrap="square">
            <a:spAutoFit/>
          </a:bodyPr>
          <a:lstStyle/>
          <a:p>
            <a:pPr marL="857250" indent="-857250">
              <a:lnSpc>
                <a:spcPct val="150000"/>
              </a:lnSpc>
              <a:buAutoNum type="romanUcPeriod"/>
            </a:pPr>
            <a:r>
              <a:rPr lang="vi-VN" altLang="zh-CN" sz="3600" dirty="0">
                <a:latin typeface="Cambria" panose="02040503050406030204" pitchFamily="18" charset="0"/>
                <a:cs typeface="Al Nile" pitchFamily="2" charset="-78"/>
              </a:rPr>
              <a:t>TÌM HIỂU CHUNG</a:t>
            </a:r>
          </a:p>
          <a:p>
            <a:pPr marL="857250" indent="-857250">
              <a:lnSpc>
                <a:spcPct val="150000"/>
              </a:lnSpc>
              <a:buAutoNum type="romanUcPeriod"/>
            </a:pPr>
            <a:r>
              <a:rPr lang="vi-VN" altLang="zh-CN" sz="3600" dirty="0">
                <a:latin typeface="Cambria" panose="02040503050406030204" pitchFamily="18" charset="0"/>
                <a:cs typeface="Al Nile" pitchFamily="2" charset="-78"/>
              </a:rPr>
              <a:t>ĐỌC – HIỂU VĂN BẢN</a:t>
            </a:r>
          </a:p>
          <a:p>
            <a:pPr marL="857250" indent="-857250">
              <a:lnSpc>
                <a:spcPct val="150000"/>
              </a:lnSpc>
              <a:buAutoNum type="romanUcPeriod"/>
            </a:pPr>
            <a:r>
              <a:rPr lang="vi-VN" altLang="zh-CN" sz="3600" dirty="0">
                <a:latin typeface="Cambria" panose="02040503050406030204" pitchFamily="18" charset="0"/>
                <a:cs typeface="Al Nile" pitchFamily="2" charset="-78"/>
              </a:rPr>
              <a:t>TỔNG KÊT</a:t>
            </a:r>
          </a:p>
          <a:p>
            <a:pPr marL="857250" indent="-857250">
              <a:lnSpc>
                <a:spcPct val="150000"/>
              </a:lnSpc>
              <a:buAutoNum type="romanUcPeriod"/>
            </a:pPr>
            <a:r>
              <a:rPr lang="vi-VN" altLang="zh-CN" sz="3600" dirty="0">
                <a:latin typeface="Cambria" panose="02040503050406030204" pitchFamily="18" charset="0"/>
                <a:cs typeface="Al Nile" pitchFamily="2" charset="-78"/>
              </a:rPr>
              <a:t>LUYỆN TẬP</a:t>
            </a:r>
          </a:p>
          <a:p>
            <a:pPr marL="857250" indent="-857250">
              <a:lnSpc>
                <a:spcPct val="150000"/>
              </a:lnSpc>
              <a:buAutoNum type="romanUcPeriod"/>
            </a:pPr>
            <a:r>
              <a:rPr lang="vi-VN" altLang="zh-CN" sz="3600" dirty="0">
                <a:latin typeface="Cambria" panose="02040503050406030204" pitchFamily="18" charset="0"/>
                <a:cs typeface="Al Nile" pitchFamily="2" charset="-78"/>
              </a:rPr>
              <a:t>VẬN DỤNG</a:t>
            </a:r>
            <a:endParaRPr lang="zh-CN" altLang="en-US" sz="3600" dirty="0">
              <a:latin typeface="Cambria" panose="02040503050406030204" pitchFamily="18" charset="0"/>
              <a:cs typeface="Al Nile" pitchFamily="2" charset="-78"/>
            </a:endParaRPr>
          </a:p>
        </p:txBody>
      </p:sp>
    </p:spTree>
    <p:extLst>
      <p:ext uri="{BB962C8B-B14F-4D97-AF65-F5344CB8AC3E}">
        <p14:creationId xmlns:p14="http://schemas.microsoft.com/office/powerpoint/2010/main" val="287087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down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7D7C4BC-7C08-45B0-ABDE-0755B1BDA8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263" t="-4869"/>
          <a:stretch/>
        </p:blipFill>
        <p:spPr>
          <a:xfrm flipH="1">
            <a:off x="-227509" y="0"/>
            <a:ext cx="2412155" cy="2735108"/>
          </a:xfrm>
          <a:prstGeom prst="rect">
            <a:avLst/>
          </a:prstGeom>
        </p:spPr>
      </p:pic>
      <p:sp>
        <p:nvSpPr>
          <p:cNvPr id="6" name="文本框 5">
            <a:extLst>
              <a:ext uri="{FF2B5EF4-FFF2-40B4-BE49-F238E27FC236}">
                <a16:creationId xmlns:a16="http://schemas.microsoft.com/office/drawing/2014/main" id="{8B246847-C932-434C-BDB0-DA2247B22CF8}"/>
              </a:ext>
            </a:extLst>
          </p:cNvPr>
          <p:cNvSpPr txBox="1"/>
          <p:nvPr/>
        </p:nvSpPr>
        <p:spPr>
          <a:xfrm>
            <a:off x="1471504" y="213791"/>
            <a:ext cx="9248992" cy="646331"/>
          </a:xfrm>
          <a:prstGeom prst="rect">
            <a:avLst/>
          </a:prstGeom>
          <a:noFill/>
        </p:spPr>
        <p:txBody>
          <a:bodyPr wrap="square" rtlCol="0">
            <a:spAutoFit/>
          </a:bodyPr>
          <a:lstStyle/>
          <a:p>
            <a:pPr algn="ctr"/>
            <a:r>
              <a:rPr lang="vi-VN" altLang="zh-CN" sz="3600" b="1" dirty="0">
                <a:latin typeface="Calibri" panose="020F0502020204030204" pitchFamily="34" charset="0"/>
                <a:ea typeface="新蒂文徵明體" panose="03000409000000000000" pitchFamily="65" charset="-120"/>
                <a:cs typeface="Calibri" panose="020F0502020204030204" pitchFamily="34" charset="0"/>
              </a:rPr>
              <a:t>I. TÌM HIỂU CHUNG</a:t>
            </a:r>
            <a:endParaRPr lang="zh-CN" altLang="en-US" sz="2800" b="1" dirty="0">
              <a:latin typeface="Calibri" panose="020F0502020204030204" pitchFamily="34" charset="0"/>
              <a:ea typeface="新蒂文徵明體" panose="03000409000000000000" pitchFamily="65" charset="-120"/>
              <a:cs typeface="Calibri" panose="020F0502020204030204" pitchFamily="34" charset="0"/>
            </a:endParaRPr>
          </a:p>
        </p:txBody>
      </p:sp>
      <p:sp>
        <p:nvSpPr>
          <p:cNvPr id="7" name="TextBox 6">
            <a:extLst>
              <a:ext uri="{FF2B5EF4-FFF2-40B4-BE49-F238E27FC236}">
                <a16:creationId xmlns:a16="http://schemas.microsoft.com/office/drawing/2014/main" id="{586EBFA1-01FE-4C4A-823A-30D7C1F99043}"/>
              </a:ext>
            </a:extLst>
          </p:cNvPr>
          <p:cNvSpPr txBox="1"/>
          <p:nvPr/>
        </p:nvSpPr>
        <p:spPr>
          <a:xfrm>
            <a:off x="2349701" y="1031628"/>
            <a:ext cx="8009907" cy="671851"/>
          </a:xfrm>
          <a:prstGeom prst="rect">
            <a:avLst/>
          </a:prstGeom>
          <a:noFill/>
        </p:spPr>
        <p:txBody>
          <a:bodyPr wrap="square">
            <a:spAutoFit/>
          </a:bodyPr>
          <a:lstStyle/>
          <a:p>
            <a:pPr algn="just">
              <a:lnSpc>
                <a:spcPct val="150000"/>
              </a:lnSpc>
            </a:pPr>
            <a:r>
              <a:rPr lang="vi-VN" sz="2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1. Thể loại thơ Đường luật thất ngôn xen lục ngôn</a:t>
            </a:r>
            <a:endPar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Rounded Rectangle 2">
            <a:extLst>
              <a:ext uri="{FF2B5EF4-FFF2-40B4-BE49-F238E27FC236}">
                <a16:creationId xmlns:a16="http://schemas.microsoft.com/office/drawing/2014/main" id="{D0D3DCB5-0C92-7942-AA49-35E28A1FE08D}"/>
              </a:ext>
            </a:extLst>
          </p:cNvPr>
          <p:cNvSpPr/>
          <p:nvPr/>
        </p:nvSpPr>
        <p:spPr>
          <a:xfrm>
            <a:off x="3502808" y="2280062"/>
            <a:ext cx="8174962" cy="1341911"/>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Thơ Nôm Đường luật thất ngôn (bảy chữ) xen lục ngôn (sáu chữ) là sự sáng tạo của các tác giả Việt Nam trên cơ sở kế thừa thơ Đường luật. </a:t>
            </a:r>
            <a:endParaRPr lang="vi-VN" sz="2400" dirty="0">
              <a:solidFill>
                <a:schemeClr val="tx1"/>
              </a:solidFill>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CDC7EA0E-D2E2-6249-A5DA-537F749E5BEC}"/>
              </a:ext>
            </a:extLst>
          </p:cNvPr>
          <p:cNvSpPr/>
          <p:nvPr/>
        </p:nvSpPr>
        <p:spPr>
          <a:xfrm>
            <a:off x="3502808" y="4198556"/>
            <a:ext cx="8174962" cy="201223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Việc xuất hiện các câu lục ngôn xen các câu thất ngôn phá vỡ ít nhiều kết cấu của thơ Đường luật thất ngôn, tạo nên các điểm nhấn về cảm xúc, suy tư, hình ảnh, ngôn từ, nhịp điệu,... góp phần mở ra thời kì mới cho sự phát triển của thơ ca tiếng Việt</a:t>
            </a:r>
            <a:r>
              <a:rPr lang="vi-VN"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4543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NỀN XANH LÁ CÂY">
  <a:themeElements>
    <a:clrScheme name="NỀN XANH LÁ CÂY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fontScheme name="NỀN XANH LÁ CÂ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90A0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90A02"/>
            </a:solidFill>
            <a:effectLst/>
            <a:latin typeface="Times New Roman" pitchFamily="18" charset="0"/>
          </a:defRPr>
        </a:defPPr>
      </a:lstStyle>
    </a:lnDef>
  </a:objectDefaults>
  <a:extraClrSchemeLst>
    <a:extraClrScheme>
      <a:clrScheme name="NỀN XANH LÁ CÂY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NỀN XANH LÁ CÂY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NỀN XANH LÁ CÂY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1830</Words>
  <Application>Microsoft Macintosh PowerPoint</Application>
  <PresentationFormat>Widescreen</PresentationFormat>
  <Paragraphs>238</Paragraphs>
  <Slides>32</Slides>
  <Notes>9</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32</vt:i4>
      </vt:variant>
    </vt:vector>
  </HeadingPairs>
  <TitlesOfParts>
    <vt:vector size="48" baseType="lpstr">
      <vt:lpstr>Tahoma</vt:lpstr>
      <vt:lpstr>Courier New</vt:lpstr>
      <vt:lpstr>Calibri Light</vt:lpstr>
      <vt:lpstr>Cambria</vt:lpstr>
      <vt:lpstr>Times New Roman</vt:lpstr>
      <vt:lpstr>Calibri</vt:lpstr>
      <vt:lpstr>Arial Black</vt:lpstr>
      <vt:lpstr>Arial</vt:lpstr>
      <vt:lpstr>Wingdings</vt:lpstr>
      <vt:lpstr>Office Theme</vt:lpstr>
      <vt:lpstr>2_Office Theme</vt:lpstr>
      <vt:lpstr>3_Office Theme</vt:lpstr>
      <vt:lpstr>4_Office Theme</vt:lpstr>
      <vt:lpstr>5_Office Theme</vt:lpstr>
      <vt:lpstr>NỀN XANH LÁ CÂY</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Vẻ đẹp tâm hồn Nguyễn Trãi</vt:lpstr>
      <vt:lpstr>3. Vẻ đẹp tâm hồn Nguyễn Trãi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Microsoft Office User</cp:lastModifiedBy>
  <cp:revision>41</cp:revision>
  <dcterms:created xsi:type="dcterms:W3CDTF">2018-05-24T12:43:45Z</dcterms:created>
  <dcterms:modified xsi:type="dcterms:W3CDTF">2022-09-27T13:26:08Z</dcterms:modified>
</cp:coreProperties>
</file>