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kXtaIYyvABMhoY8Rb3PfGKj7W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332CF5-E956-4291-AE96-A55898C79C46}">
  <a:tblStyle styleId="{A2332CF5-E956-4291-AE96-A55898C79C46}"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92" y="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更多模板请关注：</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1" name="Google Shape;35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7" name="Google Shape;50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3" name="Google Shape;54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更多模板请关注：</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1"/>
        <p:cNvGrpSpPr/>
        <p:nvPr/>
      </p:nvGrpSpPr>
      <p:grpSpPr>
        <a:xfrm>
          <a:off x="0" y="0"/>
          <a:ext cx="0" cy="0"/>
          <a:chOff x="0" y="0"/>
          <a:chExt cx="0" cy="0"/>
        </a:xfrm>
      </p:grpSpPr>
      <p:sp>
        <p:nvSpPr>
          <p:cNvPr id="12" name="Google Shape;12;p3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Google Shape;14;p3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68"/>
        <p:cNvGrpSpPr/>
        <p:nvPr/>
      </p:nvGrpSpPr>
      <p:grpSpPr>
        <a:xfrm>
          <a:off x="0" y="0"/>
          <a:ext cx="0" cy="0"/>
          <a:chOff x="0" y="0"/>
          <a:chExt cx="0" cy="0"/>
        </a:xfrm>
      </p:grpSpPr>
      <p:sp>
        <p:nvSpPr>
          <p:cNvPr id="69" name="Google Shape;69;p4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45"/>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4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4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4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a:solidFill>
                  <a:schemeClr val="dk1"/>
                </a:solidFill>
                <a:latin typeface="Arial"/>
                <a:ea typeface="Arial"/>
                <a:cs typeface="Arial"/>
                <a:sym typeface="Arial"/>
              </a:defRPr>
            </a:lvl1pPr>
            <a:lvl2pPr marL="0" marR="0" lvl="1" indent="0" algn="l" rtl="0">
              <a:spcBef>
                <a:spcPts val="0"/>
              </a:spcBef>
              <a:buNone/>
              <a:defRPr sz="1800" b="0" i="0">
                <a:solidFill>
                  <a:schemeClr val="dk1"/>
                </a:solidFill>
                <a:latin typeface="Arial"/>
                <a:ea typeface="Arial"/>
                <a:cs typeface="Arial"/>
                <a:sym typeface="Arial"/>
              </a:defRPr>
            </a:lvl2pPr>
            <a:lvl3pPr marL="0" marR="0" lvl="2" indent="0" algn="l" rtl="0">
              <a:spcBef>
                <a:spcPts val="0"/>
              </a:spcBef>
              <a:buNone/>
              <a:defRPr sz="1800" b="0" i="0">
                <a:solidFill>
                  <a:schemeClr val="dk1"/>
                </a:solidFill>
                <a:latin typeface="Arial"/>
                <a:ea typeface="Arial"/>
                <a:cs typeface="Arial"/>
                <a:sym typeface="Arial"/>
              </a:defRPr>
            </a:lvl3pPr>
            <a:lvl4pPr marL="0" marR="0" lvl="3" indent="0" algn="l" rtl="0">
              <a:spcBef>
                <a:spcPts val="0"/>
              </a:spcBef>
              <a:buNone/>
              <a:defRPr sz="1800" b="0" i="0">
                <a:solidFill>
                  <a:schemeClr val="dk1"/>
                </a:solidFill>
                <a:latin typeface="Arial"/>
                <a:ea typeface="Arial"/>
                <a:cs typeface="Arial"/>
                <a:sym typeface="Arial"/>
              </a:defRPr>
            </a:lvl4pPr>
            <a:lvl5pPr marL="0" marR="0" lvl="4" indent="0" algn="l" rtl="0">
              <a:spcBef>
                <a:spcPts val="0"/>
              </a:spcBef>
              <a:buNone/>
              <a:defRPr sz="1800" b="0" i="0">
                <a:solidFill>
                  <a:schemeClr val="dk1"/>
                </a:solidFill>
                <a:latin typeface="Arial"/>
                <a:ea typeface="Arial"/>
                <a:cs typeface="Arial"/>
                <a:sym typeface="Arial"/>
              </a:defRPr>
            </a:lvl5pPr>
            <a:lvl6pPr marL="0" marR="0" lvl="5" indent="0" algn="l" rtl="0">
              <a:spcBef>
                <a:spcPts val="0"/>
              </a:spcBef>
              <a:buNone/>
              <a:defRPr sz="1800" b="0" i="0">
                <a:solidFill>
                  <a:schemeClr val="dk1"/>
                </a:solidFill>
                <a:latin typeface="Arial"/>
                <a:ea typeface="Arial"/>
                <a:cs typeface="Arial"/>
                <a:sym typeface="Arial"/>
              </a:defRPr>
            </a:lvl6pPr>
            <a:lvl7pPr marL="0" marR="0" lvl="6" indent="0" algn="l" rtl="0">
              <a:spcBef>
                <a:spcPts val="0"/>
              </a:spcBef>
              <a:buNone/>
              <a:defRPr sz="1800" b="0" i="0">
                <a:solidFill>
                  <a:schemeClr val="dk1"/>
                </a:solidFill>
                <a:latin typeface="Arial"/>
                <a:ea typeface="Arial"/>
                <a:cs typeface="Arial"/>
                <a:sym typeface="Arial"/>
              </a:defRPr>
            </a:lvl7pPr>
            <a:lvl8pPr marL="0" marR="0" lvl="7" indent="0" algn="l" rtl="0">
              <a:spcBef>
                <a:spcPts val="0"/>
              </a:spcBef>
              <a:buNone/>
              <a:defRPr sz="1800" b="0" i="0">
                <a:solidFill>
                  <a:schemeClr val="dk1"/>
                </a:solidFill>
                <a:latin typeface="Arial"/>
                <a:ea typeface="Arial"/>
                <a:cs typeface="Arial"/>
                <a:sym typeface="Arial"/>
              </a:defRPr>
            </a:lvl8pPr>
            <a:lvl9pPr marL="0" marR="0" lvl="8" indent="0" algn="l" rtl="0">
              <a:spcBef>
                <a:spcPts val="0"/>
              </a:spcBef>
              <a:buNone/>
              <a:defRPr sz="18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VERTICAL_TITLE_AND_VERTICAL_TEXT">
    <p:spTree>
      <p:nvGrpSpPr>
        <p:cNvPr id="1" name="Shape 74"/>
        <p:cNvGrpSpPr/>
        <p:nvPr/>
      </p:nvGrpSpPr>
      <p:grpSpPr>
        <a:xfrm>
          <a:off x="0" y="0"/>
          <a:ext cx="0" cy="0"/>
          <a:chOff x="0" y="0"/>
          <a:chExt cx="0" cy="0"/>
        </a:xfrm>
      </p:grpSpPr>
      <p:sp>
        <p:nvSpPr>
          <p:cNvPr id="75" name="Google Shape;75;p46"/>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Google Shape;76;p46"/>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4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4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4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a:solidFill>
                  <a:schemeClr val="dk1"/>
                </a:solidFill>
                <a:latin typeface="Arial"/>
                <a:ea typeface="Arial"/>
                <a:cs typeface="Arial"/>
                <a:sym typeface="Arial"/>
              </a:defRPr>
            </a:lvl1pPr>
            <a:lvl2pPr marL="0" marR="0" lvl="1" indent="0" algn="l" rtl="0">
              <a:spcBef>
                <a:spcPts val="0"/>
              </a:spcBef>
              <a:buNone/>
              <a:defRPr sz="1800" b="0" i="0">
                <a:solidFill>
                  <a:schemeClr val="dk1"/>
                </a:solidFill>
                <a:latin typeface="Arial"/>
                <a:ea typeface="Arial"/>
                <a:cs typeface="Arial"/>
                <a:sym typeface="Arial"/>
              </a:defRPr>
            </a:lvl2pPr>
            <a:lvl3pPr marL="0" marR="0" lvl="2" indent="0" algn="l" rtl="0">
              <a:spcBef>
                <a:spcPts val="0"/>
              </a:spcBef>
              <a:buNone/>
              <a:defRPr sz="1800" b="0" i="0">
                <a:solidFill>
                  <a:schemeClr val="dk1"/>
                </a:solidFill>
                <a:latin typeface="Arial"/>
                <a:ea typeface="Arial"/>
                <a:cs typeface="Arial"/>
                <a:sym typeface="Arial"/>
              </a:defRPr>
            </a:lvl3pPr>
            <a:lvl4pPr marL="0" marR="0" lvl="3" indent="0" algn="l" rtl="0">
              <a:spcBef>
                <a:spcPts val="0"/>
              </a:spcBef>
              <a:buNone/>
              <a:defRPr sz="1800" b="0" i="0">
                <a:solidFill>
                  <a:schemeClr val="dk1"/>
                </a:solidFill>
                <a:latin typeface="Arial"/>
                <a:ea typeface="Arial"/>
                <a:cs typeface="Arial"/>
                <a:sym typeface="Arial"/>
              </a:defRPr>
            </a:lvl4pPr>
            <a:lvl5pPr marL="0" marR="0" lvl="4" indent="0" algn="l" rtl="0">
              <a:spcBef>
                <a:spcPts val="0"/>
              </a:spcBef>
              <a:buNone/>
              <a:defRPr sz="1800" b="0" i="0">
                <a:solidFill>
                  <a:schemeClr val="dk1"/>
                </a:solidFill>
                <a:latin typeface="Arial"/>
                <a:ea typeface="Arial"/>
                <a:cs typeface="Arial"/>
                <a:sym typeface="Arial"/>
              </a:defRPr>
            </a:lvl5pPr>
            <a:lvl6pPr marL="0" marR="0" lvl="5" indent="0" algn="l" rtl="0">
              <a:spcBef>
                <a:spcPts val="0"/>
              </a:spcBef>
              <a:buNone/>
              <a:defRPr sz="1800" b="0" i="0">
                <a:solidFill>
                  <a:schemeClr val="dk1"/>
                </a:solidFill>
                <a:latin typeface="Arial"/>
                <a:ea typeface="Arial"/>
                <a:cs typeface="Arial"/>
                <a:sym typeface="Arial"/>
              </a:defRPr>
            </a:lvl6pPr>
            <a:lvl7pPr marL="0" marR="0" lvl="6" indent="0" algn="l" rtl="0">
              <a:spcBef>
                <a:spcPts val="0"/>
              </a:spcBef>
              <a:buNone/>
              <a:defRPr sz="1800" b="0" i="0">
                <a:solidFill>
                  <a:schemeClr val="dk1"/>
                </a:solidFill>
                <a:latin typeface="Arial"/>
                <a:ea typeface="Arial"/>
                <a:cs typeface="Arial"/>
                <a:sym typeface="Arial"/>
              </a:defRPr>
            </a:lvl7pPr>
            <a:lvl8pPr marL="0" marR="0" lvl="7" indent="0" algn="l" rtl="0">
              <a:spcBef>
                <a:spcPts val="0"/>
              </a:spcBef>
              <a:buNone/>
              <a:defRPr sz="1800" b="0" i="0">
                <a:solidFill>
                  <a:schemeClr val="dk1"/>
                </a:solidFill>
                <a:latin typeface="Arial"/>
                <a:ea typeface="Arial"/>
                <a:cs typeface="Arial"/>
                <a:sym typeface="Arial"/>
              </a:defRPr>
            </a:lvl8pPr>
            <a:lvl9pPr marL="0" marR="0" lvl="8" indent="0" algn="l" rtl="0">
              <a:spcBef>
                <a:spcPts val="0"/>
              </a:spcBef>
              <a:buNone/>
              <a:defRPr sz="18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82"/>
        <p:cNvGrpSpPr/>
        <p:nvPr/>
      </p:nvGrpSpPr>
      <p:grpSpPr>
        <a:xfrm>
          <a:off x="0" y="0"/>
          <a:ext cx="0" cy="0"/>
          <a:chOff x="0" y="0"/>
          <a:chExt cx="0" cy="0"/>
        </a:xfrm>
      </p:grpSpPr>
      <p:sp>
        <p:nvSpPr>
          <p:cNvPr id="83" name="Google Shape;83;p38"/>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 name="Google Shape;84;p38"/>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5" name="Google Shape;85;p3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3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3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a:solidFill>
                  <a:srgbClr val="000000"/>
                </a:solidFill>
                <a:latin typeface="Arial"/>
                <a:ea typeface="Arial"/>
                <a:cs typeface="Arial"/>
                <a:sym typeface="Arial"/>
              </a:defRPr>
            </a:lvl1pPr>
            <a:lvl2pPr marL="0" marR="0" lvl="1" indent="0" algn="l" rtl="0">
              <a:spcBef>
                <a:spcPts val="0"/>
              </a:spcBef>
              <a:buNone/>
              <a:defRPr sz="1800" b="0" i="0">
                <a:solidFill>
                  <a:srgbClr val="000000"/>
                </a:solidFill>
                <a:latin typeface="Arial"/>
                <a:ea typeface="Arial"/>
                <a:cs typeface="Arial"/>
                <a:sym typeface="Arial"/>
              </a:defRPr>
            </a:lvl2pPr>
            <a:lvl3pPr marL="0" marR="0" lvl="2" indent="0" algn="l" rtl="0">
              <a:spcBef>
                <a:spcPts val="0"/>
              </a:spcBef>
              <a:buNone/>
              <a:defRPr sz="1800" b="0" i="0">
                <a:solidFill>
                  <a:srgbClr val="000000"/>
                </a:solidFill>
                <a:latin typeface="Arial"/>
                <a:ea typeface="Arial"/>
                <a:cs typeface="Arial"/>
                <a:sym typeface="Arial"/>
              </a:defRPr>
            </a:lvl3pPr>
            <a:lvl4pPr marL="0" marR="0" lvl="3" indent="0" algn="l" rtl="0">
              <a:spcBef>
                <a:spcPts val="0"/>
              </a:spcBef>
              <a:buNone/>
              <a:defRPr sz="1800" b="0" i="0">
                <a:solidFill>
                  <a:srgbClr val="000000"/>
                </a:solidFill>
                <a:latin typeface="Arial"/>
                <a:ea typeface="Arial"/>
                <a:cs typeface="Arial"/>
                <a:sym typeface="Arial"/>
              </a:defRPr>
            </a:lvl4pPr>
            <a:lvl5pPr marL="0" marR="0" lvl="4" indent="0" algn="l" rtl="0">
              <a:spcBef>
                <a:spcPts val="0"/>
              </a:spcBef>
              <a:buNone/>
              <a:defRPr sz="1800" b="0" i="0">
                <a:solidFill>
                  <a:srgbClr val="000000"/>
                </a:solidFill>
                <a:latin typeface="Arial"/>
                <a:ea typeface="Arial"/>
                <a:cs typeface="Arial"/>
                <a:sym typeface="Arial"/>
              </a:defRPr>
            </a:lvl5pPr>
            <a:lvl6pPr marL="0" marR="0" lvl="5" indent="0" algn="l" rtl="0">
              <a:spcBef>
                <a:spcPts val="0"/>
              </a:spcBef>
              <a:buNone/>
              <a:defRPr sz="1800" b="0" i="0">
                <a:solidFill>
                  <a:srgbClr val="000000"/>
                </a:solidFill>
                <a:latin typeface="Arial"/>
                <a:ea typeface="Arial"/>
                <a:cs typeface="Arial"/>
                <a:sym typeface="Arial"/>
              </a:defRPr>
            </a:lvl6pPr>
            <a:lvl7pPr marL="0" marR="0" lvl="6" indent="0" algn="l" rtl="0">
              <a:spcBef>
                <a:spcPts val="0"/>
              </a:spcBef>
              <a:buNone/>
              <a:defRPr sz="1800" b="0" i="0">
                <a:solidFill>
                  <a:srgbClr val="000000"/>
                </a:solidFill>
                <a:latin typeface="Arial"/>
                <a:ea typeface="Arial"/>
                <a:cs typeface="Arial"/>
                <a:sym typeface="Arial"/>
              </a:defRPr>
            </a:lvl7pPr>
            <a:lvl8pPr marL="0" marR="0" lvl="7" indent="0" algn="l" rtl="0">
              <a:spcBef>
                <a:spcPts val="0"/>
              </a:spcBef>
              <a:buNone/>
              <a:defRPr sz="1800" b="0" i="0">
                <a:solidFill>
                  <a:srgbClr val="000000"/>
                </a:solidFill>
                <a:latin typeface="Arial"/>
                <a:ea typeface="Arial"/>
                <a:cs typeface="Arial"/>
                <a:sym typeface="Arial"/>
              </a:defRPr>
            </a:lvl8pPr>
            <a:lvl9pPr marL="0" marR="0" lvl="8" indent="0" algn="l" rtl="0">
              <a:spcBef>
                <a:spcPts val="0"/>
              </a:spcBef>
              <a:buNone/>
              <a:defRPr sz="1800" b="0" i="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88"/>
        <p:cNvGrpSpPr/>
        <p:nvPr/>
      </p:nvGrpSpPr>
      <p:grpSpPr>
        <a:xfrm>
          <a:off x="0" y="0"/>
          <a:ext cx="0" cy="0"/>
          <a:chOff x="0" y="0"/>
          <a:chExt cx="0" cy="0"/>
        </a:xfrm>
      </p:grpSpPr>
      <p:sp>
        <p:nvSpPr>
          <p:cNvPr id="89" name="Google Shape;89;p4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4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1" name="Google Shape;91;p4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4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4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a:solidFill>
                  <a:srgbClr val="000000"/>
                </a:solidFill>
                <a:latin typeface="Arial"/>
                <a:ea typeface="Arial"/>
                <a:cs typeface="Arial"/>
                <a:sym typeface="Arial"/>
              </a:defRPr>
            </a:lvl1pPr>
            <a:lvl2pPr marL="0" marR="0" lvl="1" indent="0" algn="l" rtl="0">
              <a:spcBef>
                <a:spcPts val="0"/>
              </a:spcBef>
              <a:buNone/>
              <a:defRPr sz="1800" b="0" i="0">
                <a:solidFill>
                  <a:srgbClr val="000000"/>
                </a:solidFill>
                <a:latin typeface="Arial"/>
                <a:ea typeface="Arial"/>
                <a:cs typeface="Arial"/>
                <a:sym typeface="Arial"/>
              </a:defRPr>
            </a:lvl2pPr>
            <a:lvl3pPr marL="0" marR="0" lvl="2" indent="0" algn="l" rtl="0">
              <a:spcBef>
                <a:spcPts val="0"/>
              </a:spcBef>
              <a:buNone/>
              <a:defRPr sz="1800" b="0" i="0">
                <a:solidFill>
                  <a:srgbClr val="000000"/>
                </a:solidFill>
                <a:latin typeface="Arial"/>
                <a:ea typeface="Arial"/>
                <a:cs typeface="Arial"/>
                <a:sym typeface="Arial"/>
              </a:defRPr>
            </a:lvl3pPr>
            <a:lvl4pPr marL="0" marR="0" lvl="3" indent="0" algn="l" rtl="0">
              <a:spcBef>
                <a:spcPts val="0"/>
              </a:spcBef>
              <a:buNone/>
              <a:defRPr sz="1800" b="0" i="0">
                <a:solidFill>
                  <a:srgbClr val="000000"/>
                </a:solidFill>
                <a:latin typeface="Arial"/>
                <a:ea typeface="Arial"/>
                <a:cs typeface="Arial"/>
                <a:sym typeface="Arial"/>
              </a:defRPr>
            </a:lvl4pPr>
            <a:lvl5pPr marL="0" marR="0" lvl="4" indent="0" algn="l" rtl="0">
              <a:spcBef>
                <a:spcPts val="0"/>
              </a:spcBef>
              <a:buNone/>
              <a:defRPr sz="1800" b="0" i="0">
                <a:solidFill>
                  <a:srgbClr val="000000"/>
                </a:solidFill>
                <a:latin typeface="Arial"/>
                <a:ea typeface="Arial"/>
                <a:cs typeface="Arial"/>
                <a:sym typeface="Arial"/>
              </a:defRPr>
            </a:lvl5pPr>
            <a:lvl6pPr marL="0" marR="0" lvl="5" indent="0" algn="l" rtl="0">
              <a:spcBef>
                <a:spcPts val="0"/>
              </a:spcBef>
              <a:buNone/>
              <a:defRPr sz="1800" b="0" i="0">
                <a:solidFill>
                  <a:srgbClr val="000000"/>
                </a:solidFill>
                <a:latin typeface="Arial"/>
                <a:ea typeface="Arial"/>
                <a:cs typeface="Arial"/>
                <a:sym typeface="Arial"/>
              </a:defRPr>
            </a:lvl6pPr>
            <a:lvl7pPr marL="0" marR="0" lvl="6" indent="0" algn="l" rtl="0">
              <a:spcBef>
                <a:spcPts val="0"/>
              </a:spcBef>
              <a:buNone/>
              <a:defRPr sz="1800" b="0" i="0">
                <a:solidFill>
                  <a:srgbClr val="000000"/>
                </a:solidFill>
                <a:latin typeface="Arial"/>
                <a:ea typeface="Arial"/>
                <a:cs typeface="Arial"/>
                <a:sym typeface="Arial"/>
              </a:defRPr>
            </a:lvl7pPr>
            <a:lvl8pPr marL="0" marR="0" lvl="7" indent="0" algn="l" rtl="0">
              <a:spcBef>
                <a:spcPts val="0"/>
              </a:spcBef>
              <a:buNone/>
              <a:defRPr sz="1800" b="0" i="0">
                <a:solidFill>
                  <a:srgbClr val="000000"/>
                </a:solidFill>
                <a:latin typeface="Arial"/>
                <a:ea typeface="Arial"/>
                <a:cs typeface="Arial"/>
                <a:sym typeface="Arial"/>
              </a:defRPr>
            </a:lvl8pPr>
            <a:lvl9pPr marL="0" marR="0" lvl="8" indent="0" algn="l" rtl="0">
              <a:spcBef>
                <a:spcPts val="0"/>
              </a:spcBef>
              <a:buNone/>
              <a:defRPr sz="1800" b="0" i="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94"/>
        <p:cNvGrpSpPr/>
        <p:nvPr/>
      </p:nvGrpSpPr>
      <p:grpSpPr>
        <a:xfrm>
          <a:off x="0" y="0"/>
          <a:ext cx="0" cy="0"/>
          <a:chOff x="0" y="0"/>
          <a:chExt cx="0" cy="0"/>
        </a:xfrm>
      </p:grpSpPr>
      <p:sp>
        <p:nvSpPr>
          <p:cNvPr id="95" name="Google Shape;95;p48"/>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48"/>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97" name="Google Shape;97;p4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4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4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a:solidFill>
                  <a:srgbClr val="000000"/>
                </a:solidFill>
                <a:latin typeface="Arial"/>
                <a:ea typeface="Arial"/>
                <a:cs typeface="Arial"/>
                <a:sym typeface="Arial"/>
              </a:defRPr>
            </a:lvl1pPr>
            <a:lvl2pPr marL="0" marR="0" lvl="1" indent="0" algn="l" rtl="0">
              <a:spcBef>
                <a:spcPts val="0"/>
              </a:spcBef>
              <a:buNone/>
              <a:defRPr sz="1800" b="0" i="0">
                <a:solidFill>
                  <a:srgbClr val="000000"/>
                </a:solidFill>
                <a:latin typeface="Arial"/>
                <a:ea typeface="Arial"/>
                <a:cs typeface="Arial"/>
                <a:sym typeface="Arial"/>
              </a:defRPr>
            </a:lvl2pPr>
            <a:lvl3pPr marL="0" marR="0" lvl="2" indent="0" algn="l" rtl="0">
              <a:spcBef>
                <a:spcPts val="0"/>
              </a:spcBef>
              <a:buNone/>
              <a:defRPr sz="1800" b="0" i="0">
                <a:solidFill>
                  <a:srgbClr val="000000"/>
                </a:solidFill>
                <a:latin typeface="Arial"/>
                <a:ea typeface="Arial"/>
                <a:cs typeface="Arial"/>
                <a:sym typeface="Arial"/>
              </a:defRPr>
            </a:lvl3pPr>
            <a:lvl4pPr marL="0" marR="0" lvl="3" indent="0" algn="l" rtl="0">
              <a:spcBef>
                <a:spcPts val="0"/>
              </a:spcBef>
              <a:buNone/>
              <a:defRPr sz="1800" b="0" i="0">
                <a:solidFill>
                  <a:srgbClr val="000000"/>
                </a:solidFill>
                <a:latin typeface="Arial"/>
                <a:ea typeface="Arial"/>
                <a:cs typeface="Arial"/>
                <a:sym typeface="Arial"/>
              </a:defRPr>
            </a:lvl4pPr>
            <a:lvl5pPr marL="0" marR="0" lvl="4" indent="0" algn="l" rtl="0">
              <a:spcBef>
                <a:spcPts val="0"/>
              </a:spcBef>
              <a:buNone/>
              <a:defRPr sz="1800" b="0" i="0">
                <a:solidFill>
                  <a:srgbClr val="000000"/>
                </a:solidFill>
                <a:latin typeface="Arial"/>
                <a:ea typeface="Arial"/>
                <a:cs typeface="Arial"/>
                <a:sym typeface="Arial"/>
              </a:defRPr>
            </a:lvl5pPr>
            <a:lvl6pPr marL="0" marR="0" lvl="5" indent="0" algn="l" rtl="0">
              <a:spcBef>
                <a:spcPts val="0"/>
              </a:spcBef>
              <a:buNone/>
              <a:defRPr sz="1800" b="0" i="0">
                <a:solidFill>
                  <a:srgbClr val="000000"/>
                </a:solidFill>
                <a:latin typeface="Arial"/>
                <a:ea typeface="Arial"/>
                <a:cs typeface="Arial"/>
                <a:sym typeface="Arial"/>
              </a:defRPr>
            </a:lvl6pPr>
            <a:lvl7pPr marL="0" marR="0" lvl="6" indent="0" algn="l" rtl="0">
              <a:spcBef>
                <a:spcPts val="0"/>
              </a:spcBef>
              <a:buNone/>
              <a:defRPr sz="1800" b="0" i="0">
                <a:solidFill>
                  <a:srgbClr val="000000"/>
                </a:solidFill>
                <a:latin typeface="Arial"/>
                <a:ea typeface="Arial"/>
                <a:cs typeface="Arial"/>
                <a:sym typeface="Arial"/>
              </a:defRPr>
            </a:lvl7pPr>
            <a:lvl8pPr marL="0" marR="0" lvl="7" indent="0" algn="l" rtl="0">
              <a:spcBef>
                <a:spcPts val="0"/>
              </a:spcBef>
              <a:buNone/>
              <a:defRPr sz="1800" b="0" i="0">
                <a:solidFill>
                  <a:srgbClr val="000000"/>
                </a:solidFill>
                <a:latin typeface="Arial"/>
                <a:ea typeface="Arial"/>
                <a:cs typeface="Arial"/>
                <a:sym typeface="Arial"/>
              </a:defRPr>
            </a:lvl8pPr>
            <a:lvl9pPr marL="0" marR="0" lvl="8" indent="0" algn="l" rtl="0">
              <a:spcBef>
                <a:spcPts val="0"/>
              </a:spcBef>
              <a:buNone/>
              <a:defRPr sz="1800" b="0" i="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100"/>
        <p:cNvGrpSpPr/>
        <p:nvPr/>
      </p:nvGrpSpPr>
      <p:grpSpPr>
        <a:xfrm>
          <a:off x="0" y="0"/>
          <a:ext cx="0" cy="0"/>
          <a:chOff x="0" y="0"/>
          <a:chExt cx="0" cy="0"/>
        </a:xfrm>
      </p:grpSpPr>
      <p:sp>
        <p:nvSpPr>
          <p:cNvPr id="101" name="Google Shape;101;p4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49"/>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49"/>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4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4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4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a:solidFill>
                  <a:srgbClr val="000000"/>
                </a:solidFill>
                <a:latin typeface="Arial"/>
                <a:ea typeface="Arial"/>
                <a:cs typeface="Arial"/>
                <a:sym typeface="Arial"/>
              </a:defRPr>
            </a:lvl1pPr>
            <a:lvl2pPr marL="0" marR="0" lvl="1" indent="0" algn="l" rtl="0">
              <a:spcBef>
                <a:spcPts val="0"/>
              </a:spcBef>
              <a:buNone/>
              <a:defRPr sz="1800" b="0" i="0">
                <a:solidFill>
                  <a:srgbClr val="000000"/>
                </a:solidFill>
                <a:latin typeface="Arial"/>
                <a:ea typeface="Arial"/>
                <a:cs typeface="Arial"/>
                <a:sym typeface="Arial"/>
              </a:defRPr>
            </a:lvl2pPr>
            <a:lvl3pPr marL="0" marR="0" lvl="2" indent="0" algn="l" rtl="0">
              <a:spcBef>
                <a:spcPts val="0"/>
              </a:spcBef>
              <a:buNone/>
              <a:defRPr sz="1800" b="0" i="0">
                <a:solidFill>
                  <a:srgbClr val="000000"/>
                </a:solidFill>
                <a:latin typeface="Arial"/>
                <a:ea typeface="Arial"/>
                <a:cs typeface="Arial"/>
                <a:sym typeface="Arial"/>
              </a:defRPr>
            </a:lvl3pPr>
            <a:lvl4pPr marL="0" marR="0" lvl="3" indent="0" algn="l" rtl="0">
              <a:spcBef>
                <a:spcPts val="0"/>
              </a:spcBef>
              <a:buNone/>
              <a:defRPr sz="1800" b="0" i="0">
                <a:solidFill>
                  <a:srgbClr val="000000"/>
                </a:solidFill>
                <a:latin typeface="Arial"/>
                <a:ea typeface="Arial"/>
                <a:cs typeface="Arial"/>
                <a:sym typeface="Arial"/>
              </a:defRPr>
            </a:lvl4pPr>
            <a:lvl5pPr marL="0" marR="0" lvl="4" indent="0" algn="l" rtl="0">
              <a:spcBef>
                <a:spcPts val="0"/>
              </a:spcBef>
              <a:buNone/>
              <a:defRPr sz="1800" b="0" i="0">
                <a:solidFill>
                  <a:srgbClr val="000000"/>
                </a:solidFill>
                <a:latin typeface="Arial"/>
                <a:ea typeface="Arial"/>
                <a:cs typeface="Arial"/>
                <a:sym typeface="Arial"/>
              </a:defRPr>
            </a:lvl5pPr>
            <a:lvl6pPr marL="0" marR="0" lvl="5" indent="0" algn="l" rtl="0">
              <a:spcBef>
                <a:spcPts val="0"/>
              </a:spcBef>
              <a:buNone/>
              <a:defRPr sz="1800" b="0" i="0">
                <a:solidFill>
                  <a:srgbClr val="000000"/>
                </a:solidFill>
                <a:latin typeface="Arial"/>
                <a:ea typeface="Arial"/>
                <a:cs typeface="Arial"/>
                <a:sym typeface="Arial"/>
              </a:defRPr>
            </a:lvl6pPr>
            <a:lvl7pPr marL="0" marR="0" lvl="6" indent="0" algn="l" rtl="0">
              <a:spcBef>
                <a:spcPts val="0"/>
              </a:spcBef>
              <a:buNone/>
              <a:defRPr sz="1800" b="0" i="0">
                <a:solidFill>
                  <a:srgbClr val="000000"/>
                </a:solidFill>
                <a:latin typeface="Arial"/>
                <a:ea typeface="Arial"/>
                <a:cs typeface="Arial"/>
                <a:sym typeface="Arial"/>
              </a:defRPr>
            </a:lvl7pPr>
            <a:lvl8pPr marL="0" marR="0" lvl="7" indent="0" algn="l" rtl="0">
              <a:spcBef>
                <a:spcPts val="0"/>
              </a:spcBef>
              <a:buNone/>
              <a:defRPr sz="1800" b="0" i="0">
                <a:solidFill>
                  <a:srgbClr val="000000"/>
                </a:solidFill>
                <a:latin typeface="Arial"/>
                <a:ea typeface="Arial"/>
                <a:cs typeface="Arial"/>
                <a:sym typeface="Arial"/>
              </a:defRPr>
            </a:lvl8pPr>
            <a:lvl9pPr marL="0" marR="0" lvl="8" indent="0" algn="l" rtl="0">
              <a:spcBef>
                <a:spcPts val="0"/>
              </a:spcBef>
              <a:buNone/>
              <a:defRPr sz="1800" b="0" i="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107"/>
        <p:cNvGrpSpPr/>
        <p:nvPr/>
      </p:nvGrpSpPr>
      <p:grpSpPr>
        <a:xfrm>
          <a:off x="0" y="0"/>
          <a:ext cx="0" cy="0"/>
          <a:chOff x="0" y="0"/>
          <a:chExt cx="0" cy="0"/>
        </a:xfrm>
      </p:grpSpPr>
      <p:sp>
        <p:nvSpPr>
          <p:cNvPr id="108" name="Google Shape;108;p5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p50"/>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0" name="Google Shape;110;p50"/>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1" name="Google Shape;111;p50"/>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2" name="Google Shape;112;p50"/>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3" name="Google Shape;113;p5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5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5" name="Google Shape;115;p5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a:solidFill>
                  <a:srgbClr val="000000"/>
                </a:solidFill>
                <a:latin typeface="Arial"/>
                <a:ea typeface="Arial"/>
                <a:cs typeface="Arial"/>
                <a:sym typeface="Arial"/>
              </a:defRPr>
            </a:lvl1pPr>
            <a:lvl2pPr marL="0" marR="0" lvl="1" indent="0" algn="l" rtl="0">
              <a:spcBef>
                <a:spcPts val="0"/>
              </a:spcBef>
              <a:buNone/>
              <a:defRPr sz="1800" b="0" i="0">
                <a:solidFill>
                  <a:srgbClr val="000000"/>
                </a:solidFill>
                <a:latin typeface="Arial"/>
                <a:ea typeface="Arial"/>
                <a:cs typeface="Arial"/>
                <a:sym typeface="Arial"/>
              </a:defRPr>
            </a:lvl2pPr>
            <a:lvl3pPr marL="0" marR="0" lvl="2" indent="0" algn="l" rtl="0">
              <a:spcBef>
                <a:spcPts val="0"/>
              </a:spcBef>
              <a:buNone/>
              <a:defRPr sz="1800" b="0" i="0">
                <a:solidFill>
                  <a:srgbClr val="000000"/>
                </a:solidFill>
                <a:latin typeface="Arial"/>
                <a:ea typeface="Arial"/>
                <a:cs typeface="Arial"/>
                <a:sym typeface="Arial"/>
              </a:defRPr>
            </a:lvl3pPr>
            <a:lvl4pPr marL="0" marR="0" lvl="3" indent="0" algn="l" rtl="0">
              <a:spcBef>
                <a:spcPts val="0"/>
              </a:spcBef>
              <a:buNone/>
              <a:defRPr sz="1800" b="0" i="0">
                <a:solidFill>
                  <a:srgbClr val="000000"/>
                </a:solidFill>
                <a:latin typeface="Arial"/>
                <a:ea typeface="Arial"/>
                <a:cs typeface="Arial"/>
                <a:sym typeface="Arial"/>
              </a:defRPr>
            </a:lvl4pPr>
            <a:lvl5pPr marL="0" marR="0" lvl="4" indent="0" algn="l" rtl="0">
              <a:spcBef>
                <a:spcPts val="0"/>
              </a:spcBef>
              <a:buNone/>
              <a:defRPr sz="1800" b="0" i="0">
                <a:solidFill>
                  <a:srgbClr val="000000"/>
                </a:solidFill>
                <a:latin typeface="Arial"/>
                <a:ea typeface="Arial"/>
                <a:cs typeface="Arial"/>
                <a:sym typeface="Arial"/>
              </a:defRPr>
            </a:lvl5pPr>
            <a:lvl6pPr marL="0" marR="0" lvl="5" indent="0" algn="l" rtl="0">
              <a:spcBef>
                <a:spcPts val="0"/>
              </a:spcBef>
              <a:buNone/>
              <a:defRPr sz="1800" b="0" i="0">
                <a:solidFill>
                  <a:srgbClr val="000000"/>
                </a:solidFill>
                <a:latin typeface="Arial"/>
                <a:ea typeface="Arial"/>
                <a:cs typeface="Arial"/>
                <a:sym typeface="Arial"/>
              </a:defRPr>
            </a:lvl6pPr>
            <a:lvl7pPr marL="0" marR="0" lvl="6" indent="0" algn="l" rtl="0">
              <a:spcBef>
                <a:spcPts val="0"/>
              </a:spcBef>
              <a:buNone/>
              <a:defRPr sz="1800" b="0" i="0">
                <a:solidFill>
                  <a:srgbClr val="000000"/>
                </a:solidFill>
                <a:latin typeface="Arial"/>
                <a:ea typeface="Arial"/>
                <a:cs typeface="Arial"/>
                <a:sym typeface="Arial"/>
              </a:defRPr>
            </a:lvl7pPr>
            <a:lvl8pPr marL="0" marR="0" lvl="7" indent="0" algn="l" rtl="0">
              <a:spcBef>
                <a:spcPts val="0"/>
              </a:spcBef>
              <a:buNone/>
              <a:defRPr sz="1800" b="0" i="0">
                <a:solidFill>
                  <a:srgbClr val="000000"/>
                </a:solidFill>
                <a:latin typeface="Arial"/>
                <a:ea typeface="Arial"/>
                <a:cs typeface="Arial"/>
                <a:sym typeface="Arial"/>
              </a:defRPr>
            </a:lvl8pPr>
            <a:lvl9pPr marL="0" marR="0" lvl="8" indent="0" algn="l" rtl="0">
              <a:spcBef>
                <a:spcPts val="0"/>
              </a:spcBef>
              <a:buNone/>
              <a:defRPr sz="1800" b="0" i="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116"/>
        <p:cNvGrpSpPr/>
        <p:nvPr/>
      </p:nvGrpSpPr>
      <p:grpSpPr>
        <a:xfrm>
          <a:off x="0" y="0"/>
          <a:ext cx="0" cy="0"/>
          <a:chOff x="0" y="0"/>
          <a:chExt cx="0" cy="0"/>
        </a:xfrm>
      </p:grpSpPr>
      <p:sp>
        <p:nvSpPr>
          <p:cNvPr id="117" name="Google Shape;117;p5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8" name="Google Shape;118;p5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5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5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a:solidFill>
                  <a:srgbClr val="000000"/>
                </a:solidFill>
                <a:latin typeface="Arial"/>
                <a:ea typeface="Arial"/>
                <a:cs typeface="Arial"/>
                <a:sym typeface="Arial"/>
              </a:defRPr>
            </a:lvl1pPr>
            <a:lvl2pPr marL="0" marR="0" lvl="1" indent="0" algn="l" rtl="0">
              <a:spcBef>
                <a:spcPts val="0"/>
              </a:spcBef>
              <a:buNone/>
              <a:defRPr sz="1800" b="0" i="0">
                <a:solidFill>
                  <a:srgbClr val="000000"/>
                </a:solidFill>
                <a:latin typeface="Arial"/>
                <a:ea typeface="Arial"/>
                <a:cs typeface="Arial"/>
                <a:sym typeface="Arial"/>
              </a:defRPr>
            </a:lvl2pPr>
            <a:lvl3pPr marL="0" marR="0" lvl="2" indent="0" algn="l" rtl="0">
              <a:spcBef>
                <a:spcPts val="0"/>
              </a:spcBef>
              <a:buNone/>
              <a:defRPr sz="1800" b="0" i="0">
                <a:solidFill>
                  <a:srgbClr val="000000"/>
                </a:solidFill>
                <a:latin typeface="Arial"/>
                <a:ea typeface="Arial"/>
                <a:cs typeface="Arial"/>
                <a:sym typeface="Arial"/>
              </a:defRPr>
            </a:lvl3pPr>
            <a:lvl4pPr marL="0" marR="0" lvl="3" indent="0" algn="l" rtl="0">
              <a:spcBef>
                <a:spcPts val="0"/>
              </a:spcBef>
              <a:buNone/>
              <a:defRPr sz="1800" b="0" i="0">
                <a:solidFill>
                  <a:srgbClr val="000000"/>
                </a:solidFill>
                <a:latin typeface="Arial"/>
                <a:ea typeface="Arial"/>
                <a:cs typeface="Arial"/>
                <a:sym typeface="Arial"/>
              </a:defRPr>
            </a:lvl4pPr>
            <a:lvl5pPr marL="0" marR="0" lvl="4" indent="0" algn="l" rtl="0">
              <a:spcBef>
                <a:spcPts val="0"/>
              </a:spcBef>
              <a:buNone/>
              <a:defRPr sz="1800" b="0" i="0">
                <a:solidFill>
                  <a:srgbClr val="000000"/>
                </a:solidFill>
                <a:latin typeface="Arial"/>
                <a:ea typeface="Arial"/>
                <a:cs typeface="Arial"/>
                <a:sym typeface="Arial"/>
              </a:defRPr>
            </a:lvl5pPr>
            <a:lvl6pPr marL="0" marR="0" lvl="5" indent="0" algn="l" rtl="0">
              <a:spcBef>
                <a:spcPts val="0"/>
              </a:spcBef>
              <a:buNone/>
              <a:defRPr sz="1800" b="0" i="0">
                <a:solidFill>
                  <a:srgbClr val="000000"/>
                </a:solidFill>
                <a:latin typeface="Arial"/>
                <a:ea typeface="Arial"/>
                <a:cs typeface="Arial"/>
                <a:sym typeface="Arial"/>
              </a:defRPr>
            </a:lvl6pPr>
            <a:lvl7pPr marL="0" marR="0" lvl="6" indent="0" algn="l" rtl="0">
              <a:spcBef>
                <a:spcPts val="0"/>
              </a:spcBef>
              <a:buNone/>
              <a:defRPr sz="1800" b="0" i="0">
                <a:solidFill>
                  <a:srgbClr val="000000"/>
                </a:solidFill>
                <a:latin typeface="Arial"/>
                <a:ea typeface="Arial"/>
                <a:cs typeface="Arial"/>
                <a:sym typeface="Arial"/>
              </a:defRPr>
            </a:lvl7pPr>
            <a:lvl8pPr marL="0" marR="0" lvl="7" indent="0" algn="l" rtl="0">
              <a:spcBef>
                <a:spcPts val="0"/>
              </a:spcBef>
              <a:buNone/>
              <a:defRPr sz="1800" b="0" i="0">
                <a:solidFill>
                  <a:srgbClr val="000000"/>
                </a:solidFill>
                <a:latin typeface="Arial"/>
                <a:ea typeface="Arial"/>
                <a:cs typeface="Arial"/>
                <a:sym typeface="Arial"/>
              </a:defRPr>
            </a:lvl8pPr>
            <a:lvl9pPr marL="0" marR="0" lvl="8" indent="0" algn="l" rtl="0">
              <a:spcBef>
                <a:spcPts val="0"/>
              </a:spcBef>
              <a:buNone/>
              <a:defRPr sz="1800" b="0" i="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21"/>
        <p:cNvGrpSpPr/>
        <p:nvPr/>
      </p:nvGrpSpPr>
      <p:grpSpPr>
        <a:xfrm>
          <a:off x="0" y="0"/>
          <a:ext cx="0" cy="0"/>
          <a:chOff x="0" y="0"/>
          <a:chExt cx="0" cy="0"/>
        </a:xfrm>
      </p:grpSpPr>
      <p:sp>
        <p:nvSpPr>
          <p:cNvPr id="122" name="Google Shape;122;p5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3" name="Google Shape;123;p5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4" name="Google Shape;124;p5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a:solidFill>
                  <a:srgbClr val="000000"/>
                </a:solidFill>
                <a:latin typeface="Arial"/>
                <a:ea typeface="Arial"/>
                <a:cs typeface="Arial"/>
                <a:sym typeface="Arial"/>
              </a:defRPr>
            </a:lvl1pPr>
            <a:lvl2pPr marL="0" marR="0" lvl="1" indent="0" algn="l" rtl="0">
              <a:spcBef>
                <a:spcPts val="0"/>
              </a:spcBef>
              <a:buNone/>
              <a:defRPr sz="1800" b="0" i="0">
                <a:solidFill>
                  <a:srgbClr val="000000"/>
                </a:solidFill>
                <a:latin typeface="Arial"/>
                <a:ea typeface="Arial"/>
                <a:cs typeface="Arial"/>
                <a:sym typeface="Arial"/>
              </a:defRPr>
            </a:lvl2pPr>
            <a:lvl3pPr marL="0" marR="0" lvl="2" indent="0" algn="l" rtl="0">
              <a:spcBef>
                <a:spcPts val="0"/>
              </a:spcBef>
              <a:buNone/>
              <a:defRPr sz="1800" b="0" i="0">
                <a:solidFill>
                  <a:srgbClr val="000000"/>
                </a:solidFill>
                <a:latin typeface="Arial"/>
                <a:ea typeface="Arial"/>
                <a:cs typeface="Arial"/>
                <a:sym typeface="Arial"/>
              </a:defRPr>
            </a:lvl3pPr>
            <a:lvl4pPr marL="0" marR="0" lvl="3" indent="0" algn="l" rtl="0">
              <a:spcBef>
                <a:spcPts val="0"/>
              </a:spcBef>
              <a:buNone/>
              <a:defRPr sz="1800" b="0" i="0">
                <a:solidFill>
                  <a:srgbClr val="000000"/>
                </a:solidFill>
                <a:latin typeface="Arial"/>
                <a:ea typeface="Arial"/>
                <a:cs typeface="Arial"/>
                <a:sym typeface="Arial"/>
              </a:defRPr>
            </a:lvl4pPr>
            <a:lvl5pPr marL="0" marR="0" lvl="4" indent="0" algn="l" rtl="0">
              <a:spcBef>
                <a:spcPts val="0"/>
              </a:spcBef>
              <a:buNone/>
              <a:defRPr sz="1800" b="0" i="0">
                <a:solidFill>
                  <a:srgbClr val="000000"/>
                </a:solidFill>
                <a:latin typeface="Arial"/>
                <a:ea typeface="Arial"/>
                <a:cs typeface="Arial"/>
                <a:sym typeface="Arial"/>
              </a:defRPr>
            </a:lvl5pPr>
            <a:lvl6pPr marL="0" marR="0" lvl="5" indent="0" algn="l" rtl="0">
              <a:spcBef>
                <a:spcPts val="0"/>
              </a:spcBef>
              <a:buNone/>
              <a:defRPr sz="1800" b="0" i="0">
                <a:solidFill>
                  <a:srgbClr val="000000"/>
                </a:solidFill>
                <a:latin typeface="Arial"/>
                <a:ea typeface="Arial"/>
                <a:cs typeface="Arial"/>
                <a:sym typeface="Arial"/>
              </a:defRPr>
            </a:lvl6pPr>
            <a:lvl7pPr marL="0" marR="0" lvl="6" indent="0" algn="l" rtl="0">
              <a:spcBef>
                <a:spcPts val="0"/>
              </a:spcBef>
              <a:buNone/>
              <a:defRPr sz="1800" b="0" i="0">
                <a:solidFill>
                  <a:srgbClr val="000000"/>
                </a:solidFill>
                <a:latin typeface="Arial"/>
                <a:ea typeface="Arial"/>
                <a:cs typeface="Arial"/>
                <a:sym typeface="Arial"/>
              </a:defRPr>
            </a:lvl7pPr>
            <a:lvl8pPr marL="0" marR="0" lvl="7" indent="0" algn="l" rtl="0">
              <a:spcBef>
                <a:spcPts val="0"/>
              </a:spcBef>
              <a:buNone/>
              <a:defRPr sz="1800" b="0" i="0">
                <a:solidFill>
                  <a:srgbClr val="000000"/>
                </a:solidFill>
                <a:latin typeface="Arial"/>
                <a:ea typeface="Arial"/>
                <a:cs typeface="Arial"/>
                <a:sym typeface="Arial"/>
              </a:defRPr>
            </a:lvl8pPr>
            <a:lvl9pPr marL="0" marR="0" lvl="8" indent="0" algn="l" rtl="0">
              <a:spcBef>
                <a:spcPts val="0"/>
              </a:spcBef>
              <a:buNone/>
              <a:defRPr sz="1800" b="0" i="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125"/>
        <p:cNvGrpSpPr/>
        <p:nvPr/>
      </p:nvGrpSpPr>
      <p:grpSpPr>
        <a:xfrm>
          <a:off x="0" y="0"/>
          <a:ext cx="0" cy="0"/>
          <a:chOff x="0" y="0"/>
          <a:chExt cx="0" cy="0"/>
        </a:xfrm>
      </p:grpSpPr>
      <p:sp>
        <p:nvSpPr>
          <p:cNvPr id="126" name="Google Shape;126;p53"/>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7" name="Google Shape;127;p53"/>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8" name="Google Shape;128;p53"/>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9" name="Google Shape;129;p5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0" name="Google Shape;130;p5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1" name="Google Shape;131;p5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a:solidFill>
                  <a:srgbClr val="000000"/>
                </a:solidFill>
                <a:latin typeface="Arial"/>
                <a:ea typeface="Arial"/>
                <a:cs typeface="Arial"/>
                <a:sym typeface="Arial"/>
              </a:defRPr>
            </a:lvl1pPr>
            <a:lvl2pPr marL="0" marR="0" lvl="1" indent="0" algn="l" rtl="0">
              <a:spcBef>
                <a:spcPts val="0"/>
              </a:spcBef>
              <a:buNone/>
              <a:defRPr sz="1800" b="0" i="0">
                <a:solidFill>
                  <a:srgbClr val="000000"/>
                </a:solidFill>
                <a:latin typeface="Arial"/>
                <a:ea typeface="Arial"/>
                <a:cs typeface="Arial"/>
                <a:sym typeface="Arial"/>
              </a:defRPr>
            </a:lvl2pPr>
            <a:lvl3pPr marL="0" marR="0" lvl="2" indent="0" algn="l" rtl="0">
              <a:spcBef>
                <a:spcPts val="0"/>
              </a:spcBef>
              <a:buNone/>
              <a:defRPr sz="1800" b="0" i="0">
                <a:solidFill>
                  <a:srgbClr val="000000"/>
                </a:solidFill>
                <a:latin typeface="Arial"/>
                <a:ea typeface="Arial"/>
                <a:cs typeface="Arial"/>
                <a:sym typeface="Arial"/>
              </a:defRPr>
            </a:lvl3pPr>
            <a:lvl4pPr marL="0" marR="0" lvl="3" indent="0" algn="l" rtl="0">
              <a:spcBef>
                <a:spcPts val="0"/>
              </a:spcBef>
              <a:buNone/>
              <a:defRPr sz="1800" b="0" i="0">
                <a:solidFill>
                  <a:srgbClr val="000000"/>
                </a:solidFill>
                <a:latin typeface="Arial"/>
                <a:ea typeface="Arial"/>
                <a:cs typeface="Arial"/>
                <a:sym typeface="Arial"/>
              </a:defRPr>
            </a:lvl4pPr>
            <a:lvl5pPr marL="0" marR="0" lvl="4" indent="0" algn="l" rtl="0">
              <a:spcBef>
                <a:spcPts val="0"/>
              </a:spcBef>
              <a:buNone/>
              <a:defRPr sz="1800" b="0" i="0">
                <a:solidFill>
                  <a:srgbClr val="000000"/>
                </a:solidFill>
                <a:latin typeface="Arial"/>
                <a:ea typeface="Arial"/>
                <a:cs typeface="Arial"/>
                <a:sym typeface="Arial"/>
              </a:defRPr>
            </a:lvl5pPr>
            <a:lvl6pPr marL="0" marR="0" lvl="5" indent="0" algn="l" rtl="0">
              <a:spcBef>
                <a:spcPts val="0"/>
              </a:spcBef>
              <a:buNone/>
              <a:defRPr sz="1800" b="0" i="0">
                <a:solidFill>
                  <a:srgbClr val="000000"/>
                </a:solidFill>
                <a:latin typeface="Arial"/>
                <a:ea typeface="Arial"/>
                <a:cs typeface="Arial"/>
                <a:sym typeface="Arial"/>
              </a:defRPr>
            </a:lvl6pPr>
            <a:lvl7pPr marL="0" marR="0" lvl="6" indent="0" algn="l" rtl="0">
              <a:spcBef>
                <a:spcPts val="0"/>
              </a:spcBef>
              <a:buNone/>
              <a:defRPr sz="1800" b="0" i="0">
                <a:solidFill>
                  <a:srgbClr val="000000"/>
                </a:solidFill>
                <a:latin typeface="Arial"/>
                <a:ea typeface="Arial"/>
                <a:cs typeface="Arial"/>
                <a:sym typeface="Arial"/>
              </a:defRPr>
            </a:lvl7pPr>
            <a:lvl8pPr marL="0" marR="0" lvl="7" indent="0" algn="l" rtl="0">
              <a:spcBef>
                <a:spcPts val="0"/>
              </a:spcBef>
              <a:buNone/>
              <a:defRPr sz="1800" b="0" i="0">
                <a:solidFill>
                  <a:srgbClr val="000000"/>
                </a:solidFill>
                <a:latin typeface="Arial"/>
                <a:ea typeface="Arial"/>
                <a:cs typeface="Arial"/>
                <a:sym typeface="Arial"/>
              </a:defRPr>
            </a:lvl8pPr>
            <a:lvl9pPr marL="0" marR="0" lvl="8" indent="0" algn="l" rtl="0">
              <a:spcBef>
                <a:spcPts val="0"/>
              </a:spcBef>
              <a:buNone/>
              <a:defRPr sz="1800" b="0" i="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17"/>
        <p:cNvGrpSpPr/>
        <p:nvPr/>
      </p:nvGrpSpPr>
      <p:grpSpPr>
        <a:xfrm>
          <a:off x="0" y="0"/>
          <a:ext cx="0" cy="0"/>
          <a:chOff x="0" y="0"/>
          <a:chExt cx="0" cy="0"/>
        </a:xfrm>
      </p:grpSpPr>
      <p:sp>
        <p:nvSpPr>
          <p:cNvPr id="18" name="Google Shape;18;p3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132"/>
        <p:cNvGrpSpPr/>
        <p:nvPr/>
      </p:nvGrpSpPr>
      <p:grpSpPr>
        <a:xfrm>
          <a:off x="0" y="0"/>
          <a:ext cx="0" cy="0"/>
          <a:chOff x="0" y="0"/>
          <a:chExt cx="0" cy="0"/>
        </a:xfrm>
      </p:grpSpPr>
      <p:sp>
        <p:nvSpPr>
          <p:cNvPr id="133" name="Google Shape;133;p54"/>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54"/>
          <p:cNvSpPr>
            <a:spLocks noGrp="1"/>
          </p:cNvSpPr>
          <p:nvPr>
            <p:ph type="pic" idx="2"/>
          </p:nvPr>
        </p:nvSpPr>
        <p:spPr>
          <a:xfrm>
            <a:off x="1792288" y="459581"/>
            <a:ext cx="5486400" cy="3086100"/>
          </a:xfrm>
          <a:prstGeom prst="rect">
            <a:avLst/>
          </a:prstGeom>
          <a:noFill/>
          <a:ln>
            <a:noFill/>
          </a:ln>
        </p:spPr>
      </p:sp>
      <p:sp>
        <p:nvSpPr>
          <p:cNvPr id="135" name="Google Shape;135;p54"/>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36" name="Google Shape;136;p5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7" name="Google Shape;137;p5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p5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a:solidFill>
                  <a:srgbClr val="000000"/>
                </a:solidFill>
                <a:latin typeface="Arial"/>
                <a:ea typeface="Arial"/>
                <a:cs typeface="Arial"/>
                <a:sym typeface="Arial"/>
              </a:defRPr>
            </a:lvl1pPr>
            <a:lvl2pPr marL="0" marR="0" lvl="1" indent="0" algn="l" rtl="0">
              <a:spcBef>
                <a:spcPts val="0"/>
              </a:spcBef>
              <a:buNone/>
              <a:defRPr sz="1800" b="0" i="0">
                <a:solidFill>
                  <a:srgbClr val="000000"/>
                </a:solidFill>
                <a:latin typeface="Arial"/>
                <a:ea typeface="Arial"/>
                <a:cs typeface="Arial"/>
                <a:sym typeface="Arial"/>
              </a:defRPr>
            </a:lvl2pPr>
            <a:lvl3pPr marL="0" marR="0" lvl="2" indent="0" algn="l" rtl="0">
              <a:spcBef>
                <a:spcPts val="0"/>
              </a:spcBef>
              <a:buNone/>
              <a:defRPr sz="1800" b="0" i="0">
                <a:solidFill>
                  <a:srgbClr val="000000"/>
                </a:solidFill>
                <a:latin typeface="Arial"/>
                <a:ea typeface="Arial"/>
                <a:cs typeface="Arial"/>
                <a:sym typeface="Arial"/>
              </a:defRPr>
            </a:lvl3pPr>
            <a:lvl4pPr marL="0" marR="0" lvl="3" indent="0" algn="l" rtl="0">
              <a:spcBef>
                <a:spcPts val="0"/>
              </a:spcBef>
              <a:buNone/>
              <a:defRPr sz="1800" b="0" i="0">
                <a:solidFill>
                  <a:srgbClr val="000000"/>
                </a:solidFill>
                <a:latin typeface="Arial"/>
                <a:ea typeface="Arial"/>
                <a:cs typeface="Arial"/>
                <a:sym typeface="Arial"/>
              </a:defRPr>
            </a:lvl4pPr>
            <a:lvl5pPr marL="0" marR="0" lvl="4" indent="0" algn="l" rtl="0">
              <a:spcBef>
                <a:spcPts val="0"/>
              </a:spcBef>
              <a:buNone/>
              <a:defRPr sz="1800" b="0" i="0">
                <a:solidFill>
                  <a:srgbClr val="000000"/>
                </a:solidFill>
                <a:latin typeface="Arial"/>
                <a:ea typeface="Arial"/>
                <a:cs typeface="Arial"/>
                <a:sym typeface="Arial"/>
              </a:defRPr>
            </a:lvl5pPr>
            <a:lvl6pPr marL="0" marR="0" lvl="5" indent="0" algn="l" rtl="0">
              <a:spcBef>
                <a:spcPts val="0"/>
              </a:spcBef>
              <a:buNone/>
              <a:defRPr sz="1800" b="0" i="0">
                <a:solidFill>
                  <a:srgbClr val="000000"/>
                </a:solidFill>
                <a:latin typeface="Arial"/>
                <a:ea typeface="Arial"/>
                <a:cs typeface="Arial"/>
                <a:sym typeface="Arial"/>
              </a:defRPr>
            </a:lvl6pPr>
            <a:lvl7pPr marL="0" marR="0" lvl="6" indent="0" algn="l" rtl="0">
              <a:spcBef>
                <a:spcPts val="0"/>
              </a:spcBef>
              <a:buNone/>
              <a:defRPr sz="1800" b="0" i="0">
                <a:solidFill>
                  <a:srgbClr val="000000"/>
                </a:solidFill>
                <a:latin typeface="Arial"/>
                <a:ea typeface="Arial"/>
                <a:cs typeface="Arial"/>
                <a:sym typeface="Arial"/>
              </a:defRPr>
            </a:lvl7pPr>
            <a:lvl8pPr marL="0" marR="0" lvl="7" indent="0" algn="l" rtl="0">
              <a:spcBef>
                <a:spcPts val="0"/>
              </a:spcBef>
              <a:buNone/>
              <a:defRPr sz="1800" b="0" i="0">
                <a:solidFill>
                  <a:srgbClr val="000000"/>
                </a:solidFill>
                <a:latin typeface="Arial"/>
                <a:ea typeface="Arial"/>
                <a:cs typeface="Arial"/>
                <a:sym typeface="Arial"/>
              </a:defRPr>
            </a:lvl8pPr>
            <a:lvl9pPr marL="0" marR="0" lvl="8" indent="0" algn="l" rtl="0">
              <a:spcBef>
                <a:spcPts val="0"/>
              </a:spcBef>
              <a:buNone/>
              <a:defRPr sz="1800" b="0" i="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139"/>
        <p:cNvGrpSpPr/>
        <p:nvPr/>
      </p:nvGrpSpPr>
      <p:grpSpPr>
        <a:xfrm>
          <a:off x="0" y="0"/>
          <a:ext cx="0" cy="0"/>
          <a:chOff x="0" y="0"/>
          <a:chExt cx="0" cy="0"/>
        </a:xfrm>
      </p:grpSpPr>
      <p:sp>
        <p:nvSpPr>
          <p:cNvPr id="140" name="Google Shape;140;p5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1" name="Google Shape;141;p55"/>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2" name="Google Shape;142;p5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p5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4" name="Google Shape;144;p5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a:solidFill>
                  <a:srgbClr val="000000"/>
                </a:solidFill>
                <a:latin typeface="Arial"/>
                <a:ea typeface="Arial"/>
                <a:cs typeface="Arial"/>
                <a:sym typeface="Arial"/>
              </a:defRPr>
            </a:lvl1pPr>
            <a:lvl2pPr marL="0" marR="0" lvl="1" indent="0" algn="l" rtl="0">
              <a:spcBef>
                <a:spcPts val="0"/>
              </a:spcBef>
              <a:buNone/>
              <a:defRPr sz="1800" b="0" i="0">
                <a:solidFill>
                  <a:srgbClr val="000000"/>
                </a:solidFill>
                <a:latin typeface="Arial"/>
                <a:ea typeface="Arial"/>
                <a:cs typeface="Arial"/>
                <a:sym typeface="Arial"/>
              </a:defRPr>
            </a:lvl2pPr>
            <a:lvl3pPr marL="0" marR="0" lvl="2" indent="0" algn="l" rtl="0">
              <a:spcBef>
                <a:spcPts val="0"/>
              </a:spcBef>
              <a:buNone/>
              <a:defRPr sz="1800" b="0" i="0">
                <a:solidFill>
                  <a:srgbClr val="000000"/>
                </a:solidFill>
                <a:latin typeface="Arial"/>
                <a:ea typeface="Arial"/>
                <a:cs typeface="Arial"/>
                <a:sym typeface="Arial"/>
              </a:defRPr>
            </a:lvl3pPr>
            <a:lvl4pPr marL="0" marR="0" lvl="3" indent="0" algn="l" rtl="0">
              <a:spcBef>
                <a:spcPts val="0"/>
              </a:spcBef>
              <a:buNone/>
              <a:defRPr sz="1800" b="0" i="0">
                <a:solidFill>
                  <a:srgbClr val="000000"/>
                </a:solidFill>
                <a:latin typeface="Arial"/>
                <a:ea typeface="Arial"/>
                <a:cs typeface="Arial"/>
                <a:sym typeface="Arial"/>
              </a:defRPr>
            </a:lvl4pPr>
            <a:lvl5pPr marL="0" marR="0" lvl="4" indent="0" algn="l" rtl="0">
              <a:spcBef>
                <a:spcPts val="0"/>
              </a:spcBef>
              <a:buNone/>
              <a:defRPr sz="1800" b="0" i="0">
                <a:solidFill>
                  <a:srgbClr val="000000"/>
                </a:solidFill>
                <a:latin typeface="Arial"/>
                <a:ea typeface="Arial"/>
                <a:cs typeface="Arial"/>
                <a:sym typeface="Arial"/>
              </a:defRPr>
            </a:lvl5pPr>
            <a:lvl6pPr marL="0" marR="0" lvl="5" indent="0" algn="l" rtl="0">
              <a:spcBef>
                <a:spcPts val="0"/>
              </a:spcBef>
              <a:buNone/>
              <a:defRPr sz="1800" b="0" i="0">
                <a:solidFill>
                  <a:srgbClr val="000000"/>
                </a:solidFill>
                <a:latin typeface="Arial"/>
                <a:ea typeface="Arial"/>
                <a:cs typeface="Arial"/>
                <a:sym typeface="Arial"/>
              </a:defRPr>
            </a:lvl6pPr>
            <a:lvl7pPr marL="0" marR="0" lvl="6" indent="0" algn="l" rtl="0">
              <a:spcBef>
                <a:spcPts val="0"/>
              </a:spcBef>
              <a:buNone/>
              <a:defRPr sz="1800" b="0" i="0">
                <a:solidFill>
                  <a:srgbClr val="000000"/>
                </a:solidFill>
                <a:latin typeface="Arial"/>
                <a:ea typeface="Arial"/>
                <a:cs typeface="Arial"/>
                <a:sym typeface="Arial"/>
              </a:defRPr>
            </a:lvl7pPr>
            <a:lvl8pPr marL="0" marR="0" lvl="7" indent="0" algn="l" rtl="0">
              <a:spcBef>
                <a:spcPts val="0"/>
              </a:spcBef>
              <a:buNone/>
              <a:defRPr sz="1800" b="0" i="0">
                <a:solidFill>
                  <a:srgbClr val="000000"/>
                </a:solidFill>
                <a:latin typeface="Arial"/>
                <a:ea typeface="Arial"/>
                <a:cs typeface="Arial"/>
                <a:sym typeface="Arial"/>
              </a:defRPr>
            </a:lvl8pPr>
            <a:lvl9pPr marL="0" marR="0" lvl="8" indent="0" algn="l" rtl="0">
              <a:spcBef>
                <a:spcPts val="0"/>
              </a:spcBef>
              <a:buNone/>
              <a:defRPr sz="1800" b="0" i="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VERTICAL_TITLE_AND_VERTICAL_TEXT">
    <p:spTree>
      <p:nvGrpSpPr>
        <p:cNvPr id="1" name="Shape 145"/>
        <p:cNvGrpSpPr/>
        <p:nvPr/>
      </p:nvGrpSpPr>
      <p:grpSpPr>
        <a:xfrm>
          <a:off x="0" y="0"/>
          <a:ext cx="0" cy="0"/>
          <a:chOff x="0" y="0"/>
          <a:chExt cx="0" cy="0"/>
        </a:xfrm>
      </p:grpSpPr>
      <p:sp>
        <p:nvSpPr>
          <p:cNvPr id="146" name="Google Shape;146;p56"/>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7" name="Google Shape;147;p56"/>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8" name="Google Shape;148;p5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9" name="Google Shape;149;p5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5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a:solidFill>
                  <a:srgbClr val="000000"/>
                </a:solidFill>
                <a:latin typeface="Arial"/>
                <a:ea typeface="Arial"/>
                <a:cs typeface="Arial"/>
                <a:sym typeface="Arial"/>
              </a:defRPr>
            </a:lvl1pPr>
            <a:lvl2pPr marL="0" marR="0" lvl="1" indent="0" algn="l" rtl="0">
              <a:spcBef>
                <a:spcPts val="0"/>
              </a:spcBef>
              <a:buNone/>
              <a:defRPr sz="1800" b="0" i="0">
                <a:solidFill>
                  <a:srgbClr val="000000"/>
                </a:solidFill>
                <a:latin typeface="Arial"/>
                <a:ea typeface="Arial"/>
                <a:cs typeface="Arial"/>
                <a:sym typeface="Arial"/>
              </a:defRPr>
            </a:lvl2pPr>
            <a:lvl3pPr marL="0" marR="0" lvl="2" indent="0" algn="l" rtl="0">
              <a:spcBef>
                <a:spcPts val="0"/>
              </a:spcBef>
              <a:buNone/>
              <a:defRPr sz="1800" b="0" i="0">
                <a:solidFill>
                  <a:srgbClr val="000000"/>
                </a:solidFill>
                <a:latin typeface="Arial"/>
                <a:ea typeface="Arial"/>
                <a:cs typeface="Arial"/>
                <a:sym typeface="Arial"/>
              </a:defRPr>
            </a:lvl3pPr>
            <a:lvl4pPr marL="0" marR="0" lvl="3" indent="0" algn="l" rtl="0">
              <a:spcBef>
                <a:spcPts val="0"/>
              </a:spcBef>
              <a:buNone/>
              <a:defRPr sz="1800" b="0" i="0">
                <a:solidFill>
                  <a:srgbClr val="000000"/>
                </a:solidFill>
                <a:latin typeface="Arial"/>
                <a:ea typeface="Arial"/>
                <a:cs typeface="Arial"/>
                <a:sym typeface="Arial"/>
              </a:defRPr>
            </a:lvl4pPr>
            <a:lvl5pPr marL="0" marR="0" lvl="4" indent="0" algn="l" rtl="0">
              <a:spcBef>
                <a:spcPts val="0"/>
              </a:spcBef>
              <a:buNone/>
              <a:defRPr sz="1800" b="0" i="0">
                <a:solidFill>
                  <a:srgbClr val="000000"/>
                </a:solidFill>
                <a:latin typeface="Arial"/>
                <a:ea typeface="Arial"/>
                <a:cs typeface="Arial"/>
                <a:sym typeface="Arial"/>
              </a:defRPr>
            </a:lvl5pPr>
            <a:lvl6pPr marL="0" marR="0" lvl="5" indent="0" algn="l" rtl="0">
              <a:spcBef>
                <a:spcPts val="0"/>
              </a:spcBef>
              <a:buNone/>
              <a:defRPr sz="1800" b="0" i="0">
                <a:solidFill>
                  <a:srgbClr val="000000"/>
                </a:solidFill>
                <a:latin typeface="Arial"/>
                <a:ea typeface="Arial"/>
                <a:cs typeface="Arial"/>
                <a:sym typeface="Arial"/>
              </a:defRPr>
            </a:lvl6pPr>
            <a:lvl7pPr marL="0" marR="0" lvl="6" indent="0" algn="l" rtl="0">
              <a:spcBef>
                <a:spcPts val="0"/>
              </a:spcBef>
              <a:buNone/>
              <a:defRPr sz="1800" b="0" i="0">
                <a:solidFill>
                  <a:srgbClr val="000000"/>
                </a:solidFill>
                <a:latin typeface="Arial"/>
                <a:ea typeface="Arial"/>
                <a:cs typeface="Arial"/>
                <a:sym typeface="Arial"/>
              </a:defRPr>
            </a:lvl7pPr>
            <a:lvl8pPr marL="0" marR="0" lvl="7" indent="0" algn="l" rtl="0">
              <a:spcBef>
                <a:spcPts val="0"/>
              </a:spcBef>
              <a:buNone/>
              <a:defRPr sz="1800" b="0" i="0">
                <a:solidFill>
                  <a:srgbClr val="000000"/>
                </a:solidFill>
                <a:latin typeface="Arial"/>
                <a:ea typeface="Arial"/>
                <a:cs typeface="Arial"/>
                <a:sym typeface="Arial"/>
              </a:defRPr>
            </a:lvl8pPr>
            <a:lvl9pPr marL="0" marR="0" lvl="8" indent="0" algn="l" rtl="0">
              <a:spcBef>
                <a:spcPts val="0"/>
              </a:spcBef>
              <a:buNone/>
              <a:defRPr sz="1800" b="0" i="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1"/>
        <p:cNvGrpSpPr/>
        <p:nvPr/>
      </p:nvGrpSpPr>
      <p:grpSpPr>
        <a:xfrm>
          <a:off x="0" y="0"/>
          <a:ext cx="0" cy="0"/>
          <a:chOff x="0" y="0"/>
          <a:chExt cx="0" cy="0"/>
        </a:xfrm>
      </p:grpSpPr>
      <p:sp>
        <p:nvSpPr>
          <p:cNvPr id="22" name="Google Shape;22;p36"/>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Arial"/>
                <a:ea typeface="Arial"/>
                <a:cs typeface="Arial"/>
                <a:sym typeface="Arial"/>
              </a:defRPr>
            </a:lvl1pPr>
            <a:lvl2pPr marL="0" marR="0" lvl="1" indent="0" algn="l" rtl="0">
              <a:spcBef>
                <a:spcPts val="0"/>
              </a:spcBef>
              <a:buNone/>
              <a:defRPr sz="1800" b="0" i="0" u="none" strike="noStrike" cap="none">
                <a:solidFill>
                  <a:schemeClr val="dk1"/>
                </a:solidFill>
                <a:latin typeface="Arial"/>
                <a:ea typeface="Arial"/>
                <a:cs typeface="Arial"/>
                <a:sym typeface="Arial"/>
              </a:defRPr>
            </a:lvl2pPr>
            <a:lvl3pPr marL="0" marR="0" lvl="2" indent="0" algn="l" rtl="0">
              <a:spcBef>
                <a:spcPts val="0"/>
              </a:spcBef>
              <a:buNone/>
              <a:defRPr sz="1800" b="0" i="0" u="none" strike="noStrike" cap="none">
                <a:solidFill>
                  <a:schemeClr val="dk1"/>
                </a:solidFill>
                <a:latin typeface="Arial"/>
                <a:ea typeface="Arial"/>
                <a:cs typeface="Arial"/>
                <a:sym typeface="Arial"/>
              </a:defRPr>
            </a:lvl3pPr>
            <a:lvl4pPr marL="0" marR="0" lvl="3" indent="0" algn="l" rtl="0">
              <a:spcBef>
                <a:spcPts val="0"/>
              </a:spcBef>
              <a:buNone/>
              <a:defRPr sz="1800" b="0" i="0" u="none" strike="noStrike" cap="none">
                <a:solidFill>
                  <a:schemeClr val="dk1"/>
                </a:solidFill>
                <a:latin typeface="Arial"/>
                <a:ea typeface="Arial"/>
                <a:cs typeface="Arial"/>
                <a:sym typeface="Arial"/>
              </a:defRPr>
            </a:lvl4pPr>
            <a:lvl5pPr marL="0" marR="0" lvl="4" indent="0" algn="l" rtl="0">
              <a:spcBef>
                <a:spcPts val="0"/>
              </a:spcBef>
              <a:buNone/>
              <a:defRPr sz="1800" b="0" i="0" u="none" strike="noStrike" cap="none">
                <a:solidFill>
                  <a:schemeClr val="dk1"/>
                </a:solidFill>
                <a:latin typeface="Arial"/>
                <a:ea typeface="Arial"/>
                <a:cs typeface="Arial"/>
                <a:sym typeface="Arial"/>
              </a:defRPr>
            </a:lvl5pPr>
            <a:lvl6pPr marL="0" marR="0" lvl="5" indent="0" algn="l" rtl="0">
              <a:spcBef>
                <a:spcPts val="0"/>
              </a:spcBef>
              <a:buNone/>
              <a:defRPr sz="1800" b="0" i="0" u="none" strike="noStrike" cap="none">
                <a:solidFill>
                  <a:schemeClr val="dk1"/>
                </a:solidFill>
                <a:latin typeface="Arial"/>
                <a:ea typeface="Arial"/>
                <a:cs typeface="Arial"/>
                <a:sym typeface="Arial"/>
              </a:defRPr>
            </a:lvl6pPr>
            <a:lvl7pPr marL="0" marR="0" lvl="6" indent="0" algn="l" rtl="0">
              <a:spcBef>
                <a:spcPts val="0"/>
              </a:spcBef>
              <a:buNone/>
              <a:defRPr sz="1800" b="0" i="0" u="none" strike="noStrike" cap="none">
                <a:solidFill>
                  <a:schemeClr val="dk1"/>
                </a:solidFill>
                <a:latin typeface="Arial"/>
                <a:ea typeface="Arial"/>
                <a:cs typeface="Arial"/>
                <a:sym typeface="Arial"/>
              </a:defRPr>
            </a:lvl7pPr>
            <a:lvl8pPr marL="0" marR="0" lvl="7" indent="0" algn="l" rtl="0">
              <a:spcBef>
                <a:spcPts val="0"/>
              </a:spcBef>
              <a:buNone/>
              <a:defRPr sz="1800" b="0" i="0" u="none" strike="noStrike" cap="none">
                <a:solidFill>
                  <a:schemeClr val="dk1"/>
                </a:solidFill>
                <a:latin typeface="Arial"/>
                <a:ea typeface="Arial"/>
                <a:cs typeface="Arial"/>
                <a:sym typeface="Arial"/>
              </a:defRPr>
            </a:lvl8pPr>
            <a:lvl9pPr marL="0" marR="0" lvl="8" indent="0" algn="l" rtl="0">
              <a:spcBef>
                <a:spcPts val="0"/>
              </a:spcBef>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7"/>
        <p:cNvGrpSpPr/>
        <p:nvPr/>
      </p:nvGrpSpPr>
      <p:grpSpPr>
        <a:xfrm>
          <a:off x="0" y="0"/>
          <a:ext cx="0" cy="0"/>
          <a:chOff x="0" y="0"/>
          <a:chExt cx="0" cy="0"/>
        </a:xfrm>
      </p:grpSpPr>
      <p:sp>
        <p:nvSpPr>
          <p:cNvPr id="28" name="Google Shape;28;p39"/>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39"/>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3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3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a:solidFill>
                  <a:schemeClr val="dk1"/>
                </a:solidFill>
                <a:latin typeface="Arial"/>
                <a:ea typeface="Arial"/>
                <a:cs typeface="Arial"/>
                <a:sym typeface="Arial"/>
              </a:defRPr>
            </a:lvl1pPr>
            <a:lvl2pPr marL="0" marR="0" lvl="1" indent="0" algn="l" rtl="0">
              <a:spcBef>
                <a:spcPts val="0"/>
              </a:spcBef>
              <a:buNone/>
              <a:defRPr sz="1800" b="0" i="0">
                <a:solidFill>
                  <a:schemeClr val="dk1"/>
                </a:solidFill>
                <a:latin typeface="Arial"/>
                <a:ea typeface="Arial"/>
                <a:cs typeface="Arial"/>
                <a:sym typeface="Arial"/>
              </a:defRPr>
            </a:lvl2pPr>
            <a:lvl3pPr marL="0" marR="0" lvl="2" indent="0" algn="l" rtl="0">
              <a:spcBef>
                <a:spcPts val="0"/>
              </a:spcBef>
              <a:buNone/>
              <a:defRPr sz="1800" b="0" i="0">
                <a:solidFill>
                  <a:schemeClr val="dk1"/>
                </a:solidFill>
                <a:latin typeface="Arial"/>
                <a:ea typeface="Arial"/>
                <a:cs typeface="Arial"/>
                <a:sym typeface="Arial"/>
              </a:defRPr>
            </a:lvl3pPr>
            <a:lvl4pPr marL="0" marR="0" lvl="3" indent="0" algn="l" rtl="0">
              <a:spcBef>
                <a:spcPts val="0"/>
              </a:spcBef>
              <a:buNone/>
              <a:defRPr sz="1800" b="0" i="0">
                <a:solidFill>
                  <a:schemeClr val="dk1"/>
                </a:solidFill>
                <a:latin typeface="Arial"/>
                <a:ea typeface="Arial"/>
                <a:cs typeface="Arial"/>
                <a:sym typeface="Arial"/>
              </a:defRPr>
            </a:lvl4pPr>
            <a:lvl5pPr marL="0" marR="0" lvl="4" indent="0" algn="l" rtl="0">
              <a:spcBef>
                <a:spcPts val="0"/>
              </a:spcBef>
              <a:buNone/>
              <a:defRPr sz="1800" b="0" i="0">
                <a:solidFill>
                  <a:schemeClr val="dk1"/>
                </a:solidFill>
                <a:latin typeface="Arial"/>
                <a:ea typeface="Arial"/>
                <a:cs typeface="Arial"/>
                <a:sym typeface="Arial"/>
              </a:defRPr>
            </a:lvl5pPr>
            <a:lvl6pPr marL="0" marR="0" lvl="5" indent="0" algn="l" rtl="0">
              <a:spcBef>
                <a:spcPts val="0"/>
              </a:spcBef>
              <a:buNone/>
              <a:defRPr sz="1800" b="0" i="0">
                <a:solidFill>
                  <a:schemeClr val="dk1"/>
                </a:solidFill>
                <a:latin typeface="Arial"/>
                <a:ea typeface="Arial"/>
                <a:cs typeface="Arial"/>
                <a:sym typeface="Arial"/>
              </a:defRPr>
            </a:lvl6pPr>
            <a:lvl7pPr marL="0" marR="0" lvl="6" indent="0" algn="l" rtl="0">
              <a:spcBef>
                <a:spcPts val="0"/>
              </a:spcBef>
              <a:buNone/>
              <a:defRPr sz="1800" b="0" i="0">
                <a:solidFill>
                  <a:schemeClr val="dk1"/>
                </a:solidFill>
                <a:latin typeface="Arial"/>
                <a:ea typeface="Arial"/>
                <a:cs typeface="Arial"/>
                <a:sym typeface="Arial"/>
              </a:defRPr>
            </a:lvl7pPr>
            <a:lvl8pPr marL="0" marR="0" lvl="7" indent="0" algn="l" rtl="0">
              <a:spcBef>
                <a:spcPts val="0"/>
              </a:spcBef>
              <a:buNone/>
              <a:defRPr sz="1800" b="0" i="0">
                <a:solidFill>
                  <a:schemeClr val="dk1"/>
                </a:solidFill>
                <a:latin typeface="Arial"/>
                <a:ea typeface="Arial"/>
                <a:cs typeface="Arial"/>
                <a:sym typeface="Arial"/>
              </a:defRPr>
            </a:lvl8pPr>
            <a:lvl9pPr marL="0" marR="0" lvl="8" indent="0" algn="l" rtl="0">
              <a:spcBef>
                <a:spcPts val="0"/>
              </a:spcBef>
              <a:buNone/>
              <a:defRPr sz="18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3"/>
        <p:cNvGrpSpPr/>
        <p:nvPr/>
      </p:nvGrpSpPr>
      <p:grpSpPr>
        <a:xfrm>
          <a:off x="0" y="0"/>
          <a:ext cx="0" cy="0"/>
          <a:chOff x="0" y="0"/>
          <a:chExt cx="0" cy="0"/>
        </a:xfrm>
      </p:grpSpPr>
      <p:sp>
        <p:nvSpPr>
          <p:cNvPr id="34" name="Google Shape;34;p4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40"/>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40"/>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4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4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a:solidFill>
                  <a:schemeClr val="dk1"/>
                </a:solidFill>
                <a:latin typeface="Arial"/>
                <a:ea typeface="Arial"/>
                <a:cs typeface="Arial"/>
                <a:sym typeface="Arial"/>
              </a:defRPr>
            </a:lvl1pPr>
            <a:lvl2pPr marL="0" marR="0" lvl="1" indent="0" algn="l" rtl="0">
              <a:spcBef>
                <a:spcPts val="0"/>
              </a:spcBef>
              <a:buNone/>
              <a:defRPr sz="1800" b="0" i="0">
                <a:solidFill>
                  <a:schemeClr val="dk1"/>
                </a:solidFill>
                <a:latin typeface="Arial"/>
                <a:ea typeface="Arial"/>
                <a:cs typeface="Arial"/>
                <a:sym typeface="Arial"/>
              </a:defRPr>
            </a:lvl2pPr>
            <a:lvl3pPr marL="0" marR="0" lvl="2" indent="0" algn="l" rtl="0">
              <a:spcBef>
                <a:spcPts val="0"/>
              </a:spcBef>
              <a:buNone/>
              <a:defRPr sz="1800" b="0" i="0">
                <a:solidFill>
                  <a:schemeClr val="dk1"/>
                </a:solidFill>
                <a:latin typeface="Arial"/>
                <a:ea typeface="Arial"/>
                <a:cs typeface="Arial"/>
                <a:sym typeface="Arial"/>
              </a:defRPr>
            </a:lvl3pPr>
            <a:lvl4pPr marL="0" marR="0" lvl="3" indent="0" algn="l" rtl="0">
              <a:spcBef>
                <a:spcPts val="0"/>
              </a:spcBef>
              <a:buNone/>
              <a:defRPr sz="1800" b="0" i="0">
                <a:solidFill>
                  <a:schemeClr val="dk1"/>
                </a:solidFill>
                <a:latin typeface="Arial"/>
                <a:ea typeface="Arial"/>
                <a:cs typeface="Arial"/>
                <a:sym typeface="Arial"/>
              </a:defRPr>
            </a:lvl4pPr>
            <a:lvl5pPr marL="0" marR="0" lvl="4" indent="0" algn="l" rtl="0">
              <a:spcBef>
                <a:spcPts val="0"/>
              </a:spcBef>
              <a:buNone/>
              <a:defRPr sz="1800" b="0" i="0">
                <a:solidFill>
                  <a:schemeClr val="dk1"/>
                </a:solidFill>
                <a:latin typeface="Arial"/>
                <a:ea typeface="Arial"/>
                <a:cs typeface="Arial"/>
                <a:sym typeface="Arial"/>
              </a:defRPr>
            </a:lvl5pPr>
            <a:lvl6pPr marL="0" marR="0" lvl="5" indent="0" algn="l" rtl="0">
              <a:spcBef>
                <a:spcPts val="0"/>
              </a:spcBef>
              <a:buNone/>
              <a:defRPr sz="1800" b="0" i="0">
                <a:solidFill>
                  <a:schemeClr val="dk1"/>
                </a:solidFill>
                <a:latin typeface="Arial"/>
                <a:ea typeface="Arial"/>
                <a:cs typeface="Arial"/>
                <a:sym typeface="Arial"/>
              </a:defRPr>
            </a:lvl6pPr>
            <a:lvl7pPr marL="0" marR="0" lvl="6" indent="0" algn="l" rtl="0">
              <a:spcBef>
                <a:spcPts val="0"/>
              </a:spcBef>
              <a:buNone/>
              <a:defRPr sz="1800" b="0" i="0">
                <a:solidFill>
                  <a:schemeClr val="dk1"/>
                </a:solidFill>
                <a:latin typeface="Arial"/>
                <a:ea typeface="Arial"/>
                <a:cs typeface="Arial"/>
                <a:sym typeface="Arial"/>
              </a:defRPr>
            </a:lvl7pPr>
            <a:lvl8pPr marL="0" marR="0" lvl="7" indent="0" algn="l" rtl="0">
              <a:spcBef>
                <a:spcPts val="0"/>
              </a:spcBef>
              <a:buNone/>
              <a:defRPr sz="1800" b="0" i="0">
                <a:solidFill>
                  <a:schemeClr val="dk1"/>
                </a:solidFill>
                <a:latin typeface="Arial"/>
                <a:ea typeface="Arial"/>
                <a:cs typeface="Arial"/>
                <a:sym typeface="Arial"/>
              </a:defRPr>
            </a:lvl8pPr>
            <a:lvl9pPr marL="0" marR="0" lvl="8" indent="0" algn="l" rtl="0">
              <a:spcBef>
                <a:spcPts val="0"/>
              </a:spcBef>
              <a:buNone/>
              <a:defRPr sz="18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40"/>
        <p:cNvGrpSpPr/>
        <p:nvPr/>
      </p:nvGrpSpPr>
      <p:grpSpPr>
        <a:xfrm>
          <a:off x="0" y="0"/>
          <a:ext cx="0" cy="0"/>
          <a:chOff x="0" y="0"/>
          <a:chExt cx="0" cy="0"/>
        </a:xfrm>
      </p:grpSpPr>
      <p:sp>
        <p:nvSpPr>
          <p:cNvPr id="41" name="Google Shape;41;p4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41"/>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41"/>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41"/>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41"/>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4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4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a:solidFill>
                  <a:schemeClr val="dk1"/>
                </a:solidFill>
                <a:latin typeface="Arial"/>
                <a:ea typeface="Arial"/>
                <a:cs typeface="Arial"/>
                <a:sym typeface="Arial"/>
              </a:defRPr>
            </a:lvl1pPr>
            <a:lvl2pPr marL="0" marR="0" lvl="1" indent="0" algn="l" rtl="0">
              <a:spcBef>
                <a:spcPts val="0"/>
              </a:spcBef>
              <a:buNone/>
              <a:defRPr sz="1800" b="0" i="0">
                <a:solidFill>
                  <a:schemeClr val="dk1"/>
                </a:solidFill>
                <a:latin typeface="Arial"/>
                <a:ea typeface="Arial"/>
                <a:cs typeface="Arial"/>
                <a:sym typeface="Arial"/>
              </a:defRPr>
            </a:lvl2pPr>
            <a:lvl3pPr marL="0" marR="0" lvl="2" indent="0" algn="l" rtl="0">
              <a:spcBef>
                <a:spcPts val="0"/>
              </a:spcBef>
              <a:buNone/>
              <a:defRPr sz="1800" b="0" i="0">
                <a:solidFill>
                  <a:schemeClr val="dk1"/>
                </a:solidFill>
                <a:latin typeface="Arial"/>
                <a:ea typeface="Arial"/>
                <a:cs typeface="Arial"/>
                <a:sym typeface="Arial"/>
              </a:defRPr>
            </a:lvl3pPr>
            <a:lvl4pPr marL="0" marR="0" lvl="3" indent="0" algn="l" rtl="0">
              <a:spcBef>
                <a:spcPts val="0"/>
              </a:spcBef>
              <a:buNone/>
              <a:defRPr sz="1800" b="0" i="0">
                <a:solidFill>
                  <a:schemeClr val="dk1"/>
                </a:solidFill>
                <a:latin typeface="Arial"/>
                <a:ea typeface="Arial"/>
                <a:cs typeface="Arial"/>
                <a:sym typeface="Arial"/>
              </a:defRPr>
            </a:lvl4pPr>
            <a:lvl5pPr marL="0" marR="0" lvl="4" indent="0" algn="l" rtl="0">
              <a:spcBef>
                <a:spcPts val="0"/>
              </a:spcBef>
              <a:buNone/>
              <a:defRPr sz="1800" b="0" i="0">
                <a:solidFill>
                  <a:schemeClr val="dk1"/>
                </a:solidFill>
                <a:latin typeface="Arial"/>
                <a:ea typeface="Arial"/>
                <a:cs typeface="Arial"/>
                <a:sym typeface="Arial"/>
              </a:defRPr>
            </a:lvl5pPr>
            <a:lvl6pPr marL="0" marR="0" lvl="5" indent="0" algn="l" rtl="0">
              <a:spcBef>
                <a:spcPts val="0"/>
              </a:spcBef>
              <a:buNone/>
              <a:defRPr sz="1800" b="0" i="0">
                <a:solidFill>
                  <a:schemeClr val="dk1"/>
                </a:solidFill>
                <a:latin typeface="Arial"/>
                <a:ea typeface="Arial"/>
                <a:cs typeface="Arial"/>
                <a:sym typeface="Arial"/>
              </a:defRPr>
            </a:lvl6pPr>
            <a:lvl7pPr marL="0" marR="0" lvl="6" indent="0" algn="l" rtl="0">
              <a:spcBef>
                <a:spcPts val="0"/>
              </a:spcBef>
              <a:buNone/>
              <a:defRPr sz="1800" b="0" i="0">
                <a:solidFill>
                  <a:schemeClr val="dk1"/>
                </a:solidFill>
                <a:latin typeface="Arial"/>
                <a:ea typeface="Arial"/>
                <a:cs typeface="Arial"/>
                <a:sym typeface="Arial"/>
              </a:defRPr>
            </a:lvl7pPr>
            <a:lvl8pPr marL="0" marR="0" lvl="7" indent="0" algn="l" rtl="0">
              <a:spcBef>
                <a:spcPts val="0"/>
              </a:spcBef>
              <a:buNone/>
              <a:defRPr sz="1800" b="0" i="0">
                <a:solidFill>
                  <a:schemeClr val="dk1"/>
                </a:solidFill>
                <a:latin typeface="Arial"/>
                <a:ea typeface="Arial"/>
                <a:cs typeface="Arial"/>
                <a:sym typeface="Arial"/>
              </a:defRPr>
            </a:lvl8pPr>
            <a:lvl9pPr marL="0" marR="0" lvl="8" indent="0" algn="l" rtl="0">
              <a:spcBef>
                <a:spcPts val="0"/>
              </a:spcBef>
              <a:buNone/>
              <a:defRPr sz="18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49"/>
        <p:cNvGrpSpPr/>
        <p:nvPr/>
      </p:nvGrpSpPr>
      <p:grpSpPr>
        <a:xfrm>
          <a:off x="0" y="0"/>
          <a:ext cx="0" cy="0"/>
          <a:chOff x="0" y="0"/>
          <a:chExt cx="0" cy="0"/>
        </a:xfrm>
      </p:grpSpPr>
      <p:sp>
        <p:nvSpPr>
          <p:cNvPr id="50" name="Google Shape;50;p4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4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4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4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a:solidFill>
                  <a:schemeClr val="dk1"/>
                </a:solidFill>
                <a:latin typeface="Arial"/>
                <a:ea typeface="Arial"/>
                <a:cs typeface="Arial"/>
                <a:sym typeface="Arial"/>
              </a:defRPr>
            </a:lvl1pPr>
            <a:lvl2pPr marL="0" marR="0" lvl="1" indent="0" algn="l" rtl="0">
              <a:spcBef>
                <a:spcPts val="0"/>
              </a:spcBef>
              <a:buNone/>
              <a:defRPr sz="1800" b="0" i="0">
                <a:solidFill>
                  <a:schemeClr val="dk1"/>
                </a:solidFill>
                <a:latin typeface="Arial"/>
                <a:ea typeface="Arial"/>
                <a:cs typeface="Arial"/>
                <a:sym typeface="Arial"/>
              </a:defRPr>
            </a:lvl2pPr>
            <a:lvl3pPr marL="0" marR="0" lvl="2" indent="0" algn="l" rtl="0">
              <a:spcBef>
                <a:spcPts val="0"/>
              </a:spcBef>
              <a:buNone/>
              <a:defRPr sz="1800" b="0" i="0">
                <a:solidFill>
                  <a:schemeClr val="dk1"/>
                </a:solidFill>
                <a:latin typeface="Arial"/>
                <a:ea typeface="Arial"/>
                <a:cs typeface="Arial"/>
                <a:sym typeface="Arial"/>
              </a:defRPr>
            </a:lvl3pPr>
            <a:lvl4pPr marL="0" marR="0" lvl="3" indent="0" algn="l" rtl="0">
              <a:spcBef>
                <a:spcPts val="0"/>
              </a:spcBef>
              <a:buNone/>
              <a:defRPr sz="1800" b="0" i="0">
                <a:solidFill>
                  <a:schemeClr val="dk1"/>
                </a:solidFill>
                <a:latin typeface="Arial"/>
                <a:ea typeface="Arial"/>
                <a:cs typeface="Arial"/>
                <a:sym typeface="Arial"/>
              </a:defRPr>
            </a:lvl4pPr>
            <a:lvl5pPr marL="0" marR="0" lvl="4" indent="0" algn="l" rtl="0">
              <a:spcBef>
                <a:spcPts val="0"/>
              </a:spcBef>
              <a:buNone/>
              <a:defRPr sz="1800" b="0" i="0">
                <a:solidFill>
                  <a:schemeClr val="dk1"/>
                </a:solidFill>
                <a:latin typeface="Arial"/>
                <a:ea typeface="Arial"/>
                <a:cs typeface="Arial"/>
                <a:sym typeface="Arial"/>
              </a:defRPr>
            </a:lvl5pPr>
            <a:lvl6pPr marL="0" marR="0" lvl="5" indent="0" algn="l" rtl="0">
              <a:spcBef>
                <a:spcPts val="0"/>
              </a:spcBef>
              <a:buNone/>
              <a:defRPr sz="1800" b="0" i="0">
                <a:solidFill>
                  <a:schemeClr val="dk1"/>
                </a:solidFill>
                <a:latin typeface="Arial"/>
                <a:ea typeface="Arial"/>
                <a:cs typeface="Arial"/>
                <a:sym typeface="Arial"/>
              </a:defRPr>
            </a:lvl6pPr>
            <a:lvl7pPr marL="0" marR="0" lvl="6" indent="0" algn="l" rtl="0">
              <a:spcBef>
                <a:spcPts val="0"/>
              </a:spcBef>
              <a:buNone/>
              <a:defRPr sz="1800" b="0" i="0">
                <a:solidFill>
                  <a:schemeClr val="dk1"/>
                </a:solidFill>
                <a:latin typeface="Arial"/>
                <a:ea typeface="Arial"/>
                <a:cs typeface="Arial"/>
                <a:sym typeface="Arial"/>
              </a:defRPr>
            </a:lvl7pPr>
            <a:lvl8pPr marL="0" marR="0" lvl="7" indent="0" algn="l" rtl="0">
              <a:spcBef>
                <a:spcPts val="0"/>
              </a:spcBef>
              <a:buNone/>
              <a:defRPr sz="1800" b="0" i="0">
                <a:solidFill>
                  <a:schemeClr val="dk1"/>
                </a:solidFill>
                <a:latin typeface="Arial"/>
                <a:ea typeface="Arial"/>
                <a:cs typeface="Arial"/>
                <a:sym typeface="Arial"/>
              </a:defRPr>
            </a:lvl8pPr>
            <a:lvl9pPr marL="0" marR="0" lvl="8" indent="0" algn="l" rtl="0">
              <a:spcBef>
                <a:spcPts val="0"/>
              </a:spcBef>
              <a:buNone/>
              <a:defRPr sz="18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54"/>
        <p:cNvGrpSpPr/>
        <p:nvPr/>
      </p:nvGrpSpPr>
      <p:grpSpPr>
        <a:xfrm>
          <a:off x="0" y="0"/>
          <a:ext cx="0" cy="0"/>
          <a:chOff x="0" y="0"/>
          <a:chExt cx="0" cy="0"/>
        </a:xfrm>
      </p:grpSpPr>
      <p:sp>
        <p:nvSpPr>
          <p:cNvPr id="55" name="Google Shape;55;p43"/>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Google Shape;56;p43"/>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43"/>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4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4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4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a:solidFill>
                  <a:schemeClr val="dk1"/>
                </a:solidFill>
                <a:latin typeface="Arial"/>
                <a:ea typeface="Arial"/>
                <a:cs typeface="Arial"/>
                <a:sym typeface="Arial"/>
              </a:defRPr>
            </a:lvl1pPr>
            <a:lvl2pPr marL="0" marR="0" lvl="1" indent="0" algn="l" rtl="0">
              <a:spcBef>
                <a:spcPts val="0"/>
              </a:spcBef>
              <a:buNone/>
              <a:defRPr sz="1800" b="0" i="0">
                <a:solidFill>
                  <a:schemeClr val="dk1"/>
                </a:solidFill>
                <a:latin typeface="Arial"/>
                <a:ea typeface="Arial"/>
                <a:cs typeface="Arial"/>
                <a:sym typeface="Arial"/>
              </a:defRPr>
            </a:lvl2pPr>
            <a:lvl3pPr marL="0" marR="0" lvl="2" indent="0" algn="l" rtl="0">
              <a:spcBef>
                <a:spcPts val="0"/>
              </a:spcBef>
              <a:buNone/>
              <a:defRPr sz="1800" b="0" i="0">
                <a:solidFill>
                  <a:schemeClr val="dk1"/>
                </a:solidFill>
                <a:latin typeface="Arial"/>
                <a:ea typeface="Arial"/>
                <a:cs typeface="Arial"/>
                <a:sym typeface="Arial"/>
              </a:defRPr>
            </a:lvl3pPr>
            <a:lvl4pPr marL="0" marR="0" lvl="3" indent="0" algn="l" rtl="0">
              <a:spcBef>
                <a:spcPts val="0"/>
              </a:spcBef>
              <a:buNone/>
              <a:defRPr sz="1800" b="0" i="0">
                <a:solidFill>
                  <a:schemeClr val="dk1"/>
                </a:solidFill>
                <a:latin typeface="Arial"/>
                <a:ea typeface="Arial"/>
                <a:cs typeface="Arial"/>
                <a:sym typeface="Arial"/>
              </a:defRPr>
            </a:lvl4pPr>
            <a:lvl5pPr marL="0" marR="0" lvl="4" indent="0" algn="l" rtl="0">
              <a:spcBef>
                <a:spcPts val="0"/>
              </a:spcBef>
              <a:buNone/>
              <a:defRPr sz="1800" b="0" i="0">
                <a:solidFill>
                  <a:schemeClr val="dk1"/>
                </a:solidFill>
                <a:latin typeface="Arial"/>
                <a:ea typeface="Arial"/>
                <a:cs typeface="Arial"/>
                <a:sym typeface="Arial"/>
              </a:defRPr>
            </a:lvl5pPr>
            <a:lvl6pPr marL="0" marR="0" lvl="5" indent="0" algn="l" rtl="0">
              <a:spcBef>
                <a:spcPts val="0"/>
              </a:spcBef>
              <a:buNone/>
              <a:defRPr sz="1800" b="0" i="0">
                <a:solidFill>
                  <a:schemeClr val="dk1"/>
                </a:solidFill>
                <a:latin typeface="Arial"/>
                <a:ea typeface="Arial"/>
                <a:cs typeface="Arial"/>
                <a:sym typeface="Arial"/>
              </a:defRPr>
            </a:lvl6pPr>
            <a:lvl7pPr marL="0" marR="0" lvl="6" indent="0" algn="l" rtl="0">
              <a:spcBef>
                <a:spcPts val="0"/>
              </a:spcBef>
              <a:buNone/>
              <a:defRPr sz="1800" b="0" i="0">
                <a:solidFill>
                  <a:schemeClr val="dk1"/>
                </a:solidFill>
                <a:latin typeface="Arial"/>
                <a:ea typeface="Arial"/>
                <a:cs typeface="Arial"/>
                <a:sym typeface="Arial"/>
              </a:defRPr>
            </a:lvl7pPr>
            <a:lvl8pPr marL="0" marR="0" lvl="7" indent="0" algn="l" rtl="0">
              <a:spcBef>
                <a:spcPts val="0"/>
              </a:spcBef>
              <a:buNone/>
              <a:defRPr sz="1800" b="0" i="0">
                <a:solidFill>
                  <a:schemeClr val="dk1"/>
                </a:solidFill>
                <a:latin typeface="Arial"/>
                <a:ea typeface="Arial"/>
                <a:cs typeface="Arial"/>
                <a:sym typeface="Arial"/>
              </a:defRPr>
            </a:lvl8pPr>
            <a:lvl9pPr marL="0" marR="0" lvl="8" indent="0" algn="l" rtl="0">
              <a:spcBef>
                <a:spcPts val="0"/>
              </a:spcBef>
              <a:buNone/>
              <a:defRPr sz="18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61"/>
        <p:cNvGrpSpPr/>
        <p:nvPr/>
      </p:nvGrpSpPr>
      <p:grpSpPr>
        <a:xfrm>
          <a:off x="0" y="0"/>
          <a:ext cx="0" cy="0"/>
          <a:chOff x="0" y="0"/>
          <a:chExt cx="0" cy="0"/>
        </a:xfrm>
      </p:grpSpPr>
      <p:sp>
        <p:nvSpPr>
          <p:cNvPr id="62" name="Google Shape;62;p44"/>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44"/>
          <p:cNvSpPr>
            <a:spLocks noGrp="1"/>
          </p:cNvSpPr>
          <p:nvPr>
            <p:ph type="pic" idx="2"/>
          </p:nvPr>
        </p:nvSpPr>
        <p:spPr>
          <a:xfrm>
            <a:off x="1792288" y="459581"/>
            <a:ext cx="5486400" cy="3086100"/>
          </a:xfrm>
          <a:prstGeom prst="rect">
            <a:avLst/>
          </a:prstGeom>
          <a:noFill/>
          <a:ln>
            <a:noFill/>
          </a:ln>
        </p:spPr>
      </p:sp>
      <p:sp>
        <p:nvSpPr>
          <p:cNvPr id="64" name="Google Shape;64;p44"/>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5" name="Google Shape;65;p4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4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4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a:solidFill>
                  <a:schemeClr val="dk1"/>
                </a:solidFill>
                <a:latin typeface="Arial"/>
                <a:ea typeface="Arial"/>
                <a:cs typeface="Arial"/>
                <a:sym typeface="Arial"/>
              </a:defRPr>
            </a:lvl1pPr>
            <a:lvl2pPr marL="0" marR="0" lvl="1" indent="0" algn="l" rtl="0">
              <a:spcBef>
                <a:spcPts val="0"/>
              </a:spcBef>
              <a:buNone/>
              <a:defRPr sz="1800" b="0" i="0">
                <a:solidFill>
                  <a:schemeClr val="dk1"/>
                </a:solidFill>
                <a:latin typeface="Arial"/>
                <a:ea typeface="Arial"/>
                <a:cs typeface="Arial"/>
                <a:sym typeface="Arial"/>
              </a:defRPr>
            </a:lvl2pPr>
            <a:lvl3pPr marL="0" marR="0" lvl="2" indent="0" algn="l" rtl="0">
              <a:spcBef>
                <a:spcPts val="0"/>
              </a:spcBef>
              <a:buNone/>
              <a:defRPr sz="1800" b="0" i="0">
                <a:solidFill>
                  <a:schemeClr val="dk1"/>
                </a:solidFill>
                <a:latin typeface="Arial"/>
                <a:ea typeface="Arial"/>
                <a:cs typeface="Arial"/>
                <a:sym typeface="Arial"/>
              </a:defRPr>
            </a:lvl3pPr>
            <a:lvl4pPr marL="0" marR="0" lvl="3" indent="0" algn="l" rtl="0">
              <a:spcBef>
                <a:spcPts val="0"/>
              </a:spcBef>
              <a:buNone/>
              <a:defRPr sz="1800" b="0" i="0">
                <a:solidFill>
                  <a:schemeClr val="dk1"/>
                </a:solidFill>
                <a:latin typeface="Arial"/>
                <a:ea typeface="Arial"/>
                <a:cs typeface="Arial"/>
                <a:sym typeface="Arial"/>
              </a:defRPr>
            </a:lvl4pPr>
            <a:lvl5pPr marL="0" marR="0" lvl="4" indent="0" algn="l" rtl="0">
              <a:spcBef>
                <a:spcPts val="0"/>
              </a:spcBef>
              <a:buNone/>
              <a:defRPr sz="1800" b="0" i="0">
                <a:solidFill>
                  <a:schemeClr val="dk1"/>
                </a:solidFill>
                <a:latin typeface="Arial"/>
                <a:ea typeface="Arial"/>
                <a:cs typeface="Arial"/>
                <a:sym typeface="Arial"/>
              </a:defRPr>
            </a:lvl5pPr>
            <a:lvl6pPr marL="0" marR="0" lvl="5" indent="0" algn="l" rtl="0">
              <a:spcBef>
                <a:spcPts val="0"/>
              </a:spcBef>
              <a:buNone/>
              <a:defRPr sz="1800" b="0" i="0">
                <a:solidFill>
                  <a:schemeClr val="dk1"/>
                </a:solidFill>
                <a:latin typeface="Arial"/>
                <a:ea typeface="Arial"/>
                <a:cs typeface="Arial"/>
                <a:sym typeface="Arial"/>
              </a:defRPr>
            </a:lvl6pPr>
            <a:lvl7pPr marL="0" marR="0" lvl="6" indent="0" algn="l" rtl="0">
              <a:spcBef>
                <a:spcPts val="0"/>
              </a:spcBef>
              <a:buNone/>
              <a:defRPr sz="1800" b="0" i="0">
                <a:solidFill>
                  <a:schemeClr val="dk1"/>
                </a:solidFill>
                <a:latin typeface="Arial"/>
                <a:ea typeface="Arial"/>
                <a:cs typeface="Arial"/>
                <a:sym typeface="Arial"/>
              </a:defRPr>
            </a:lvl7pPr>
            <a:lvl8pPr marL="0" marR="0" lvl="7" indent="0" algn="l" rtl="0">
              <a:spcBef>
                <a:spcPts val="0"/>
              </a:spcBef>
              <a:buNone/>
              <a:defRPr sz="1800" b="0" i="0">
                <a:solidFill>
                  <a:schemeClr val="dk1"/>
                </a:solidFill>
                <a:latin typeface="Arial"/>
                <a:ea typeface="Arial"/>
                <a:cs typeface="Arial"/>
                <a:sym typeface="Arial"/>
              </a:defRPr>
            </a:lvl8pPr>
            <a:lvl9pPr marL="0" marR="0" lvl="8" indent="0" algn="l" rtl="0">
              <a:spcBef>
                <a:spcPts val="0"/>
              </a:spcBef>
              <a:buNone/>
              <a:defRPr sz="18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pic>
        <p:nvPicPr>
          <p:cNvPr id="10" name="Google Shape;10;p33"/>
          <p:cNvPicPr preferRelativeResize="0"/>
          <p:nvPr/>
        </p:nvPicPr>
        <p:blipFill rotWithShape="1">
          <a:blip r:embed="rId14">
            <a:alphaModFix/>
          </a:blip>
          <a:srcRect/>
          <a:stretch/>
        </p:blipFill>
        <p:spPr>
          <a:xfrm>
            <a:off x="3918388" y="1923678"/>
            <a:ext cx="5225611" cy="33433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80"/>
        <p:cNvGrpSpPr/>
        <p:nvPr/>
      </p:nvGrpSpPr>
      <p:grpSpPr>
        <a:xfrm>
          <a:off x="0" y="0"/>
          <a:ext cx="0" cy="0"/>
          <a:chOff x="0" y="0"/>
          <a:chExt cx="0" cy="0"/>
        </a:xfrm>
      </p:grpSpPr>
      <p:pic>
        <p:nvPicPr>
          <p:cNvPr id="81" name="Google Shape;81;p37"/>
          <p:cNvPicPr preferRelativeResize="0"/>
          <p:nvPr/>
        </p:nvPicPr>
        <p:blipFill rotWithShape="1">
          <a:blip r:embed="rId14">
            <a:alphaModFix/>
          </a:blip>
          <a:srcRect/>
          <a:stretch/>
        </p:blipFill>
        <p:spPr>
          <a:xfrm>
            <a:off x="3918388" y="1923678"/>
            <a:ext cx="5225611" cy="33433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image" Target="../media/image8.png"/><Relationship Id="rId4" Type="http://schemas.openxmlformats.org/officeDocument/2006/relationships/slide" Target="slide3.xm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DE9D8"/>
        </a:solidFill>
        <a:effectLst/>
      </p:bgPr>
    </p:bg>
    <p:spTree>
      <p:nvGrpSpPr>
        <p:cNvPr id="1" name="Shape 154"/>
        <p:cNvGrpSpPr/>
        <p:nvPr/>
      </p:nvGrpSpPr>
      <p:grpSpPr>
        <a:xfrm>
          <a:off x="0" y="0"/>
          <a:ext cx="0" cy="0"/>
          <a:chOff x="0" y="0"/>
          <a:chExt cx="0" cy="0"/>
        </a:xfrm>
      </p:grpSpPr>
      <p:pic>
        <p:nvPicPr>
          <p:cNvPr id="155" name="Google Shape;155;p1"/>
          <p:cNvPicPr preferRelativeResize="0"/>
          <p:nvPr/>
        </p:nvPicPr>
        <p:blipFill rotWithShape="1">
          <a:blip r:embed="rId3">
            <a:alphaModFix/>
          </a:blip>
          <a:srcRect/>
          <a:stretch/>
        </p:blipFill>
        <p:spPr>
          <a:xfrm>
            <a:off x="1684402" y="-196313"/>
            <a:ext cx="5847386" cy="5847386"/>
          </a:xfrm>
          <a:prstGeom prst="rect">
            <a:avLst/>
          </a:prstGeom>
          <a:noFill/>
          <a:ln>
            <a:noFill/>
          </a:ln>
        </p:spPr>
      </p:pic>
      <p:pic>
        <p:nvPicPr>
          <p:cNvPr id="156" name="Google Shape;156;p1"/>
          <p:cNvPicPr preferRelativeResize="0"/>
          <p:nvPr/>
        </p:nvPicPr>
        <p:blipFill rotWithShape="1">
          <a:blip r:embed="rId4">
            <a:alphaModFix/>
          </a:blip>
          <a:srcRect/>
          <a:stretch/>
        </p:blipFill>
        <p:spPr>
          <a:xfrm>
            <a:off x="1950620" y="2270846"/>
            <a:ext cx="5314950" cy="1266825"/>
          </a:xfrm>
          <a:prstGeom prst="rect">
            <a:avLst/>
          </a:prstGeom>
          <a:noFill/>
          <a:ln>
            <a:noFill/>
          </a:ln>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0"/>
          <p:cNvSpPr txBox="1"/>
          <p:nvPr/>
        </p:nvSpPr>
        <p:spPr>
          <a:xfrm>
            <a:off x="251520" y="123478"/>
            <a:ext cx="449995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rgbClr val="C00000"/>
                </a:solidFill>
                <a:latin typeface="Calibri"/>
                <a:ea typeface="Calibri"/>
                <a:cs typeface="Calibri"/>
                <a:sym typeface="Calibri"/>
              </a:rPr>
              <a:t>II. NGƯỜI ANH HÙNG DÂN TỘC</a:t>
            </a:r>
            <a:endParaRPr sz="2600" b="1">
              <a:solidFill>
                <a:srgbClr val="C00000"/>
              </a:solidFill>
              <a:latin typeface="Calibri"/>
              <a:ea typeface="Calibri"/>
              <a:cs typeface="Calibri"/>
              <a:sym typeface="Calibri"/>
            </a:endParaRPr>
          </a:p>
        </p:txBody>
      </p:sp>
      <p:sp>
        <p:nvSpPr>
          <p:cNvPr id="251" name="Google Shape;251;p10"/>
          <p:cNvSpPr txBox="1"/>
          <p:nvPr/>
        </p:nvSpPr>
        <p:spPr>
          <a:xfrm>
            <a:off x="251520" y="542518"/>
            <a:ext cx="2088232" cy="58907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1">
                <a:solidFill>
                  <a:srgbClr val="632423"/>
                </a:solidFill>
                <a:latin typeface="Calibri"/>
                <a:ea typeface="Calibri"/>
                <a:cs typeface="Calibri"/>
                <a:sym typeface="Calibri"/>
              </a:rPr>
              <a:t>1. Thân thế</a:t>
            </a:r>
            <a:endParaRPr/>
          </a:p>
        </p:txBody>
      </p:sp>
      <p:pic>
        <p:nvPicPr>
          <p:cNvPr id="252" name="Google Shape;252;p10" descr="6 câu hỏi về danh nhân văn hóa thế giới Nguyễn Trãi - VnExpress"/>
          <p:cNvPicPr preferRelativeResize="0"/>
          <p:nvPr/>
        </p:nvPicPr>
        <p:blipFill rotWithShape="1">
          <a:blip r:embed="rId3">
            <a:alphaModFix/>
          </a:blip>
          <a:srcRect l="19383" r="22784"/>
          <a:stretch/>
        </p:blipFill>
        <p:spPr>
          <a:xfrm>
            <a:off x="260953" y="1562547"/>
            <a:ext cx="2486211" cy="257936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53" name="Google Shape;253;p10"/>
          <p:cNvSpPr txBox="1"/>
          <p:nvPr/>
        </p:nvSpPr>
        <p:spPr>
          <a:xfrm>
            <a:off x="3059832" y="1214086"/>
            <a:ext cx="5823215" cy="3276282"/>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i="1">
                <a:solidFill>
                  <a:srgbClr val="000000"/>
                </a:solidFill>
                <a:latin typeface="Calibri"/>
                <a:ea typeface="Calibri"/>
                <a:cs typeface="Calibri"/>
                <a:sym typeface="Calibri"/>
              </a:rPr>
              <a:t>- Hiệu: </a:t>
            </a:r>
            <a:r>
              <a:rPr lang="en-US" sz="2000">
                <a:solidFill>
                  <a:srgbClr val="C00000"/>
                </a:solidFill>
                <a:latin typeface="Calibri"/>
                <a:ea typeface="Calibri"/>
                <a:cs typeface="Calibri"/>
                <a:sym typeface="Calibri"/>
              </a:rPr>
              <a:t>Ức Trai</a:t>
            </a:r>
            <a:endParaRPr sz="1800">
              <a:solidFill>
                <a:srgbClr val="C00000"/>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2000" b="1" i="1">
                <a:solidFill>
                  <a:srgbClr val="000000"/>
                </a:solidFill>
                <a:latin typeface="Calibri"/>
                <a:ea typeface="Calibri"/>
                <a:cs typeface="Calibri"/>
                <a:sym typeface="Calibri"/>
              </a:rPr>
              <a:t>- Quê hương: </a:t>
            </a:r>
            <a:r>
              <a:rPr lang="en-US" sz="2000">
                <a:solidFill>
                  <a:srgbClr val="000000"/>
                </a:solidFill>
                <a:latin typeface="Calibri"/>
                <a:ea typeface="Calibri"/>
                <a:cs typeface="Calibri"/>
                <a:sym typeface="Calibri"/>
              </a:rPr>
              <a:t>làng Chi Ngại (Hải Dương) sau dời về Nhị Khê (Hà Nội)</a:t>
            </a:r>
            <a:endParaRPr sz="18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2000" b="1" i="1">
                <a:solidFill>
                  <a:srgbClr val="000000"/>
                </a:solidFill>
                <a:latin typeface="Calibri"/>
                <a:ea typeface="Calibri"/>
                <a:cs typeface="Calibri"/>
                <a:sym typeface="Calibri"/>
              </a:rPr>
              <a:t>- Gia đình:</a:t>
            </a:r>
            <a:endParaRPr sz="1800" b="1" i="1">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2000">
                <a:solidFill>
                  <a:srgbClr val="000000"/>
                </a:solidFill>
                <a:latin typeface="Calibri"/>
                <a:ea typeface="Calibri"/>
                <a:cs typeface="Calibri"/>
                <a:sym typeface="Calibri"/>
              </a:rPr>
              <a:t>+ Cha: Nguyễn Phi Khanh đỗ thái học sinh thời Trần</a:t>
            </a:r>
            <a:endParaRPr sz="180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n-US" sz="2000">
                <a:solidFill>
                  <a:srgbClr val="000000"/>
                </a:solidFill>
                <a:latin typeface="Calibri"/>
                <a:ea typeface="Calibri"/>
                <a:cs typeface="Calibri"/>
                <a:sym typeface="Calibri"/>
              </a:rPr>
              <a:t>+ Mẹ: Trần Thị Thái, con quan Tư đồ Trần Nguyên Đán</a:t>
            </a:r>
            <a:endParaRPr sz="1800">
              <a:solidFill>
                <a:schemeClr val="dk1"/>
              </a:solidFill>
              <a:latin typeface="Calibri"/>
              <a:ea typeface="Calibri"/>
              <a:cs typeface="Calibri"/>
              <a:sym typeface="Calibri"/>
            </a:endParaRPr>
          </a:p>
          <a:p>
            <a:pPr marL="285750" marR="0" lvl="0" indent="-285750" algn="just" rtl="0">
              <a:lnSpc>
                <a:spcPct val="150000"/>
              </a:lnSpc>
              <a:spcBef>
                <a:spcPts val="0"/>
              </a:spcBef>
              <a:spcAft>
                <a:spcPts val="0"/>
              </a:spcAft>
              <a:buClr>
                <a:srgbClr val="000000"/>
              </a:buClr>
              <a:buSzPts val="2000"/>
              <a:buFont typeface="Noto Sans Symbols"/>
              <a:buChar char="⇒"/>
            </a:pPr>
            <a:r>
              <a:rPr lang="en-US" sz="2000">
                <a:solidFill>
                  <a:srgbClr val="000000"/>
                </a:solidFill>
                <a:latin typeface="Calibri"/>
                <a:ea typeface="Calibri"/>
                <a:cs typeface="Calibri"/>
                <a:sym typeface="Calibri"/>
              </a:rPr>
              <a:t>Truyền thống gia đình: </a:t>
            </a:r>
            <a:r>
              <a:rPr lang="en-US" sz="2000" b="1" i="1">
                <a:solidFill>
                  <a:srgbClr val="C00000"/>
                </a:solidFill>
                <a:latin typeface="Calibri"/>
                <a:ea typeface="Calibri"/>
                <a:cs typeface="Calibri"/>
                <a:sym typeface="Calibri"/>
              </a:rPr>
              <a:t>yêu nước, văn hóa, văn học</a:t>
            </a:r>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80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
                                        <p:tgtEl>
                                          <p:spTgt spid="2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1"/>
                                        </p:tgtEl>
                                        <p:attrNameLst>
                                          <p:attrName>style.visibility</p:attrName>
                                        </p:attrNameLst>
                                      </p:cBhvr>
                                      <p:to>
                                        <p:strVal val="visible"/>
                                      </p:to>
                                    </p:set>
                                    <p:animEffect transition="in" filter="fade">
                                      <p:cBhvr>
                                        <p:cTn id="12" dur="500"/>
                                        <p:tgtEl>
                                          <p:spTgt spid="2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2"/>
                                        </p:tgtEl>
                                        <p:attrNameLst>
                                          <p:attrName>style.visibility</p:attrName>
                                        </p:attrNameLst>
                                      </p:cBhvr>
                                      <p:to>
                                        <p:strVal val="visible"/>
                                      </p:to>
                                    </p:set>
                                    <p:animEffect transition="in" filter="fade">
                                      <p:cBhvr>
                                        <p:cTn id="17" dur="2000"/>
                                        <p:tgtEl>
                                          <p:spTgt spid="2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3">
                                            <p:txEl>
                                              <p:pRg st="0" end="0"/>
                                            </p:txEl>
                                          </p:spTgt>
                                        </p:tgtEl>
                                        <p:attrNameLst>
                                          <p:attrName>style.visibility</p:attrName>
                                        </p:attrNameLst>
                                      </p:cBhvr>
                                      <p:to>
                                        <p:strVal val="visible"/>
                                      </p:to>
                                    </p:set>
                                    <p:animEffect transition="in" filter="fade">
                                      <p:cBhvr>
                                        <p:cTn id="22" dur="500"/>
                                        <p:tgtEl>
                                          <p:spTgt spid="25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3">
                                            <p:txEl>
                                              <p:pRg st="1" end="1"/>
                                            </p:txEl>
                                          </p:spTgt>
                                        </p:tgtEl>
                                        <p:attrNameLst>
                                          <p:attrName>style.visibility</p:attrName>
                                        </p:attrNameLst>
                                      </p:cBhvr>
                                      <p:to>
                                        <p:strVal val="visible"/>
                                      </p:to>
                                    </p:set>
                                    <p:animEffect transition="in" filter="fade">
                                      <p:cBhvr>
                                        <p:cTn id="27" dur="500"/>
                                        <p:tgtEl>
                                          <p:spTgt spid="25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3">
                                            <p:txEl>
                                              <p:pRg st="2" end="2"/>
                                            </p:txEl>
                                          </p:spTgt>
                                        </p:tgtEl>
                                        <p:attrNameLst>
                                          <p:attrName>style.visibility</p:attrName>
                                        </p:attrNameLst>
                                      </p:cBhvr>
                                      <p:to>
                                        <p:strVal val="visible"/>
                                      </p:to>
                                    </p:set>
                                    <p:animEffect transition="in" filter="fade">
                                      <p:cBhvr>
                                        <p:cTn id="32" dur="500"/>
                                        <p:tgtEl>
                                          <p:spTgt spid="25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3">
                                            <p:txEl>
                                              <p:pRg st="3" end="3"/>
                                            </p:txEl>
                                          </p:spTgt>
                                        </p:tgtEl>
                                        <p:attrNameLst>
                                          <p:attrName>style.visibility</p:attrName>
                                        </p:attrNameLst>
                                      </p:cBhvr>
                                      <p:to>
                                        <p:strVal val="visible"/>
                                      </p:to>
                                    </p:set>
                                    <p:animEffect transition="in" filter="fade">
                                      <p:cBhvr>
                                        <p:cTn id="37" dur="500"/>
                                        <p:tgtEl>
                                          <p:spTgt spid="25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3">
                                            <p:txEl>
                                              <p:pRg st="4" end="4"/>
                                            </p:txEl>
                                          </p:spTgt>
                                        </p:tgtEl>
                                        <p:attrNameLst>
                                          <p:attrName>style.visibility</p:attrName>
                                        </p:attrNameLst>
                                      </p:cBhvr>
                                      <p:to>
                                        <p:strVal val="visible"/>
                                      </p:to>
                                    </p:set>
                                    <p:animEffect transition="in" filter="fade">
                                      <p:cBhvr>
                                        <p:cTn id="42" dur="500"/>
                                        <p:tgtEl>
                                          <p:spTgt spid="25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3">
                                            <p:txEl>
                                              <p:pRg st="5" end="5"/>
                                            </p:txEl>
                                          </p:spTgt>
                                        </p:tgtEl>
                                        <p:attrNameLst>
                                          <p:attrName>style.visibility</p:attrName>
                                        </p:attrNameLst>
                                      </p:cBhvr>
                                      <p:to>
                                        <p:strVal val="visible"/>
                                      </p:to>
                                    </p:set>
                                    <p:animEffect transition="in" filter="fade">
                                      <p:cBhvr>
                                        <p:cTn id="47" dur="500"/>
                                        <p:tgtEl>
                                          <p:spTgt spid="25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1"/>
          <p:cNvSpPr txBox="1"/>
          <p:nvPr/>
        </p:nvSpPr>
        <p:spPr>
          <a:xfrm>
            <a:off x="251520" y="123478"/>
            <a:ext cx="449995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rgbClr val="C00000"/>
                </a:solidFill>
                <a:latin typeface="Calibri"/>
                <a:ea typeface="Calibri"/>
                <a:cs typeface="Calibri"/>
                <a:sym typeface="Calibri"/>
              </a:rPr>
              <a:t>II. NGƯỜI ANH HÙNG DÂN TỘC</a:t>
            </a:r>
            <a:endParaRPr sz="2600" b="1">
              <a:solidFill>
                <a:srgbClr val="C00000"/>
              </a:solidFill>
              <a:latin typeface="Calibri"/>
              <a:ea typeface="Calibri"/>
              <a:cs typeface="Calibri"/>
              <a:sym typeface="Calibri"/>
            </a:endParaRPr>
          </a:p>
        </p:txBody>
      </p:sp>
      <p:sp>
        <p:nvSpPr>
          <p:cNvPr id="260" name="Google Shape;260;p11"/>
          <p:cNvSpPr txBox="1"/>
          <p:nvPr/>
        </p:nvSpPr>
        <p:spPr>
          <a:xfrm>
            <a:off x="251520" y="542518"/>
            <a:ext cx="4499950" cy="58907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1">
                <a:solidFill>
                  <a:srgbClr val="632423"/>
                </a:solidFill>
                <a:latin typeface="Calibri"/>
                <a:ea typeface="Calibri"/>
                <a:cs typeface="Calibri"/>
                <a:sym typeface="Calibri"/>
              </a:rPr>
              <a:t>2. Cuộc đời và con người</a:t>
            </a:r>
            <a:endParaRPr/>
          </a:p>
        </p:txBody>
      </p:sp>
      <p:cxnSp>
        <p:nvCxnSpPr>
          <p:cNvPr id="261" name="Google Shape;261;p11"/>
          <p:cNvCxnSpPr/>
          <p:nvPr/>
        </p:nvCxnSpPr>
        <p:spPr>
          <a:xfrm>
            <a:off x="2346248" y="2727493"/>
            <a:ext cx="864096" cy="588029"/>
          </a:xfrm>
          <a:prstGeom prst="straightConnector1">
            <a:avLst/>
          </a:prstGeom>
          <a:noFill/>
          <a:ln w="38100" cap="flat" cmpd="sng">
            <a:solidFill>
              <a:srgbClr val="0C0C0C"/>
            </a:solidFill>
            <a:prstDash val="dash"/>
            <a:round/>
            <a:headEnd type="none" w="sm" len="sm"/>
            <a:tailEnd type="none" w="sm" len="sm"/>
          </a:ln>
        </p:spPr>
      </p:cxnSp>
      <p:cxnSp>
        <p:nvCxnSpPr>
          <p:cNvPr id="262" name="Google Shape;262;p11"/>
          <p:cNvCxnSpPr/>
          <p:nvPr/>
        </p:nvCxnSpPr>
        <p:spPr>
          <a:xfrm rot="10800000" flipH="1">
            <a:off x="4547308" y="3315519"/>
            <a:ext cx="777032" cy="270160"/>
          </a:xfrm>
          <a:prstGeom prst="straightConnector1">
            <a:avLst/>
          </a:prstGeom>
          <a:noFill/>
          <a:ln w="38100" cap="flat" cmpd="sng">
            <a:solidFill>
              <a:srgbClr val="0C0C0C"/>
            </a:solidFill>
            <a:prstDash val="dash"/>
            <a:round/>
            <a:headEnd type="none" w="sm" len="sm"/>
            <a:tailEnd type="none" w="sm" len="sm"/>
          </a:ln>
        </p:spPr>
      </p:cxnSp>
      <p:cxnSp>
        <p:nvCxnSpPr>
          <p:cNvPr id="263" name="Google Shape;263;p11"/>
          <p:cNvCxnSpPr/>
          <p:nvPr/>
        </p:nvCxnSpPr>
        <p:spPr>
          <a:xfrm rot="10800000" flipH="1">
            <a:off x="6416435" y="2144226"/>
            <a:ext cx="766323" cy="583267"/>
          </a:xfrm>
          <a:prstGeom prst="straightConnector1">
            <a:avLst/>
          </a:prstGeom>
          <a:noFill/>
          <a:ln w="38100" cap="flat" cmpd="sng">
            <a:solidFill>
              <a:srgbClr val="0C0C0C"/>
            </a:solidFill>
            <a:prstDash val="dash"/>
            <a:round/>
            <a:headEnd type="none" w="sm" len="sm"/>
            <a:tailEnd type="none" w="sm" len="sm"/>
          </a:ln>
        </p:spPr>
      </p:cxnSp>
      <p:grpSp>
        <p:nvGrpSpPr>
          <p:cNvPr id="264" name="Google Shape;264;p11"/>
          <p:cNvGrpSpPr/>
          <p:nvPr/>
        </p:nvGrpSpPr>
        <p:grpSpPr>
          <a:xfrm>
            <a:off x="978096" y="1755383"/>
            <a:ext cx="1573854" cy="1383417"/>
            <a:chOff x="959633" y="1713534"/>
            <a:chExt cx="1573854" cy="1537130"/>
          </a:xfrm>
        </p:grpSpPr>
        <p:pic>
          <p:nvPicPr>
            <p:cNvPr id="265" name="Google Shape;265;p11" descr="C:\Users\Administrator\Desktop\11519219_230238617143_2副本.png"/>
            <p:cNvPicPr preferRelativeResize="0"/>
            <p:nvPr/>
          </p:nvPicPr>
          <p:blipFill rotWithShape="1">
            <a:blip r:embed="rId3">
              <a:alphaModFix/>
            </a:blip>
            <a:srcRect/>
            <a:stretch/>
          </p:blipFill>
          <p:spPr>
            <a:xfrm>
              <a:off x="959633" y="1713534"/>
              <a:ext cx="1573854" cy="1537130"/>
            </a:xfrm>
            <a:prstGeom prst="rect">
              <a:avLst/>
            </a:prstGeom>
            <a:noFill/>
            <a:ln>
              <a:noFill/>
            </a:ln>
          </p:spPr>
        </p:pic>
        <p:sp>
          <p:nvSpPr>
            <p:cNvPr id="266" name="Google Shape;266;p11"/>
            <p:cNvSpPr txBox="1"/>
            <p:nvPr/>
          </p:nvSpPr>
          <p:spPr>
            <a:xfrm>
              <a:off x="1330877" y="2295693"/>
              <a:ext cx="798617" cy="4445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C00000"/>
                  </a:solidFill>
                  <a:latin typeface="Calibri"/>
                  <a:ea typeface="Calibri"/>
                  <a:cs typeface="Calibri"/>
                  <a:sym typeface="Calibri"/>
                </a:rPr>
                <a:t>5 tuổi</a:t>
              </a:r>
              <a:endParaRPr sz="2000" b="1">
                <a:solidFill>
                  <a:srgbClr val="C00000"/>
                </a:solidFill>
                <a:latin typeface="Calibri"/>
                <a:ea typeface="Calibri"/>
                <a:cs typeface="Calibri"/>
                <a:sym typeface="Calibri"/>
              </a:endParaRPr>
            </a:p>
          </p:txBody>
        </p:sp>
      </p:grpSp>
      <p:grpSp>
        <p:nvGrpSpPr>
          <p:cNvPr id="267" name="Google Shape;267;p11"/>
          <p:cNvGrpSpPr/>
          <p:nvPr/>
        </p:nvGrpSpPr>
        <p:grpSpPr>
          <a:xfrm>
            <a:off x="2711813" y="2572643"/>
            <a:ext cx="2089150" cy="1865065"/>
            <a:chOff x="2693350" y="2621603"/>
            <a:chExt cx="2089150" cy="2072295"/>
          </a:xfrm>
        </p:grpSpPr>
        <p:pic>
          <p:nvPicPr>
            <p:cNvPr id="268" name="Google Shape;268;p11" descr="C:\Users\Administrator\Desktop\11519219_230238617143_2副本.png"/>
            <p:cNvPicPr preferRelativeResize="0"/>
            <p:nvPr/>
          </p:nvPicPr>
          <p:blipFill rotWithShape="1">
            <a:blip r:embed="rId3">
              <a:alphaModFix/>
            </a:blip>
            <a:srcRect/>
            <a:stretch/>
          </p:blipFill>
          <p:spPr>
            <a:xfrm rot="1563716">
              <a:off x="2950998" y="2889185"/>
              <a:ext cx="1573854" cy="1537130"/>
            </a:xfrm>
            <a:prstGeom prst="rect">
              <a:avLst/>
            </a:prstGeom>
            <a:noFill/>
            <a:ln>
              <a:noFill/>
            </a:ln>
          </p:spPr>
        </p:pic>
        <p:sp>
          <p:nvSpPr>
            <p:cNvPr id="269" name="Google Shape;269;p11"/>
            <p:cNvSpPr txBox="1"/>
            <p:nvPr/>
          </p:nvSpPr>
          <p:spPr>
            <a:xfrm>
              <a:off x="3389111" y="3473084"/>
              <a:ext cx="704039" cy="4445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C00000"/>
                  </a:solidFill>
                  <a:latin typeface="Calibri"/>
                  <a:ea typeface="Calibri"/>
                  <a:cs typeface="Calibri"/>
                  <a:sym typeface="Calibri"/>
                </a:rPr>
                <a:t>1400</a:t>
              </a:r>
              <a:endParaRPr sz="2000" b="1">
                <a:solidFill>
                  <a:srgbClr val="C00000"/>
                </a:solidFill>
                <a:latin typeface="Calibri"/>
                <a:ea typeface="Calibri"/>
                <a:cs typeface="Calibri"/>
                <a:sym typeface="Calibri"/>
              </a:endParaRPr>
            </a:p>
          </p:txBody>
        </p:sp>
      </p:grpSp>
      <p:grpSp>
        <p:nvGrpSpPr>
          <p:cNvPr id="270" name="Google Shape;270;p11"/>
          <p:cNvGrpSpPr/>
          <p:nvPr/>
        </p:nvGrpSpPr>
        <p:grpSpPr>
          <a:xfrm>
            <a:off x="4938537" y="2144224"/>
            <a:ext cx="1956184" cy="1781460"/>
            <a:chOff x="4920074" y="2145581"/>
            <a:chExt cx="1956184" cy="1979399"/>
          </a:xfrm>
        </p:grpSpPr>
        <p:pic>
          <p:nvPicPr>
            <p:cNvPr id="271" name="Google Shape;271;p11" descr="C:\Users\Administrator\Desktop\11519219_230238617143_2副本.png"/>
            <p:cNvPicPr preferRelativeResize="0"/>
            <p:nvPr/>
          </p:nvPicPr>
          <p:blipFill rotWithShape="1">
            <a:blip r:embed="rId4">
              <a:alphaModFix/>
            </a:blip>
            <a:srcRect/>
            <a:stretch/>
          </p:blipFill>
          <p:spPr>
            <a:xfrm rot="-4293091">
              <a:off x="5111239" y="2366716"/>
              <a:ext cx="1573854" cy="1537130"/>
            </a:xfrm>
            <a:prstGeom prst="rect">
              <a:avLst/>
            </a:prstGeom>
            <a:noFill/>
            <a:ln>
              <a:noFill/>
            </a:ln>
          </p:spPr>
        </p:pic>
        <p:sp>
          <p:nvSpPr>
            <p:cNvPr id="272" name="Google Shape;272;p11"/>
            <p:cNvSpPr txBox="1"/>
            <p:nvPr/>
          </p:nvSpPr>
          <p:spPr>
            <a:xfrm>
              <a:off x="5549352" y="2950615"/>
              <a:ext cx="704039" cy="4445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C00000"/>
                  </a:solidFill>
                  <a:latin typeface="Calibri"/>
                  <a:ea typeface="Calibri"/>
                  <a:cs typeface="Calibri"/>
                  <a:sym typeface="Calibri"/>
                </a:rPr>
                <a:t>1407</a:t>
              </a:r>
              <a:endParaRPr sz="2000" b="1">
                <a:solidFill>
                  <a:srgbClr val="C00000"/>
                </a:solidFill>
                <a:latin typeface="Calibri"/>
                <a:ea typeface="Calibri"/>
                <a:cs typeface="Calibri"/>
                <a:sym typeface="Calibri"/>
              </a:endParaRPr>
            </a:p>
          </p:txBody>
        </p:sp>
      </p:grpSp>
      <p:sp>
        <p:nvSpPr>
          <p:cNvPr id="273" name="Google Shape;273;p11"/>
          <p:cNvSpPr txBox="1"/>
          <p:nvPr/>
        </p:nvSpPr>
        <p:spPr>
          <a:xfrm>
            <a:off x="773751" y="3288736"/>
            <a:ext cx="101745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00"/>
                </a:solidFill>
                <a:latin typeface="Calibri"/>
                <a:ea typeface="Calibri"/>
                <a:cs typeface="Calibri"/>
                <a:sym typeface="Calibri"/>
              </a:rPr>
              <a:t>Mất mẹ</a:t>
            </a:r>
            <a:endParaRPr sz="2000" b="1">
              <a:solidFill>
                <a:srgbClr val="000000"/>
              </a:solidFill>
              <a:latin typeface="Calibri"/>
              <a:ea typeface="Calibri"/>
              <a:cs typeface="Calibri"/>
              <a:sym typeface="Calibri"/>
            </a:endParaRPr>
          </a:p>
        </p:txBody>
      </p:sp>
      <p:sp>
        <p:nvSpPr>
          <p:cNvPr id="274" name="Google Shape;274;p11"/>
          <p:cNvSpPr txBox="1"/>
          <p:nvPr/>
        </p:nvSpPr>
        <p:spPr>
          <a:xfrm>
            <a:off x="3310590" y="1959449"/>
            <a:ext cx="106631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00"/>
                </a:solidFill>
                <a:latin typeface="Calibri"/>
                <a:ea typeface="Calibri"/>
                <a:cs typeface="Calibri"/>
                <a:sym typeface="Calibri"/>
              </a:rPr>
              <a:t>Đỗ thái </a:t>
            </a:r>
            <a:endParaRPr/>
          </a:p>
          <a:p>
            <a:pPr marL="0" marR="0" lvl="0" indent="0" algn="l" rtl="0">
              <a:spcBef>
                <a:spcPts val="0"/>
              </a:spcBef>
              <a:spcAft>
                <a:spcPts val="0"/>
              </a:spcAft>
              <a:buNone/>
            </a:pPr>
            <a:r>
              <a:rPr lang="en-US" sz="2000" b="1">
                <a:solidFill>
                  <a:srgbClr val="000000"/>
                </a:solidFill>
                <a:latin typeface="Calibri"/>
                <a:ea typeface="Calibri"/>
                <a:cs typeface="Calibri"/>
                <a:sym typeface="Calibri"/>
              </a:rPr>
              <a:t>học sinh</a:t>
            </a:r>
            <a:endParaRPr sz="2000" b="1">
              <a:solidFill>
                <a:srgbClr val="000000"/>
              </a:solidFill>
              <a:latin typeface="Calibri"/>
              <a:ea typeface="Calibri"/>
              <a:cs typeface="Calibri"/>
              <a:sym typeface="Calibri"/>
            </a:endParaRPr>
          </a:p>
        </p:txBody>
      </p:sp>
      <p:sp>
        <p:nvSpPr>
          <p:cNvPr id="275" name="Google Shape;275;p11"/>
          <p:cNvSpPr txBox="1"/>
          <p:nvPr/>
        </p:nvSpPr>
        <p:spPr>
          <a:xfrm>
            <a:off x="4850125" y="3874690"/>
            <a:ext cx="2333777"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rgbClr val="000000"/>
                </a:solidFill>
                <a:latin typeface="Calibri"/>
                <a:ea typeface="Calibri"/>
                <a:cs typeface="Calibri"/>
                <a:sym typeface="Calibri"/>
              </a:rPr>
              <a:t>Cha Nguyễn Trãi bị bắt về Trung Quốc</a:t>
            </a:r>
            <a:endParaRPr sz="2000" b="1">
              <a:solidFill>
                <a:srgbClr val="000000"/>
              </a:solidFill>
              <a:latin typeface="Calibri"/>
              <a:ea typeface="Calibri"/>
              <a:cs typeface="Calibri"/>
              <a:sym typeface="Calibri"/>
            </a:endParaRPr>
          </a:p>
        </p:txBody>
      </p:sp>
      <p:sp>
        <p:nvSpPr>
          <p:cNvPr id="276" name="Google Shape;276;p11"/>
          <p:cNvSpPr txBox="1"/>
          <p:nvPr/>
        </p:nvSpPr>
        <p:spPr>
          <a:xfrm>
            <a:off x="6869819" y="676281"/>
            <a:ext cx="2158547" cy="132343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000000"/>
                </a:solidFill>
                <a:latin typeface="Calibri"/>
                <a:ea typeface="Calibri"/>
                <a:cs typeface="Calibri"/>
                <a:sym typeface="Calibri"/>
              </a:rPr>
              <a:t>Khoảng năm 1423 Nguyễn Trãi tham gia cuộc khởi nghĩa Lam Sơn</a:t>
            </a:r>
            <a:endParaRPr sz="2000" b="1">
              <a:solidFill>
                <a:srgbClr val="000000"/>
              </a:solidFill>
              <a:latin typeface="Calibri"/>
              <a:ea typeface="Calibri"/>
              <a:cs typeface="Calibri"/>
              <a:sym typeface="Calibri"/>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1000"/>
                                        <p:tgtEl>
                                          <p:spTgt spid="2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0"/>
                                        </p:tgtEl>
                                        <p:attrNameLst>
                                          <p:attrName>style.visibility</p:attrName>
                                        </p:attrNameLst>
                                      </p:cBhvr>
                                      <p:to>
                                        <p:strVal val="visible"/>
                                      </p:to>
                                    </p:set>
                                    <p:animEffect transition="in" filter="fade">
                                      <p:cBhvr>
                                        <p:cTn id="12" dur="1000"/>
                                        <p:tgtEl>
                                          <p:spTgt spid="2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4"/>
                                        </p:tgtEl>
                                        <p:attrNameLst>
                                          <p:attrName>style.visibility</p:attrName>
                                        </p:attrNameLst>
                                      </p:cBhvr>
                                      <p:to>
                                        <p:strVal val="visible"/>
                                      </p:to>
                                    </p:set>
                                    <p:animEffect transition="in" filter="fade">
                                      <p:cBhvr>
                                        <p:cTn id="17" dur="500"/>
                                        <p:tgtEl>
                                          <p:spTgt spid="264"/>
                                        </p:tgtEl>
                                      </p:cBhvr>
                                    </p:animEffect>
                                  </p:childTnLst>
                                </p:cTn>
                              </p:par>
                              <p:par>
                                <p:cTn id="18" presetID="10" presetClass="entr" presetSubtype="0" fill="hold" nodeType="withEffect">
                                  <p:stCondLst>
                                    <p:cond delay="0"/>
                                  </p:stCondLst>
                                  <p:childTnLst>
                                    <p:set>
                                      <p:cBhvr>
                                        <p:cTn id="19" dur="1" fill="hold">
                                          <p:stCondLst>
                                            <p:cond delay="0"/>
                                          </p:stCondLst>
                                        </p:cTn>
                                        <p:tgtEl>
                                          <p:spTgt spid="273"/>
                                        </p:tgtEl>
                                        <p:attrNameLst>
                                          <p:attrName>style.visibility</p:attrName>
                                        </p:attrNameLst>
                                      </p:cBhvr>
                                      <p:to>
                                        <p:strVal val="visible"/>
                                      </p:to>
                                    </p:set>
                                    <p:animEffect transition="in" filter="fade">
                                      <p:cBhvr>
                                        <p:cTn id="20" dur="500"/>
                                        <p:tgtEl>
                                          <p:spTgt spid="27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1"/>
                                        </p:tgtEl>
                                        <p:attrNameLst>
                                          <p:attrName>style.visibility</p:attrName>
                                        </p:attrNameLst>
                                      </p:cBhvr>
                                      <p:to>
                                        <p:strVal val="visible"/>
                                      </p:to>
                                    </p:set>
                                    <p:animEffect transition="in" filter="fade">
                                      <p:cBhvr>
                                        <p:cTn id="25" dur="500"/>
                                        <p:tgtEl>
                                          <p:spTgt spid="261"/>
                                        </p:tgtEl>
                                      </p:cBhvr>
                                    </p:animEffect>
                                  </p:childTnLst>
                                </p:cTn>
                              </p:par>
                              <p:par>
                                <p:cTn id="26" presetID="10" presetClass="entr" presetSubtype="0" fill="hold" nodeType="withEffect">
                                  <p:stCondLst>
                                    <p:cond delay="0"/>
                                  </p:stCondLst>
                                  <p:childTnLst>
                                    <p:set>
                                      <p:cBhvr>
                                        <p:cTn id="27" dur="1" fill="hold">
                                          <p:stCondLst>
                                            <p:cond delay="0"/>
                                          </p:stCondLst>
                                        </p:cTn>
                                        <p:tgtEl>
                                          <p:spTgt spid="267"/>
                                        </p:tgtEl>
                                        <p:attrNameLst>
                                          <p:attrName>style.visibility</p:attrName>
                                        </p:attrNameLst>
                                      </p:cBhvr>
                                      <p:to>
                                        <p:strVal val="visible"/>
                                      </p:to>
                                    </p:set>
                                    <p:animEffect transition="in" filter="fade">
                                      <p:cBhvr>
                                        <p:cTn id="28" dur="500"/>
                                        <p:tgtEl>
                                          <p:spTgt spid="267"/>
                                        </p:tgtEl>
                                      </p:cBhvr>
                                    </p:animEffect>
                                  </p:childTnLst>
                                </p:cTn>
                              </p:par>
                              <p:par>
                                <p:cTn id="29" presetID="10" presetClass="entr" presetSubtype="0" fill="hold" nodeType="withEffect">
                                  <p:stCondLst>
                                    <p:cond delay="0"/>
                                  </p:stCondLst>
                                  <p:childTnLst>
                                    <p:set>
                                      <p:cBhvr>
                                        <p:cTn id="30" dur="1" fill="hold">
                                          <p:stCondLst>
                                            <p:cond delay="0"/>
                                          </p:stCondLst>
                                        </p:cTn>
                                        <p:tgtEl>
                                          <p:spTgt spid="274"/>
                                        </p:tgtEl>
                                        <p:attrNameLst>
                                          <p:attrName>style.visibility</p:attrName>
                                        </p:attrNameLst>
                                      </p:cBhvr>
                                      <p:to>
                                        <p:strVal val="visible"/>
                                      </p:to>
                                    </p:set>
                                    <p:animEffect transition="in" filter="fade">
                                      <p:cBhvr>
                                        <p:cTn id="31" dur="500"/>
                                        <p:tgtEl>
                                          <p:spTgt spid="27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2"/>
                                        </p:tgtEl>
                                        <p:attrNameLst>
                                          <p:attrName>style.visibility</p:attrName>
                                        </p:attrNameLst>
                                      </p:cBhvr>
                                      <p:to>
                                        <p:strVal val="visible"/>
                                      </p:to>
                                    </p:set>
                                    <p:animEffect transition="in" filter="fade">
                                      <p:cBhvr>
                                        <p:cTn id="36" dur="2000"/>
                                        <p:tgtEl>
                                          <p:spTgt spid="262"/>
                                        </p:tgtEl>
                                      </p:cBhvr>
                                    </p:animEffect>
                                  </p:childTnLst>
                                </p:cTn>
                              </p:par>
                              <p:par>
                                <p:cTn id="37" presetID="10" presetClass="entr" presetSubtype="0" fill="hold" nodeType="withEffect">
                                  <p:stCondLst>
                                    <p:cond delay="0"/>
                                  </p:stCondLst>
                                  <p:childTnLst>
                                    <p:set>
                                      <p:cBhvr>
                                        <p:cTn id="38" dur="1" fill="hold">
                                          <p:stCondLst>
                                            <p:cond delay="0"/>
                                          </p:stCondLst>
                                        </p:cTn>
                                        <p:tgtEl>
                                          <p:spTgt spid="275"/>
                                        </p:tgtEl>
                                        <p:attrNameLst>
                                          <p:attrName>style.visibility</p:attrName>
                                        </p:attrNameLst>
                                      </p:cBhvr>
                                      <p:to>
                                        <p:strVal val="visible"/>
                                      </p:to>
                                    </p:set>
                                    <p:animEffect transition="in" filter="fade">
                                      <p:cBhvr>
                                        <p:cTn id="39" dur="2000"/>
                                        <p:tgtEl>
                                          <p:spTgt spid="275"/>
                                        </p:tgtEl>
                                      </p:cBhvr>
                                    </p:animEffect>
                                  </p:childTnLst>
                                </p:cTn>
                              </p:par>
                              <p:par>
                                <p:cTn id="40" presetID="10" presetClass="entr" presetSubtype="0" fill="hold" nodeType="withEffect">
                                  <p:stCondLst>
                                    <p:cond delay="0"/>
                                  </p:stCondLst>
                                  <p:childTnLst>
                                    <p:set>
                                      <p:cBhvr>
                                        <p:cTn id="41" dur="1" fill="hold">
                                          <p:stCondLst>
                                            <p:cond delay="0"/>
                                          </p:stCondLst>
                                        </p:cTn>
                                        <p:tgtEl>
                                          <p:spTgt spid="270"/>
                                        </p:tgtEl>
                                        <p:attrNameLst>
                                          <p:attrName>style.visibility</p:attrName>
                                        </p:attrNameLst>
                                      </p:cBhvr>
                                      <p:to>
                                        <p:strVal val="visible"/>
                                      </p:to>
                                    </p:set>
                                    <p:animEffect transition="in" filter="fade">
                                      <p:cBhvr>
                                        <p:cTn id="42" dur="2000"/>
                                        <p:tgtEl>
                                          <p:spTgt spid="27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3"/>
                                        </p:tgtEl>
                                        <p:attrNameLst>
                                          <p:attrName>style.visibility</p:attrName>
                                        </p:attrNameLst>
                                      </p:cBhvr>
                                      <p:to>
                                        <p:strVal val="visible"/>
                                      </p:to>
                                    </p:set>
                                    <p:animEffect transition="in" filter="fade">
                                      <p:cBhvr>
                                        <p:cTn id="47" dur="2000"/>
                                        <p:tgtEl>
                                          <p:spTgt spid="263"/>
                                        </p:tgtEl>
                                      </p:cBhvr>
                                    </p:animEffect>
                                  </p:childTnLst>
                                </p:cTn>
                              </p:par>
                              <p:par>
                                <p:cTn id="48" presetID="10" presetClass="entr" presetSubtype="0" fill="hold" nodeType="withEffect">
                                  <p:stCondLst>
                                    <p:cond delay="0"/>
                                  </p:stCondLst>
                                  <p:childTnLst>
                                    <p:set>
                                      <p:cBhvr>
                                        <p:cTn id="49" dur="1" fill="hold">
                                          <p:stCondLst>
                                            <p:cond delay="0"/>
                                          </p:stCondLst>
                                        </p:cTn>
                                        <p:tgtEl>
                                          <p:spTgt spid="276"/>
                                        </p:tgtEl>
                                        <p:attrNameLst>
                                          <p:attrName>style.visibility</p:attrName>
                                        </p:attrNameLst>
                                      </p:cBhvr>
                                      <p:to>
                                        <p:strVal val="visible"/>
                                      </p:to>
                                    </p:set>
                                    <p:animEffect transition="in" filter="fade">
                                      <p:cBhvr>
                                        <p:cTn id="50" dur="2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2"/>
          <p:cNvSpPr txBox="1"/>
          <p:nvPr/>
        </p:nvSpPr>
        <p:spPr>
          <a:xfrm>
            <a:off x="251520" y="123478"/>
            <a:ext cx="449995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rgbClr val="C00000"/>
                </a:solidFill>
                <a:latin typeface="Calibri"/>
                <a:ea typeface="Calibri"/>
                <a:cs typeface="Calibri"/>
                <a:sym typeface="Calibri"/>
              </a:rPr>
              <a:t>II. NGƯỜI ANH HÙNG DÂN TỘC</a:t>
            </a:r>
            <a:endParaRPr sz="2600" b="1">
              <a:solidFill>
                <a:srgbClr val="C00000"/>
              </a:solidFill>
              <a:latin typeface="Calibri"/>
              <a:ea typeface="Calibri"/>
              <a:cs typeface="Calibri"/>
              <a:sym typeface="Calibri"/>
            </a:endParaRPr>
          </a:p>
        </p:txBody>
      </p:sp>
      <p:sp>
        <p:nvSpPr>
          <p:cNvPr id="283" name="Google Shape;283;p12"/>
          <p:cNvSpPr txBox="1"/>
          <p:nvPr/>
        </p:nvSpPr>
        <p:spPr>
          <a:xfrm>
            <a:off x="251520" y="542518"/>
            <a:ext cx="4499950" cy="58907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1">
                <a:solidFill>
                  <a:srgbClr val="632423"/>
                </a:solidFill>
                <a:latin typeface="Calibri"/>
                <a:ea typeface="Calibri"/>
                <a:cs typeface="Calibri"/>
                <a:sym typeface="Calibri"/>
              </a:rPr>
              <a:t>2. Cuộc đời và con người</a:t>
            </a:r>
            <a:endParaRPr/>
          </a:p>
        </p:txBody>
      </p:sp>
      <p:cxnSp>
        <p:nvCxnSpPr>
          <p:cNvPr id="284" name="Google Shape;284;p12"/>
          <p:cNvCxnSpPr/>
          <p:nvPr/>
        </p:nvCxnSpPr>
        <p:spPr>
          <a:xfrm>
            <a:off x="2346248" y="2727493"/>
            <a:ext cx="864096" cy="588029"/>
          </a:xfrm>
          <a:prstGeom prst="straightConnector1">
            <a:avLst/>
          </a:prstGeom>
          <a:noFill/>
          <a:ln w="38100" cap="flat" cmpd="sng">
            <a:solidFill>
              <a:srgbClr val="0C0C0C"/>
            </a:solidFill>
            <a:prstDash val="dash"/>
            <a:round/>
            <a:headEnd type="none" w="sm" len="sm"/>
            <a:tailEnd type="none" w="sm" len="sm"/>
          </a:ln>
        </p:spPr>
      </p:cxnSp>
      <p:cxnSp>
        <p:nvCxnSpPr>
          <p:cNvPr id="285" name="Google Shape;285;p12"/>
          <p:cNvCxnSpPr/>
          <p:nvPr/>
        </p:nvCxnSpPr>
        <p:spPr>
          <a:xfrm rot="10800000" flipH="1">
            <a:off x="4547308" y="3315519"/>
            <a:ext cx="777032" cy="270160"/>
          </a:xfrm>
          <a:prstGeom prst="straightConnector1">
            <a:avLst/>
          </a:prstGeom>
          <a:noFill/>
          <a:ln w="38100" cap="flat" cmpd="sng">
            <a:solidFill>
              <a:srgbClr val="0C0C0C"/>
            </a:solidFill>
            <a:prstDash val="dash"/>
            <a:round/>
            <a:headEnd type="none" w="sm" len="sm"/>
            <a:tailEnd type="none" w="sm" len="sm"/>
          </a:ln>
        </p:spPr>
      </p:cxnSp>
      <p:cxnSp>
        <p:nvCxnSpPr>
          <p:cNvPr id="286" name="Google Shape;286;p12"/>
          <p:cNvCxnSpPr/>
          <p:nvPr/>
        </p:nvCxnSpPr>
        <p:spPr>
          <a:xfrm rot="10800000" flipH="1">
            <a:off x="6416435" y="2144226"/>
            <a:ext cx="766323" cy="583267"/>
          </a:xfrm>
          <a:prstGeom prst="straightConnector1">
            <a:avLst/>
          </a:prstGeom>
          <a:noFill/>
          <a:ln w="38100" cap="flat" cmpd="sng">
            <a:solidFill>
              <a:srgbClr val="0C0C0C"/>
            </a:solidFill>
            <a:prstDash val="dash"/>
            <a:round/>
            <a:headEnd type="none" w="sm" len="sm"/>
            <a:tailEnd type="none" w="sm" len="sm"/>
          </a:ln>
        </p:spPr>
      </p:cxnSp>
      <p:grpSp>
        <p:nvGrpSpPr>
          <p:cNvPr id="287" name="Google Shape;287;p12"/>
          <p:cNvGrpSpPr/>
          <p:nvPr/>
        </p:nvGrpSpPr>
        <p:grpSpPr>
          <a:xfrm>
            <a:off x="388779" y="1474846"/>
            <a:ext cx="1963849" cy="1719178"/>
            <a:chOff x="959633" y="1713534"/>
            <a:chExt cx="1573854" cy="1537130"/>
          </a:xfrm>
        </p:grpSpPr>
        <p:pic>
          <p:nvPicPr>
            <p:cNvPr id="288" name="Google Shape;288;p12" descr="C:\Users\Administrator\Desktop\11519219_230238617143_2副本.png"/>
            <p:cNvPicPr preferRelativeResize="0"/>
            <p:nvPr/>
          </p:nvPicPr>
          <p:blipFill rotWithShape="1">
            <a:blip r:embed="rId3">
              <a:alphaModFix/>
            </a:blip>
            <a:srcRect/>
            <a:stretch/>
          </p:blipFill>
          <p:spPr>
            <a:xfrm>
              <a:off x="959633" y="1713534"/>
              <a:ext cx="1573854" cy="1537130"/>
            </a:xfrm>
            <a:prstGeom prst="rect">
              <a:avLst/>
            </a:prstGeom>
            <a:noFill/>
            <a:ln>
              <a:noFill/>
            </a:ln>
          </p:spPr>
        </p:pic>
        <p:sp>
          <p:nvSpPr>
            <p:cNvPr id="289" name="Google Shape;289;p12"/>
            <p:cNvSpPr txBox="1"/>
            <p:nvPr/>
          </p:nvSpPr>
          <p:spPr>
            <a:xfrm>
              <a:off x="1268154" y="2259815"/>
              <a:ext cx="990736" cy="3577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C00000"/>
                  </a:solidFill>
                  <a:latin typeface="Calibri"/>
                  <a:ea typeface="Calibri"/>
                  <a:cs typeface="Calibri"/>
                  <a:sym typeface="Calibri"/>
                </a:rPr>
                <a:t>Cuối 1427</a:t>
              </a:r>
              <a:endParaRPr sz="2000" b="1">
                <a:solidFill>
                  <a:srgbClr val="C00000"/>
                </a:solidFill>
                <a:latin typeface="Calibri"/>
                <a:ea typeface="Calibri"/>
                <a:cs typeface="Calibri"/>
                <a:sym typeface="Calibri"/>
              </a:endParaRPr>
            </a:p>
          </p:txBody>
        </p:sp>
      </p:grpSp>
      <p:grpSp>
        <p:nvGrpSpPr>
          <p:cNvPr id="290" name="Google Shape;290;p12"/>
          <p:cNvGrpSpPr/>
          <p:nvPr/>
        </p:nvGrpSpPr>
        <p:grpSpPr>
          <a:xfrm>
            <a:off x="2711813" y="2572643"/>
            <a:ext cx="2089150" cy="1865065"/>
            <a:chOff x="2693350" y="2621603"/>
            <a:chExt cx="2089150" cy="2072295"/>
          </a:xfrm>
        </p:grpSpPr>
        <p:pic>
          <p:nvPicPr>
            <p:cNvPr id="291" name="Google Shape;291;p12" descr="C:\Users\Administrator\Desktop\11519219_230238617143_2副本.png"/>
            <p:cNvPicPr preferRelativeResize="0"/>
            <p:nvPr/>
          </p:nvPicPr>
          <p:blipFill rotWithShape="1">
            <a:blip r:embed="rId3">
              <a:alphaModFix/>
            </a:blip>
            <a:srcRect/>
            <a:stretch/>
          </p:blipFill>
          <p:spPr>
            <a:xfrm rot="1563716">
              <a:off x="2950998" y="2889185"/>
              <a:ext cx="1573854" cy="1537130"/>
            </a:xfrm>
            <a:prstGeom prst="rect">
              <a:avLst/>
            </a:prstGeom>
            <a:noFill/>
            <a:ln>
              <a:noFill/>
            </a:ln>
          </p:spPr>
        </p:pic>
        <p:sp>
          <p:nvSpPr>
            <p:cNvPr id="292" name="Google Shape;292;p12"/>
            <p:cNvSpPr txBox="1"/>
            <p:nvPr/>
          </p:nvSpPr>
          <p:spPr>
            <a:xfrm>
              <a:off x="3260470" y="3484045"/>
              <a:ext cx="978153" cy="4445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C00000"/>
                  </a:solidFill>
                  <a:latin typeface="Calibri"/>
                  <a:ea typeface="Calibri"/>
                  <a:cs typeface="Calibri"/>
                  <a:sym typeface="Calibri"/>
                </a:rPr>
                <a:t>Độc lập</a:t>
              </a:r>
              <a:endParaRPr sz="2000" b="1">
                <a:solidFill>
                  <a:srgbClr val="C00000"/>
                </a:solidFill>
                <a:latin typeface="Calibri"/>
                <a:ea typeface="Calibri"/>
                <a:cs typeface="Calibri"/>
                <a:sym typeface="Calibri"/>
              </a:endParaRPr>
            </a:p>
          </p:txBody>
        </p:sp>
      </p:grpSp>
      <p:grpSp>
        <p:nvGrpSpPr>
          <p:cNvPr id="293" name="Google Shape;293;p12"/>
          <p:cNvGrpSpPr/>
          <p:nvPr/>
        </p:nvGrpSpPr>
        <p:grpSpPr>
          <a:xfrm>
            <a:off x="4938537" y="2144224"/>
            <a:ext cx="1956184" cy="1781460"/>
            <a:chOff x="4920074" y="2145581"/>
            <a:chExt cx="1956184" cy="1979399"/>
          </a:xfrm>
        </p:grpSpPr>
        <p:pic>
          <p:nvPicPr>
            <p:cNvPr id="294" name="Google Shape;294;p12" descr="C:\Users\Administrator\Desktop\11519219_230238617143_2副本.png"/>
            <p:cNvPicPr preferRelativeResize="0"/>
            <p:nvPr/>
          </p:nvPicPr>
          <p:blipFill rotWithShape="1">
            <a:blip r:embed="rId4">
              <a:alphaModFix/>
            </a:blip>
            <a:srcRect/>
            <a:stretch/>
          </p:blipFill>
          <p:spPr>
            <a:xfrm rot="-4293091">
              <a:off x="5111239" y="2366716"/>
              <a:ext cx="1573854" cy="1537130"/>
            </a:xfrm>
            <a:prstGeom prst="rect">
              <a:avLst/>
            </a:prstGeom>
            <a:noFill/>
            <a:ln>
              <a:noFill/>
            </a:ln>
          </p:spPr>
        </p:pic>
        <p:sp>
          <p:nvSpPr>
            <p:cNvPr id="295" name="Google Shape;295;p12"/>
            <p:cNvSpPr txBox="1"/>
            <p:nvPr/>
          </p:nvSpPr>
          <p:spPr>
            <a:xfrm>
              <a:off x="5549352" y="2950615"/>
              <a:ext cx="704039" cy="4445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C00000"/>
                  </a:solidFill>
                  <a:latin typeface="Calibri"/>
                  <a:ea typeface="Calibri"/>
                  <a:cs typeface="Calibri"/>
                  <a:sym typeface="Calibri"/>
                </a:rPr>
                <a:t>1437</a:t>
              </a:r>
              <a:endParaRPr sz="2000" b="1">
                <a:solidFill>
                  <a:srgbClr val="C00000"/>
                </a:solidFill>
                <a:latin typeface="Calibri"/>
                <a:ea typeface="Calibri"/>
                <a:cs typeface="Calibri"/>
                <a:sym typeface="Calibri"/>
              </a:endParaRPr>
            </a:p>
          </p:txBody>
        </p:sp>
      </p:grpSp>
      <p:sp>
        <p:nvSpPr>
          <p:cNvPr id="296" name="Google Shape;296;p12"/>
          <p:cNvSpPr txBox="1"/>
          <p:nvPr/>
        </p:nvSpPr>
        <p:spPr>
          <a:xfrm>
            <a:off x="504600" y="3338976"/>
            <a:ext cx="157249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000000"/>
                </a:solidFill>
                <a:latin typeface="Calibri"/>
                <a:ea typeface="Calibri"/>
                <a:cs typeface="Calibri"/>
                <a:sym typeface="Calibri"/>
              </a:rPr>
              <a:t>Viết Đại cáo bình Ngô </a:t>
            </a:r>
            <a:endParaRPr sz="2000" b="1">
              <a:solidFill>
                <a:srgbClr val="000000"/>
              </a:solidFill>
              <a:latin typeface="Calibri"/>
              <a:ea typeface="Calibri"/>
              <a:cs typeface="Calibri"/>
              <a:sym typeface="Calibri"/>
            </a:endParaRPr>
          </a:p>
        </p:txBody>
      </p:sp>
      <p:sp>
        <p:nvSpPr>
          <p:cNvPr id="297" name="Google Shape;297;p12"/>
          <p:cNvSpPr txBox="1"/>
          <p:nvPr/>
        </p:nvSpPr>
        <p:spPr>
          <a:xfrm>
            <a:off x="2980854" y="1376178"/>
            <a:ext cx="1786343"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000000"/>
                </a:solidFill>
                <a:latin typeface="Calibri"/>
                <a:ea typeface="Calibri"/>
                <a:cs typeface="Calibri"/>
                <a:sym typeface="Calibri"/>
              </a:rPr>
              <a:t>Nguyễn Trãi hăm hở tham gia xây dựng đất nước</a:t>
            </a:r>
            <a:endParaRPr sz="2000" b="1">
              <a:solidFill>
                <a:srgbClr val="000000"/>
              </a:solidFill>
              <a:latin typeface="Calibri"/>
              <a:ea typeface="Calibri"/>
              <a:cs typeface="Calibri"/>
              <a:sym typeface="Calibri"/>
            </a:endParaRPr>
          </a:p>
        </p:txBody>
      </p:sp>
      <p:sp>
        <p:nvSpPr>
          <p:cNvPr id="298" name="Google Shape;298;p12"/>
          <p:cNvSpPr txBox="1"/>
          <p:nvPr/>
        </p:nvSpPr>
        <p:spPr>
          <a:xfrm>
            <a:off x="4850125" y="3874690"/>
            <a:ext cx="2333777"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rgbClr val="000000"/>
                </a:solidFill>
                <a:latin typeface="Calibri"/>
                <a:ea typeface="Calibri"/>
                <a:cs typeface="Calibri"/>
                <a:sym typeface="Calibri"/>
              </a:rPr>
              <a:t>Về Côn Sơn ở ẩn</a:t>
            </a:r>
            <a:endParaRPr sz="2000" b="1">
              <a:solidFill>
                <a:srgbClr val="000000"/>
              </a:solidFill>
              <a:latin typeface="Calibri"/>
              <a:ea typeface="Calibri"/>
              <a:cs typeface="Calibri"/>
              <a:sym typeface="Calibri"/>
            </a:endParaRPr>
          </a:p>
        </p:txBody>
      </p:sp>
      <p:grpSp>
        <p:nvGrpSpPr>
          <p:cNvPr id="299" name="Google Shape;299;p12"/>
          <p:cNvGrpSpPr/>
          <p:nvPr/>
        </p:nvGrpSpPr>
        <p:grpSpPr>
          <a:xfrm>
            <a:off x="6855843" y="1398332"/>
            <a:ext cx="1956184" cy="1781460"/>
            <a:chOff x="4920074" y="2145581"/>
            <a:chExt cx="1956184" cy="1979399"/>
          </a:xfrm>
        </p:grpSpPr>
        <p:pic>
          <p:nvPicPr>
            <p:cNvPr id="300" name="Google Shape;300;p12" descr="C:\Users\Administrator\Desktop\11519219_230238617143_2副本.png"/>
            <p:cNvPicPr preferRelativeResize="0"/>
            <p:nvPr/>
          </p:nvPicPr>
          <p:blipFill rotWithShape="1">
            <a:blip r:embed="rId4">
              <a:alphaModFix/>
            </a:blip>
            <a:srcRect/>
            <a:stretch/>
          </p:blipFill>
          <p:spPr>
            <a:xfrm rot="-4293091">
              <a:off x="5111239" y="2366716"/>
              <a:ext cx="1573854" cy="1537130"/>
            </a:xfrm>
            <a:prstGeom prst="rect">
              <a:avLst/>
            </a:prstGeom>
            <a:noFill/>
            <a:ln>
              <a:noFill/>
            </a:ln>
          </p:spPr>
        </p:pic>
        <p:sp>
          <p:nvSpPr>
            <p:cNvPr id="301" name="Google Shape;301;p12"/>
            <p:cNvSpPr txBox="1"/>
            <p:nvPr/>
          </p:nvSpPr>
          <p:spPr>
            <a:xfrm>
              <a:off x="5549352" y="2950615"/>
              <a:ext cx="704039" cy="4445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C00000"/>
                  </a:solidFill>
                  <a:latin typeface="Calibri"/>
                  <a:ea typeface="Calibri"/>
                  <a:cs typeface="Calibri"/>
                  <a:sym typeface="Calibri"/>
                </a:rPr>
                <a:t>1440</a:t>
              </a:r>
              <a:endParaRPr sz="2000" b="1">
                <a:solidFill>
                  <a:srgbClr val="C00000"/>
                </a:solidFill>
                <a:latin typeface="Calibri"/>
                <a:ea typeface="Calibri"/>
                <a:cs typeface="Calibri"/>
                <a:sym typeface="Calibri"/>
              </a:endParaRPr>
            </a:p>
          </p:txBody>
        </p:sp>
      </p:grpSp>
      <p:sp>
        <p:nvSpPr>
          <p:cNvPr id="302" name="Google Shape;302;p12"/>
          <p:cNvSpPr txBox="1"/>
          <p:nvPr/>
        </p:nvSpPr>
        <p:spPr>
          <a:xfrm>
            <a:off x="6696794" y="736880"/>
            <a:ext cx="205980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000000"/>
                </a:solidFill>
                <a:latin typeface="Calibri"/>
                <a:ea typeface="Calibri"/>
                <a:cs typeface="Calibri"/>
                <a:sym typeface="Calibri"/>
              </a:rPr>
              <a:t>Vua Lê Thái Tông mời ra giúp nước</a:t>
            </a:r>
            <a:endParaRPr sz="2000" b="1">
              <a:solidFill>
                <a:srgbClr val="000000"/>
              </a:solidFill>
              <a:latin typeface="Calibri"/>
              <a:ea typeface="Calibri"/>
              <a:cs typeface="Calibri"/>
              <a:sym typeface="Calibri"/>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500"/>
                                        <p:tgtEl>
                                          <p:spTgt spid="2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7"/>
                                        </p:tgtEl>
                                        <p:attrNameLst>
                                          <p:attrName>style.visibility</p:attrName>
                                        </p:attrNameLst>
                                      </p:cBhvr>
                                      <p:to>
                                        <p:strVal val="visible"/>
                                      </p:to>
                                    </p:set>
                                    <p:animEffect transition="in" filter="fade">
                                      <p:cBhvr>
                                        <p:cTn id="12" dur="500"/>
                                        <p:tgtEl>
                                          <p:spTgt spid="287"/>
                                        </p:tgtEl>
                                      </p:cBhvr>
                                    </p:animEffect>
                                  </p:childTnLst>
                                </p:cTn>
                              </p:par>
                              <p:par>
                                <p:cTn id="13" presetID="10" presetClass="entr" presetSubtype="0" fill="hold" nodeType="withEffect">
                                  <p:stCondLst>
                                    <p:cond delay="0"/>
                                  </p:stCondLst>
                                  <p:childTnLst>
                                    <p:set>
                                      <p:cBhvr>
                                        <p:cTn id="14" dur="1" fill="hold">
                                          <p:stCondLst>
                                            <p:cond delay="0"/>
                                          </p:stCondLst>
                                        </p:cTn>
                                        <p:tgtEl>
                                          <p:spTgt spid="296"/>
                                        </p:tgtEl>
                                        <p:attrNameLst>
                                          <p:attrName>style.visibility</p:attrName>
                                        </p:attrNameLst>
                                      </p:cBhvr>
                                      <p:to>
                                        <p:strVal val="visible"/>
                                      </p:to>
                                    </p:set>
                                    <p:animEffect transition="in" filter="fade">
                                      <p:cBhvr>
                                        <p:cTn id="15" dur="500"/>
                                        <p:tgtEl>
                                          <p:spTgt spid="29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84"/>
                                        </p:tgtEl>
                                        <p:attrNameLst>
                                          <p:attrName>style.visibility</p:attrName>
                                        </p:attrNameLst>
                                      </p:cBhvr>
                                      <p:to>
                                        <p:strVal val="visible"/>
                                      </p:to>
                                    </p:set>
                                    <p:animEffect transition="in" filter="fade">
                                      <p:cBhvr>
                                        <p:cTn id="20" dur="500"/>
                                        <p:tgtEl>
                                          <p:spTgt spid="284"/>
                                        </p:tgtEl>
                                      </p:cBhvr>
                                    </p:animEffect>
                                  </p:childTnLst>
                                </p:cTn>
                              </p:par>
                              <p:par>
                                <p:cTn id="21" presetID="10" presetClass="entr" presetSubtype="0" fill="hold" nodeType="withEffect">
                                  <p:stCondLst>
                                    <p:cond delay="0"/>
                                  </p:stCondLst>
                                  <p:childTnLst>
                                    <p:set>
                                      <p:cBhvr>
                                        <p:cTn id="22" dur="1" fill="hold">
                                          <p:stCondLst>
                                            <p:cond delay="0"/>
                                          </p:stCondLst>
                                        </p:cTn>
                                        <p:tgtEl>
                                          <p:spTgt spid="290"/>
                                        </p:tgtEl>
                                        <p:attrNameLst>
                                          <p:attrName>style.visibility</p:attrName>
                                        </p:attrNameLst>
                                      </p:cBhvr>
                                      <p:to>
                                        <p:strVal val="visible"/>
                                      </p:to>
                                    </p:set>
                                    <p:animEffect transition="in" filter="fade">
                                      <p:cBhvr>
                                        <p:cTn id="23" dur="500"/>
                                        <p:tgtEl>
                                          <p:spTgt spid="290"/>
                                        </p:tgtEl>
                                      </p:cBhvr>
                                    </p:animEffect>
                                  </p:childTnLst>
                                </p:cTn>
                              </p:par>
                              <p:par>
                                <p:cTn id="24" presetID="10" presetClass="entr" presetSubtype="0" fill="hold" nodeType="withEffect">
                                  <p:stCondLst>
                                    <p:cond delay="0"/>
                                  </p:stCondLst>
                                  <p:childTnLst>
                                    <p:set>
                                      <p:cBhvr>
                                        <p:cTn id="25" dur="1" fill="hold">
                                          <p:stCondLst>
                                            <p:cond delay="0"/>
                                          </p:stCondLst>
                                        </p:cTn>
                                        <p:tgtEl>
                                          <p:spTgt spid="297"/>
                                        </p:tgtEl>
                                        <p:attrNameLst>
                                          <p:attrName>style.visibility</p:attrName>
                                        </p:attrNameLst>
                                      </p:cBhvr>
                                      <p:to>
                                        <p:strVal val="visible"/>
                                      </p:to>
                                    </p:set>
                                    <p:animEffect transition="in" filter="fade">
                                      <p:cBhvr>
                                        <p:cTn id="26" dur="500"/>
                                        <p:tgtEl>
                                          <p:spTgt spid="29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85"/>
                                        </p:tgtEl>
                                        <p:attrNameLst>
                                          <p:attrName>style.visibility</p:attrName>
                                        </p:attrNameLst>
                                      </p:cBhvr>
                                      <p:to>
                                        <p:strVal val="visible"/>
                                      </p:to>
                                    </p:set>
                                    <p:animEffect transition="in" filter="fade">
                                      <p:cBhvr>
                                        <p:cTn id="31" dur="500"/>
                                        <p:tgtEl>
                                          <p:spTgt spid="285"/>
                                        </p:tgtEl>
                                      </p:cBhvr>
                                    </p:animEffect>
                                  </p:childTnLst>
                                </p:cTn>
                              </p:par>
                              <p:par>
                                <p:cTn id="32" presetID="10" presetClass="entr" presetSubtype="0" fill="hold" nodeType="withEffect">
                                  <p:stCondLst>
                                    <p:cond delay="0"/>
                                  </p:stCondLst>
                                  <p:childTnLst>
                                    <p:set>
                                      <p:cBhvr>
                                        <p:cTn id="33" dur="1" fill="hold">
                                          <p:stCondLst>
                                            <p:cond delay="0"/>
                                          </p:stCondLst>
                                        </p:cTn>
                                        <p:tgtEl>
                                          <p:spTgt spid="293"/>
                                        </p:tgtEl>
                                        <p:attrNameLst>
                                          <p:attrName>style.visibility</p:attrName>
                                        </p:attrNameLst>
                                      </p:cBhvr>
                                      <p:to>
                                        <p:strVal val="visible"/>
                                      </p:to>
                                    </p:set>
                                    <p:animEffect transition="in" filter="fade">
                                      <p:cBhvr>
                                        <p:cTn id="34" dur="500"/>
                                        <p:tgtEl>
                                          <p:spTgt spid="293"/>
                                        </p:tgtEl>
                                      </p:cBhvr>
                                    </p:animEffect>
                                  </p:childTnLst>
                                </p:cTn>
                              </p:par>
                              <p:par>
                                <p:cTn id="35" presetID="10" presetClass="entr" presetSubtype="0" fill="hold" nodeType="withEffect">
                                  <p:stCondLst>
                                    <p:cond delay="0"/>
                                  </p:stCondLst>
                                  <p:childTnLst>
                                    <p:set>
                                      <p:cBhvr>
                                        <p:cTn id="36" dur="1" fill="hold">
                                          <p:stCondLst>
                                            <p:cond delay="0"/>
                                          </p:stCondLst>
                                        </p:cTn>
                                        <p:tgtEl>
                                          <p:spTgt spid="298"/>
                                        </p:tgtEl>
                                        <p:attrNameLst>
                                          <p:attrName>style.visibility</p:attrName>
                                        </p:attrNameLst>
                                      </p:cBhvr>
                                      <p:to>
                                        <p:strVal val="visible"/>
                                      </p:to>
                                    </p:set>
                                    <p:animEffect transition="in" filter="fade">
                                      <p:cBhvr>
                                        <p:cTn id="37" dur="500"/>
                                        <p:tgtEl>
                                          <p:spTgt spid="29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6"/>
                                        </p:tgtEl>
                                        <p:attrNameLst>
                                          <p:attrName>style.visibility</p:attrName>
                                        </p:attrNameLst>
                                      </p:cBhvr>
                                      <p:to>
                                        <p:strVal val="visible"/>
                                      </p:to>
                                    </p:set>
                                    <p:animEffect transition="in" filter="fade">
                                      <p:cBhvr>
                                        <p:cTn id="42" dur="500"/>
                                        <p:tgtEl>
                                          <p:spTgt spid="286"/>
                                        </p:tgtEl>
                                      </p:cBhvr>
                                    </p:animEffect>
                                  </p:childTnLst>
                                </p:cTn>
                              </p:par>
                              <p:par>
                                <p:cTn id="43" presetID="10" presetClass="entr" presetSubtype="0" fill="hold" nodeType="withEffect">
                                  <p:stCondLst>
                                    <p:cond delay="0"/>
                                  </p:stCondLst>
                                  <p:childTnLst>
                                    <p:set>
                                      <p:cBhvr>
                                        <p:cTn id="44" dur="1" fill="hold">
                                          <p:stCondLst>
                                            <p:cond delay="0"/>
                                          </p:stCondLst>
                                        </p:cTn>
                                        <p:tgtEl>
                                          <p:spTgt spid="299"/>
                                        </p:tgtEl>
                                        <p:attrNameLst>
                                          <p:attrName>style.visibility</p:attrName>
                                        </p:attrNameLst>
                                      </p:cBhvr>
                                      <p:to>
                                        <p:strVal val="visible"/>
                                      </p:to>
                                    </p:set>
                                    <p:animEffect transition="in" filter="fade">
                                      <p:cBhvr>
                                        <p:cTn id="45" dur="500"/>
                                        <p:tgtEl>
                                          <p:spTgt spid="299"/>
                                        </p:tgtEl>
                                      </p:cBhvr>
                                    </p:animEffect>
                                  </p:childTnLst>
                                </p:cTn>
                              </p:par>
                              <p:par>
                                <p:cTn id="46" presetID="10" presetClass="entr" presetSubtype="0" fill="hold" nodeType="withEffect">
                                  <p:stCondLst>
                                    <p:cond delay="0"/>
                                  </p:stCondLst>
                                  <p:childTnLst>
                                    <p:set>
                                      <p:cBhvr>
                                        <p:cTn id="47" dur="1" fill="hold">
                                          <p:stCondLst>
                                            <p:cond delay="0"/>
                                          </p:stCondLst>
                                        </p:cTn>
                                        <p:tgtEl>
                                          <p:spTgt spid="302"/>
                                        </p:tgtEl>
                                        <p:attrNameLst>
                                          <p:attrName>style.visibility</p:attrName>
                                        </p:attrNameLst>
                                      </p:cBhvr>
                                      <p:to>
                                        <p:strVal val="visible"/>
                                      </p:to>
                                    </p:set>
                                    <p:animEffect transition="in" filter="fade">
                                      <p:cBhvr>
                                        <p:cTn id="48" dur="5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3"/>
          <p:cNvSpPr txBox="1"/>
          <p:nvPr/>
        </p:nvSpPr>
        <p:spPr>
          <a:xfrm>
            <a:off x="251520" y="123478"/>
            <a:ext cx="449995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rgbClr val="C00000"/>
                </a:solidFill>
                <a:latin typeface="Calibri"/>
                <a:ea typeface="Calibri"/>
                <a:cs typeface="Calibri"/>
                <a:sym typeface="Calibri"/>
              </a:rPr>
              <a:t>II. NGƯỜI ANH HÙNG DÂN TỘC</a:t>
            </a:r>
            <a:endParaRPr sz="2600" b="1">
              <a:solidFill>
                <a:srgbClr val="C00000"/>
              </a:solidFill>
              <a:latin typeface="Calibri"/>
              <a:ea typeface="Calibri"/>
              <a:cs typeface="Calibri"/>
              <a:sym typeface="Calibri"/>
            </a:endParaRPr>
          </a:p>
        </p:txBody>
      </p:sp>
      <p:sp>
        <p:nvSpPr>
          <p:cNvPr id="309" name="Google Shape;309;p13"/>
          <p:cNvSpPr txBox="1"/>
          <p:nvPr/>
        </p:nvSpPr>
        <p:spPr>
          <a:xfrm>
            <a:off x="251520" y="542518"/>
            <a:ext cx="4499950" cy="58907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1" i="1">
                <a:solidFill>
                  <a:srgbClr val="632423"/>
                </a:solidFill>
                <a:latin typeface="Calibri"/>
                <a:ea typeface="Calibri"/>
                <a:cs typeface="Calibri"/>
                <a:sym typeface="Calibri"/>
              </a:rPr>
              <a:t>2. Cuộc đời và con người</a:t>
            </a:r>
            <a:endParaRPr/>
          </a:p>
        </p:txBody>
      </p:sp>
      <p:cxnSp>
        <p:nvCxnSpPr>
          <p:cNvPr id="310" name="Google Shape;310;p13"/>
          <p:cNvCxnSpPr/>
          <p:nvPr/>
        </p:nvCxnSpPr>
        <p:spPr>
          <a:xfrm>
            <a:off x="2346248" y="2727493"/>
            <a:ext cx="864096" cy="588029"/>
          </a:xfrm>
          <a:prstGeom prst="straightConnector1">
            <a:avLst/>
          </a:prstGeom>
          <a:noFill/>
          <a:ln w="38100" cap="flat" cmpd="sng">
            <a:solidFill>
              <a:srgbClr val="0C0C0C"/>
            </a:solidFill>
            <a:prstDash val="dash"/>
            <a:round/>
            <a:headEnd type="none" w="sm" len="sm"/>
            <a:tailEnd type="none" w="sm" len="sm"/>
          </a:ln>
        </p:spPr>
      </p:cxnSp>
      <p:cxnSp>
        <p:nvCxnSpPr>
          <p:cNvPr id="311" name="Google Shape;311;p13"/>
          <p:cNvCxnSpPr/>
          <p:nvPr/>
        </p:nvCxnSpPr>
        <p:spPr>
          <a:xfrm rot="10800000" flipH="1">
            <a:off x="4547308" y="3315519"/>
            <a:ext cx="777032" cy="270160"/>
          </a:xfrm>
          <a:prstGeom prst="straightConnector1">
            <a:avLst/>
          </a:prstGeom>
          <a:noFill/>
          <a:ln w="38100" cap="flat" cmpd="sng">
            <a:solidFill>
              <a:srgbClr val="0C0C0C"/>
            </a:solidFill>
            <a:prstDash val="dash"/>
            <a:round/>
            <a:headEnd type="none" w="sm" len="sm"/>
            <a:tailEnd type="none" w="sm" len="sm"/>
          </a:ln>
        </p:spPr>
      </p:cxnSp>
      <p:cxnSp>
        <p:nvCxnSpPr>
          <p:cNvPr id="312" name="Google Shape;312;p13"/>
          <p:cNvCxnSpPr/>
          <p:nvPr/>
        </p:nvCxnSpPr>
        <p:spPr>
          <a:xfrm rot="10800000" flipH="1">
            <a:off x="6416435" y="2144226"/>
            <a:ext cx="766323" cy="583267"/>
          </a:xfrm>
          <a:prstGeom prst="straightConnector1">
            <a:avLst/>
          </a:prstGeom>
          <a:noFill/>
          <a:ln w="38100" cap="flat" cmpd="sng">
            <a:solidFill>
              <a:srgbClr val="0C0C0C"/>
            </a:solidFill>
            <a:prstDash val="dash"/>
            <a:round/>
            <a:headEnd type="none" w="sm" len="sm"/>
            <a:tailEnd type="none" w="sm" len="sm"/>
          </a:ln>
        </p:spPr>
      </p:cxnSp>
      <p:grpSp>
        <p:nvGrpSpPr>
          <p:cNvPr id="313" name="Google Shape;313;p13"/>
          <p:cNvGrpSpPr/>
          <p:nvPr/>
        </p:nvGrpSpPr>
        <p:grpSpPr>
          <a:xfrm>
            <a:off x="388779" y="1474846"/>
            <a:ext cx="1963849" cy="1719178"/>
            <a:chOff x="959633" y="1713534"/>
            <a:chExt cx="1573854" cy="1537130"/>
          </a:xfrm>
        </p:grpSpPr>
        <p:pic>
          <p:nvPicPr>
            <p:cNvPr id="314" name="Google Shape;314;p13" descr="C:\Users\Administrator\Desktop\11519219_230238617143_2副本.png"/>
            <p:cNvPicPr preferRelativeResize="0"/>
            <p:nvPr/>
          </p:nvPicPr>
          <p:blipFill rotWithShape="1">
            <a:blip r:embed="rId3">
              <a:alphaModFix/>
            </a:blip>
            <a:srcRect/>
            <a:stretch/>
          </p:blipFill>
          <p:spPr>
            <a:xfrm>
              <a:off x="959633" y="1713534"/>
              <a:ext cx="1573854" cy="1537130"/>
            </a:xfrm>
            <a:prstGeom prst="rect">
              <a:avLst/>
            </a:prstGeom>
            <a:noFill/>
            <a:ln>
              <a:noFill/>
            </a:ln>
          </p:spPr>
        </p:pic>
        <p:sp>
          <p:nvSpPr>
            <p:cNvPr id="315" name="Google Shape;315;p13"/>
            <p:cNvSpPr txBox="1"/>
            <p:nvPr/>
          </p:nvSpPr>
          <p:spPr>
            <a:xfrm>
              <a:off x="1268154" y="2259815"/>
              <a:ext cx="953480" cy="3577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C00000"/>
                  </a:solidFill>
                  <a:latin typeface="Calibri"/>
                  <a:ea typeface="Calibri"/>
                  <a:cs typeface="Calibri"/>
                  <a:sym typeface="Calibri"/>
                </a:rPr>
                <a:t>Đầu 1442</a:t>
              </a:r>
              <a:endParaRPr sz="2000" b="1">
                <a:solidFill>
                  <a:srgbClr val="C00000"/>
                </a:solidFill>
                <a:latin typeface="Calibri"/>
                <a:ea typeface="Calibri"/>
                <a:cs typeface="Calibri"/>
                <a:sym typeface="Calibri"/>
              </a:endParaRPr>
            </a:p>
          </p:txBody>
        </p:sp>
      </p:grpSp>
      <p:grpSp>
        <p:nvGrpSpPr>
          <p:cNvPr id="316" name="Google Shape;316;p13"/>
          <p:cNvGrpSpPr/>
          <p:nvPr/>
        </p:nvGrpSpPr>
        <p:grpSpPr>
          <a:xfrm>
            <a:off x="2711813" y="2572643"/>
            <a:ext cx="2089150" cy="1865065"/>
            <a:chOff x="2693350" y="2621603"/>
            <a:chExt cx="2089150" cy="2072295"/>
          </a:xfrm>
        </p:grpSpPr>
        <p:pic>
          <p:nvPicPr>
            <p:cNvPr id="317" name="Google Shape;317;p13" descr="C:\Users\Administrator\Desktop\11519219_230238617143_2副本.png"/>
            <p:cNvPicPr preferRelativeResize="0"/>
            <p:nvPr/>
          </p:nvPicPr>
          <p:blipFill rotWithShape="1">
            <a:blip r:embed="rId3">
              <a:alphaModFix/>
            </a:blip>
            <a:srcRect/>
            <a:stretch/>
          </p:blipFill>
          <p:spPr>
            <a:xfrm rot="1563716">
              <a:off x="2950998" y="2889185"/>
              <a:ext cx="1573854" cy="1537130"/>
            </a:xfrm>
            <a:prstGeom prst="rect">
              <a:avLst/>
            </a:prstGeom>
            <a:noFill/>
            <a:ln>
              <a:noFill/>
            </a:ln>
          </p:spPr>
        </p:pic>
        <p:sp>
          <p:nvSpPr>
            <p:cNvPr id="318" name="Google Shape;318;p13"/>
            <p:cNvSpPr txBox="1"/>
            <p:nvPr/>
          </p:nvSpPr>
          <p:spPr>
            <a:xfrm>
              <a:off x="3351062" y="3449675"/>
              <a:ext cx="704039" cy="4445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C00000"/>
                  </a:solidFill>
                  <a:latin typeface="Calibri"/>
                  <a:ea typeface="Calibri"/>
                  <a:cs typeface="Calibri"/>
                  <a:sym typeface="Calibri"/>
                </a:rPr>
                <a:t>1464</a:t>
              </a:r>
              <a:endParaRPr sz="2000" b="1">
                <a:solidFill>
                  <a:srgbClr val="C00000"/>
                </a:solidFill>
                <a:latin typeface="Calibri"/>
                <a:ea typeface="Calibri"/>
                <a:cs typeface="Calibri"/>
                <a:sym typeface="Calibri"/>
              </a:endParaRPr>
            </a:p>
          </p:txBody>
        </p:sp>
      </p:grpSp>
      <p:grpSp>
        <p:nvGrpSpPr>
          <p:cNvPr id="319" name="Google Shape;319;p13"/>
          <p:cNvGrpSpPr/>
          <p:nvPr/>
        </p:nvGrpSpPr>
        <p:grpSpPr>
          <a:xfrm>
            <a:off x="4938537" y="2144224"/>
            <a:ext cx="1956184" cy="1781460"/>
            <a:chOff x="4920074" y="2145581"/>
            <a:chExt cx="1956184" cy="1979399"/>
          </a:xfrm>
        </p:grpSpPr>
        <p:pic>
          <p:nvPicPr>
            <p:cNvPr id="320" name="Google Shape;320;p13" descr="C:\Users\Administrator\Desktop\11519219_230238617143_2副本.png"/>
            <p:cNvPicPr preferRelativeResize="0"/>
            <p:nvPr/>
          </p:nvPicPr>
          <p:blipFill rotWithShape="1">
            <a:blip r:embed="rId4">
              <a:alphaModFix/>
            </a:blip>
            <a:srcRect/>
            <a:stretch/>
          </p:blipFill>
          <p:spPr>
            <a:xfrm rot="-4293091">
              <a:off x="5111239" y="2366716"/>
              <a:ext cx="1573854" cy="1537130"/>
            </a:xfrm>
            <a:prstGeom prst="rect">
              <a:avLst/>
            </a:prstGeom>
            <a:noFill/>
            <a:ln>
              <a:noFill/>
            </a:ln>
          </p:spPr>
        </p:pic>
        <p:sp>
          <p:nvSpPr>
            <p:cNvPr id="321" name="Google Shape;321;p13"/>
            <p:cNvSpPr txBox="1"/>
            <p:nvPr/>
          </p:nvSpPr>
          <p:spPr>
            <a:xfrm>
              <a:off x="5549352" y="2950615"/>
              <a:ext cx="704039" cy="4445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C00000"/>
                  </a:solidFill>
                  <a:latin typeface="Calibri"/>
                  <a:ea typeface="Calibri"/>
                  <a:cs typeface="Calibri"/>
                  <a:sym typeface="Calibri"/>
                </a:rPr>
                <a:t>1980</a:t>
              </a:r>
              <a:endParaRPr sz="2000" b="1">
                <a:solidFill>
                  <a:srgbClr val="C00000"/>
                </a:solidFill>
                <a:latin typeface="Calibri"/>
                <a:ea typeface="Calibri"/>
                <a:cs typeface="Calibri"/>
                <a:sym typeface="Calibri"/>
              </a:endParaRPr>
            </a:p>
          </p:txBody>
        </p:sp>
      </p:grpSp>
      <p:sp>
        <p:nvSpPr>
          <p:cNvPr id="322" name="Google Shape;322;p13"/>
          <p:cNvSpPr txBox="1"/>
          <p:nvPr/>
        </p:nvSpPr>
        <p:spPr>
          <a:xfrm>
            <a:off x="504600" y="3338976"/>
            <a:ext cx="1572497"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000000"/>
                </a:solidFill>
                <a:latin typeface="Calibri"/>
                <a:ea typeface="Calibri"/>
                <a:cs typeface="Calibri"/>
                <a:sym typeface="Calibri"/>
              </a:rPr>
              <a:t>Vụ án Lệ Chi Viên thảm khốc</a:t>
            </a:r>
            <a:endParaRPr sz="2000" b="1">
              <a:solidFill>
                <a:srgbClr val="000000"/>
              </a:solidFill>
              <a:latin typeface="Calibri"/>
              <a:ea typeface="Calibri"/>
              <a:cs typeface="Calibri"/>
              <a:sym typeface="Calibri"/>
            </a:endParaRPr>
          </a:p>
        </p:txBody>
      </p:sp>
      <p:sp>
        <p:nvSpPr>
          <p:cNvPr id="323" name="Google Shape;323;p13"/>
          <p:cNvSpPr txBox="1"/>
          <p:nvPr/>
        </p:nvSpPr>
        <p:spPr>
          <a:xfrm>
            <a:off x="2843701" y="1499991"/>
            <a:ext cx="2021618"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000000"/>
                </a:solidFill>
                <a:latin typeface="Calibri"/>
                <a:ea typeface="Calibri"/>
                <a:cs typeface="Calibri"/>
                <a:sym typeface="Calibri"/>
              </a:rPr>
              <a:t>Vua Lê Thánh Tông giải oan cho Nguyễn Trãi</a:t>
            </a:r>
            <a:endParaRPr sz="2000" b="1">
              <a:solidFill>
                <a:srgbClr val="000000"/>
              </a:solidFill>
              <a:latin typeface="Calibri"/>
              <a:ea typeface="Calibri"/>
              <a:cs typeface="Calibri"/>
              <a:sym typeface="Calibri"/>
            </a:endParaRPr>
          </a:p>
        </p:txBody>
      </p:sp>
      <p:sp>
        <p:nvSpPr>
          <p:cNvPr id="324" name="Google Shape;324;p13"/>
          <p:cNvSpPr txBox="1"/>
          <p:nvPr/>
        </p:nvSpPr>
        <p:spPr>
          <a:xfrm>
            <a:off x="4831555" y="3903574"/>
            <a:ext cx="2170147"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rgbClr val="000000"/>
                </a:solidFill>
                <a:latin typeface="Calibri"/>
                <a:ea typeface="Calibri"/>
                <a:cs typeface="Calibri"/>
                <a:sym typeface="Calibri"/>
              </a:rPr>
              <a:t>UNESCO công nhận là danh nhân văn hoá thế giới</a:t>
            </a:r>
            <a:endParaRPr sz="2000" b="1">
              <a:solidFill>
                <a:srgbClr val="000000"/>
              </a:solidFill>
              <a:latin typeface="Calibri"/>
              <a:ea typeface="Calibri"/>
              <a:cs typeface="Calibri"/>
              <a:sym typeface="Calibri"/>
            </a:endParaRPr>
          </a:p>
        </p:txBody>
      </p:sp>
      <p:sp>
        <p:nvSpPr>
          <p:cNvPr id="325" name="Google Shape;325;p13"/>
          <p:cNvSpPr txBox="1"/>
          <p:nvPr/>
        </p:nvSpPr>
        <p:spPr>
          <a:xfrm>
            <a:off x="7246789" y="1654938"/>
            <a:ext cx="1662621" cy="83099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C00000"/>
                </a:solidFill>
                <a:latin typeface="Calibri"/>
                <a:ea typeface="Calibri"/>
                <a:cs typeface="Calibri"/>
                <a:sym typeface="Calibri"/>
              </a:rPr>
              <a:t>anh hùng và bi kịch</a:t>
            </a:r>
            <a:endParaRPr sz="2800" b="1">
              <a:solidFill>
                <a:srgbClr val="C00000"/>
              </a:solidFill>
              <a:latin typeface="Calibri"/>
              <a:ea typeface="Calibri"/>
              <a:cs typeface="Calibri"/>
              <a:sym typeface="Calibri"/>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par>
                                <p:cTn id="8" presetID="10" presetClass="entr" presetSubtype="0" fill="hold" nodeType="withEffect">
                                  <p:stCondLst>
                                    <p:cond delay="0"/>
                                  </p:stCondLst>
                                  <p:childTnLst>
                                    <p:set>
                                      <p:cBhvr>
                                        <p:cTn id="9" dur="1" fill="hold">
                                          <p:stCondLst>
                                            <p:cond delay="0"/>
                                          </p:stCondLst>
                                        </p:cTn>
                                        <p:tgtEl>
                                          <p:spTgt spid="322"/>
                                        </p:tgtEl>
                                        <p:attrNameLst>
                                          <p:attrName>style.visibility</p:attrName>
                                        </p:attrNameLst>
                                      </p:cBhvr>
                                      <p:to>
                                        <p:strVal val="visible"/>
                                      </p:to>
                                    </p:set>
                                    <p:animEffect transition="in" filter="fade">
                                      <p:cBhvr>
                                        <p:cTn id="10" dur="500"/>
                                        <p:tgtEl>
                                          <p:spTgt spid="3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0"/>
                                        </p:tgtEl>
                                        <p:attrNameLst>
                                          <p:attrName>style.visibility</p:attrName>
                                        </p:attrNameLst>
                                      </p:cBhvr>
                                      <p:to>
                                        <p:strVal val="visible"/>
                                      </p:to>
                                    </p:set>
                                    <p:animEffect transition="in" filter="fade">
                                      <p:cBhvr>
                                        <p:cTn id="15" dur="2000"/>
                                        <p:tgtEl>
                                          <p:spTgt spid="310"/>
                                        </p:tgtEl>
                                      </p:cBhvr>
                                    </p:animEffect>
                                  </p:childTnLst>
                                </p:cTn>
                              </p:par>
                              <p:par>
                                <p:cTn id="16" presetID="10" presetClass="entr" presetSubtype="0" fill="hold" nodeType="withEffect">
                                  <p:stCondLst>
                                    <p:cond delay="0"/>
                                  </p:stCondLst>
                                  <p:childTnLst>
                                    <p:set>
                                      <p:cBhvr>
                                        <p:cTn id="17" dur="1" fill="hold">
                                          <p:stCondLst>
                                            <p:cond delay="0"/>
                                          </p:stCondLst>
                                        </p:cTn>
                                        <p:tgtEl>
                                          <p:spTgt spid="316"/>
                                        </p:tgtEl>
                                        <p:attrNameLst>
                                          <p:attrName>style.visibility</p:attrName>
                                        </p:attrNameLst>
                                      </p:cBhvr>
                                      <p:to>
                                        <p:strVal val="visible"/>
                                      </p:to>
                                    </p:set>
                                    <p:animEffect transition="in" filter="fade">
                                      <p:cBhvr>
                                        <p:cTn id="18" dur="2000"/>
                                        <p:tgtEl>
                                          <p:spTgt spid="316"/>
                                        </p:tgtEl>
                                      </p:cBhvr>
                                    </p:animEffect>
                                  </p:childTnLst>
                                </p:cTn>
                              </p:par>
                              <p:par>
                                <p:cTn id="19" presetID="10" presetClass="entr" presetSubtype="0" fill="hold" nodeType="withEffect">
                                  <p:stCondLst>
                                    <p:cond delay="0"/>
                                  </p:stCondLst>
                                  <p:childTnLst>
                                    <p:set>
                                      <p:cBhvr>
                                        <p:cTn id="20" dur="1" fill="hold">
                                          <p:stCondLst>
                                            <p:cond delay="0"/>
                                          </p:stCondLst>
                                        </p:cTn>
                                        <p:tgtEl>
                                          <p:spTgt spid="323"/>
                                        </p:tgtEl>
                                        <p:attrNameLst>
                                          <p:attrName>style.visibility</p:attrName>
                                        </p:attrNameLst>
                                      </p:cBhvr>
                                      <p:to>
                                        <p:strVal val="visible"/>
                                      </p:to>
                                    </p:set>
                                    <p:animEffect transition="in" filter="fade">
                                      <p:cBhvr>
                                        <p:cTn id="21" dur="2000"/>
                                        <p:tgtEl>
                                          <p:spTgt spid="3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19"/>
                                        </p:tgtEl>
                                        <p:attrNameLst>
                                          <p:attrName>style.visibility</p:attrName>
                                        </p:attrNameLst>
                                      </p:cBhvr>
                                      <p:to>
                                        <p:strVal val="visible"/>
                                      </p:to>
                                    </p:set>
                                    <p:animEffect transition="in" filter="fade">
                                      <p:cBhvr>
                                        <p:cTn id="26" dur="2000"/>
                                        <p:tgtEl>
                                          <p:spTgt spid="319"/>
                                        </p:tgtEl>
                                      </p:cBhvr>
                                    </p:animEffect>
                                  </p:childTnLst>
                                </p:cTn>
                              </p:par>
                              <p:par>
                                <p:cTn id="27" presetID="10" presetClass="entr" presetSubtype="0" fill="hold" nodeType="withEffect">
                                  <p:stCondLst>
                                    <p:cond delay="0"/>
                                  </p:stCondLst>
                                  <p:childTnLst>
                                    <p:set>
                                      <p:cBhvr>
                                        <p:cTn id="28" dur="1" fill="hold">
                                          <p:stCondLst>
                                            <p:cond delay="0"/>
                                          </p:stCondLst>
                                        </p:cTn>
                                        <p:tgtEl>
                                          <p:spTgt spid="324"/>
                                        </p:tgtEl>
                                        <p:attrNameLst>
                                          <p:attrName>style.visibility</p:attrName>
                                        </p:attrNameLst>
                                      </p:cBhvr>
                                      <p:to>
                                        <p:strVal val="visible"/>
                                      </p:to>
                                    </p:set>
                                    <p:animEffect transition="in" filter="fade">
                                      <p:cBhvr>
                                        <p:cTn id="29" dur="2000"/>
                                        <p:tgtEl>
                                          <p:spTgt spid="324"/>
                                        </p:tgtEl>
                                      </p:cBhvr>
                                    </p:animEffect>
                                  </p:childTnLst>
                                </p:cTn>
                              </p:par>
                              <p:par>
                                <p:cTn id="30" presetID="10" presetClass="entr" presetSubtype="0" fill="hold" nodeType="withEffect">
                                  <p:stCondLst>
                                    <p:cond delay="0"/>
                                  </p:stCondLst>
                                  <p:childTnLst>
                                    <p:set>
                                      <p:cBhvr>
                                        <p:cTn id="31" dur="1" fill="hold">
                                          <p:stCondLst>
                                            <p:cond delay="0"/>
                                          </p:stCondLst>
                                        </p:cTn>
                                        <p:tgtEl>
                                          <p:spTgt spid="311"/>
                                        </p:tgtEl>
                                        <p:attrNameLst>
                                          <p:attrName>style.visibility</p:attrName>
                                        </p:attrNameLst>
                                      </p:cBhvr>
                                      <p:to>
                                        <p:strVal val="visible"/>
                                      </p:to>
                                    </p:set>
                                    <p:animEffect transition="in" filter="fade">
                                      <p:cBhvr>
                                        <p:cTn id="32" dur="2000"/>
                                        <p:tgtEl>
                                          <p:spTgt spid="3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2"/>
                                        </p:tgtEl>
                                        <p:attrNameLst>
                                          <p:attrName>style.visibility</p:attrName>
                                        </p:attrNameLst>
                                      </p:cBhvr>
                                      <p:to>
                                        <p:strVal val="visible"/>
                                      </p:to>
                                    </p:set>
                                    <p:animEffect transition="in" filter="fade">
                                      <p:cBhvr>
                                        <p:cTn id="37" dur="2000"/>
                                        <p:tgtEl>
                                          <p:spTgt spid="312"/>
                                        </p:tgtEl>
                                      </p:cBhvr>
                                    </p:animEffect>
                                  </p:childTnLst>
                                </p:cTn>
                              </p:par>
                              <p:par>
                                <p:cTn id="38" presetID="10" presetClass="entr" presetSubtype="0" fill="hold" nodeType="withEffect">
                                  <p:stCondLst>
                                    <p:cond delay="0"/>
                                  </p:stCondLst>
                                  <p:childTnLst>
                                    <p:set>
                                      <p:cBhvr>
                                        <p:cTn id="39" dur="1" fill="hold">
                                          <p:stCondLst>
                                            <p:cond delay="0"/>
                                          </p:stCondLst>
                                        </p:cTn>
                                        <p:tgtEl>
                                          <p:spTgt spid="325"/>
                                        </p:tgtEl>
                                        <p:attrNameLst>
                                          <p:attrName>style.visibility</p:attrName>
                                        </p:attrNameLst>
                                      </p:cBhvr>
                                      <p:to>
                                        <p:strVal val="visible"/>
                                      </p:to>
                                    </p:set>
                                    <p:animEffect transition="in" filter="fade">
                                      <p:cBhvr>
                                        <p:cTn id="40" dur="20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graphicFrame>
        <p:nvGraphicFramePr>
          <p:cNvPr id="330" name="Google Shape;330;p14"/>
          <p:cNvGraphicFramePr/>
          <p:nvPr/>
        </p:nvGraphicFramePr>
        <p:xfrm>
          <a:off x="431540" y="940214"/>
          <a:ext cx="8280925" cy="4023360"/>
        </p:xfrm>
        <a:graphic>
          <a:graphicData uri="http://schemas.openxmlformats.org/drawingml/2006/table">
            <a:tbl>
              <a:tblPr firstRow="1" firstCol="1" bandRow="1">
                <a:noFill/>
                <a:tableStyleId>{A2332CF5-E956-4291-AE96-A55898C79C46}</a:tableStyleId>
              </a:tblPr>
              <a:tblGrid>
                <a:gridCol w="4139400">
                  <a:extLst>
                    <a:ext uri="{9D8B030D-6E8A-4147-A177-3AD203B41FA5}">
                      <a16:colId xmlns:a16="http://schemas.microsoft.com/office/drawing/2014/main" val="20000"/>
                    </a:ext>
                  </a:extLst>
                </a:gridCol>
                <a:gridCol w="4141525">
                  <a:extLst>
                    <a:ext uri="{9D8B030D-6E8A-4147-A177-3AD203B41FA5}">
                      <a16:colId xmlns:a16="http://schemas.microsoft.com/office/drawing/2014/main" val="20001"/>
                    </a:ext>
                  </a:extLst>
                </a:gridCol>
              </a:tblGrid>
              <a:tr h="139950">
                <a:tc gridSpan="2">
                  <a:txBody>
                    <a:bodyPr/>
                    <a:lstStyle/>
                    <a:p>
                      <a:pPr marL="0" marR="0" lvl="0" indent="0" algn="ctr" rtl="0">
                        <a:lnSpc>
                          <a:spcPct val="100000"/>
                        </a:lnSpc>
                        <a:spcBef>
                          <a:spcPts val="0"/>
                        </a:spcBef>
                        <a:spcAft>
                          <a:spcPts val="0"/>
                        </a:spcAft>
                        <a:buNone/>
                      </a:pPr>
                      <a:r>
                        <a:rPr lang="en-US" sz="2400" b="1" u="none" strike="noStrike" cap="none">
                          <a:latin typeface="Calibri"/>
                          <a:ea typeface="Calibri"/>
                          <a:cs typeface="Calibri"/>
                          <a:sym typeface="Calibri"/>
                        </a:rPr>
                        <a:t>Phiếu bài tập</a:t>
                      </a:r>
                      <a:endParaRPr sz="2400" b="1" u="none" strike="noStrike" cap="none">
                        <a:latin typeface="Calibri"/>
                        <a:ea typeface="Calibri"/>
                        <a:cs typeface="Calibri"/>
                        <a:sym typeface="Calibri"/>
                      </a:endParaRPr>
                    </a:p>
                  </a:txBody>
                  <a:tcPr marL="34075" marR="34075" marT="0" marB="0">
                    <a:solidFill>
                      <a:schemeClr val="lt2"/>
                    </a:solidFill>
                  </a:tcPr>
                </a:tc>
                <a:tc hMerge="1">
                  <a:txBody>
                    <a:bodyPr/>
                    <a:lstStyle/>
                    <a:p>
                      <a:endParaRPr lang="en-US"/>
                    </a:p>
                  </a:txBody>
                  <a:tcPr/>
                </a:tc>
                <a:extLst>
                  <a:ext uri="{0D108BD9-81ED-4DB2-BD59-A6C34878D82A}">
                    <a16:rowId xmlns:a16="http://schemas.microsoft.com/office/drawing/2014/main" val="10000"/>
                  </a:ext>
                </a:extLst>
              </a:tr>
              <a:tr h="616850">
                <a:tc>
                  <a:txBody>
                    <a:bodyPr/>
                    <a:lstStyle/>
                    <a:p>
                      <a:pPr marL="0" marR="0" lvl="0" indent="0" algn="just" rtl="0">
                        <a:lnSpc>
                          <a:spcPct val="100000"/>
                        </a:lnSpc>
                        <a:spcBef>
                          <a:spcPts val="0"/>
                        </a:spcBef>
                        <a:spcAft>
                          <a:spcPts val="0"/>
                        </a:spcAft>
                        <a:buNone/>
                      </a:pPr>
                      <a:r>
                        <a:rPr lang="en-US" sz="2400" u="none" strike="noStrike" cap="none">
                          <a:latin typeface="Calibri"/>
                          <a:ea typeface="Calibri"/>
                          <a:cs typeface="Calibri"/>
                          <a:sym typeface="Calibri"/>
                        </a:rPr>
                        <a:t>- Những lĩnh vực mà Nguyễn Trãi có đóng góp?</a:t>
                      </a:r>
                      <a:endParaRPr sz="2400" u="none" strike="noStrike" cap="none">
                        <a:latin typeface="Calibri"/>
                        <a:ea typeface="Calibri"/>
                        <a:cs typeface="Calibri"/>
                        <a:sym typeface="Calibri"/>
                      </a:endParaRPr>
                    </a:p>
                  </a:txBody>
                  <a:tcPr marL="34075" marR="34075" marT="0" marB="0">
                    <a:solidFill>
                      <a:srgbClr val="EAF1DD"/>
                    </a:solidFill>
                  </a:tcPr>
                </a:tc>
                <a:tc>
                  <a:txBody>
                    <a:bodyPr/>
                    <a:lstStyle/>
                    <a:p>
                      <a:pPr marL="0" marR="0" lvl="0" indent="0" algn="just" rtl="0">
                        <a:lnSpc>
                          <a:spcPct val="100000"/>
                        </a:lnSpc>
                        <a:spcBef>
                          <a:spcPts val="0"/>
                        </a:spcBef>
                        <a:spcAft>
                          <a:spcPts val="0"/>
                        </a:spcAft>
                        <a:buNone/>
                      </a:pPr>
                      <a:r>
                        <a:rPr lang="en-US" sz="2400" u="none" strike="noStrike" cap="none">
                          <a:latin typeface="Calibri"/>
                          <a:ea typeface="Calibri"/>
                          <a:cs typeface="Calibri"/>
                          <a:sym typeface="Calibri"/>
                        </a:rPr>
                        <a:t> </a:t>
                      </a:r>
                      <a:endParaRPr sz="2400" u="none" strike="noStrike" cap="none">
                        <a:latin typeface="Calibri"/>
                        <a:ea typeface="Calibri"/>
                        <a:cs typeface="Calibri"/>
                        <a:sym typeface="Calibri"/>
                      </a:endParaRPr>
                    </a:p>
                  </a:txBody>
                  <a:tcPr marL="34075" marR="34075" marT="0" marB="0">
                    <a:solidFill>
                      <a:srgbClr val="EAF1DD"/>
                    </a:solidFill>
                  </a:tcPr>
                </a:tc>
                <a:extLst>
                  <a:ext uri="{0D108BD9-81ED-4DB2-BD59-A6C34878D82A}">
                    <a16:rowId xmlns:a16="http://schemas.microsoft.com/office/drawing/2014/main" val="10001"/>
                  </a:ext>
                </a:extLst>
              </a:tr>
              <a:tr h="934800">
                <a:tc>
                  <a:txBody>
                    <a:bodyPr/>
                    <a:lstStyle/>
                    <a:p>
                      <a:pPr marL="0" marR="0" lvl="0" indent="0" algn="just" rtl="0">
                        <a:lnSpc>
                          <a:spcPct val="100000"/>
                        </a:lnSpc>
                        <a:spcBef>
                          <a:spcPts val="0"/>
                        </a:spcBef>
                        <a:spcAft>
                          <a:spcPts val="0"/>
                        </a:spcAft>
                        <a:buNone/>
                      </a:pPr>
                      <a:r>
                        <a:rPr lang="en-US" sz="2400" u="none" strike="noStrike" cap="none">
                          <a:latin typeface="Calibri"/>
                          <a:ea typeface="Calibri"/>
                          <a:cs typeface="Calibri"/>
                          <a:sym typeface="Calibri"/>
                        </a:rPr>
                        <a:t>- Nguyễn Trãi có những đóng góp như thế nào về văn hoá?</a:t>
                      </a:r>
                      <a:endParaRPr sz="2400" u="none" strike="noStrike" cap="none">
                        <a:latin typeface="Calibri"/>
                        <a:ea typeface="Calibri"/>
                        <a:cs typeface="Calibri"/>
                        <a:sym typeface="Calibri"/>
                      </a:endParaRPr>
                    </a:p>
                    <a:p>
                      <a:pPr marL="0" marR="0" lvl="0" indent="0" algn="just" rtl="0">
                        <a:lnSpc>
                          <a:spcPct val="100000"/>
                        </a:lnSpc>
                        <a:spcBef>
                          <a:spcPts val="0"/>
                        </a:spcBef>
                        <a:spcAft>
                          <a:spcPts val="0"/>
                        </a:spcAft>
                        <a:buNone/>
                      </a:pPr>
                      <a:r>
                        <a:rPr lang="en-US" sz="2400" u="none" strike="noStrike" cap="none">
                          <a:latin typeface="Calibri"/>
                          <a:ea typeface="Calibri"/>
                          <a:cs typeface="Calibri"/>
                          <a:sym typeface="Calibri"/>
                        </a:rPr>
                        <a:t> </a:t>
                      </a:r>
                      <a:endParaRPr sz="2400" u="none" strike="noStrike" cap="none">
                        <a:latin typeface="Calibri"/>
                        <a:ea typeface="Calibri"/>
                        <a:cs typeface="Calibri"/>
                        <a:sym typeface="Calibri"/>
                      </a:endParaRPr>
                    </a:p>
                  </a:txBody>
                  <a:tcPr marL="34075" marR="34075" marT="0" marB="0">
                    <a:solidFill>
                      <a:srgbClr val="EAF1DD"/>
                    </a:solidFill>
                  </a:tcPr>
                </a:tc>
                <a:tc>
                  <a:txBody>
                    <a:bodyPr/>
                    <a:lstStyle/>
                    <a:p>
                      <a:pPr marL="0" marR="0" lvl="0" indent="0" algn="just" rtl="0">
                        <a:lnSpc>
                          <a:spcPct val="100000"/>
                        </a:lnSpc>
                        <a:spcBef>
                          <a:spcPts val="0"/>
                        </a:spcBef>
                        <a:spcAft>
                          <a:spcPts val="0"/>
                        </a:spcAft>
                        <a:buNone/>
                      </a:pPr>
                      <a:r>
                        <a:rPr lang="en-US" sz="2400" u="none" strike="noStrike" cap="none">
                          <a:latin typeface="Calibri"/>
                          <a:ea typeface="Calibri"/>
                          <a:cs typeface="Calibri"/>
                          <a:sym typeface="Calibri"/>
                        </a:rPr>
                        <a:t> </a:t>
                      </a:r>
                      <a:endParaRPr sz="2400" u="none" strike="noStrike" cap="none">
                        <a:latin typeface="Calibri"/>
                        <a:ea typeface="Calibri"/>
                        <a:cs typeface="Calibri"/>
                        <a:sym typeface="Calibri"/>
                      </a:endParaRPr>
                    </a:p>
                  </a:txBody>
                  <a:tcPr marL="34075" marR="34075" marT="0" marB="0">
                    <a:solidFill>
                      <a:srgbClr val="EAF1DD"/>
                    </a:solidFill>
                  </a:tcPr>
                </a:tc>
                <a:extLst>
                  <a:ext uri="{0D108BD9-81ED-4DB2-BD59-A6C34878D82A}">
                    <a16:rowId xmlns:a16="http://schemas.microsoft.com/office/drawing/2014/main" val="10002"/>
                  </a:ext>
                </a:extLst>
              </a:tr>
              <a:tr h="1411125">
                <a:tc>
                  <a:txBody>
                    <a:bodyPr/>
                    <a:lstStyle/>
                    <a:p>
                      <a:pPr marL="0" marR="0" lvl="0" indent="0" algn="just" rtl="0">
                        <a:lnSpc>
                          <a:spcPct val="100000"/>
                        </a:lnSpc>
                        <a:spcBef>
                          <a:spcPts val="0"/>
                        </a:spcBef>
                        <a:spcAft>
                          <a:spcPts val="0"/>
                        </a:spcAft>
                        <a:buNone/>
                      </a:pPr>
                      <a:r>
                        <a:rPr lang="en-US" sz="2400" u="none" strike="noStrike" cap="none">
                          <a:latin typeface="Calibri"/>
                          <a:ea typeface="Calibri"/>
                          <a:cs typeface="Calibri"/>
                          <a:sym typeface="Calibri"/>
                        </a:rPr>
                        <a:t>- Nguyễn Trãi có những đóng góp như thế nào về văn học</a:t>
                      </a:r>
                      <a:endParaRPr sz="2400" u="none" strike="noStrike" cap="none">
                        <a:latin typeface="Calibri"/>
                        <a:ea typeface="Calibri"/>
                        <a:cs typeface="Calibri"/>
                        <a:sym typeface="Calibri"/>
                      </a:endParaRPr>
                    </a:p>
                    <a:p>
                      <a:pPr marL="0" marR="0" lvl="0" indent="0" algn="just" rtl="0">
                        <a:lnSpc>
                          <a:spcPct val="100000"/>
                        </a:lnSpc>
                        <a:spcBef>
                          <a:spcPts val="0"/>
                        </a:spcBef>
                        <a:spcAft>
                          <a:spcPts val="0"/>
                        </a:spcAft>
                        <a:buNone/>
                      </a:pPr>
                      <a:r>
                        <a:rPr lang="en-US" sz="2400" i="1" u="none" strike="noStrike" cap="none">
                          <a:latin typeface="Calibri"/>
                          <a:ea typeface="Calibri"/>
                          <a:cs typeface="Calibri"/>
                          <a:sym typeface="Calibri"/>
                        </a:rPr>
                        <a:t>(Số lượng tác phẩm, thể loại sáng tác, nội dung thơ văn Nguyễn Trãi…)</a:t>
                      </a:r>
                      <a:endParaRPr sz="2400" i="1" u="none" strike="noStrike" cap="none">
                        <a:latin typeface="Calibri"/>
                        <a:ea typeface="Calibri"/>
                        <a:cs typeface="Calibri"/>
                        <a:sym typeface="Calibri"/>
                      </a:endParaRPr>
                    </a:p>
                  </a:txBody>
                  <a:tcPr marL="34075" marR="34075" marT="0" marB="0">
                    <a:solidFill>
                      <a:srgbClr val="EAF1DD"/>
                    </a:solidFill>
                  </a:tcPr>
                </a:tc>
                <a:tc>
                  <a:txBody>
                    <a:bodyPr/>
                    <a:lstStyle/>
                    <a:p>
                      <a:pPr marL="0" marR="0" lvl="0" indent="0" algn="just" rtl="0">
                        <a:lnSpc>
                          <a:spcPct val="100000"/>
                        </a:lnSpc>
                        <a:spcBef>
                          <a:spcPts val="0"/>
                        </a:spcBef>
                        <a:spcAft>
                          <a:spcPts val="0"/>
                        </a:spcAft>
                        <a:buNone/>
                      </a:pPr>
                      <a:r>
                        <a:rPr lang="en-US" sz="2400" u="none" strike="noStrike" cap="none">
                          <a:latin typeface="Calibri"/>
                          <a:ea typeface="Calibri"/>
                          <a:cs typeface="Calibri"/>
                          <a:sym typeface="Calibri"/>
                        </a:rPr>
                        <a:t> </a:t>
                      </a:r>
                      <a:endParaRPr sz="2400" u="none" strike="noStrike" cap="none">
                        <a:latin typeface="Calibri"/>
                        <a:ea typeface="Calibri"/>
                        <a:cs typeface="Calibri"/>
                        <a:sym typeface="Calibri"/>
                      </a:endParaRPr>
                    </a:p>
                  </a:txBody>
                  <a:tcPr marL="34075" marR="34075" marT="0" marB="0">
                    <a:solidFill>
                      <a:srgbClr val="EAF1DD"/>
                    </a:solidFill>
                  </a:tcPr>
                </a:tc>
                <a:extLst>
                  <a:ext uri="{0D108BD9-81ED-4DB2-BD59-A6C34878D82A}">
                    <a16:rowId xmlns:a16="http://schemas.microsoft.com/office/drawing/2014/main" val="10003"/>
                  </a:ext>
                </a:extLst>
              </a:tr>
            </a:tbl>
          </a:graphicData>
        </a:graphic>
      </p:graphicFrame>
      <p:sp>
        <p:nvSpPr>
          <p:cNvPr id="331" name="Google Shape;331;p14"/>
          <p:cNvSpPr txBox="1"/>
          <p:nvPr/>
        </p:nvSpPr>
        <p:spPr>
          <a:xfrm>
            <a:off x="251520" y="123478"/>
            <a:ext cx="6255158"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dirty="0">
                <a:solidFill>
                  <a:srgbClr val="C00000"/>
                </a:solidFill>
                <a:latin typeface="Calibri"/>
                <a:ea typeface="Calibri"/>
                <a:cs typeface="Calibri"/>
                <a:sym typeface="Calibri"/>
              </a:rPr>
              <a:t>II. NHÀ VĂN HOÁ, NHÀ VĂN KIỆT XUẤT</a:t>
            </a:r>
            <a:endParaRPr sz="2600" b="1" dirty="0">
              <a:solidFill>
                <a:srgbClr val="C00000"/>
              </a:solidFill>
              <a:latin typeface="Calibri"/>
              <a:ea typeface="Calibri"/>
              <a:cs typeface="Calibri"/>
              <a:sym typeface="Calibri"/>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80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500"/>
                                        <p:tgtEl>
                                          <p:spTgt spid="3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0"/>
                                        </p:tgtEl>
                                        <p:attrNameLst>
                                          <p:attrName>style.visibility</p:attrName>
                                        </p:attrNameLst>
                                      </p:cBhvr>
                                      <p:to>
                                        <p:strVal val="visible"/>
                                      </p:to>
                                    </p:set>
                                    <p:anim calcmode="lin" valueType="num">
                                      <p:cBhvr additive="base">
                                        <p:cTn id="12" dur="500"/>
                                        <p:tgtEl>
                                          <p:spTgt spid="3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335"/>
        <p:cNvGrpSpPr/>
        <p:nvPr/>
      </p:nvGrpSpPr>
      <p:grpSpPr>
        <a:xfrm>
          <a:off x="0" y="0"/>
          <a:ext cx="0" cy="0"/>
          <a:chOff x="0" y="0"/>
          <a:chExt cx="0" cy="0"/>
        </a:xfrm>
      </p:grpSpPr>
      <p:pic>
        <p:nvPicPr>
          <p:cNvPr id="337" name="Google Shape;337;p15" descr="L:\png\2015sdfsfs01_0008_13.png"/>
          <p:cNvPicPr preferRelativeResize="0"/>
          <p:nvPr/>
        </p:nvPicPr>
        <p:blipFill rotWithShape="1">
          <a:blip r:embed="rId3">
            <a:alphaModFix/>
          </a:blip>
          <a:srcRect/>
          <a:stretch/>
        </p:blipFill>
        <p:spPr>
          <a:xfrm rot="1967850">
            <a:off x="539692" y="1044786"/>
            <a:ext cx="3569319" cy="2643144"/>
          </a:xfrm>
          <a:prstGeom prst="rect">
            <a:avLst/>
          </a:prstGeom>
          <a:noFill/>
          <a:ln>
            <a:noFill/>
          </a:ln>
        </p:spPr>
      </p:pic>
      <p:pic>
        <p:nvPicPr>
          <p:cNvPr id="338" name="Google Shape;338;p15" descr="D:\png\画面与情绪2.png"/>
          <p:cNvPicPr preferRelativeResize="0"/>
          <p:nvPr/>
        </p:nvPicPr>
        <p:blipFill rotWithShape="1">
          <a:blip r:embed="rId4">
            <a:alphaModFix/>
          </a:blip>
          <a:srcRect/>
          <a:stretch/>
        </p:blipFill>
        <p:spPr>
          <a:xfrm>
            <a:off x="4203032" y="1825068"/>
            <a:ext cx="497120" cy="421200"/>
          </a:xfrm>
          <a:prstGeom prst="rect">
            <a:avLst/>
          </a:prstGeom>
          <a:noFill/>
          <a:ln>
            <a:noFill/>
          </a:ln>
        </p:spPr>
      </p:pic>
      <p:pic>
        <p:nvPicPr>
          <p:cNvPr id="339" name="Google Shape;339;p15" descr="D:\png\画面与情绪2.png"/>
          <p:cNvPicPr preferRelativeResize="0"/>
          <p:nvPr/>
        </p:nvPicPr>
        <p:blipFill rotWithShape="1">
          <a:blip r:embed="rId4">
            <a:alphaModFix/>
          </a:blip>
          <a:srcRect/>
          <a:stretch/>
        </p:blipFill>
        <p:spPr>
          <a:xfrm>
            <a:off x="4748028" y="2617158"/>
            <a:ext cx="494184" cy="418712"/>
          </a:xfrm>
          <a:prstGeom prst="rect">
            <a:avLst/>
          </a:prstGeom>
          <a:noFill/>
          <a:ln>
            <a:noFill/>
          </a:ln>
        </p:spPr>
      </p:pic>
      <p:pic>
        <p:nvPicPr>
          <p:cNvPr id="340" name="Google Shape;340;p15" descr="D:\png\画面与情绪2.png"/>
          <p:cNvPicPr preferRelativeResize="0"/>
          <p:nvPr/>
        </p:nvPicPr>
        <p:blipFill rotWithShape="1">
          <a:blip r:embed="rId4">
            <a:alphaModFix/>
          </a:blip>
          <a:srcRect/>
          <a:stretch/>
        </p:blipFill>
        <p:spPr>
          <a:xfrm>
            <a:off x="4212552" y="3422812"/>
            <a:ext cx="494184" cy="418712"/>
          </a:xfrm>
          <a:prstGeom prst="rect">
            <a:avLst/>
          </a:prstGeom>
          <a:noFill/>
          <a:ln>
            <a:noFill/>
          </a:ln>
        </p:spPr>
      </p:pic>
      <p:sp>
        <p:nvSpPr>
          <p:cNvPr id="341" name="Google Shape;341;p15"/>
          <p:cNvSpPr txBox="1"/>
          <p:nvPr/>
        </p:nvSpPr>
        <p:spPr>
          <a:xfrm>
            <a:off x="4931930" y="1825068"/>
            <a:ext cx="23857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Anh hùng dân tộc</a:t>
            </a:r>
            <a:endParaRPr sz="2400">
              <a:solidFill>
                <a:schemeClr val="dk1"/>
              </a:solidFill>
              <a:latin typeface="Calibri"/>
              <a:ea typeface="Calibri"/>
              <a:cs typeface="Calibri"/>
              <a:sym typeface="Calibri"/>
            </a:endParaRPr>
          </a:p>
        </p:txBody>
      </p:sp>
      <p:sp>
        <p:nvSpPr>
          <p:cNvPr id="342" name="Google Shape;342;p15"/>
          <p:cNvSpPr txBox="1"/>
          <p:nvPr/>
        </p:nvSpPr>
        <p:spPr>
          <a:xfrm>
            <a:off x="5539377" y="2614141"/>
            <a:ext cx="174631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Nhà văn hoá</a:t>
            </a:r>
            <a:endParaRPr sz="2400">
              <a:solidFill>
                <a:schemeClr val="dk1"/>
              </a:solidFill>
              <a:latin typeface="Calibri"/>
              <a:ea typeface="Calibri"/>
              <a:cs typeface="Calibri"/>
              <a:sym typeface="Calibri"/>
            </a:endParaRPr>
          </a:p>
        </p:txBody>
      </p:sp>
      <p:sp>
        <p:nvSpPr>
          <p:cNvPr id="343" name="Google Shape;343;p15"/>
          <p:cNvSpPr txBox="1"/>
          <p:nvPr/>
        </p:nvSpPr>
        <p:spPr>
          <a:xfrm>
            <a:off x="5181504" y="3455380"/>
            <a:ext cx="233461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Nhà văn, nhà thơ</a:t>
            </a:r>
            <a:endParaRPr sz="2400">
              <a:solidFill>
                <a:schemeClr val="dk1"/>
              </a:solidFill>
              <a:latin typeface="Calibri"/>
              <a:ea typeface="Calibri"/>
              <a:cs typeface="Calibri"/>
              <a:sym typeface="Calibri"/>
            </a:endParaRPr>
          </a:p>
        </p:txBody>
      </p:sp>
      <p:sp>
        <p:nvSpPr>
          <p:cNvPr id="344" name="Google Shape;344;p15"/>
          <p:cNvSpPr txBox="1"/>
          <p:nvPr/>
        </p:nvSpPr>
        <p:spPr>
          <a:xfrm>
            <a:off x="1797380" y="1832552"/>
            <a:ext cx="166263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rgbClr val="FFFFFF"/>
                </a:solidFill>
                <a:latin typeface="Calibri"/>
                <a:ea typeface="Calibri"/>
                <a:cs typeface="Calibri"/>
                <a:sym typeface="Calibri"/>
              </a:rPr>
              <a:t>NGUYỄN TRÃI</a:t>
            </a:r>
            <a:endParaRPr sz="2000" b="1" dirty="0">
              <a:solidFill>
                <a:srgbClr val="FFFFFF"/>
              </a:solidFill>
              <a:latin typeface="Calibri"/>
              <a:ea typeface="Calibri"/>
              <a:cs typeface="Calibri"/>
              <a:sym typeface="Calibri"/>
            </a:endParaRPr>
          </a:p>
        </p:txBody>
      </p:sp>
      <p:grpSp>
        <p:nvGrpSpPr>
          <p:cNvPr id="345" name="Google Shape;345;p15"/>
          <p:cNvGrpSpPr/>
          <p:nvPr/>
        </p:nvGrpSpPr>
        <p:grpSpPr>
          <a:xfrm>
            <a:off x="595475" y="2035904"/>
            <a:ext cx="2675669" cy="2674964"/>
            <a:chOff x="4382670" y="1390883"/>
            <a:chExt cx="4239459" cy="4238343"/>
          </a:xfrm>
        </p:grpSpPr>
        <p:pic>
          <p:nvPicPr>
            <p:cNvPr id="346" name="Google Shape;346;p15" descr="C:\Users\liujicai01\Desktop\png\素材CNN-sccnn_0001_book.png"/>
            <p:cNvPicPr preferRelativeResize="0"/>
            <p:nvPr/>
          </p:nvPicPr>
          <p:blipFill rotWithShape="1">
            <a:blip r:embed="rId5">
              <a:alphaModFix/>
            </a:blip>
            <a:srcRect/>
            <a:stretch/>
          </p:blipFill>
          <p:spPr>
            <a:xfrm rot="-2683185">
              <a:off x="4963344" y="2051718"/>
              <a:ext cx="3078111" cy="2916672"/>
            </a:xfrm>
            <a:prstGeom prst="rect">
              <a:avLst/>
            </a:prstGeom>
            <a:noFill/>
            <a:ln>
              <a:noFill/>
            </a:ln>
          </p:spPr>
        </p:pic>
        <p:sp>
          <p:nvSpPr>
            <p:cNvPr id="347" name="Google Shape;347;p15"/>
            <p:cNvSpPr txBox="1"/>
            <p:nvPr/>
          </p:nvSpPr>
          <p:spPr>
            <a:xfrm rot="1663830">
              <a:off x="6614584" y="2648925"/>
              <a:ext cx="1365436" cy="5851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000000"/>
                  </a:solidFill>
                  <a:latin typeface="Calibri"/>
                  <a:ea typeface="Calibri"/>
                  <a:cs typeface="Calibri"/>
                  <a:sym typeface="Calibri"/>
                </a:rPr>
                <a:t>水墨中国风</a:t>
              </a:r>
              <a:endParaRPr/>
            </a:p>
          </p:txBody>
        </p:sp>
      </p:grpSp>
      <p:pic>
        <p:nvPicPr>
          <p:cNvPr id="348" name="Google Shape;348;p15" descr="C:\Users\liujicai01\Desktop\png\11 (72).png"/>
          <p:cNvPicPr preferRelativeResize="0"/>
          <p:nvPr/>
        </p:nvPicPr>
        <p:blipFill rotWithShape="1">
          <a:blip r:embed="rId6">
            <a:alphaModFix/>
          </a:blip>
          <a:srcRect/>
          <a:stretch/>
        </p:blipFill>
        <p:spPr>
          <a:xfrm rot="552749">
            <a:off x="1546120" y="3012784"/>
            <a:ext cx="1764186" cy="949946"/>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2000"/>
                                        <p:tgtEl>
                                          <p:spTgt spid="34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37"/>
                                        </p:tgtEl>
                                        <p:attrNameLst>
                                          <p:attrName>style.visibility</p:attrName>
                                        </p:attrNameLst>
                                      </p:cBhvr>
                                      <p:to>
                                        <p:strVal val="visible"/>
                                      </p:to>
                                    </p:set>
                                    <p:animEffect transition="in" filter="fade">
                                      <p:cBhvr>
                                        <p:cTn id="11" dur="2000"/>
                                        <p:tgtEl>
                                          <p:spTgt spid="337"/>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44"/>
                                        </p:tgtEl>
                                        <p:attrNameLst>
                                          <p:attrName>style.visibility</p:attrName>
                                        </p:attrNameLst>
                                      </p:cBhvr>
                                      <p:to>
                                        <p:strVal val="visible"/>
                                      </p:to>
                                    </p:set>
                                    <p:animEffect transition="in" filter="fade">
                                      <p:cBhvr>
                                        <p:cTn id="15" dur="500"/>
                                        <p:tgtEl>
                                          <p:spTgt spid="344"/>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338"/>
                                        </p:tgtEl>
                                        <p:attrNameLst>
                                          <p:attrName>style.visibility</p:attrName>
                                        </p:attrNameLst>
                                      </p:cBhvr>
                                      <p:to>
                                        <p:strVal val="visible"/>
                                      </p:to>
                                    </p:set>
                                    <p:animEffect transition="in" filter="fade">
                                      <p:cBhvr>
                                        <p:cTn id="19" dur="1000"/>
                                        <p:tgtEl>
                                          <p:spTgt spid="338"/>
                                        </p:tgtEl>
                                      </p:cBhvr>
                                    </p:animEffect>
                                  </p:childTnLst>
                                </p:cTn>
                              </p:par>
                            </p:childTnLst>
                          </p:cTn>
                        </p:par>
                        <p:par>
                          <p:cTn id="20" fill="hold">
                            <p:stCondLst>
                              <p:cond delay="5500"/>
                            </p:stCondLst>
                            <p:childTnLst>
                              <p:par>
                                <p:cTn id="21" presetID="10" presetClass="entr" presetSubtype="0" fill="hold" nodeType="afterEffect">
                                  <p:stCondLst>
                                    <p:cond delay="0"/>
                                  </p:stCondLst>
                                  <p:childTnLst>
                                    <p:set>
                                      <p:cBhvr>
                                        <p:cTn id="22" dur="1" fill="hold">
                                          <p:stCondLst>
                                            <p:cond delay="0"/>
                                          </p:stCondLst>
                                        </p:cTn>
                                        <p:tgtEl>
                                          <p:spTgt spid="341"/>
                                        </p:tgtEl>
                                        <p:attrNameLst>
                                          <p:attrName>style.visibility</p:attrName>
                                        </p:attrNameLst>
                                      </p:cBhvr>
                                      <p:to>
                                        <p:strVal val="visible"/>
                                      </p:to>
                                    </p:set>
                                    <p:animEffect transition="in" filter="fade">
                                      <p:cBhvr>
                                        <p:cTn id="23" dur="500"/>
                                        <p:tgtEl>
                                          <p:spTgt spid="341"/>
                                        </p:tgtEl>
                                      </p:cBhvr>
                                    </p:animEffect>
                                  </p:childTnLst>
                                </p:cTn>
                              </p:par>
                            </p:childTnLst>
                          </p:cTn>
                        </p:par>
                        <p:par>
                          <p:cTn id="24" fill="hold">
                            <p:stCondLst>
                              <p:cond delay="6000"/>
                            </p:stCondLst>
                            <p:childTnLst>
                              <p:par>
                                <p:cTn id="25" presetID="10" presetClass="entr" presetSubtype="0" fill="hold" nodeType="afterEffect">
                                  <p:stCondLst>
                                    <p:cond delay="0"/>
                                  </p:stCondLst>
                                  <p:childTnLst>
                                    <p:set>
                                      <p:cBhvr>
                                        <p:cTn id="26" dur="1" fill="hold">
                                          <p:stCondLst>
                                            <p:cond delay="0"/>
                                          </p:stCondLst>
                                        </p:cTn>
                                        <p:tgtEl>
                                          <p:spTgt spid="339"/>
                                        </p:tgtEl>
                                        <p:attrNameLst>
                                          <p:attrName>style.visibility</p:attrName>
                                        </p:attrNameLst>
                                      </p:cBhvr>
                                      <p:to>
                                        <p:strVal val="visible"/>
                                      </p:to>
                                    </p:set>
                                    <p:animEffect transition="in" filter="fade">
                                      <p:cBhvr>
                                        <p:cTn id="27" dur="1000"/>
                                        <p:tgtEl>
                                          <p:spTgt spid="339"/>
                                        </p:tgtEl>
                                      </p:cBhvr>
                                    </p:animEffect>
                                  </p:childTnLst>
                                </p:cTn>
                              </p:par>
                            </p:childTnLst>
                          </p:cTn>
                        </p:par>
                        <p:par>
                          <p:cTn id="28" fill="hold">
                            <p:stCondLst>
                              <p:cond delay="7000"/>
                            </p:stCondLst>
                            <p:childTnLst>
                              <p:par>
                                <p:cTn id="29" presetID="10" presetClass="entr" presetSubtype="0" fill="hold" nodeType="afterEffect">
                                  <p:stCondLst>
                                    <p:cond delay="0"/>
                                  </p:stCondLst>
                                  <p:childTnLst>
                                    <p:set>
                                      <p:cBhvr>
                                        <p:cTn id="30" dur="1" fill="hold">
                                          <p:stCondLst>
                                            <p:cond delay="0"/>
                                          </p:stCondLst>
                                        </p:cTn>
                                        <p:tgtEl>
                                          <p:spTgt spid="342"/>
                                        </p:tgtEl>
                                        <p:attrNameLst>
                                          <p:attrName>style.visibility</p:attrName>
                                        </p:attrNameLst>
                                      </p:cBhvr>
                                      <p:to>
                                        <p:strVal val="visible"/>
                                      </p:to>
                                    </p:set>
                                    <p:animEffect transition="in" filter="fade">
                                      <p:cBhvr>
                                        <p:cTn id="31" dur="500"/>
                                        <p:tgtEl>
                                          <p:spTgt spid="342"/>
                                        </p:tgtEl>
                                      </p:cBhvr>
                                    </p:animEffect>
                                  </p:childTnLst>
                                </p:cTn>
                              </p:par>
                            </p:childTnLst>
                          </p:cTn>
                        </p:par>
                        <p:par>
                          <p:cTn id="32" fill="hold">
                            <p:stCondLst>
                              <p:cond delay="7500"/>
                            </p:stCondLst>
                            <p:childTnLst>
                              <p:par>
                                <p:cTn id="33" presetID="10" presetClass="entr" presetSubtype="0" fill="hold" nodeType="afterEffect">
                                  <p:stCondLst>
                                    <p:cond delay="0"/>
                                  </p:stCondLst>
                                  <p:childTnLst>
                                    <p:set>
                                      <p:cBhvr>
                                        <p:cTn id="34" dur="1" fill="hold">
                                          <p:stCondLst>
                                            <p:cond delay="0"/>
                                          </p:stCondLst>
                                        </p:cTn>
                                        <p:tgtEl>
                                          <p:spTgt spid="340"/>
                                        </p:tgtEl>
                                        <p:attrNameLst>
                                          <p:attrName>style.visibility</p:attrName>
                                        </p:attrNameLst>
                                      </p:cBhvr>
                                      <p:to>
                                        <p:strVal val="visible"/>
                                      </p:to>
                                    </p:set>
                                    <p:animEffect transition="in" filter="fade">
                                      <p:cBhvr>
                                        <p:cTn id="35" dur="1000"/>
                                        <p:tgtEl>
                                          <p:spTgt spid="340"/>
                                        </p:tgtEl>
                                      </p:cBhvr>
                                    </p:animEffect>
                                  </p:childTnLst>
                                </p:cTn>
                              </p:par>
                            </p:childTnLst>
                          </p:cTn>
                        </p:par>
                        <p:par>
                          <p:cTn id="36" fill="hold">
                            <p:stCondLst>
                              <p:cond delay="8500"/>
                            </p:stCondLst>
                            <p:childTnLst>
                              <p:par>
                                <p:cTn id="37" presetID="10" presetClass="entr" presetSubtype="0" fill="hold" nodeType="afterEffect">
                                  <p:stCondLst>
                                    <p:cond delay="0"/>
                                  </p:stCondLst>
                                  <p:childTnLst>
                                    <p:set>
                                      <p:cBhvr>
                                        <p:cTn id="38" dur="1" fill="hold">
                                          <p:stCondLst>
                                            <p:cond delay="0"/>
                                          </p:stCondLst>
                                        </p:cTn>
                                        <p:tgtEl>
                                          <p:spTgt spid="343"/>
                                        </p:tgtEl>
                                        <p:attrNameLst>
                                          <p:attrName>style.visibility</p:attrName>
                                        </p:attrNameLst>
                                      </p:cBhvr>
                                      <p:to>
                                        <p:strVal val="visible"/>
                                      </p:to>
                                    </p:set>
                                    <p:animEffect transition="in" filter="fade">
                                      <p:cBhvr>
                                        <p:cTn id="39" dur="500"/>
                                        <p:tgtEl>
                                          <p:spTgt spid="343"/>
                                        </p:tgtEl>
                                      </p:cBhvr>
                                    </p:animEffect>
                                  </p:childTnLst>
                                </p:cTn>
                              </p:par>
                              <p:par>
                                <p:cTn id="40" presetID="10" presetClass="entr" presetSubtype="0" fill="hold" nodeType="withEffect">
                                  <p:stCondLst>
                                    <p:cond delay="0"/>
                                  </p:stCondLst>
                                  <p:childTnLst>
                                    <p:set>
                                      <p:cBhvr>
                                        <p:cTn id="41" dur="1" fill="hold">
                                          <p:stCondLst>
                                            <p:cond delay="0"/>
                                          </p:stCondLst>
                                        </p:cTn>
                                        <p:tgtEl>
                                          <p:spTgt spid="345"/>
                                        </p:tgtEl>
                                        <p:attrNameLst>
                                          <p:attrName>style.visibility</p:attrName>
                                        </p:attrNameLst>
                                      </p:cBhvr>
                                      <p:to>
                                        <p:strVal val="visible"/>
                                      </p:to>
                                    </p:set>
                                    <p:animEffect transition="in" filter="fade">
                                      <p:cBhvr>
                                        <p:cTn id="42" dur="20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6"/>
          <p:cNvSpPr txBox="1"/>
          <p:nvPr/>
        </p:nvSpPr>
        <p:spPr>
          <a:xfrm>
            <a:off x="268493" y="699542"/>
            <a:ext cx="3032972"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dirty="0">
                <a:solidFill>
                  <a:srgbClr val="C00000"/>
                </a:solidFill>
                <a:latin typeface="Calibri"/>
                <a:ea typeface="Calibri"/>
                <a:cs typeface="Calibri"/>
                <a:sym typeface="Calibri"/>
              </a:rPr>
              <a:t>1. Văn </a:t>
            </a:r>
            <a:r>
              <a:rPr lang="en-US" sz="2600" b="1" dirty="0" err="1">
                <a:solidFill>
                  <a:srgbClr val="C00000"/>
                </a:solidFill>
                <a:latin typeface="Calibri"/>
                <a:ea typeface="Calibri"/>
                <a:cs typeface="Calibri"/>
                <a:sym typeface="Calibri"/>
              </a:rPr>
              <a:t>hoá</a:t>
            </a:r>
            <a:endParaRPr sz="2600" b="1" dirty="0">
              <a:solidFill>
                <a:srgbClr val="C00000"/>
              </a:solidFill>
              <a:latin typeface="Calibri"/>
              <a:ea typeface="Calibri"/>
              <a:cs typeface="Calibri"/>
              <a:sym typeface="Calibri"/>
            </a:endParaRPr>
          </a:p>
        </p:txBody>
      </p:sp>
      <p:sp>
        <p:nvSpPr>
          <p:cNvPr id="354" name="Google Shape;354;p16"/>
          <p:cNvSpPr txBox="1"/>
          <p:nvPr/>
        </p:nvSpPr>
        <p:spPr>
          <a:xfrm>
            <a:off x="251520" y="123478"/>
            <a:ext cx="6158905"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dirty="0">
                <a:solidFill>
                  <a:srgbClr val="C00000"/>
                </a:solidFill>
                <a:latin typeface="Calibri"/>
                <a:ea typeface="Calibri"/>
                <a:cs typeface="Calibri"/>
                <a:sym typeface="Calibri"/>
              </a:rPr>
              <a:t>II. NHÀ VĂN HOÁ, NHÀ VĂN KIỆT XUẤT</a:t>
            </a:r>
            <a:endParaRPr sz="2600" b="1" dirty="0">
              <a:solidFill>
                <a:srgbClr val="C00000"/>
              </a:solidFill>
              <a:latin typeface="Calibri"/>
              <a:ea typeface="Calibri"/>
              <a:cs typeface="Calibri"/>
              <a:sym typeface="Calibri"/>
            </a:endParaRPr>
          </a:p>
        </p:txBody>
      </p:sp>
      <p:sp>
        <p:nvSpPr>
          <p:cNvPr id="355" name="Google Shape;355;p16"/>
          <p:cNvSpPr/>
          <p:nvPr/>
        </p:nvSpPr>
        <p:spPr>
          <a:xfrm>
            <a:off x="450709" y="1275606"/>
            <a:ext cx="8352928" cy="864096"/>
          </a:xfrm>
          <a:prstGeom prst="roundRect">
            <a:avLst>
              <a:gd name="adj" fmla="val 16667"/>
            </a:avLst>
          </a:prstGeom>
          <a:solidFill>
            <a:srgbClr val="F2F2F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just" rtl="0">
              <a:spcBef>
                <a:spcPts val="0"/>
              </a:spcBef>
              <a:spcAft>
                <a:spcPts val="0"/>
              </a:spcAft>
              <a:buClr>
                <a:srgbClr val="000000"/>
              </a:buClr>
              <a:buSzPts val="2000"/>
              <a:buFont typeface="Courier New"/>
              <a:buChar char="o"/>
            </a:pPr>
            <a:r>
              <a:rPr lang="en-US" sz="2000">
                <a:solidFill>
                  <a:srgbClr val="000000"/>
                </a:solidFill>
                <a:latin typeface="Calibri"/>
                <a:ea typeface="Calibri"/>
                <a:cs typeface="Calibri"/>
                <a:sym typeface="Calibri"/>
              </a:rPr>
              <a:t>Nguyễn Trãi đã có công rất lớn với việc giúp Lê Lợi xây dựng đường lối chính trị và quân sự đúng đắn</a:t>
            </a:r>
            <a:endParaRPr sz="2000">
              <a:solidFill>
                <a:schemeClr val="lt1"/>
              </a:solidFill>
              <a:latin typeface="Calibri"/>
              <a:ea typeface="Calibri"/>
              <a:cs typeface="Calibri"/>
              <a:sym typeface="Calibri"/>
            </a:endParaRPr>
          </a:p>
        </p:txBody>
      </p:sp>
      <p:sp>
        <p:nvSpPr>
          <p:cNvPr id="356" name="Google Shape;356;p16"/>
          <p:cNvSpPr/>
          <p:nvPr/>
        </p:nvSpPr>
        <p:spPr>
          <a:xfrm>
            <a:off x="467544" y="2283719"/>
            <a:ext cx="8352928" cy="720080"/>
          </a:xfrm>
          <a:prstGeom prst="roundRect">
            <a:avLst>
              <a:gd name="adj" fmla="val 16667"/>
            </a:avLst>
          </a:prstGeom>
          <a:solidFill>
            <a:srgbClr val="F2F2F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just" rtl="0">
              <a:spcBef>
                <a:spcPts val="0"/>
              </a:spcBef>
              <a:spcAft>
                <a:spcPts val="0"/>
              </a:spcAft>
              <a:buClr>
                <a:srgbClr val="000000"/>
              </a:buClr>
              <a:buSzPts val="2000"/>
              <a:buFont typeface="Courier New"/>
              <a:buChar char="o"/>
            </a:pPr>
            <a:r>
              <a:rPr lang="en-US" sz="2000">
                <a:solidFill>
                  <a:srgbClr val="000000"/>
                </a:solidFill>
                <a:latin typeface="Calibri"/>
                <a:ea typeface="Calibri"/>
                <a:cs typeface="Calibri"/>
                <a:sym typeface="Calibri"/>
              </a:rPr>
              <a:t>Năm 1426, ông đã giúp Lê Lợi mở kì thi lựa chọn nhân tài</a:t>
            </a:r>
            <a:endParaRPr sz="2000">
              <a:solidFill>
                <a:schemeClr val="lt1"/>
              </a:solidFill>
              <a:latin typeface="Calibri"/>
              <a:ea typeface="Calibri"/>
              <a:cs typeface="Calibri"/>
              <a:sym typeface="Calibri"/>
            </a:endParaRPr>
          </a:p>
        </p:txBody>
      </p:sp>
      <p:sp>
        <p:nvSpPr>
          <p:cNvPr id="357" name="Google Shape;357;p16"/>
          <p:cNvSpPr/>
          <p:nvPr/>
        </p:nvSpPr>
        <p:spPr>
          <a:xfrm>
            <a:off x="450709" y="3175350"/>
            <a:ext cx="8352928" cy="864096"/>
          </a:xfrm>
          <a:prstGeom prst="roundRect">
            <a:avLst>
              <a:gd name="adj" fmla="val 16667"/>
            </a:avLst>
          </a:prstGeom>
          <a:solidFill>
            <a:srgbClr val="F2F2F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just" rtl="0">
              <a:spcBef>
                <a:spcPts val="0"/>
              </a:spcBef>
              <a:spcAft>
                <a:spcPts val="0"/>
              </a:spcAft>
              <a:buClr>
                <a:srgbClr val="000000"/>
              </a:buClr>
              <a:buSzPts val="2000"/>
              <a:buFont typeface="Courier New"/>
              <a:buChar char="o"/>
            </a:pPr>
            <a:r>
              <a:rPr lang="en-US" sz="2000">
                <a:solidFill>
                  <a:srgbClr val="000000"/>
                </a:solidFill>
                <a:latin typeface="Calibri"/>
                <a:ea typeface="Calibri"/>
                <a:cs typeface="Calibri"/>
                <a:sym typeface="Calibri"/>
              </a:rPr>
              <a:t>Nguyễn Trãi chủ trương xây dựng thể chế chính trị thân dân vững mạnh, kết hợp truyền thống dân chủ, đoàn kết của dân tộc và những mặt tích cực của Nho giáo.</a:t>
            </a:r>
            <a:endParaRPr sz="2000">
              <a:solidFill>
                <a:schemeClr val="lt1"/>
              </a:solidFill>
              <a:latin typeface="Calibri"/>
              <a:ea typeface="Calibri"/>
              <a:cs typeface="Calibri"/>
              <a:sym typeface="Calibri"/>
            </a:endParaRPr>
          </a:p>
        </p:txBody>
      </p:sp>
      <p:sp>
        <p:nvSpPr>
          <p:cNvPr id="358" name="Google Shape;358;p16"/>
          <p:cNvSpPr/>
          <p:nvPr/>
        </p:nvSpPr>
        <p:spPr>
          <a:xfrm>
            <a:off x="467544" y="4210997"/>
            <a:ext cx="8352928" cy="720080"/>
          </a:xfrm>
          <a:prstGeom prst="roundRect">
            <a:avLst>
              <a:gd name="adj" fmla="val 16667"/>
            </a:avLst>
          </a:prstGeom>
          <a:solidFill>
            <a:srgbClr val="F2F2F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285750" marR="0" lvl="0" indent="-285750" algn="just" rtl="0">
              <a:spcBef>
                <a:spcPts val="0"/>
              </a:spcBef>
              <a:spcAft>
                <a:spcPts val="0"/>
              </a:spcAft>
              <a:buClr>
                <a:srgbClr val="000000"/>
              </a:buClr>
              <a:buSzPts val="2000"/>
              <a:buFont typeface="Courier New"/>
              <a:buChar char="o"/>
            </a:pPr>
            <a:r>
              <a:rPr lang="en-US" sz="2000">
                <a:solidFill>
                  <a:srgbClr val="000000"/>
                </a:solidFill>
                <a:latin typeface="Calibri"/>
                <a:ea typeface="Calibri"/>
                <a:cs typeface="Calibri"/>
                <a:sym typeface="Calibri"/>
              </a:rPr>
              <a:t>Có kế hoạch mới mẻ về việc xây dựng hình luật, âm nhạc, khoa cử…</a:t>
            </a:r>
            <a:r>
              <a:rPr lang="en-US" sz="2000">
                <a:solidFill>
                  <a:schemeClr val="lt1"/>
                </a:solidFill>
                <a:latin typeface="Calibri"/>
                <a:ea typeface="Calibri"/>
                <a:cs typeface="Calibri"/>
                <a:sym typeface="Calibri"/>
              </a:rPr>
              <a:t> </a:t>
            </a:r>
            <a:endParaRPr sz="2000">
              <a:solidFill>
                <a:schemeClr val="lt1"/>
              </a:solidFill>
              <a:latin typeface="Calibri"/>
              <a:ea typeface="Calibri"/>
              <a:cs typeface="Calibri"/>
              <a:sym typeface="Calibri"/>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80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500"/>
                                        <p:tgtEl>
                                          <p:spTgt spid="353"/>
                                        </p:tgtEl>
                                      </p:cBhvr>
                                    </p:animEffect>
                                  </p:childTnLst>
                                </p:cTn>
                              </p:par>
                              <p:par>
                                <p:cTn id="8" presetID="10" presetClass="entr" presetSubtype="0" fill="hold" nodeType="withEffect">
                                  <p:stCondLst>
                                    <p:cond delay="4800"/>
                                  </p:stCondLst>
                                  <p:childTnLst>
                                    <p:set>
                                      <p:cBhvr>
                                        <p:cTn id="9" dur="1" fill="hold">
                                          <p:stCondLst>
                                            <p:cond delay="0"/>
                                          </p:stCondLst>
                                        </p:cTn>
                                        <p:tgtEl>
                                          <p:spTgt spid="354"/>
                                        </p:tgtEl>
                                        <p:attrNameLst>
                                          <p:attrName>style.visibility</p:attrName>
                                        </p:attrNameLst>
                                      </p:cBhvr>
                                      <p:to>
                                        <p:strVal val="visible"/>
                                      </p:to>
                                    </p:set>
                                    <p:animEffect transition="in" filter="fade">
                                      <p:cBhvr>
                                        <p:cTn id="10" dur="500"/>
                                        <p:tgtEl>
                                          <p:spTgt spid="3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5"/>
                                        </p:tgtEl>
                                        <p:attrNameLst>
                                          <p:attrName>style.visibility</p:attrName>
                                        </p:attrNameLst>
                                      </p:cBhvr>
                                      <p:to>
                                        <p:strVal val="visible"/>
                                      </p:to>
                                    </p:set>
                                    <p:animEffect transition="in" filter="fade">
                                      <p:cBhvr>
                                        <p:cTn id="15" dur="500"/>
                                        <p:tgtEl>
                                          <p:spTgt spid="3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56"/>
                                        </p:tgtEl>
                                        <p:attrNameLst>
                                          <p:attrName>style.visibility</p:attrName>
                                        </p:attrNameLst>
                                      </p:cBhvr>
                                      <p:to>
                                        <p:strVal val="visible"/>
                                      </p:to>
                                    </p:set>
                                    <p:animEffect transition="in" filter="fade">
                                      <p:cBhvr>
                                        <p:cTn id="20" dur="500"/>
                                        <p:tgtEl>
                                          <p:spTgt spid="3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57"/>
                                        </p:tgtEl>
                                        <p:attrNameLst>
                                          <p:attrName>style.visibility</p:attrName>
                                        </p:attrNameLst>
                                      </p:cBhvr>
                                      <p:to>
                                        <p:strVal val="visible"/>
                                      </p:to>
                                    </p:set>
                                    <p:animEffect transition="in" filter="fade">
                                      <p:cBhvr>
                                        <p:cTn id="25" dur="500"/>
                                        <p:tgtEl>
                                          <p:spTgt spid="35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58"/>
                                        </p:tgtEl>
                                        <p:attrNameLst>
                                          <p:attrName>style.visibility</p:attrName>
                                        </p:attrNameLst>
                                      </p:cBhvr>
                                      <p:to>
                                        <p:strVal val="visible"/>
                                      </p:to>
                                    </p:set>
                                    <p:animEffect transition="in" filter="fade">
                                      <p:cBhvr>
                                        <p:cTn id="30" dur="5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7"/>
          <p:cNvSpPr txBox="1"/>
          <p:nvPr/>
        </p:nvSpPr>
        <p:spPr>
          <a:xfrm>
            <a:off x="268493" y="179776"/>
            <a:ext cx="2596556"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dirty="0">
                <a:solidFill>
                  <a:srgbClr val="C00000"/>
                </a:solidFill>
                <a:latin typeface="Calibri"/>
                <a:ea typeface="Calibri"/>
                <a:cs typeface="Calibri"/>
                <a:sym typeface="Calibri"/>
              </a:rPr>
              <a:t>2. Văn học</a:t>
            </a:r>
            <a:endParaRPr sz="2600" b="1" dirty="0">
              <a:solidFill>
                <a:srgbClr val="C00000"/>
              </a:solidFill>
              <a:latin typeface="Calibri"/>
              <a:ea typeface="Calibri"/>
              <a:cs typeface="Calibri"/>
              <a:sym typeface="Calibri"/>
            </a:endParaRPr>
          </a:p>
        </p:txBody>
      </p:sp>
      <p:sp>
        <p:nvSpPr>
          <p:cNvPr id="365" name="Google Shape;365;p17"/>
          <p:cNvSpPr/>
          <p:nvPr/>
        </p:nvSpPr>
        <p:spPr>
          <a:xfrm>
            <a:off x="213588" y="1222406"/>
            <a:ext cx="8716823" cy="691816"/>
          </a:xfrm>
          <a:prstGeom prst="roundRect">
            <a:avLst>
              <a:gd name="adj" fmla="val 16667"/>
            </a:avLst>
          </a:prstGeom>
          <a:no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400" i="1" dirty="0">
                <a:solidFill>
                  <a:srgbClr val="000000"/>
                </a:solidFill>
                <a:latin typeface="Times New Roman"/>
                <a:ea typeface="Times New Roman"/>
                <a:cs typeface="Times New Roman"/>
                <a:sym typeface="Times New Roman"/>
              </a:rPr>
              <a:t>- </a:t>
            </a:r>
            <a:r>
              <a:rPr lang="en-US" sz="2400" i="1" dirty="0" err="1">
                <a:solidFill>
                  <a:srgbClr val="000000"/>
                </a:solidFill>
                <a:latin typeface="Times New Roman"/>
                <a:ea typeface="Times New Roman"/>
                <a:cs typeface="Times New Roman"/>
                <a:sym typeface="Times New Roman"/>
              </a:rPr>
              <a:t>Nguyễn</a:t>
            </a:r>
            <a:r>
              <a:rPr lang="en-US" sz="2400" i="1" dirty="0">
                <a:solidFill>
                  <a:srgbClr val="000000"/>
                </a:solidFill>
                <a:latin typeface="Times New Roman"/>
                <a:ea typeface="Times New Roman"/>
                <a:cs typeface="Times New Roman"/>
                <a:sym typeface="Times New Roman"/>
              </a:rPr>
              <a:t> </a:t>
            </a:r>
            <a:r>
              <a:rPr lang="en-US" sz="2400" i="1" dirty="0" err="1">
                <a:solidFill>
                  <a:srgbClr val="000000"/>
                </a:solidFill>
                <a:latin typeface="Times New Roman"/>
                <a:ea typeface="Times New Roman"/>
                <a:cs typeface="Times New Roman"/>
                <a:sym typeface="Times New Roman"/>
              </a:rPr>
              <a:t>Trãi</a:t>
            </a:r>
            <a:r>
              <a:rPr lang="en-US" sz="2400" i="1" dirty="0">
                <a:solidFill>
                  <a:srgbClr val="000000"/>
                </a:solidFill>
                <a:latin typeface="Times New Roman"/>
                <a:ea typeface="Times New Roman"/>
                <a:cs typeface="Times New Roman"/>
                <a:sym typeface="Times New Roman"/>
              </a:rPr>
              <a:t> </a:t>
            </a:r>
            <a:r>
              <a:rPr lang="en-US" sz="2400" i="1" dirty="0" err="1">
                <a:solidFill>
                  <a:srgbClr val="000000"/>
                </a:solidFill>
                <a:latin typeface="Times New Roman"/>
                <a:ea typeface="Times New Roman"/>
                <a:cs typeface="Times New Roman"/>
                <a:sym typeface="Times New Roman"/>
              </a:rPr>
              <a:t>sáng</a:t>
            </a:r>
            <a:r>
              <a:rPr lang="en-US" sz="2400" i="1" dirty="0">
                <a:solidFill>
                  <a:srgbClr val="000000"/>
                </a:solidFill>
                <a:latin typeface="Times New Roman"/>
                <a:ea typeface="Times New Roman"/>
                <a:cs typeface="Times New Roman"/>
                <a:sym typeface="Times New Roman"/>
              </a:rPr>
              <a:t> tác </a:t>
            </a:r>
            <a:r>
              <a:rPr lang="en-US" sz="2400" i="1" dirty="0" err="1">
                <a:solidFill>
                  <a:srgbClr val="000000"/>
                </a:solidFill>
                <a:latin typeface="Times New Roman"/>
                <a:ea typeface="Times New Roman"/>
                <a:cs typeface="Times New Roman"/>
                <a:sym typeface="Times New Roman"/>
              </a:rPr>
              <a:t>trên</a:t>
            </a:r>
            <a:r>
              <a:rPr lang="en-US" sz="2400" i="1" dirty="0">
                <a:solidFill>
                  <a:srgbClr val="000000"/>
                </a:solidFill>
                <a:latin typeface="Times New Roman"/>
                <a:ea typeface="Times New Roman"/>
                <a:cs typeface="Times New Roman"/>
                <a:sym typeface="Times New Roman"/>
              </a:rPr>
              <a:t> </a:t>
            </a:r>
            <a:r>
              <a:rPr lang="en-US" sz="2400" i="1" dirty="0" err="1">
                <a:solidFill>
                  <a:srgbClr val="000000"/>
                </a:solidFill>
                <a:latin typeface="Times New Roman"/>
                <a:ea typeface="Times New Roman"/>
                <a:cs typeface="Times New Roman"/>
                <a:sym typeface="Times New Roman"/>
              </a:rPr>
              <a:t>nhiều</a:t>
            </a:r>
            <a:r>
              <a:rPr lang="en-US" sz="2400" i="1" dirty="0">
                <a:solidFill>
                  <a:srgbClr val="000000"/>
                </a:solidFill>
                <a:latin typeface="Times New Roman"/>
                <a:ea typeface="Times New Roman"/>
                <a:cs typeface="Times New Roman"/>
                <a:sym typeface="Times New Roman"/>
              </a:rPr>
              <a:t> </a:t>
            </a:r>
            <a:r>
              <a:rPr lang="en-US" sz="2400" i="1" dirty="0" err="1">
                <a:solidFill>
                  <a:srgbClr val="000000"/>
                </a:solidFill>
                <a:latin typeface="Times New Roman"/>
                <a:ea typeface="Times New Roman"/>
                <a:cs typeface="Times New Roman"/>
                <a:sym typeface="Times New Roman"/>
              </a:rPr>
              <a:t>thể</a:t>
            </a:r>
            <a:r>
              <a:rPr lang="en-US" sz="2400" i="1" dirty="0">
                <a:solidFill>
                  <a:srgbClr val="000000"/>
                </a:solidFill>
                <a:latin typeface="Times New Roman"/>
                <a:ea typeface="Times New Roman"/>
                <a:cs typeface="Times New Roman"/>
                <a:sym typeface="Times New Roman"/>
              </a:rPr>
              <a:t> </a:t>
            </a:r>
            <a:r>
              <a:rPr lang="en-US" sz="2400" i="1" dirty="0" err="1">
                <a:solidFill>
                  <a:srgbClr val="000000"/>
                </a:solidFill>
                <a:latin typeface="Times New Roman"/>
                <a:ea typeface="Times New Roman"/>
                <a:cs typeface="Times New Roman"/>
                <a:sym typeface="Times New Roman"/>
              </a:rPr>
              <a:t>loại</a:t>
            </a:r>
            <a:r>
              <a:rPr lang="en-US" sz="2400" i="1" dirty="0">
                <a:solidFill>
                  <a:srgbClr val="000000"/>
                </a:solidFill>
                <a:latin typeface="Times New Roman"/>
                <a:ea typeface="Times New Roman"/>
                <a:cs typeface="Times New Roman"/>
                <a:sym typeface="Times New Roman"/>
              </a:rPr>
              <a:t>, có </a:t>
            </a:r>
            <a:r>
              <a:rPr lang="en-US" sz="2400" i="1" dirty="0" err="1">
                <a:solidFill>
                  <a:srgbClr val="000000"/>
                </a:solidFill>
                <a:latin typeface="Times New Roman"/>
                <a:ea typeface="Times New Roman"/>
                <a:cs typeface="Times New Roman"/>
                <a:sym typeface="Times New Roman"/>
              </a:rPr>
              <a:t>nhiều</a:t>
            </a:r>
            <a:r>
              <a:rPr lang="en-US" sz="2400" i="1" dirty="0">
                <a:solidFill>
                  <a:srgbClr val="000000"/>
                </a:solidFill>
                <a:latin typeface="Times New Roman"/>
                <a:ea typeface="Times New Roman"/>
                <a:cs typeface="Times New Roman"/>
                <a:sym typeface="Times New Roman"/>
              </a:rPr>
              <a:t> thành </a:t>
            </a:r>
            <a:r>
              <a:rPr lang="en-US" sz="2400" i="1" dirty="0" err="1">
                <a:solidFill>
                  <a:srgbClr val="000000"/>
                </a:solidFill>
                <a:latin typeface="Times New Roman"/>
                <a:ea typeface="Times New Roman"/>
                <a:cs typeface="Times New Roman"/>
                <a:sym typeface="Times New Roman"/>
              </a:rPr>
              <a:t>tựu</a:t>
            </a:r>
            <a:r>
              <a:rPr lang="en-US" sz="2400" i="1" dirty="0">
                <a:solidFill>
                  <a:srgbClr val="000000"/>
                </a:solidFill>
                <a:latin typeface="Times New Roman"/>
                <a:ea typeface="Times New Roman"/>
                <a:cs typeface="Times New Roman"/>
                <a:sym typeface="Times New Roman"/>
              </a:rPr>
              <a:t> </a:t>
            </a:r>
            <a:r>
              <a:rPr lang="en-US" sz="2400" i="1" dirty="0" err="1">
                <a:solidFill>
                  <a:srgbClr val="000000"/>
                </a:solidFill>
                <a:latin typeface="Times New Roman"/>
                <a:ea typeface="Times New Roman"/>
                <a:cs typeface="Times New Roman"/>
                <a:sym typeface="Times New Roman"/>
              </a:rPr>
              <a:t>lớn</a:t>
            </a:r>
            <a:r>
              <a:rPr lang="en-US" sz="2400" i="1" dirty="0">
                <a:solidFill>
                  <a:srgbClr val="000000"/>
                </a:solidFill>
                <a:latin typeface="Times New Roman"/>
                <a:ea typeface="Times New Roman"/>
                <a:cs typeface="Times New Roman"/>
                <a:sym typeface="Times New Roman"/>
              </a:rPr>
              <a:t>:</a:t>
            </a:r>
            <a:endParaRPr sz="2400" i="1" dirty="0">
              <a:solidFill>
                <a:schemeClr val="lt1"/>
              </a:solidFill>
              <a:latin typeface="Times New Roman"/>
              <a:ea typeface="Times New Roman"/>
              <a:cs typeface="Times New Roman"/>
              <a:sym typeface="Times New Roman"/>
            </a:endParaRPr>
          </a:p>
        </p:txBody>
      </p:sp>
      <p:sp>
        <p:nvSpPr>
          <p:cNvPr id="366" name="Google Shape;366;p17"/>
          <p:cNvSpPr txBox="1"/>
          <p:nvPr/>
        </p:nvSpPr>
        <p:spPr>
          <a:xfrm>
            <a:off x="247665" y="793001"/>
            <a:ext cx="3137334"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dirty="0">
                <a:solidFill>
                  <a:srgbClr val="C00000"/>
                </a:solidFill>
                <a:latin typeface="Calibri"/>
                <a:ea typeface="Calibri"/>
                <a:cs typeface="Calibri"/>
                <a:sym typeface="Calibri"/>
              </a:rPr>
              <a:t>a. Số </a:t>
            </a:r>
            <a:r>
              <a:rPr lang="en-US" sz="2600" b="1" dirty="0" err="1">
                <a:solidFill>
                  <a:srgbClr val="C00000"/>
                </a:solidFill>
                <a:latin typeface="Calibri"/>
                <a:ea typeface="Calibri"/>
                <a:cs typeface="Calibri"/>
                <a:sym typeface="Calibri"/>
              </a:rPr>
              <a:t>lượng</a:t>
            </a:r>
            <a:r>
              <a:rPr lang="en-US" sz="2600" b="1" dirty="0">
                <a:solidFill>
                  <a:srgbClr val="C00000"/>
                </a:solidFill>
                <a:latin typeface="Calibri"/>
                <a:ea typeface="Calibri"/>
                <a:cs typeface="Calibri"/>
                <a:sym typeface="Calibri"/>
              </a:rPr>
              <a:t> tác phẩm</a:t>
            </a:r>
            <a:endParaRPr sz="2600" b="1" dirty="0">
              <a:solidFill>
                <a:srgbClr val="C00000"/>
              </a:solidFill>
              <a:latin typeface="Calibri"/>
              <a:ea typeface="Calibri"/>
              <a:cs typeface="Calibri"/>
              <a:sym typeface="Calibri"/>
            </a:endParaRPr>
          </a:p>
        </p:txBody>
      </p:sp>
      <p:grpSp>
        <p:nvGrpSpPr>
          <p:cNvPr id="367" name="Google Shape;367;p17"/>
          <p:cNvGrpSpPr/>
          <p:nvPr/>
        </p:nvGrpSpPr>
        <p:grpSpPr>
          <a:xfrm>
            <a:off x="3237006" y="2399155"/>
            <a:ext cx="2687752" cy="2650909"/>
            <a:chOff x="731997" y="60628"/>
            <a:chExt cx="2687752" cy="2650909"/>
          </a:xfrm>
        </p:grpSpPr>
        <p:sp>
          <p:nvSpPr>
            <p:cNvPr id="368" name="Google Shape;368;p17"/>
            <p:cNvSpPr/>
            <p:nvPr/>
          </p:nvSpPr>
          <p:spPr>
            <a:xfrm>
              <a:off x="914865" y="206653"/>
              <a:ext cx="2358860" cy="2358860"/>
            </a:xfrm>
            <a:prstGeom prst="pie">
              <a:avLst>
                <a:gd name="adj1" fmla="val 16200000"/>
                <a:gd name="adj2" fmla="val 5400000"/>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7"/>
            <p:cNvSpPr txBox="1"/>
            <p:nvPr/>
          </p:nvSpPr>
          <p:spPr>
            <a:xfrm>
              <a:off x="2203813" y="824450"/>
              <a:ext cx="842450" cy="112326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Chữ Nôm</a:t>
              </a:r>
              <a:endParaRPr sz="3000">
                <a:solidFill>
                  <a:schemeClr val="lt1"/>
                </a:solidFill>
                <a:latin typeface="Calibri"/>
                <a:ea typeface="Calibri"/>
                <a:cs typeface="Calibri"/>
                <a:sym typeface="Calibri"/>
              </a:endParaRPr>
            </a:p>
          </p:txBody>
        </p:sp>
        <p:sp>
          <p:nvSpPr>
            <p:cNvPr id="370" name="Google Shape;370;p17"/>
            <p:cNvSpPr/>
            <p:nvPr/>
          </p:nvSpPr>
          <p:spPr>
            <a:xfrm>
              <a:off x="878022" y="206653"/>
              <a:ext cx="2358860" cy="2358860"/>
            </a:xfrm>
            <a:prstGeom prst="pie">
              <a:avLst>
                <a:gd name="adj1" fmla="val 5400000"/>
                <a:gd name="adj2" fmla="val 16200000"/>
              </a:avLst>
            </a:prstGeom>
            <a:solidFill>
              <a:srgbClr val="F6944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7"/>
            <p:cNvSpPr txBox="1"/>
            <p:nvPr/>
          </p:nvSpPr>
          <p:spPr>
            <a:xfrm>
              <a:off x="1105483" y="824450"/>
              <a:ext cx="842450" cy="112326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Chữ Hán</a:t>
              </a:r>
              <a:endParaRPr sz="3000">
                <a:solidFill>
                  <a:schemeClr val="lt1"/>
                </a:solidFill>
                <a:latin typeface="Calibri"/>
                <a:ea typeface="Calibri"/>
                <a:cs typeface="Calibri"/>
                <a:sym typeface="Calibri"/>
              </a:endParaRPr>
            </a:p>
          </p:txBody>
        </p:sp>
        <p:sp>
          <p:nvSpPr>
            <p:cNvPr id="372" name="Google Shape;372;p17"/>
            <p:cNvSpPr/>
            <p:nvPr/>
          </p:nvSpPr>
          <p:spPr>
            <a:xfrm>
              <a:off x="768840" y="60628"/>
              <a:ext cx="2650909" cy="2650909"/>
            </a:xfrm>
            <a:custGeom>
              <a:avLst/>
              <a:gdLst/>
              <a:ahLst/>
              <a:cxnLst/>
              <a:rect l="l" t="t" r="r" b="b"/>
              <a:pathLst>
                <a:path w="120000" h="120000" extrusionOk="0">
                  <a:moveTo>
                    <a:pt x="60000" y="4067"/>
                  </a:moveTo>
                  <a:lnTo>
                    <a:pt x="60000" y="4067"/>
                  </a:lnTo>
                  <a:cubicBezTo>
                    <a:pt x="89912" y="4067"/>
                    <a:pt x="114529" y="27601"/>
                    <a:pt x="115876" y="57482"/>
                  </a:cubicBezTo>
                  <a:cubicBezTo>
                    <a:pt x="117222" y="87363"/>
                    <a:pt x="94821" y="113016"/>
                    <a:pt x="65031" y="115706"/>
                  </a:cubicBezTo>
                  <a:lnTo>
                    <a:pt x="65031" y="119760"/>
                  </a:lnTo>
                  <a:lnTo>
                    <a:pt x="60000" y="112882"/>
                  </a:lnTo>
                  <a:lnTo>
                    <a:pt x="65031" y="105523"/>
                  </a:lnTo>
                  <a:lnTo>
                    <a:pt x="65031" y="109576"/>
                  </a:lnTo>
                  <a:cubicBezTo>
                    <a:pt x="91437" y="106897"/>
                    <a:pt x="111108" y="83989"/>
                    <a:pt x="109767" y="57481"/>
                  </a:cubicBezTo>
                  <a:cubicBezTo>
                    <a:pt x="108425" y="30974"/>
                    <a:pt x="86542" y="10169"/>
                    <a:pt x="60000" y="10169"/>
                  </a:cubicBezTo>
                  <a:close/>
                </a:path>
              </a:pathLst>
            </a:custGeom>
            <a:solidFill>
              <a:srgbClr val="49AC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7"/>
            <p:cNvSpPr/>
            <p:nvPr/>
          </p:nvSpPr>
          <p:spPr>
            <a:xfrm>
              <a:off x="731997" y="60628"/>
              <a:ext cx="2650909" cy="2650909"/>
            </a:xfrm>
            <a:custGeom>
              <a:avLst/>
              <a:gdLst/>
              <a:ahLst/>
              <a:cxnLst/>
              <a:rect l="l" t="t" r="r" b="b"/>
              <a:pathLst>
                <a:path w="120000" h="120000" extrusionOk="0">
                  <a:moveTo>
                    <a:pt x="60000" y="115933"/>
                  </a:moveTo>
                  <a:cubicBezTo>
                    <a:pt x="30088" y="115933"/>
                    <a:pt x="5471" y="92399"/>
                    <a:pt x="4124" y="62518"/>
                  </a:cubicBezTo>
                  <a:cubicBezTo>
                    <a:pt x="2778" y="32637"/>
                    <a:pt x="25179" y="6984"/>
                    <a:pt x="54969" y="4294"/>
                  </a:cubicBezTo>
                  <a:lnTo>
                    <a:pt x="54969" y="240"/>
                  </a:lnTo>
                  <a:lnTo>
                    <a:pt x="60000" y="7118"/>
                  </a:lnTo>
                  <a:lnTo>
                    <a:pt x="54969" y="14477"/>
                  </a:lnTo>
                  <a:lnTo>
                    <a:pt x="54969" y="10424"/>
                  </a:lnTo>
                  <a:lnTo>
                    <a:pt x="54969" y="10424"/>
                  </a:lnTo>
                  <a:cubicBezTo>
                    <a:pt x="28563" y="13103"/>
                    <a:pt x="8892" y="36011"/>
                    <a:pt x="10233" y="62519"/>
                  </a:cubicBezTo>
                  <a:cubicBezTo>
                    <a:pt x="11575" y="89026"/>
                    <a:pt x="33458" y="109831"/>
                    <a:pt x="60000" y="109831"/>
                  </a:cubicBezTo>
                  <a:close/>
                </a:path>
              </a:pathLst>
            </a:custGeom>
            <a:solidFill>
              <a:srgbClr val="F6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17"/>
          <p:cNvSpPr/>
          <p:nvPr/>
        </p:nvSpPr>
        <p:spPr>
          <a:xfrm>
            <a:off x="6372200" y="2859782"/>
            <a:ext cx="2486203" cy="1152128"/>
          </a:xfrm>
          <a:prstGeom prst="wedgeRoundRectCallout">
            <a:avLst>
              <a:gd name="adj1" fmla="val -72793"/>
              <a:gd name="adj2" fmla="val 24286"/>
              <a:gd name="adj3" fmla="val 16667"/>
            </a:avLst>
          </a:prstGeom>
          <a:solidFill>
            <a:srgbClr val="EAF1DD"/>
          </a:solidFill>
          <a:ln w="12700" cap="flat" cmpd="sng">
            <a:solidFill>
              <a:srgbClr val="7692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000000"/>
                </a:solidFill>
                <a:latin typeface="Times New Roman"/>
                <a:ea typeface="Times New Roman"/>
                <a:cs typeface="Times New Roman"/>
                <a:sym typeface="Times New Roman"/>
              </a:rPr>
              <a:t>Quốc âm thi tập</a:t>
            </a:r>
            <a:endParaRPr sz="2000">
              <a:solidFill>
                <a:schemeClr val="lt1"/>
              </a:solidFill>
              <a:latin typeface="Calibri"/>
              <a:ea typeface="Calibri"/>
              <a:cs typeface="Calibri"/>
              <a:sym typeface="Calibri"/>
            </a:endParaRPr>
          </a:p>
        </p:txBody>
      </p:sp>
      <p:sp>
        <p:nvSpPr>
          <p:cNvPr id="375" name="Google Shape;375;p17"/>
          <p:cNvSpPr/>
          <p:nvPr/>
        </p:nvSpPr>
        <p:spPr>
          <a:xfrm>
            <a:off x="378846" y="2725269"/>
            <a:ext cx="2486203" cy="1718689"/>
          </a:xfrm>
          <a:prstGeom prst="wedgeRoundRectCallout">
            <a:avLst>
              <a:gd name="adj1" fmla="val 69782"/>
              <a:gd name="adj2" fmla="val 22326"/>
              <a:gd name="adj3" fmla="val 16667"/>
            </a:avLst>
          </a:prstGeom>
          <a:solidFill>
            <a:srgbClr val="EAF1DD"/>
          </a:solidFill>
          <a:ln w="12700" cap="flat" cmpd="sng">
            <a:solidFill>
              <a:srgbClr val="76923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err="1">
                <a:solidFill>
                  <a:srgbClr val="000000"/>
                </a:solidFill>
                <a:latin typeface="Times New Roman"/>
                <a:ea typeface="Times New Roman"/>
                <a:cs typeface="Times New Roman"/>
                <a:sym typeface="Times New Roman"/>
              </a:rPr>
              <a:t>Quân</a:t>
            </a:r>
            <a:r>
              <a:rPr lang="en-US" sz="2000" dirty="0">
                <a:solidFill>
                  <a:srgbClr val="000000"/>
                </a:solidFill>
                <a:latin typeface="Times New Roman"/>
                <a:ea typeface="Times New Roman"/>
                <a:cs typeface="Times New Roman"/>
                <a:sym typeface="Times New Roman"/>
              </a:rPr>
              <a:t> </a:t>
            </a:r>
            <a:r>
              <a:rPr lang="en-US" sz="2000" dirty="0" err="1">
                <a:solidFill>
                  <a:srgbClr val="000000"/>
                </a:solidFill>
                <a:latin typeface="Times New Roman"/>
                <a:ea typeface="Times New Roman"/>
                <a:cs typeface="Times New Roman"/>
                <a:sym typeface="Times New Roman"/>
              </a:rPr>
              <a:t>trung</a:t>
            </a:r>
            <a:r>
              <a:rPr lang="en-US" sz="2000" dirty="0">
                <a:solidFill>
                  <a:srgbClr val="000000"/>
                </a:solidFill>
                <a:latin typeface="Times New Roman"/>
                <a:ea typeface="Times New Roman"/>
                <a:cs typeface="Times New Roman"/>
                <a:sym typeface="Times New Roman"/>
              </a:rPr>
              <a:t> từ </a:t>
            </a:r>
            <a:r>
              <a:rPr lang="en-US" sz="2000" dirty="0" err="1">
                <a:solidFill>
                  <a:srgbClr val="000000"/>
                </a:solidFill>
                <a:latin typeface="Times New Roman"/>
                <a:ea typeface="Times New Roman"/>
                <a:cs typeface="Times New Roman"/>
                <a:sym typeface="Times New Roman"/>
              </a:rPr>
              <a:t>mệnh</a:t>
            </a:r>
            <a:r>
              <a:rPr lang="en-US" sz="2000" dirty="0">
                <a:solidFill>
                  <a:srgbClr val="000000"/>
                </a:solidFill>
                <a:latin typeface="Times New Roman"/>
                <a:ea typeface="Times New Roman"/>
                <a:cs typeface="Times New Roman"/>
                <a:sym typeface="Times New Roman"/>
              </a:rPr>
              <a:t> </a:t>
            </a:r>
            <a:r>
              <a:rPr lang="en-US" sz="2000" dirty="0" err="1">
                <a:solidFill>
                  <a:srgbClr val="000000"/>
                </a:solidFill>
                <a:latin typeface="Times New Roman"/>
                <a:ea typeface="Times New Roman"/>
                <a:cs typeface="Times New Roman"/>
                <a:sym typeface="Times New Roman"/>
              </a:rPr>
              <a:t>tập</a:t>
            </a:r>
            <a:r>
              <a:rPr lang="en-US" sz="2000" dirty="0">
                <a:solidFill>
                  <a:srgbClr val="000000"/>
                </a:solidFill>
                <a:latin typeface="Times New Roman"/>
                <a:ea typeface="Times New Roman"/>
                <a:cs typeface="Times New Roman"/>
                <a:sym typeface="Times New Roman"/>
              </a:rPr>
              <a:t>, Đại </a:t>
            </a:r>
            <a:r>
              <a:rPr lang="en-US" sz="2000" dirty="0" err="1">
                <a:solidFill>
                  <a:srgbClr val="000000"/>
                </a:solidFill>
                <a:latin typeface="Times New Roman"/>
                <a:ea typeface="Times New Roman"/>
                <a:cs typeface="Times New Roman"/>
                <a:sym typeface="Times New Roman"/>
              </a:rPr>
              <a:t>cáo</a:t>
            </a:r>
            <a:r>
              <a:rPr lang="en-US" sz="2000" dirty="0">
                <a:solidFill>
                  <a:srgbClr val="000000"/>
                </a:solidFill>
                <a:latin typeface="Times New Roman"/>
                <a:ea typeface="Times New Roman"/>
                <a:cs typeface="Times New Roman"/>
                <a:sym typeface="Times New Roman"/>
              </a:rPr>
              <a:t> bình </a:t>
            </a:r>
            <a:r>
              <a:rPr lang="en-US" sz="2000" dirty="0" err="1">
                <a:solidFill>
                  <a:srgbClr val="000000"/>
                </a:solidFill>
                <a:latin typeface="Times New Roman"/>
                <a:ea typeface="Times New Roman"/>
                <a:cs typeface="Times New Roman"/>
                <a:sym typeface="Times New Roman"/>
              </a:rPr>
              <a:t>Ngô</a:t>
            </a:r>
            <a:r>
              <a:rPr lang="en-US" sz="2000" dirty="0">
                <a:solidFill>
                  <a:srgbClr val="000000"/>
                </a:solidFill>
                <a:latin typeface="Times New Roman"/>
                <a:ea typeface="Times New Roman"/>
                <a:cs typeface="Times New Roman"/>
                <a:sym typeface="Times New Roman"/>
              </a:rPr>
              <a:t>, </a:t>
            </a:r>
            <a:r>
              <a:rPr lang="en-US" sz="2000" dirty="0" err="1">
                <a:solidFill>
                  <a:srgbClr val="000000"/>
                </a:solidFill>
                <a:latin typeface="Times New Roman"/>
                <a:ea typeface="Times New Roman"/>
                <a:cs typeface="Times New Roman"/>
                <a:sym typeface="Times New Roman"/>
              </a:rPr>
              <a:t>Ức</a:t>
            </a:r>
            <a:r>
              <a:rPr lang="en-US" sz="2000" dirty="0">
                <a:solidFill>
                  <a:srgbClr val="000000"/>
                </a:solidFill>
                <a:latin typeface="Times New Roman"/>
                <a:ea typeface="Times New Roman"/>
                <a:cs typeface="Times New Roman"/>
                <a:sym typeface="Times New Roman"/>
              </a:rPr>
              <a:t> Trai </a:t>
            </a:r>
            <a:r>
              <a:rPr lang="en-US" sz="2000" dirty="0" err="1">
                <a:solidFill>
                  <a:srgbClr val="000000"/>
                </a:solidFill>
                <a:latin typeface="Times New Roman"/>
                <a:ea typeface="Times New Roman"/>
                <a:cs typeface="Times New Roman"/>
                <a:sym typeface="Times New Roman"/>
              </a:rPr>
              <a:t>thi</a:t>
            </a:r>
            <a:r>
              <a:rPr lang="en-US" sz="2000" dirty="0">
                <a:solidFill>
                  <a:srgbClr val="000000"/>
                </a:solidFill>
                <a:latin typeface="Times New Roman"/>
                <a:ea typeface="Times New Roman"/>
                <a:cs typeface="Times New Roman"/>
                <a:sym typeface="Times New Roman"/>
              </a:rPr>
              <a:t> </a:t>
            </a:r>
            <a:r>
              <a:rPr lang="en-US" sz="2000" dirty="0" err="1">
                <a:solidFill>
                  <a:srgbClr val="000000"/>
                </a:solidFill>
                <a:latin typeface="Times New Roman"/>
                <a:ea typeface="Times New Roman"/>
                <a:cs typeface="Times New Roman"/>
                <a:sym typeface="Times New Roman"/>
              </a:rPr>
              <a:t>tập</a:t>
            </a:r>
            <a:r>
              <a:rPr lang="en-US" sz="2000" dirty="0">
                <a:solidFill>
                  <a:srgbClr val="000000"/>
                </a:solidFill>
                <a:latin typeface="Times New Roman"/>
                <a:ea typeface="Times New Roman"/>
                <a:cs typeface="Times New Roman"/>
                <a:sym typeface="Times New Roman"/>
              </a:rPr>
              <a:t>…</a:t>
            </a:r>
            <a:r>
              <a:rPr lang="en-US" sz="2000" dirty="0">
                <a:solidFill>
                  <a:schemeClr val="lt1"/>
                </a:solidFill>
                <a:latin typeface="Calibri"/>
                <a:ea typeface="Calibri"/>
                <a:cs typeface="Calibri"/>
                <a:sym typeface="Calibri"/>
              </a:rPr>
              <a:t> </a:t>
            </a:r>
            <a:endParaRPr sz="2000" dirty="0">
              <a:solidFill>
                <a:schemeClr val="lt1"/>
              </a:solidFill>
              <a:latin typeface="Calibri"/>
              <a:ea typeface="Calibri"/>
              <a:cs typeface="Calibri"/>
              <a:sym typeface="Calibri"/>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80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500"/>
                                        <p:tgtEl>
                                          <p:spTgt spid="363"/>
                                        </p:tgtEl>
                                      </p:cBhvr>
                                    </p:animEffect>
                                  </p:childTnLst>
                                </p:cTn>
                              </p:par>
                              <p:par>
                                <p:cTn id="8" presetID="10" presetClass="entr" presetSubtype="0" fill="hold" nodeType="withEffect">
                                  <p:stCondLst>
                                    <p:cond delay="4800"/>
                                  </p:stCondLst>
                                  <p:childTnLst>
                                    <p:set>
                                      <p:cBhvr>
                                        <p:cTn id="9" dur="1" fill="hold">
                                          <p:stCondLst>
                                            <p:cond delay="0"/>
                                          </p:stCondLst>
                                        </p:cTn>
                                        <p:tgtEl>
                                          <p:spTgt spid="366"/>
                                        </p:tgtEl>
                                        <p:attrNameLst>
                                          <p:attrName>style.visibility</p:attrName>
                                        </p:attrNameLst>
                                      </p:cBhvr>
                                      <p:to>
                                        <p:strVal val="visible"/>
                                      </p:to>
                                    </p:set>
                                    <p:animEffect transition="in" filter="fade">
                                      <p:cBhvr>
                                        <p:cTn id="10" dur="500"/>
                                        <p:tgtEl>
                                          <p:spTgt spid="3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5"/>
                                        </p:tgtEl>
                                        <p:attrNameLst>
                                          <p:attrName>style.visibility</p:attrName>
                                        </p:attrNameLst>
                                      </p:cBhvr>
                                      <p:to>
                                        <p:strVal val="visible"/>
                                      </p:to>
                                    </p:set>
                                    <p:animEffect transition="in" filter="fade">
                                      <p:cBhvr>
                                        <p:cTn id="15" dur="1000"/>
                                        <p:tgtEl>
                                          <p:spTgt spid="36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75"/>
                                        </p:tgtEl>
                                        <p:attrNameLst>
                                          <p:attrName>style.visibility</p:attrName>
                                        </p:attrNameLst>
                                      </p:cBhvr>
                                      <p:to>
                                        <p:strVal val="visible"/>
                                      </p:to>
                                    </p:set>
                                    <p:animEffect transition="in" filter="fade">
                                      <p:cBhvr>
                                        <p:cTn id="20" dur="500"/>
                                        <p:tgtEl>
                                          <p:spTgt spid="37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74"/>
                                        </p:tgtEl>
                                        <p:attrNameLst>
                                          <p:attrName>style.visibility</p:attrName>
                                        </p:attrNameLst>
                                      </p:cBhvr>
                                      <p:to>
                                        <p:strVal val="visible"/>
                                      </p:to>
                                    </p:set>
                                    <p:animEffect transition="in" filter="fade">
                                      <p:cBhvr>
                                        <p:cTn id="25" dur="5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2" name="Google Shape;382;p18"/>
          <p:cNvSpPr txBox="1"/>
          <p:nvPr/>
        </p:nvSpPr>
        <p:spPr>
          <a:xfrm>
            <a:off x="247665" y="427239"/>
            <a:ext cx="1782860"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dirty="0">
                <a:solidFill>
                  <a:srgbClr val="C00000"/>
                </a:solidFill>
                <a:latin typeface="Calibri"/>
                <a:ea typeface="Calibri"/>
                <a:cs typeface="Calibri"/>
                <a:sym typeface="Calibri"/>
              </a:rPr>
              <a:t>b. Nội dung</a:t>
            </a:r>
            <a:endParaRPr sz="2600" b="1" dirty="0">
              <a:solidFill>
                <a:srgbClr val="C00000"/>
              </a:solidFill>
              <a:latin typeface="Calibri"/>
              <a:ea typeface="Calibri"/>
              <a:cs typeface="Calibri"/>
              <a:sym typeface="Calibri"/>
            </a:endParaRPr>
          </a:p>
        </p:txBody>
      </p:sp>
      <p:sp>
        <p:nvSpPr>
          <p:cNvPr id="383" name="Google Shape;383;p18"/>
          <p:cNvSpPr/>
          <p:nvPr/>
        </p:nvSpPr>
        <p:spPr>
          <a:xfrm>
            <a:off x="395536" y="1437420"/>
            <a:ext cx="2376264" cy="2880320"/>
          </a:xfrm>
          <a:prstGeom prst="roundRect">
            <a:avLst>
              <a:gd name="adj" fmla="val 16667"/>
            </a:avLst>
          </a:prstGeom>
          <a:solidFill>
            <a:srgbClr val="DDD9C3"/>
          </a:solidFill>
          <a:ln w="25400" cap="flat" cmpd="sng">
            <a:solidFill>
              <a:srgbClr val="9389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rgbClr val="000000"/>
                </a:solidFill>
                <a:latin typeface="Calibri"/>
                <a:ea typeface="Calibri"/>
                <a:cs typeface="Calibri"/>
                <a:sym typeface="Calibri"/>
              </a:rPr>
              <a:t>Thấm nhuần tư tưởng yêu nước, nhân nghĩa vì dân, cùng với niềm suy tư thế sự và tình yêu thiên nhiên, đất nước.</a:t>
            </a:r>
            <a:r>
              <a:rPr lang="en-US" sz="2000">
                <a:solidFill>
                  <a:schemeClr val="lt1"/>
                </a:solidFill>
                <a:latin typeface="Calibri"/>
                <a:ea typeface="Calibri"/>
                <a:cs typeface="Calibri"/>
                <a:sym typeface="Calibri"/>
              </a:rPr>
              <a:t> </a:t>
            </a:r>
            <a:endParaRPr sz="2000">
              <a:solidFill>
                <a:schemeClr val="lt1"/>
              </a:solidFill>
              <a:latin typeface="Calibri"/>
              <a:ea typeface="Calibri"/>
              <a:cs typeface="Calibri"/>
              <a:sym typeface="Calibri"/>
            </a:endParaRPr>
          </a:p>
        </p:txBody>
      </p:sp>
      <p:sp>
        <p:nvSpPr>
          <p:cNvPr id="384" name="Google Shape;384;p18"/>
          <p:cNvSpPr/>
          <p:nvPr/>
        </p:nvSpPr>
        <p:spPr>
          <a:xfrm>
            <a:off x="3347864" y="1033159"/>
            <a:ext cx="2376264" cy="2880320"/>
          </a:xfrm>
          <a:prstGeom prst="roundRect">
            <a:avLst>
              <a:gd name="adj" fmla="val 16667"/>
            </a:avLst>
          </a:prstGeom>
          <a:solidFill>
            <a:srgbClr val="DDD9C3"/>
          </a:solidFill>
          <a:ln w="25400" cap="flat" cmpd="sng">
            <a:solidFill>
              <a:srgbClr val="9389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err="1">
                <a:solidFill>
                  <a:srgbClr val="000000"/>
                </a:solidFill>
                <a:latin typeface="Calibri"/>
                <a:ea typeface="Calibri"/>
                <a:cs typeface="Calibri"/>
                <a:sym typeface="Calibri"/>
              </a:rPr>
              <a:t>Phản</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ánh</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bức</a:t>
            </a:r>
            <a:r>
              <a:rPr lang="en-US" sz="2000" dirty="0">
                <a:solidFill>
                  <a:srgbClr val="000000"/>
                </a:solidFill>
                <a:latin typeface="Calibri"/>
                <a:ea typeface="Calibri"/>
                <a:cs typeface="Calibri"/>
                <a:sym typeface="Calibri"/>
              </a:rPr>
              <a:t> chân dung con người </a:t>
            </a:r>
            <a:r>
              <a:rPr lang="en-US" sz="2000" dirty="0" err="1">
                <a:solidFill>
                  <a:srgbClr val="000000"/>
                </a:solidFill>
                <a:latin typeface="Calibri"/>
                <a:ea typeface="Calibri"/>
                <a:cs typeface="Calibri"/>
                <a:sym typeface="Calibri"/>
              </a:rPr>
              <a:t>Nguyễn</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Trãi</a:t>
            </a:r>
            <a:endParaRPr sz="2000" dirty="0">
              <a:solidFill>
                <a:schemeClr val="lt1"/>
              </a:solidFill>
              <a:latin typeface="Calibri"/>
              <a:ea typeface="Calibri"/>
              <a:cs typeface="Calibri"/>
              <a:sym typeface="Calibri"/>
            </a:endParaRPr>
          </a:p>
        </p:txBody>
      </p:sp>
      <p:sp>
        <p:nvSpPr>
          <p:cNvPr id="385" name="Google Shape;385;p18"/>
          <p:cNvSpPr/>
          <p:nvPr/>
        </p:nvSpPr>
        <p:spPr>
          <a:xfrm>
            <a:off x="6336858" y="544298"/>
            <a:ext cx="2376264" cy="2880320"/>
          </a:xfrm>
          <a:prstGeom prst="roundRect">
            <a:avLst>
              <a:gd name="adj" fmla="val 16667"/>
            </a:avLst>
          </a:prstGeom>
          <a:solidFill>
            <a:srgbClr val="DDD9C3"/>
          </a:solidFill>
          <a:ln w="25400" cap="flat" cmpd="sng">
            <a:solidFill>
              <a:srgbClr val="93895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dirty="0" err="1">
                <a:solidFill>
                  <a:srgbClr val="000000"/>
                </a:solidFill>
                <a:latin typeface="Calibri"/>
                <a:ea typeface="Calibri"/>
                <a:cs typeface="Calibri"/>
                <a:sym typeface="Calibri"/>
              </a:rPr>
              <a:t>Kết</a:t>
            </a:r>
            <a:r>
              <a:rPr lang="en-US" sz="2000" dirty="0">
                <a:solidFill>
                  <a:srgbClr val="000000"/>
                </a:solidFill>
                <a:latin typeface="Calibri"/>
                <a:ea typeface="Calibri"/>
                <a:cs typeface="Calibri"/>
                <a:sym typeface="Calibri"/>
              </a:rPr>
              <a:t> tinh </a:t>
            </a:r>
            <a:r>
              <a:rPr lang="en-US" sz="2000" dirty="0" err="1">
                <a:solidFill>
                  <a:srgbClr val="000000"/>
                </a:solidFill>
                <a:latin typeface="Calibri"/>
                <a:ea typeface="Calibri"/>
                <a:cs typeface="Calibri"/>
                <a:sym typeface="Calibri"/>
              </a:rPr>
              <a:t>nghệ</a:t>
            </a:r>
            <a:r>
              <a:rPr lang="en-US" sz="2000" dirty="0">
                <a:solidFill>
                  <a:srgbClr val="000000"/>
                </a:solidFill>
                <a:latin typeface="Calibri"/>
                <a:ea typeface="Calibri"/>
                <a:cs typeface="Calibri"/>
                <a:sym typeface="Calibri"/>
              </a:rPr>
              <a:t> thuật </a:t>
            </a:r>
            <a:r>
              <a:rPr lang="en-US" sz="2000" dirty="0" err="1">
                <a:solidFill>
                  <a:srgbClr val="000000"/>
                </a:solidFill>
                <a:latin typeface="Calibri"/>
                <a:ea typeface="Calibri"/>
                <a:cs typeface="Calibri"/>
                <a:sym typeface="Calibri"/>
              </a:rPr>
              <a:t>của</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nhiều</a:t>
            </a:r>
            <a:r>
              <a:rPr lang="en-US" sz="2000" dirty="0">
                <a:solidFill>
                  <a:srgbClr val="000000"/>
                </a:solidFill>
                <a:latin typeface="Calibri"/>
                <a:ea typeface="Calibri"/>
                <a:cs typeface="Calibri"/>
                <a:sym typeface="Calibri"/>
              </a:rPr>
              <a:t> thế </a:t>
            </a:r>
            <a:r>
              <a:rPr lang="en-US" sz="2000" dirty="0" err="1">
                <a:solidFill>
                  <a:srgbClr val="000000"/>
                </a:solidFill>
                <a:latin typeface="Calibri"/>
                <a:ea typeface="Calibri"/>
                <a:cs typeface="Calibri"/>
                <a:sym typeface="Calibri"/>
              </a:rPr>
              <a:t>kỉ</a:t>
            </a:r>
            <a:r>
              <a:rPr lang="en-US" sz="2000" dirty="0">
                <a:solidFill>
                  <a:srgbClr val="000000"/>
                </a:solidFill>
                <a:latin typeface="Calibri"/>
                <a:ea typeface="Calibri"/>
                <a:cs typeface="Calibri"/>
                <a:sym typeface="Calibri"/>
              </a:rPr>
              <a:t> văn học </a:t>
            </a:r>
            <a:r>
              <a:rPr lang="en-US" sz="2000" dirty="0" err="1">
                <a:solidFill>
                  <a:srgbClr val="000000"/>
                </a:solidFill>
                <a:latin typeface="Calibri"/>
                <a:ea typeface="Calibri"/>
                <a:cs typeface="Calibri"/>
                <a:sym typeface="Calibri"/>
              </a:rPr>
              <a:t>Việt</a:t>
            </a:r>
            <a:r>
              <a:rPr lang="en-US" sz="2000" dirty="0">
                <a:solidFill>
                  <a:srgbClr val="000000"/>
                </a:solidFill>
                <a:latin typeface="Calibri"/>
                <a:ea typeface="Calibri"/>
                <a:cs typeface="Calibri"/>
                <a:sym typeface="Calibri"/>
              </a:rPr>
              <a:t> Nam. </a:t>
            </a:r>
            <a:r>
              <a:rPr lang="en-US" sz="2000" dirty="0" err="1">
                <a:solidFill>
                  <a:srgbClr val="000000"/>
                </a:solidFill>
                <a:latin typeface="Calibri"/>
                <a:ea typeface="Calibri"/>
                <a:cs typeface="Calibri"/>
                <a:sym typeface="Calibri"/>
              </a:rPr>
              <a:t>Ông</a:t>
            </a:r>
            <a:r>
              <a:rPr lang="en-US" sz="2000" dirty="0">
                <a:solidFill>
                  <a:srgbClr val="000000"/>
                </a:solidFill>
                <a:latin typeface="Calibri"/>
                <a:ea typeface="Calibri"/>
                <a:cs typeface="Calibri"/>
                <a:sym typeface="Calibri"/>
              </a:rPr>
              <a:t> có công </a:t>
            </a:r>
            <a:r>
              <a:rPr lang="en-US" sz="2000" dirty="0" err="1">
                <a:solidFill>
                  <a:srgbClr val="000000"/>
                </a:solidFill>
                <a:latin typeface="Calibri"/>
                <a:ea typeface="Calibri"/>
                <a:cs typeface="Calibri"/>
                <a:sym typeface="Calibri"/>
              </a:rPr>
              <a:t>lớn</a:t>
            </a:r>
            <a:r>
              <a:rPr lang="en-US" sz="2000" dirty="0">
                <a:solidFill>
                  <a:srgbClr val="000000"/>
                </a:solidFill>
                <a:latin typeface="Calibri"/>
                <a:ea typeface="Calibri"/>
                <a:cs typeface="Calibri"/>
                <a:sym typeface="Calibri"/>
              </a:rPr>
              <a:t> trong </a:t>
            </a:r>
            <a:r>
              <a:rPr lang="en-US" sz="2000" dirty="0" err="1">
                <a:solidFill>
                  <a:srgbClr val="000000"/>
                </a:solidFill>
                <a:latin typeface="Calibri"/>
                <a:ea typeface="Calibri"/>
                <a:cs typeface="Calibri"/>
                <a:sym typeface="Calibri"/>
              </a:rPr>
              <a:t>việc</a:t>
            </a:r>
            <a:r>
              <a:rPr lang="en-US" sz="2000" dirty="0">
                <a:solidFill>
                  <a:srgbClr val="000000"/>
                </a:solidFill>
                <a:latin typeface="Calibri"/>
                <a:ea typeface="Calibri"/>
                <a:cs typeface="Calibri"/>
                <a:sym typeface="Calibri"/>
              </a:rPr>
              <a:t> hoàn thành, </a:t>
            </a:r>
            <a:r>
              <a:rPr lang="en-US" sz="2000" dirty="0" err="1">
                <a:solidFill>
                  <a:srgbClr val="000000"/>
                </a:solidFill>
                <a:latin typeface="Calibri"/>
                <a:ea typeface="Calibri"/>
                <a:cs typeface="Calibri"/>
                <a:sym typeface="Calibri"/>
              </a:rPr>
              <a:t>phát</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triển</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khởi</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đầu</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nhiều</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thể</a:t>
            </a:r>
            <a:r>
              <a:rPr lang="en-US" sz="2000" dirty="0">
                <a:solidFill>
                  <a:srgbClr val="000000"/>
                </a:solidFill>
                <a:latin typeface="Calibri"/>
                <a:ea typeface="Calibri"/>
                <a:cs typeface="Calibri"/>
                <a:sym typeface="Calibri"/>
              </a:rPr>
              <a:t> </a:t>
            </a:r>
            <a:r>
              <a:rPr lang="en-US" sz="2000" dirty="0" err="1">
                <a:solidFill>
                  <a:srgbClr val="000000"/>
                </a:solidFill>
                <a:latin typeface="Calibri"/>
                <a:ea typeface="Calibri"/>
                <a:cs typeface="Calibri"/>
                <a:sym typeface="Calibri"/>
              </a:rPr>
              <a:t>loại</a:t>
            </a:r>
            <a:r>
              <a:rPr lang="en-US" sz="2000" dirty="0">
                <a:solidFill>
                  <a:srgbClr val="000000"/>
                </a:solidFill>
                <a:latin typeface="Calibri"/>
                <a:ea typeface="Calibri"/>
                <a:cs typeface="Calibri"/>
                <a:sym typeface="Calibri"/>
              </a:rPr>
              <a:t> văn học.</a:t>
            </a:r>
            <a:r>
              <a:rPr lang="en-US" sz="2000" dirty="0">
                <a:solidFill>
                  <a:schemeClr val="lt1"/>
                </a:solidFill>
                <a:latin typeface="Calibri"/>
                <a:ea typeface="Calibri"/>
                <a:cs typeface="Calibri"/>
                <a:sym typeface="Calibri"/>
              </a:rPr>
              <a:t> </a:t>
            </a:r>
            <a:endParaRPr sz="2000" dirty="0">
              <a:solidFill>
                <a:schemeClr val="lt1"/>
              </a:solidFill>
              <a:latin typeface="Calibri"/>
              <a:ea typeface="Calibri"/>
              <a:cs typeface="Calibri"/>
              <a:sym typeface="Calibri"/>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800"/>
                                  </p:stCondLst>
                                  <p:childTnLst>
                                    <p:set>
                                      <p:cBhvr>
                                        <p:cTn id="6" dur="1" fill="hold">
                                          <p:stCondLst>
                                            <p:cond delay="0"/>
                                          </p:stCondLst>
                                        </p:cTn>
                                        <p:tgtEl>
                                          <p:spTgt spid="382"/>
                                        </p:tgtEl>
                                        <p:attrNameLst>
                                          <p:attrName>style.visibility</p:attrName>
                                        </p:attrNameLst>
                                      </p:cBhvr>
                                      <p:to>
                                        <p:strVal val="visible"/>
                                      </p:to>
                                    </p:set>
                                    <p:animEffect transition="in" filter="fade">
                                      <p:cBhvr>
                                        <p:cTn id="7" dur="500"/>
                                        <p:tgtEl>
                                          <p:spTgt spid="3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3"/>
                                        </p:tgtEl>
                                        <p:attrNameLst>
                                          <p:attrName>style.visibility</p:attrName>
                                        </p:attrNameLst>
                                      </p:cBhvr>
                                      <p:to>
                                        <p:strVal val="visible"/>
                                      </p:to>
                                    </p:set>
                                    <p:animEffect transition="in" filter="fade">
                                      <p:cBhvr>
                                        <p:cTn id="12" dur="500"/>
                                        <p:tgtEl>
                                          <p:spTgt spid="3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4"/>
                                        </p:tgtEl>
                                        <p:attrNameLst>
                                          <p:attrName>style.visibility</p:attrName>
                                        </p:attrNameLst>
                                      </p:cBhvr>
                                      <p:to>
                                        <p:strVal val="visible"/>
                                      </p:to>
                                    </p:set>
                                    <p:animEffect transition="in" filter="fade">
                                      <p:cBhvr>
                                        <p:cTn id="17" dur="500"/>
                                        <p:tgtEl>
                                          <p:spTgt spid="38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5"/>
                                        </p:tgtEl>
                                        <p:attrNameLst>
                                          <p:attrName>style.visibility</p:attrName>
                                        </p:attrNameLst>
                                      </p:cBhvr>
                                      <p:to>
                                        <p:strVal val="visible"/>
                                      </p:to>
                                    </p:set>
                                    <p:animEffect transition="in" filter="fade">
                                      <p:cBhvr>
                                        <p:cTn id="22" dur="5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9"/>
          <p:cNvSpPr txBox="1"/>
          <p:nvPr/>
        </p:nvSpPr>
        <p:spPr>
          <a:xfrm>
            <a:off x="251520" y="123478"/>
            <a:ext cx="2014334"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rgbClr val="C00000"/>
                </a:solidFill>
                <a:latin typeface="Calibri"/>
                <a:ea typeface="Calibri"/>
                <a:cs typeface="Calibri"/>
                <a:sym typeface="Calibri"/>
              </a:rPr>
              <a:t>III. TỔNG KẾT</a:t>
            </a:r>
            <a:endParaRPr sz="2600" b="1">
              <a:solidFill>
                <a:srgbClr val="C00000"/>
              </a:solidFill>
              <a:latin typeface="Calibri"/>
              <a:ea typeface="Calibri"/>
              <a:cs typeface="Calibri"/>
              <a:sym typeface="Calibri"/>
            </a:endParaRPr>
          </a:p>
        </p:txBody>
      </p:sp>
      <p:sp>
        <p:nvSpPr>
          <p:cNvPr id="391" name="Google Shape;391;p19"/>
          <p:cNvSpPr txBox="1"/>
          <p:nvPr/>
        </p:nvSpPr>
        <p:spPr>
          <a:xfrm>
            <a:off x="251520" y="655683"/>
            <a:ext cx="8568952" cy="114307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2400"/>
              <a:buFont typeface="Noto Sans Symbols"/>
              <a:buChar char="⇒"/>
            </a:pPr>
            <a:r>
              <a:rPr lang="en-US" sz="2400" i="1" dirty="0">
                <a:solidFill>
                  <a:srgbClr val="000000"/>
                </a:solidFill>
                <a:latin typeface="Calibri"/>
                <a:ea typeface="Calibri"/>
                <a:cs typeface="Calibri"/>
                <a:sym typeface="Calibri"/>
              </a:rPr>
              <a:t>Đối </a:t>
            </a:r>
            <a:r>
              <a:rPr lang="en-US" sz="2400" i="1" dirty="0" err="1">
                <a:solidFill>
                  <a:srgbClr val="000000"/>
                </a:solidFill>
                <a:latin typeface="Calibri"/>
                <a:ea typeface="Calibri"/>
                <a:cs typeface="Calibri"/>
                <a:sym typeface="Calibri"/>
              </a:rPr>
              <a:t>với</a:t>
            </a:r>
            <a:r>
              <a:rPr lang="en-US" sz="2400" i="1" dirty="0">
                <a:solidFill>
                  <a:srgbClr val="000000"/>
                </a:solidFill>
                <a:latin typeface="Calibri"/>
                <a:ea typeface="Calibri"/>
                <a:cs typeface="Calibri"/>
                <a:sym typeface="Calibri"/>
              </a:rPr>
              <a:t> thơ văn </a:t>
            </a:r>
            <a:r>
              <a:rPr lang="en-US" sz="2400" i="1" dirty="0" err="1">
                <a:solidFill>
                  <a:srgbClr val="000000"/>
                </a:solidFill>
                <a:latin typeface="Calibri"/>
                <a:ea typeface="Calibri"/>
                <a:cs typeface="Calibri"/>
                <a:sym typeface="Calibri"/>
              </a:rPr>
              <a:t>Nguyễn</a:t>
            </a:r>
            <a:r>
              <a:rPr lang="en-US" sz="2400" i="1" dirty="0">
                <a:solidFill>
                  <a:srgbClr val="000000"/>
                </a:solidFill>
                <a:latin typeface="Calibri"/>
                <a:ea typeface="Calibri"/>
                <a:cs typeface="Calibri"/>
                <a:sym typeface="Calibri"/>
              </a:rPr>
              <a:t> </a:t>
            </a:r>
            <a:r>
              <a:rPr lang="en-US" sz="2400" i="1" dirty="0" err="1">
                <a:solidFill>
                  <a:srgbClr val="000000"/>
                </a:solidFill>
                <a:latin typeface="Calibri"/>
                <a:ea typeface="Calibri"/>
                <a:cs typeface="Calibri"/>
                <a:sym typeface="Calibri"/>
              </a:rPr>
              <a:t>Trãi</a:t>
            </a:r>
            <a:r>
              <a:rPr lang="en-US" sz="2400" i="1" dirty="0">
                <a:solidFill>
                  <a:srgbClr val="000000"/>
                </a:solidFill>
                <a:latin typeface="Calibri"/>
                <a:ea typeface="Calibri"/>
                <a:cs typeface="Calibri"/>
                <a:sym typeface="Calibri"/>
              </a:rPr>
              <a:t>, </a:t>
            </a:r>
            <a:r>
              <a:rPr lang="en-US" sz="2400" i="1" dirty="0" err="1">
                <a:solidFill>
                  <a:srgbClr val="000000"/>
                </a:solidFill>
                <a:latin typeface="Calibri"/>
                <a:ea typeface="Calibri"/>
                <a:cs typeface="Calibri"/>
                <a:sym typeface="Calibri"/>
              </a:rPr>
              <a:t>chúng</a:t>
            </a:r>
            <a:r>
              <a:rPr lang="en-US" sz="2400" i="1" dirty="0">
                <a:solidFill>
                  <a:srgbClr val="000000"/>
                </a:solidFill>
                <a:latin typeface="Calibri"/>
                <a:ea typeface="Calibri"/>
                <a:cs typeface="Calibri"/>
                <a:sym typeface="Calibri"/>
              </a:rPr>
              <a:t> ta đến </a:t>
            </a:r>
            <a:r>
              <a:rPr lang="en-US" sz="2400" i="1" dirty="0" err="1">
                <a:solidFill>
                  <a:srgbClr val="000000"/>
                </a:solidFill>
                <a:latin typeface="Calibri"/>
                <a:ea typeface="Calibri"/>
                <a:cs typeface="Calibri"/>
                <a:sym typeface="Calibri"/>
              </a:rPr>
              <a:t>với</a:t>
            </a:r>
            <a:r>
              <a:rPr lang="en-US" sz="2400" i="1" dirty="0">
                <a:solidFill>
                  <a:srgbClr val="000000"/>
                </a:solidFill>
                <a:latin typeface="Calibri"/>
                <a:ea typeface="Calibri"/>
                <a:cs typeface="Calibri"/>
                <a:sym typeface="Calibri"/>
              </a:rPr>
              <a:t> một con người </a:t>
            </a:r>
            <a:r>
              <a:rPr lang="en-US" sz="2400" i="1" dirty="0" err="1">
                <a:solidFill>
                  <a:srgbClr val="000000"/>
                </a:solidFill>
                <a:latin typeface="Calibri"/>
                <a:ea typeface="Calibri"/>
                <a:cs typeface="Calibri"/>
                <a:sym typeface="Calibri"/>
              </a:rPr>
              <a:t>vừa</a:t>
            </a:r>
            <a:r>
              <a:rPr lang="en-US" sz="2400" i="1" dirty="0">
                <a:solidFill>
                  <a:srgbClr val="000000"/>
                </a:solidFill>
                <a:latin typeface="Calibri"/>
                <a:ea typeface="Calibri"/>
                <a:cs typeface="Calibri"/>
                <a:sym typeface="Calibri"/>
              </a:rPr>
              <a:t> </a:t>
            </a:r>
            <a:r>
              <a:rPr lang="en-US" sz="2400" i="1" dirty="0" err="1">
                <a:solidFill>
                  <a:srgbClr val="000000"/>
                </a:solidFill>
                <a:latin typeface="Calibri"/>
                <a:ea typeface="Calibri"/>
                <a:cs typeface="Calibri"/>
                <a:sym typeface="Calibri"/>
              </a:rPr>
              <a:t>lớn</a:t>
            </a:r>
            <a:r>
              <a:rPr lang="en-US" sz="2400" i="1" dirty="0">
                <a:solidFill>
                  <a:srgbClr val="000000"/>
                </a:solidFill>
                <a:latin typeface="Calibri"/>
                <a:ea typeface="Calibri"/>
                <a:cs typeface="Calibri"/>
                <a:sym typeface="Calibri"/>
              </a:rPr>
              <a:t> </a:t>
            </a:r>
            <a:r>
              <a:rPr lang="en-US" sz="2400" i="1" dirty="0" err="1">
                <a:solidFill>
                  <a:srgbClr val="000000"/>
                </a:solidFill>
                <a:latin typeface="Calibri"/>
                <a:ea typeface="Calibri"/>
                <a:cs typeface="Calibri"/>
                <a:sym typeface="Calibri"/>
              </a:rPr>
              <a:t>lao</a:t>
            </a:r>
            <a:r>
              <a:rPr lang="en-US" sz="2400" i="1" dirty="0">
                <a:solidFill>
                  <a:srgbClr val="000000"/>
                </a:solidFill>
                <a:latin typeface="Calibri"/>
                <a:ea typeface="Calibri"/>
                <a:cs typeface="Calibri"/>
                <a:sym typeface="Calibri"/>
              </a:rPr>
              <a:t>, </a:t>
            </a:r>
            <a:r>
              <a:rPr lang="en-US" sz="2400" i="1" dirty="0" err="1">
                <a:solidFill>
                  <a:srgbClr val="000000"/>
                </a:solidFill>
                <a:latin typeface="Calibri"/>
                <a:ea typeface="Calibri"/>
                <a:cs typeface="Calibri"/>
                <a:sym typeface="Calibri"/>
              </a:rPr>
              <a:t>cao</a:t>
            </a:r>
            <a:r>
              <a:rPr lang="en-US" sz="2400" i="1" dirty="0">
                <a:solidFill>
                  <a:srgbClr val="000000"/>
                </a:solidFill>
                <a:latin typeface="Calibri"/>
                <a:ea typeface="Calibri"/>
                <a:cs typeface="Calibri"/>
                <a:sym typeface="Calibri"/>
              </a:rPr>
              <a:t> </a:t>
            </a:r>
            <a:r>
              <a:rPr lang="en-US" sz="2400" i="1" dirty="0" err="1">
                <a:solidFill>
                  <a:srgbClr val="000000"/>
                </a:solidFill>
                <a:latin typeface="Calibri"/>
                <a:ea typeface="Calibri"/>
                <a:cs typeface="Calibri"/>
                <a:sym typeface="Calibri"/>
              </a:rPr>
              <a:t>cả</a:t>
            </a:r>
            <a:r>
              <a:rPr lang="en-US" sz="2400" i="1" dirty="0">
                <a:solidFill>
                  <a:srgbClr val="000000"/>
                </a:solidFill>
                <a:latin typeface="Calibri"/>
                <a:ea typeface="Calibri"/>
                <a:cs typeface="Calibri"/>
                <a:sym typeface="Calibri"/>
              </a:rPr>
              <a:t>, </a:t>
            </a:r>
            <a:r>
              <a:rPr lang="en-US" sz="2400" i="1" dirty="0" err="1">
                <a:solidFill>
                  <a:srgbClr val="000000"/>
                </a:solidFill>
                <a:latin typeface="Calibri"/>
                <a:ea typeface="Calibri"/>
                <a:cs typeface="Calibri"/>
                <a:sym typeface="Calibri"/>
              </a:rPr>
              <a:t>vừa</a:t>
            </a:r>
            <a:r>
              <a:rPr lang="en-US" sz="2400" i="1" dirty="0">
                <a:solidFill>
                  <a:srgbClr val="000000"/>
                </a:solidFill>
                <a:latin typeface="Calibri"/>
                <a:ea typeface="Calibri"/>
                <a:cs typeface="Calibri"/>
                <a:sym typeface="Calibri"/>
              </a:rPr>
              <a:t> </a:t>
            </a:r>
            <a:r>
              <a:rPr lang="en-US" sz="2400" i="1" dirty="0" err="1">
                <a:solidFill>
                  <a:srgbClr val="000000"/>
                </a:solidFill>
                <a:latin typeface="Calibri"/>
                <a:ea typeface="Calibri"/>
                <a:cs typeface="Calibri"/>
                <a:sym typeface="Calibri"/>
              </a:rPr>
              <a:t>rất</a:t>
            </a:r>
            <a:r>
              <a:rPr lang="en-US" sz="2400" i="1" dirty="0">
                <a:solidFill>
                  <a:srgbClr val="000000"/>
                </a:solidFill>
                <a:latin typeface="Calibri"/>
                <a:ea typeface="Calibri"/>
                <a:cs typeface="Calibri"/>
                <a:sym typeface="Calibri"/>
              </a:rPr>
              <a:t> </a:t>
            </a:r>
            <a:r>
              <a:rPr lang="en-US" sz="2400" i="1" dirty="0" err="1">
                <a:solidFill>
                  <a:srgbClr val="000000"/>
                </a:solidFill>
                <a:latin typeface="Calibri"/>
                <a:ea typeface="Calibri"/>
                <a:cs typeface="Calibri"/>
                <a:sym typeface="Calibri"/>
              </a:rPr>
              <a:t>đỗi</a:t>
            </a:r>
            <a:r>
              <a:rPr lang="en-US" sz="2400" i="1" dirty="0">
                <a:solidFill>
                  <a:srgbClr val="000000"/>
                </a:solidFill>
                <a:latin typeface="Calibri"/>
                <a:ea typeface="Calibri"/>
                <a:cs typeface="Calibri"/>
                <a:sym typeface="Calibri"/>
              </a:rPr>
              <a:t> thân </a:t>
            </a:r>
            <a:r>
              <a:rPr lang="en-US" sz="2400" i="1" dirty="0" err="1">
                <a:solidFill>
                  <a:srgbClr val="000000"/>
                </a:solidFill>
                <a:latin typeface="Calibri"/>
                <a:ea typeface="Calibri"/>
                <a:cs typeface="Calibri"/>
                <a:sym typeface="Calibri"/>
              </a:rPr>
              <a:t>thương</a:t>
            </a:r>
            <a:r>
              <a:rPr lang="en-US" sz="2400" i="1" dirty="0">
                <a:solidFill>
                  <a:srgbClr val="000000"/>
                </a:solidFill>
                <a:latin typeface="Calibri"/>
                <a:ea typeface="Calibri"/>
                <a:cs typeface="Calibri"/>
                <a:sym typeface="Calibri"/>
              </a:rPr>
              <a:t>, </a:t>
            </a:r>
            <a:r>
              <a:rPr lang="en-US" sz="2400" i="1" dirty="0" err="1">
                <a:solidFill>
                  <a:srgbClr val="000000"/>
                </a:solidFill>
                <a:latin typeface="Calibri"/>
                <a:ea typeface="Calibri"/>
                <a:cs typeface="Calibri"/>
                <a:sym typeface="Calibri"/>
              </a:rPr>
              <a:t>gần</a:t>
            </a:r>
            <a:r>
              <a:rPr lang="en-US" sz="2400" i="1" dirty="0">
                <a:solidFill>
                  <a:srgbClr val="000000"/>
                </a:solidFill>
                <a:latin typeface="Calibri"/>
                <a:ea typeface="Calibri"/>
                <a:cs typeface="Calibri"/>
                <a:sym typeface="Calibri"/>
              </a:rPr>
              <a:t> </a:t>
            </a:r>
            <a:r>
              <a:rPr lang="en-US" sz="2400" i="1" dirty="0" err="1">
                <a:solidFill>
                  <a:srgbClr val="000000"/>
                </a:solidFill>
                <a:latin typeface="Calibri"/>
                <a:ea typeface="Calibri"/>
                <a:cs typeface="Calibri"/>
                <a:sym typeface="Calibri"/>
              </a:rPr>
              <a:t>gũi</a:t>
            </a:r>
            <a:r>
              <a:rPr lang="en-US" sz="2400" i="1" dirty="0">
                <a:solidFill>
                  <a:srgbClr val="000000"/>
                </a:solidFill>
                <a:latin typeface="Calibri"/>
                <a:ea typeface="Calibri"/>
                <a:cs typeface="Calibri"/>
                <a:sym typeface="Calibri"/>
              </a:rPr>
              <a:t>.</a:t>
            </a:r>
            <a:endParaRPr dirty="0"/>
          </a:p>
        </p:txBody>
      </p:sp>
      <p:sp>
        <p:nvSpPr>
          <p:cNvPr id="392" name="Google Shape;392;p19"/>
          <p:cNvSpPr/>
          <p:nvPr/>
        </p:nvSpPr>
        <p:spPr>
          <a:xfrm>
            <a:off x="539015" y="2138976"/>
            <a:ext cx="7885413" cy="2160240"/>
          </a:xfrm>
          <a:prstGeom prst="flowChartAlternateProcess">
            <a:avLst/>
          </a:prstGeom>
          <a:solidFill>
            <a:srgbClr val="DDD9C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dirty="0">
                <a:solidFill>
                  <a:srgbClr val="C00000"/>
                </a:solidFill>
                <a:latin typeface="Arial"/>
                <a:ea typeface="Arial"/>
                <a:cs typeface="Arial"/>
                <a:sym typeface="Arial"/>
              </a:rPr>
              <a:t>“</a:t>
            </a:r>
            <a:r>
              <a:rPr lang="en-US" sz="2400" dirty="0" err="1">
                <a:solidFill>
                  <a:srgbClr val="C00000"/>
                </a:solidFill>
                <a:latin typeface="Arial"/>
                <a:ea typeface="Arial"/>
                <a:cs typeface="Arial"/>
                <a:sym typeface="Arial"/>
              </a:rPr>
              <a:t>Nguyễn</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Trãi</a:t>
            </a:r>
            <a:r>
              <a:rPr lang="en-US" sz="2400" dirty="0">
                <a:solidFill>
                  <a:srgbClr val="C00000"/>
                </a:solidFill>
                <a:latin typeface="Arial"/>
                <a:ea typeface="Arial"/>
                <a:cs typeface="Arial"/>
                <a:sym typeface="Arial"/>
              </a:rPr>
              <a:t> là người chân </a:t>
            </a:r>
            <a:r>
              <a:rPr lang="en-US" sz="2400" dirty="0" err="1">
                <a:solidFill>
                  <a:srgbClr val="C00000"/>
                </a:solidFill>
                <a:latin typeface="Arial"/>
                <a:ea typeface="Arial"/>
                <a:cs typeface="Arial"/>
                <a:sym typeface="Arial"/>
              </a:rPr>
              <a:t>đạp</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đất</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Việt</a:t>
            </a:r>
            <a:r>
              <a:rPr lang="en-US" sz="2400" dirty="0">
                <a:solidFill>
                  <a:srgbClr val="C00000"/>
                </a:solidFill>
                <a:latin typeface="Arial"/>
                <a:ea typeface="Arial"/>
                <a:cs typeface="Arial"/>
                <a:sym typeface="Arial"/>
              </a:rPr>
              <a:t> Nam, </a:t>
            </a:r>
            <a:r>
              <a:rPr lang="en-US" sz="2400" dirty="0" err="1">
                <a:solidFill>
                  <a:srgbClr val="C00000"/>
                </a:solidFill>
                <a:latin typeface="Arial"/>
                <a:ea typeface="Arial"/>
                <a:cs typeface="Arial"/>
                <a:sym typeface="Arial"/>
              </a:rPr>
              <a:t>đầu</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đội</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trời</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Việt</a:t>
            </a:r>
            <a:r>
              <a:rPr lang="en-US" sz="2400" dirty="0">
                <a:solidFill>
                  <a:srgbClr val="C00000"/>
                </a:solidFill>
                <a:latin typeface="Arial"/>
                <a:ea typeface="Arial"/>
                <a:cs typeface="Arial"/>
                <a:sym typeface="Arial"/>
              </a:rPr>
              <a:t> Nam, </a:t>
            </a:r>
            <a:r>
              <a:rPr lang="en-US" sz="2400" dirty="0" err="1">
                <a:solidFill>
                  <a:srgbClr val="C00000"/>
                </a:solidFill>
                <a:latin typeface="Arial"/>
                <a:ea typeface="Arial"/>
                <a:cs typeface="Arial"/>
                <a:sym typeface="Arial"/>
              </a:rPr>
              <a:t>tâm</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hồn</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lộng</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gió</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của</a:t>
            </a:r>
            <a:r>
              <a:rPr lang="en-US" sz="2400" dirty="0">
                <a:solidFill>
                  <a:srgbClr val="C00000"/>
                </a:solidFill>
                <a:latin typeface="Arial"/>
                <a:ea typeface="Arial"/>
                <a:cs typeface="Arial"/>
                <a:sym typeface="Arial"/>
              </a:rPr>
              <a:t> thời đại, </a:t>
            </a:r>
            <a:r>
              <a:rPr lang="en-US" sz="2400" dirty="0" err="1">
                <a:solidFill>
                  <a:srgbClr val="C00000"/>
                </a:solidFill>
                <a:latin typeface="Arial"/>
                <a:ea typeface="Arial"/>
                <a:cs typeface="Arial"/>
                <a:sym typeface="Arial"/>
              </a:rPr>
              <a:t>thông</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cảm</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sâu</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xa</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với</a:t>
            </a:r>
            <a:r>
              <a:rPr lang="en-US" sz="2400" dirty="0">
                <a:solidFill>
                  <a:srgbClr val="C00000"/>
                </a:solidFill>
                <a:latin typeface="Arial"/>
                <a:ea typeface="Arial"/>
                <a:cs typeface="Arial"/>
                <a:sym typeface="Arial"/>
              </a:rPr>
              <a:t> nỗi </a:t>
            </a:r>
            <a:r>
              <a:rPr lang="en-US" sz="2400" dirty="0" err="1">
                <a:solidFill>
                  <a:srgbClr val="C00000"/>
                </a:solidFill>
                <a:latin typeface="Arial"/>
                <a:ea typeface="Arial"/>
                <a:cs typeface="Arial"/>
                <a:sym typeface="Arial"/>
              </a:rPr>
              <a:t>lòng</a:t>
            </a:r>
            <a:r>
              <a:rPr lang="en-US" sz="2400" dirty="0">
                <a:solidFill>
                  <a:srgbClr val="C00000"/>
                </a:solidFill>
                <a:latin typeface="Arial"/>
                <a:ea typeface="Arial"/>
                <a:cs typeface="Arial"/>
                <a:sym typeface="Arial"/>
              </a:rPr>
              <a:t> người </a:t>
            </a:r>
            <a:r>
              <a:rPr lang="en-US" sz="2400" dirty="0" err="1">
                <a:solidFill>
                  <a:srgbClr val="C00000"/>
                </a:solidFill>
                <a:latin typeface="Arial"/>
                <a:ea typeface="Arial"/>
                <a:cs typeface="Arial"/>
                <a:sym typeface="Arial"/>
              </a:rPr>
              <a:t>dân</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lúc</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bấy</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giờ</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suốt</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đời</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tận</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tuy</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cho</a:t>
            </a:r>
            <a:r>
              <a:rPr lang="en-US" sz="2400" dirty="0">
                <a:solidFill>
                  <a:srgbClr val="C00000"/>
                </a:solidFill>
                <a:latin typeface="Arial"/>
                <a:ea typeface="Arial"/>
                <a:cs typeface="Arial"/>
                <a:sym typeface="Arial"/>
              </a:rPr>
              <a:t> một </a:t>
            </a:r>
            <a:r>
              <a:rPr lang="en-US" sz="2400" dirty="0" err="1">
                <a:solidFill>
                  <a:srgbClr val="C00000"/>
                </a:solidFill>
                <a:latin typeface="Arial"/>
                <a:ea typeface="Arial"/>
                <a:cs typeface="Arial"/>
                <a:sym typeface="Arial"/>
              </a:rPr>
              <a:t>lí</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tưởng</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cao</a:t>
            </a:r>
            <a:r>
              <a:rPr lang="en-US" sz="2400" dirty="0">
                <a:solidFill>
                  <a:srgbClr val="C00000"/>
                </a:solidFill>
                <a:latin typeface="Arial"/>
                <a:ea typeface="Arial"/>
                <a:cs typeface="Arial"/>
                <a:sym typeface="Arial"/>
              </a:rPr>
              <a:t> quý. </a:t>
            </a:r>
            <a:r>
              <a:rPr lang="en-US" sz="2400" dirty="0" err="1">
                <a:solidFill>
                  <a:srgbClr val="C00000"/>
                </a:solidFill>
                <a:latin typeface="Arial"/>
                <a:ea typeface="Arial"/>
                <a:cs typeface="Arial"/>
                <a:sym typeface="Arial"/>
              </a:rPr>
              <a:t>Nguyễn</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Trãi</a:t>
            </a:r>
            <a:r>
              <a:rPr lang="en-US" sz="2400" dirty="0">
                <a:solidFill>
                  <a:srgbClr val="C00000"/>
                </a:solidFill>
                <a:latin typeface="Arial"/>
                <a:ea typeface="Arial"/>
                <a:cs typeface="Arial"/>
                <a:sym typeface="Arial"/>
              </a:rPr>
              <a:t> là </a:t>
            </a:r>
            <a:r>
              <a:rPr lang="en-US" sz="2400" dirty="0" err="1">
                <a:solidFill>
                  <a:srgbClr val="C00000"/>
                </a:solidFill>
                <a:latin typeface="Arial"/>
                <a:ea typeface="Arial"/>
                <a:cs typeface="Arial"/>
                <a:sym typeface="Arial"/>
              </a:rPr>
              <a:t>khí</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phách</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của</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dân</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tộc</a:t>
            </a:r>
            <a:r>
              <a:rPr lang="en-US" sz="2400" dirty="0">
                <a:solidFill>
                  <a:srgbClr val="C00000"/>
                </a:solidFill>
                <a:latin typeface="Arial"/>
                <a:ea typeface="Arial"/>
                <a:cs typeface="Arial"/>
                <a:sym typeface="Arial"/>
              </a:rPr>
              <a:t>, là tinh </a:t>
            </a:r>
            <a:r>
              <a:rPr lang="en-US" sz="2400" dirty="0" err="1">
                <a:solidFill>
                  <a:srgbClr val="C00000"/>
                </a:solidFill>
                <a:latin typeface="Arial"/>
                <a:ea typeface="Arial"/>
                <a:cs typeface="Arial"/>
                <a:sym typeface="Arial"/>
              </a:rPr>
              <a:t>hoa</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của</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dân</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tộc</a:t>
            </a:r>
            <a:r>
              <a:rPr lang="en-US" sz="2400" dirty="0">
                <a:solidFill>
                  <a:srgbClr val="C00000"/>
                </a:solidFill>
                <a:latin typeface="Arial"/>
                <a:ea typeface="Arial"/>
                <a:cs typeface="Arial"/>
                <a:sym typeface="Arial"/>
              </a:rPr>
              <a:t>”.</a:t>
            </a:r>
            <a:endParaRPr dirty="0"/>
          </a:p>
          <a:p>
            <a:pPr marL="0" marR="0" lvl="0" indent="0" algn="r" rtl="0">
              <a:spcBef>
                <a:spcPts val="0"/>
              </a:spcBef>
              <a:spcAft>
                <a:spcPts val="0"/>
              </a:spcAft>
              <a:buNone/>
            </a:pPr>
            <a:r>
              <a:rPr lang="en-US" sz="2400" dirty="0">
                <a:solidFill>
                  <a:srgbClr val="C00000"/>
                </a:solidFill>
                <a:latin typeface="Arial"/>
                <a:ea typeface="Arial"/>
                <a:cs typeface="Arial"/>
                <a:sym typeface="Arial"/>
              </a:rPr>
              <a:t>(</a:t>
            </a:r>
            <a:r>
              <a:rPr lang="en-US" sz="2400" dirty="0" err="1">
                <a:solidFill>
                  <a:srgbClr val="C00000"/>
                </a:solidFill>
                <a:latin typeface="Arial"/>
                <a:ea typeface="Arial"/>
                <a:cs typeface="Arial"/>
                <a:sym typeface="Arial"/>
              </a:rPr>
              <a:t>Cố</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thủ</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tướng</a:t>
            </a:r>
            <a:r>
              <a:rPr lang="en-US" sz="2400" dirty="0">
                <a:solidFill>
                  <a:srgbClr val="C00000"/>
                </a:solidFill>
                <a:latin typeface="Arial"/>
                <a:ea typeface="Arial"/>
                <a:cs typeface="Arial"/>
                <a:sym typeface="Arial"/>
              </a:rPr>
              <a:t> </a:t>
            </a:r>
            <a:r>
              <a:rPr lang="en-US" sz="2400" dirty="0" err="1">
                <a:solidFill>
                  <a:srgbClr val="C00000"/>
                </a:solidFill>
                <a:latin typeface="Arial"/>
                <a:ea typeface="Arial"/>
                <a:cs typeface="Arial"/>
                <a:sym typeface="Arial"/>
              </a:rPr>
              <a:t>Phạm</a:t>
            </a:r>
            <a:r>
              <a:rPr lang="en-US" sz="2400" dirty="0">
                <a:solidFill>
                  <a:srgbClr val="C00000"/>
                </a:solidFill>
                <a:latin typeface="Arial"/>
                <a:ea typeface="Arial"/>
                <a:cs typeface="Arial"/>
                <a:sym typeface="Arial"/>
              </a:rPr>
              <a:t> Văn </a:t>
            </a:r>
            <a:r>
              <a:rPr lang="en-US" sz="2400" dirty="0" err="1">
                <a:solidFill>
                  <a:srgbClr val="C00000"/>
                </a:solidFill>
                <a:latin typeface="Arial"/>
                <a:ea typeface="Arial"/>
                <a:cs typeface="Arial"/>
                <a:sym typeface="Arial"/>
              </a:rPr>
              <a:t>Đồng</a:t>
            </a:r>
            <a:r>
              <a:rPr lang="en-US" sz="2400" dirty="0">
                <a:solidFill>
                  <a:srgbClr val="C00000"/>
                </a:solidFill>
                <a:latin typeface="Arial"/>
                <a:ea typeface="Arial"/>
                <a:cs typeface="Arial"/>
                <a:sym typeface="Arial"/>
              </a:rPr>
              <a:t>) </a:t>
            </a:r>
            <a:endParaRPr sz="2400" dirty="0">
              <a:solidFill>
                <a:srgbClr val="C00000"/>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800"/>
                                  </p:stCondLst>
                                  <p:childTnLst>
                                    <p:set>
                                      <p:cBhvr>
                                        <p:cTn id="6" dur="1" fill="hold">
                                          <p:stCondLst>
                                            <p:cond delay="0"/>
                                          </p:stCondLst>
                                        </p:cTn>
                                        <p:tgtEl>
                                          <p:spTgt spid="390"/>
                                        </p:tgtEl>
                                        <p:attrNameLst>
                                          <p:attrName>style.visibility</p:attrName>
                                        </p:attrNameLst>
                                      </p:cBhvr>
                                      <p:to>
                                        <p:strVal val="visible"/>
                                      </p:to>
                                    </p:set>
                                    <p:animEffect transition="in" filter="fade">
                                      <p:cBhvr>
                                        <p:cTn id="7" dur="500"/>
                                        <p:tgtEl>
                                          <p:spTgt spid="3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1"/>
                                        </p:tgtEl>
                                        <p:attrNameLst>
                                          <p:attrName>style.visibility</p:attrName>
                                        </p:attrNameLst>
                                      </p:cBhvr>
                                      <p:to>
                                        <p:strVal val="visible"/>
                                      </p:to>
                                    </p:set>
                                    <p:animEffect transition="in" filter="fade">
                                      <p:cBhvr>
                                        <p:cTn id="12" dur="1000"/>
                                        <p:tgtEl>
                                          <p:spTgt spid="3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2"/>
                                        </p:tgtEl>
                                        <p:attrNameLst>
                                          <p:attrName>style.visibility</p:attrName>
                                        </p:attrNameLst>
                                      </p:cBhvr>
                                      <p:to>
                                        <p:strVal val="visible"/>
                                      </p:to>
                                    </p:set>
                                    <p:animEffect transition="in" filter="fade">
                                      <p:cBhvr>
                                        <p:cTn id="17" dur="500"/>
                                        <p:tgtEl>
                                          <p:spTgt spid="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 descr="C:\Users\Administrator\Desktop\1.png"/>
          <p:cNvPicPr preferRelativeResize="0"/>
          <p:nvPr/>
        </p:nvPicPr>
        <p:blipFill rotWithShape="1">
          <a:blip r:embed="rId3">
            <a:alphaModFix/>
          </a:blip>
          <a:srcRect/>
          <a:stretch/>
        </p:blipFill>
        <p:spPr>
          <a:xfrm>
            <a:off x="1573797" y="1216954"/>
            <a:ext cx="5996405" cy="3736726"/>
          </a:xfrm>
          <a:prstGeom prst="rect">
            <a:avLst/>
          </a:prstGeom>
          <a:noFill/>
          <a:ln>
            <a:noFill/>
          </a:ln>
        </p:spPr>
      </p:pic>
      <p:sp>
        <p:nvSpPr>
          <p:cNvPr id="162" name="Google Shape;162;p2">
            <a:hlinkClick r:id="rId4" action="ppaction://hlinksldjump"/>
          </p:cNvPr>
          <p:cNvSpPr/>
          <p:nvPr/>
        </p:nvSpPr>
        <p:spPr>
          <a:xfrm>
            <a:off x="3136633" y="1766565"/>
            <a:ext cx="1428750" cy="1165225"/>
          </a:xfrm>
          <a:prstGeom prst="hexagon">
            <a:avLst>
              <a:gd name="adj" fmla="val 25000"/>
              <a:gd name="vf" fmla="val 115470"/>
            </a:avLst>
          </a:prstGeom>
          <a:solidFill>
            <a:srgbClr val="63242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500" b="1" i="0" u="none" strike="noStrike" cap="none">
                <a:solidFill>
                  <a:srgbClr val="FFFFFF"/>
                </a:solidFill>
                <a:latin typeface="Calibri"/>
                <a:ea typeface="Calibri"/>
                <a:cs typeface="Calibri"/>
                <a:sym typeface="Calibri"/>
              </a:rPr>
              <a:t>1</a:t>
            </a:r>
            <a:endParaRPr/>
          </a:p>
        </p:txBody>
      </p:sp>
      <p:sp>
        <p:nvSpPr>
          <p:cNvPr id="163" name="Google Shape;163;p2">
            <a:hlinkClick r:id="rId5" action="ppaction://hlinksldjump"/>
          </p:cNvPr>
          <p:cNvSpPr/>
          <p:nvPr/>
        </p:nvSpPr>
        <p:spPr>
          <a:xfrm>
            <a:off x="5076056" y="1757040"/>
            <a:ext cx="1428750" cy="1174750"/>
          </a:xfrm>
          <a:prstGeom prst="hexagon">
            <a:avLst>
              <a:gd name="adj" fmla="val 25000"/>
              <a:gd name="vf" fmla="val 115470"/>
            </a:avLst>
          </a:prstGeom>
          <a:solidFill>
            <a:srgbClr val="E36C09"/>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500" b="1" i="0" u="none" strike="noStrike" cap="none">
                <a:solidFill>
                  <a:srgbClr val="FFFFFF"/>
                </a:solidFill>
                <a:latin typeface="Calibri"/>
                <a:ea typeface="Calibri"/>
                <a:cs typeface="Calibri"/>
                <a:sym typeface="Calibri"/>
              </a:rPr>
              <a:t>2</a:t>
            </a:r>
            <a:endParaRPr/>
          </a:p>
        </p:txBody>
      </p:sp>
      <p:sp>
        <p:nvSpPr>
          <p:cNvPr id="164" name="Google Shape;164;p2">
            <a:hlinkClick r:id="rId6" action="ppaction://hlinksldjump"/>
          </p:cNvPr>
          <p:cNvSpPr/>
          <p:nvPr/>
        </p:nvSpPr>
        <p:spPr>
          <a:xfrm>
            <a:off x="4083264" y="3219822"/>
            <a:ext cx="1449387" cy="1143000"/>
          </a:xfrm>
          <a:prstGeom prst="hexagon">
            <a:avLst>
              <a:gd name="adj" fmla="val 25000"/>
              <a:gd name="vf" fmla="val 115470"/>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500" b="1" i="0" u="none" strike="noStrike" cap="none">
                <a:solidFill>
                  <a:srgbClr val="FFFFFF"/>
                </a:solidFill>
                <a:latin typeface="Calibri"/>
                <a:ea typeface="Calibri"/>
                <a:cs typeface="Calibri"/>
                <a:sym typeface="Calibri"/>
              </a:rPr>
              <a:t>3</a:t>
            </a:r>
            <a:endParaRPr/>
          </a:p>
        </p:txBody>
      </p:sp>
      <p:sp>
        <p:nvSpPr>
          <p:cNvPr id="165" name="Google Shape;165;p2">
            <a:hlinkClick r:id="rId7" action="ppaction://hlinksldjump"/>
          </p:cNvPr>
          <p:cNvSpPr/>
          <p:nvPr/>
        </p:nvSpPr>
        <p:spPr>
          <a:xfrm>
            <a:off x="393742" y="4275462"/>
            <a:ext cx="609600" cy="533400"/>
          </a:xfrm>
          <a:prstGeom prst="star5">
            <a:avLst>
              <a:gd name="adj" fmla="val 19098"/>
              <a:gd name="hf" fmla="val 105146"/>
              <a:gd name="vf" fmla="val 110557"/>
            </a:avLst>
          </a:prstGeom>
          <a:solidFill>
            <a:schemeClr val="dk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66" name="Google Shape;166;p2" descr="D:\png\2015007_0000_图层-1-拷贝-4.png"/>
          <p:cNvPicPr preferRelativeResize="0"/>
          <p:nvPr/>
        </p:nvPicPr>
        <p:blipFill rotWithShape="1">
          <a:blip r:embed="rId8">
            <a:alphaModFix/>
          </a:blip>
          <a:srcRect/>
          <a:stretch/>
        </p:blipFill>
        <p:spPr>
          <a:xfrm>
            <a:off x="235958" y="135518"/>
            <a:ext cx="5842624" cy="1051970"/>
          </a:xfrm>
          <a:prstGeom prst="rect">
            <a:avLst/>
          </a:prstGeom>
          <a:noFill/>
          <a:ln>
            <a:noFill/>
          </a:ln>
        </p:spPr>
      </p:pic>
      <p:pic>
        <p:nvPicPr>
          <p:cNvPr id="167" name="Google Shape;167;p2" descr="C:\Users\Administrator\Desktop\3.png"/>
          <p:cNvPicPr preferRelativeResize="0"/>
          <p:nvPr/>
        </p:nvPicPr>
        <p:blipFill rotWithShape="1">
          <a:blip r:embed="rId9">
            <a:alphaModFix/>
          </a:blip>
          <a:srcRect/>
          <a:stretch/>
        </p:blipFill>
        <p:spPr>
          <a:xfrm>
            <a:off x="7630456" y="7554"/>
            <a:ext cx="1502582" cy="2643097"/>
          </a:xfrm>
          <a:prstGeom prst="rect">
            <a:avLst/>
          </a:prstGeom>
          <a:noFill/>
          <a:ln>
            <a:noFill/>
          </a:ln>
        </p:spPr>
      </p:pic>
      <p:pic>
        <p:nvPicPr>
          <p:cNvPr id="168" name="Google Shape;168;p2"/>
          <p:cNvPicPr preferRelativeResize="0"/>
          <p:nvPr/>
        </p:nvPicPr>
        <p:blipFill rotWithShape="1">
          <a:blip r:embed="rId10">
            <a:alphaModFix/>
          </a:blip>
          <a:srcRect/>
          <a:stretch/>
        </p:blipFill>
        <p:spPr>
          <a:xfrm>
            <a:off x="491356" y="137454"/>
            <a:ext cx="4584700" cy="1079500"/>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6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16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0"/>
          <p:cNvSpPr txBox="1"/>
          <p:nvPr/>
        </p:nvSpPr>
        <p:spPr>
          <a:xfrm>
            <a:off x="251519" y="123478"/>
            <a:ext cx="3791091"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dirty="0">
                <a:solidFill>
                  <a:srgbClr val="C00000"/>
                </a:solidFill>
                <a:latin typeface="Calibri"/>
                <a:ea typeface="Calibri"/>
                <a:cs typeface="Calibri"/>
                <a:sym typeface="Calibri"/>
              </a:rPr>
              <a:t>IV. LUYỆN TẬP</a:t>
            </a:r>
            <a:endParaRPr sz="2600" b="1" dirty="0">
              <a:solidFill>
                <a:srgbClr val="C00000"/>
              </a:solidFill>
              <a:latin typeface="Calibri"/>
              <a:ea typeface="Calibri"/>
              <a:cs typeface="Calibri"/>
              <a:sym typeface="Calibri"/>
            </a:endParaRPr>
          </a:p>
        </p:txBody>
      </p:sp>
      <p:pic>
        <p:nvPicPr>
          <p:cNvPr id="398" name="Google Shape;398;p20"/>
          <p:cNvPicPr preferRelativeResize="0"/>
          <p:nvPr/>
        </p:nvPicPr>
        <p:blipFill rotWithShape="1">
          <a:blip r:embed="rId3">
            <a:alphaModFix/>
          </a:blip>
          <a:srcRect/>
          <a:stretch/>
        </p:blipFill>
        <p:spPr>
          <a:xfrm flipH="1">
            <a:off x="0" y="1925100"/>
            <a:ext cx="3218400" cy="3218400"/>
          </a:xfrm>
          <a:prstGeom prst="rect">
            <a:avLst/>
          </a:prstGeom>
          <a:noFill/>
          <a:ln>
            <a:noFill/>
          </a:ln>
        </p:spPr>
      </p:pic>
      <p:sp>
        <p:nvSpPr>
          <p:cNvPr id="399" name="Google Shape;399;p20"/>
          <p:cNvSpPr/>
          <p:nvPr/>
        </p:nvSpPr>
        <p:spPr>
          <a:xfrm>
            <a:off x="2699792" y="1635646"/>
            <a:ext cx="4176464" cy="1224136"/>
          </a:xfrm>
          <a:prstGeom prst="roundRect">
            <a:avLst>
              <a:gd name="adj" fmla="val 16667"/>
            </a:avLst>
          </a:prstGeom>
          <a:solidFill>
            <a:srgbClr val="FBD4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i="1">
                <a:solidFill>
                  <a:schemeClr val="dk1"/>
                </a:solidFill>
                <a:latin typeface="Calibri"/>
                <a:ea typeface="Calibri"/>
                <a:cs typeface="Calibri"/>
                <a:sym typeface="Calibri"/>
              </a:rPr>
              <a:t>HS làm bài tập trắc nghiệm</a:t>
            </a:r>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800"/>
                                  </p:stCondLst>
                                  <p:childTnLst>
                                    <p:set>
                                      <p:cBhvr>
                                        <p:cTn id="6" dur="1" fill="hold">
                                          <p:stCondLst>
                                            <p:cond delay="0"/>
                                          </p:stCondLst>
                                        </p:cTn>
                                        <p:tgtEl>
                                          <p:spTgt spid="397"/>
                                        </p:tgtEl>
                                        <p:attrNameLst>
                                          <p:attrName>style.visibility</p:attrName>
                                        </p:attrNameLst>
                                      </p:cBhvr>
                                      <p:to>
                                        <p:strVal val="visible"/>
                                      </p:to>
                                    </p:set>
                                    <p:animEffect transition="in" filter="fade">
                                      <p:cBhvr>
                                        <p:cTn id="7" dur="500"/>
                                        <p:tgtEl>
                                          <p:spTgt spid="3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8"/>
                                        </p:tgtEl>
                                        <p:attrNameLst>
                                          <p:attrName>style.visibility</p:attrName>
                                        </p:attrNameLst>
                                      </p:cBhvr>
                                      <p:to>
                                        <p:strVal val="visible"/>
                                      </p:to>
                                    </p:set>
                                    <p:animEffect transition="in" filter="fade">
                                      <p:cBhvr>
                                        <p:cTn id="12" dur="500"/>
                                        <p:tgtEl>
                                          <p:spTgt spid="398"/>
                                        </p:tgtEl>
                                      </p:cBhvr>
                                    </p:animEffect>
                                  </p:childTnLst>
                                </p:cTn>
                              </p:par>
                              <p:par>
                                <p:cTn id="13" presetID="10" presetClass="entr" presetSubtype="0" fill="hold" nodeType="withEffect">
                                  <p:stCondLst>
                                    <p:cond delay="0"/>
                                  </p:stCondLst>
                                  <p:childTnLst>
                                    <p:set>
                                      <p:cBhvr>
                                        <p:cTn id="14" dur="1" fill="hold">
                                          <p:stCondLst>
                                            <p:cond delay="0"/>
                                          </p:stCondLst>
                                        </p:cTn>
                                        <p:tgtEl>
                                          <p:spTgt spid="399"/>
                                        </p:tgtEl>
                                        <p:attrNameLst>
                                          <p:attrName>style.visibility</p:attrName>
                                        </p:attrNameLst>
                                      </p:cBhvr>
                                      <p:to>
                                        <p:strVal val="visible"/>
                                      </p:to>
                                    </p:set>
                                    <p:animEffect transition="in" filter="fade">
                                      <p:cBhvr>
                                        <p:cTn id="15" dur="5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21"/>
          <p:cNvPicPr preferRelativeResize="0"/>
          <p:nvPr/>
        </p:nvPicPr>
        <p:blipFill rotWithShape="1">
          <a:blip r:embed="rId3">
            <a:alphaModFix/>
          </a:blip>
          <a:srcRect/>
          <a:stretch/>
        </p:blipFill>
        <p:spPr>
          <a:xfrm>
            <a:off x="7870622" y="3232472"/>
            <a:ext cx="814875" cy="887195"/>
          </a:xfrm>
          <a:prstGeom prst="rect">
            <a:avLst/>
          </a:prstGeom>
          <a:noFill/>
          <a:ln>
            <a:noFill/>
          </a:ln>
        </p:spPr>
      </p:pic>
      <p:pic>
        <p:nvPicPr>
          <p:cNvPr id="405" name="Google Shape;405;p21"/>
          <p:cNvPicPr preferRelativeResize="0"/>
          <p:nvPr/>
        </p:nvPicPr>
        <p:blipFill rotWithShape="1">
          <a:blip r:embed="rId4">
            <a:alphaModFix/>
          </a:blip>
          <a:srcRect/>
          <a:stretch/>
        </p:blipFill>
        <p:spPr>
          <a:xfrm>
            <a:off x="7332703" y="3792515"/>
            <a:ext cx="609667" cy="663774"/>
          </a:xfrm>
          <a:prstGeom prst="rect">
            <a:avLst/>
          </a:prstGeom>
          <a:noFill/>
          <a:ln>
            <a:noFill/>
          </a:ln>
        </p:spPr>
      </p:pic>
      <p:pic>
        <p:nvPicPr>
          <p:cNvPr id="406" name="Google Shape;406;p21"/>
          <p:cNvPicPr preferRelativeResize="0"/>
          <p:nvPr/>
        </p:nvPicPr>
        <p:blipFill rotWithShape="1">
          <a:blip r:embed="rId5">
            <a:alphaModFix/>
          </a:blip>
          <a:srcRect/>
          <a:stretch/>
        </p:blipFill>
        <p:spPr>
          <a:xfrm>
            <a:off x="7771484" y="4253416"/>
            <a:ext cx="390293" cy="424931"/>
          </a:xfrm>
          <a:prstGeom prst="rect">
            <a:avLst/>
          </a:prstGeom>
          <a:noFill/>
          <a:ln>
            <a:noFill/>
          </a:ln>
        </p:spPr>
      </p:pic>
      <p:sp>
        <p:nvSpPr>
          <p:cNvPr id="407" name="Google Shape;407;p21"/>
          <p:cNvSpPr/>
          <p:nvPr/>
        </p:nvSpPr>
        <p:spPr>
          <a:xfrm>
            <a:off x="624477" y="555526"/>
            <a:ext cx="7895046" cy="1203448"/>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endParaRPr sz="2800" b="1">
              <a:solidFill>
                <a:srgbClr val="632423"/>
              </a:solidFill>
              <a:latin typeface="Calibri"/>
              <a:ea typeface="Calibri"/>
              <a:cs typeface="Calibri"/>
              <a:sym typeface="Calibri"/>
            </a:endParaRPr>
          </a:p>
          <a:p>
            <a:pPr marL="0" marR="0" lvl="0" indent="0" algn="ctr" rtl="0">
              <a:lnSpc>
                <a:spcPct val="150000"/>
              </a:lnSpc>
              <a:spcBef>
                <a:spcPts val="0"/>
              </a:spcBef>
              <a:spcAft>
                <a:spcPts val="0"/>
              </a:spcAft>
              <a:buNone/>
            </a:pPr>
            <a:r>
              <a:rPr lang="en-US" sz="2800" b="1">
                <a:solidFill>
                  <a:srgbClr val="632423"/>
                </a:solidFill>
                <a:latin typeface="Calibri"/>
                <a:ea typeface="Calibri"/>
                <a:cs typeface="Calibri"/>
                <a:sym typeface="Calibri"/>
              </a:rPr>
              <a:t>Câu 1. Nguyễn Trãi có hiệu là gì?</a:t>
            </a:r>
            <a:br>
              <a:rPr lang="en-US" sz="2800">
                <a:solidFill>
                  <a:srgbClr val="632423"/>
                </a:solidFill>
                <a:latin typeface="Calibri"/>
                <a:ea typeface="Calibri"/>
                <a:cs typeface="Calibri"/>
                <a:sym typeface="Calibri"/>
              </a:rPr>
            </a:br>
            <a:endParaRPr sz="3600">
              <a:solidFill>
                <a:srgbClr val="632423"/>
              </a:solidFill>
              <a:latin typeface="Calibri"/>
              <a:ea typeface="Calibri"/>
              <a:cs typeface="Calibri"/>
              <a:sym typeface="Calibri"/>
            </a:endParaRPr>
          </a:p>
        </p:txBody>
      </p:sp>
      <p:sp>
        <p:nvSpPr>
          <p:cNvPr id="408" name="Google Shape;408;p21"/>
          <p:cNvSpPr/>
          <p:nvPr/>
        </p:nvSpPr>
        <p:spPr>
          <a:xfrm>
            <a:off x="832665" y="1867634"/>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A. Thanh Hiên</a:t>
            </a:r>
            <a:endParaRPr/>
          </a:p>
        </p:txBody>
      </p:sp>
      <p:sp>
        <p:nvSpPr>
          <p:cNvPr id="409" name="Google Shape;409;p21"/>
          <p:cNvSpPr/>
          <p:nvPr/>
        </p:nvSpPr>
        <p:spPr>
          <a:xfrm>
            <a:off x="-512509" y="4082271"/>
            <a:ext cx="425336" cy="261908"/>
          </a:xfrm>
          <a:prstGeom prst="cloud">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410" name="Google Shape;410;p21"/>
          <p:cNvSpPr/>
          <p:nvPr/>
        </p:nvSpPr>
        <p:spPr>
          <a:xfrm>
            <a:off x="10224451" y="3932499"/>
            <a:ext cx="668565" cy="411680"/>
          </a:xfrm>
          <a:prstGeom prst="cloud">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411" name="Google Shape;411;p21"/>
          <p:cNvSpPr/>
          <p:nvPr/>
        </p:nvSpPr>
        <p:spPr>
          <a:xfrm>
            <a:off x="4597961" y="1870775"/>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B. Ức Trai</a:t>
            </a:r>
            <a:endParaRPr/>
          </a:p>
        </p:txBody>
      </p:sp>
      <p:sp>
        <p:nvSpPr>
          <p:cNvPr id="412" name="Google Shape;412;p21"/>
          <p:cNvSpPr/>
          <p:nvPr/>
        </p:nvSpPr>
        <p:spPr>
          <a:xfrm>
            <a:off x="832665" y="2534513"/>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C. Yên Đổ</a:t>
            </a:r>
            <a:endParaRPr/>
          </a:p>
        </p:txBody>
      </p:sp>
      <p:sp>
        <p:nvSpPr>
          <p:cNvPr id="413" name="Google Shape;413;p21"/>
          <p:cNvSpPr/>
          <p:nvPr/>
        </p:nvSpPr>
        <p:spPr>
          <a:xfrm>
            <a:off x="4597961" y="2537654"/>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D. Bạch Vân</a:t>
            </a:r>
            <a:endParaRPr/>
          </a:p>
        </p:txBody>
      </p:sp>
      <p:pic>
        <p:nvPicPr>
          <p:cNvPr id="414" name="Google Shape;414;p21"/>
          <p:cNvPicPr preferRelativeResize="0"/>
          <p:nvPr/>
        </p:nvPicPr>
        <p:blipFill rotWithShape="1">
          <a:blip r:embed="rId6">
            <a:alphaModFix/>
          </a:blip>
          <a:srcRect/>
          <a:stretch/>
        </p:blipFill>
        <p:spPr>
          <a:xfrm>
            <a:off x="3908472" y="1886740"/>
            <a:ext cx="604292" cy="531044"/>
          </a:xfrm>
          <a:prstGeom prst="rect">
            <a:avLst/>
          </a:prstGeom>
          <a:noFill/>
          <a:ln>
            <a:noFill/>
          </a:ln>
        </p:spPr>
      </p:pic>
      <p:pic>
        <p:nvPicPr>
          <p:cNvPr id="415" name="Google Shape;415;p21"/>
          <p:cNvPicPr preferRelativeResize="0"/>
          <p:nvPr/>
        </p:nvPicPr>
        <p:blipFill rotWithShape="1">
          <a:blip r:embed="rId7">
            <a:alphaModFix/>
          </a:blip>
          <a:srcRect r="3472"/>
          <a:stretch/>
        </p:blipFill>
        <p:spPr>
          <a:xfrm>
            <a:off x="3909362" y="2559536"/>
            <a:ext cx="603402" cy="528066"/>
          </a:xfrm>
          <a:prstGeom prst="rect">
            <a:avLst/>
          </a:prstGeom>
          <a:noFill/>
          <a:ln>
            <a:noFill/>
          </a:ln>
        </p:spPr>
      </p:pic>
      <p:pic>
        <p:nvPicPr>
          <p:cNvPr id="416" name="Google Shape;416;p21"/>
          <p:cNvPicPr preferRelativeResize="0"/>
          <p:nvPr/>
        </p:nvPicPr>
        <p:blipFill rotWithShape="1">
          <a:blip r:embed="rId6">
            <a:alphaModFix/>
          </a:blip>
          <a:srcRect/>
          <a:stretch/>
        </p:blipFill>
        <p:spPr>
          <a:xfrm>
            <a:off x="7674503" y="2568234"/>
            <a:ext cx="603557" cy="530398"/>
          </a:xfrm>
          <a:prstGeom prst="rect">
            <a:avLst/>
          </a:prstGeom>
          <a:noFill/>
          <a:ln>
            <a:noFill/>
          </a:ln>
        </p:spPr>
      </p:pic>
      <p:pic>
        <p:nvPicPr>
          <p:cNvPr id="417" name="Google Shape;417;p21"/>
          <p:cNvPicPr preferRelativeResize="0"/>
          <p:nvPr/>
        </p:nvPicPr>
        <p:blipFill rotWithShape="1">
          <a:blip r:embed="rId8">
            <a:alphaModFix/>
          </a:blip>
          <a:srcRect/>
          <a:stretch/>
        </p:blipFill>
        <p:spPr>
          <a:xfrm>
            <a:off x="7674503" y="1925494"/>
            <a:ext cx="603557" cy="482845"/>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7"/>
                                        </p:tgtEl>
                                        <p:attrNameLst>
                                          <p:attrName>style.visibility</p:attrName>
                                        </p:attrNameLst>
                                      </p:cBhvr>
                                      <p:to>
                                        <p:strVal val="visible"/>
                                      </p:to>
                                    </p:set>
                                    <p:animEffect transition="in" filter="fade">
                                      <p:cBhvr>
                                        <p:cTn id="7" dur="500"/>
                                        <p:tgtEl>
                                          <p:spTgt spid="407"/>
                                        </p:tgtEl>
                                      </p:cBhvr>
                                    </p:animEffect>
                                  </p:childTnLst>
                                </p:cTn>
                              </p:par>
                              <p:par>
                                <p:cTn id="8" presetID="10" presetClass="entr" presetSubtype="0" fill="hold" nodeType="withEffect">
                                  <p:stCondLst>
                                    <p:cond delay="50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500"/>
                                        <p:tgtEl>
                                          <p:spTgt spid="408"/>
                                        </p:tgtEl>
                                      </p:cBhvr>
                                    </p:animEffect>
                                  </p:childTnLst>
                                </p:cTn>
                              </p:par>
                              <p:par>
                                <p:cTn id="11" presetID="10" presetClass="entr" presetSubtype="0" fill="hold" nodeType="withEffect">
                                  <p:stCondLst>
                                    <p:cond delay="1000"/>
                                  </p:stCondLst>
                                  <p:childTnLst>
                                    <p:set>
                                      <p:cBhvr>
                                        <p:cTn id="12" dur="1" fill="hold">
                                          <p:stCondLst>
                                            <p:cond delay="0"/>
                                          </p:stCondLst>
                                        </p:cTn>
                                        <p:tgtEl>
                                          <p:spTgt spid="411"/>
                                        </p:tgtEl>
                                        <p:attrNameLst>
                                          <p:attrName>style.visibility</p:attrName>
                                        </p:attrNameLst>
                                      </p:cBhvr>
                                      <p:to>
                                        <p:strVal val="visible"/>
                                      </p:to>
                                    </p:set>
                                    <p:animEffect transition="in" filter="fade">
                                      <p:cBhvr>
                                        <p:cTn id="13" dur="500"/>
                                        <p:tgtEl>
                                          <p:spTgt spid="411"/>
                                        </p:tgtEl>
                                      </p:cBhvr>
                                    </p:animEffect>
                                  </p:childTnLst>
                                </p:cTn>
                              </p:par>
                              <p:par>
                                <p:cTn id="14" presetID="10" presetClass="entr" presetSubtype="0" fill="hold" nodeType="withEffect">
                                  <p:stCondLst>
                                    <p:cond delay="1500"/>
                                  </p:stCondLst>
                                  <p:childTnLst>
                                    <p:set>
                                      <p:cBhvr>
                                        <p:cTn id="15" dur="1" fill="hold">
                                          <p:stCondLst>
                                            <p:cond delay="0"/>
                                          </p:stCondLst>
                                        </p:cTn>
                                        <p:tgtEl>
                                          <p:spTgt spid="412"/>
                                        </p:tgtEl>
                                        <p:attrNameLst>
                                          <p:attrName>style.visibility</p:attrName>
                                        </p:attrNameLst>
                                      </p:cBhvr>
                                      <p:to>
                                        <p:strVal val="visible"/>
                                      </p:to>
                                    </p:set>
                                    <p:animEffect transition="in" filter="fade">
                                      <p:cBhvr>
                                        <p:cTn id="16" dur="500"/>
                                        <p:tgtEl>
                                          <p:spTgt spid="412"/>
                                        </p:tgtEl>
                                      </p:cBhvr>
                                    </p:animEffect>
                                  </p:childTnLst>
                                </p:cTn>
                              </p:par>
                              <p:par>
                                <p:cTn id="17" presetID="10" presetClass="entr" presetSubtype="0" fill="hold" nodeType="withEffect">
                                  <p:stCondLst>
                                    <p:cond delay="2000"/>
                                  </p:stCondLst>
                                  <p:childTnLst>
                                    <p:set>
                                      <p:cBhvr>
                                        <p:cTn id="18" dur="1" fill="hold">
                                          <p:stCondLst>
                                            <p:cond delay="0"/>
                                          </p:stCondLst>
                                        </p:cTn>
                                        <p:tgtEl>
                                          <p:spTgt spid="413"/>
                                        </p:tgtEl>
                                        <p:attrNameLst>
                                          <p:attrName>style.visibility</p:attrName>
                                        </p:attrNameLst>
                                      </p:cBhvr>
                                      <p:to>
                                        <p:strVal val="visible"/>
                                      </p:to>
                                    </p:set>
                                    <p:animEffect transition="in" filter="fade">
                                      <p:cBhvr>
                                        <p:cTn id="19" dur="500"/>
                                        <p:tgtEl>
                                          <p:spTgt spid="413"/>
                                        </p:tgtEl>
                                      </p:cBhvr>
                                    </p:animEffect>
                                  </p:childTnLst>
                                </p:cTn>
                              </p:par>
                              <p:par>
                                <p:cTn id="20" presetID="8" presetClass="emph" presetSubtype="0" fill="hold" nodeType="withEffect">
                                  <p:stCondLst>
                                    <p:cond delay="0"/>
                                  </p:stCondLst>
                                  <p:childTnLst>
                                    <p:animRot by="-21600000">
                                      <p:cBhvr>
                                        <p:cTn id="21" dur="2250" fill="hold"/>
                                        <p:tgtEl>
                                          <p:spTgt spid="404"/>
                                        </p:tgtEl>
                                        <p:attrNameLst>
                                          <p:attrName>r</p:attrName>
                                        </p:attrNameLst>
                                      </p:cBhvr>
                                    </p:animRot>
                                  </p:childTnLst>
                                </p:cTn>
                              </p:par>
                              <p:par>
                                <p:cTn id="22" presetID="8" presetClass="emph" presetSubtype="0" fill="hold" nodeType="withEffect">
                                  <p:stCondLst>
                                    <p:cond delay="0"/>
                                  </p:stCondLst>
                                  <p:childTnLst>
                                    <p:animRot by="-21600000">
                                      <p:cBhvr>
                                        <p:cTn id="23" dur="2500" fill="hold"/>
                                        <p:tgtEl>
                                          <p:spTgt spid="405"/>
                                        </p:tgtEl>
                                        <p:attrNameLst>
                                          <p:attrName>r</p:attrName>
                                        </p:attrNameLst>
                                      </p:cBhvr>
                                    </p:animRot>
                                  </p:childTnLst>
                                </p:cTn>
                              </p:par>
                              <p:par>
                                <p:cTn id="24" presetID="8" presetClass="emph" presetSubtype="0" fill="hold" nodeType="withEffect">
                                  <p:stCondLst>
                                    <p:cond delay="0"/>
                                  </p:stCondLst>
                                  <p:childTnLst>
                                    <p:animRot by="-21600000">
                                      <p:cBhvr>
                                        <p:cTn id="25" dur="2000" fill="hold"/>
                                        <p:tgtEl>
                                          <p:spTgt spid="406"/>
                                        </p:tgtEl>
                                        <p:attrNameLst>
                                          <p:attrName>r</p:attrName>
                                        </p:attrNameLst>
                                      </p:cBhvr>
                                    </p:animRot>
                                  </p:childTnLst>
                                </p:cTn>
                              </p:par>
                              <p:par>
                                <p:cTn id="26" presetID="2" presetClass="entr" presetSubtype="2" fill="hold" nodeType="withEffect">
                                  <p:stCondLst>
                                    <p:cond delay="500"/>
                                  </p:stCondLst>
                                  <p:childTnLst>
                                    <p:set>
                                      <p:cBhvr>
                                        <p:cTn id="27" dur="1" fill="hold">
                                          <p:stCondLst>
                                            <p:cond delay="0"/>
                                          </p:stCondLst>
                                        </p:cTn>
                                        <p:tgtEl>
                                          <p:spTgt spid="409"/>
                                        </p:tgtEl>
                                        <p:attrNameLst>
                                          <p:attrName>style.visibility</p:attrName>
                                        </p:attrNameLst>
                                      </p:cBhvr>
                                      <p:to>
                                        <p:strVal val="visible"/>
                                      </p:to>
                                    </p:set>
                                    <p:anim calcmode="lin" valueType="num">
                                      <p:cBhvr additive="base">
                                        <p:cTn id="28" dur="5000"/>
                                        <p:tgtEl>
                                          <p:spTgt spid="409"/>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500"/>
                                  </p:stCondLst>
                                  <p:childTnLst>
                                    <p:set>
                                      <p:cBhvr>
                                        <p:cTn id="30" dur="1" fill="hold">
                                          <p:stCondLst>
                                            <p:cond delay="0"/>
                                          </p:stCondLst>
                                        </p:cTn>
                                        <p:tgtEl>
                                          <p:spTgt spid="410"/>
                                        </p:tgtEl>
                                        <p:attrNameLst>
                                          <p:attrName>style.visibility</p:attrName>
                                        </p:attrNameLst>
                                      </p:cBhvr>
                                      <p:to>
                                        <p:strVal val="visible"/>
                                      </p:to>
                                    </p:set>
                                    <p:anim calcmode="lin" valueType="num">
                                      <p:cBhvr additive="base">
                                        <p:cTn id="31" dur="5000"/>
                                        <p:tgtEl>
                                          <p:spTgt spid="410"/>
                                        </p:tgtEl>
                                        <p:attrNameLst>
                                          <p:attrName>ppt_x</p:attrName>
                                        </p:attrNameLst>
                                      </p:cBhvr>
                                      <p:tavLst>
                                        <p:tav tm="0">
                                          <p:val>
                                            <p:strVal val="#ppt_x-1"/>
                                          </p:val>
                                        </p:tav>
                                        <p:tav tm="100000">
                                          <p:val>
                                            <p:strVal val="#ppt_x"/>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1000"/>
                                  </p:stCondLst>
                                  <p:childTnLst>
                                    <p:set>
                                      <p:cBhvr>
                                        <p:cTn id="35" dur="1" fill="hold">
                                          <p:stCondLst>
                                            <p:cond delay="0"/>
                                          </p:stCondLst>
                                        </p:cTn>
                                        <p:tgtEl>
                                          <p:spTgt spid="414"/>
                                        </p:tgtEl>
                                        <p:attrNameLst>
                                          <p:attrName>style.visibility</p:attrName>
                                        </p:attrNameLst>
                                      </p:cBhvr>
                                      <p:to>
                                        <p:strVal val="visible"/>
                                      </p:to>
                                    </p:set>
                                    <p:anim calcmode="lin" valueType="num">
                                      <p:cBhvr additive="base">
                                        <p:cTn id="36" dur="250"/>
                                        <p:tgtEl>
                                          <p:spTgt spid="414"/>
                                        </p:tgtEl>
                                        <p:attrNameLst>
                                          <p:attrName>ppt_w</p:attrName>
                                        </p:attrNameLst>
                                      </p:cBhvr>
                                      <p:tavLst>
                                        <p:tav tm="0">
                                          <p:val>
                                            <p:strVal val="0"/>
                                          </p:val>
                                        </p:tav>
                                        <p:tav tm="100000">
                                          <p:val>
                                            <p:strVal val="#ppt_w"/>
                                          </p:val>
                                        </p:tav>
                                      </p:tavLst>
                                    </p:anim>
                                    <p:anim calcmode="lin" valueType="num">
                                      <p:cBhvr additive="base">
                                        <p:cTn id="37" dur="250"/>
                                        <p:tgtEl>
                                          <p:spTgt spid="414"/>
                                        </p:tgtEl>
                                        <p:attrNameLst>
                                          <p:attrName>ppt_h</p:attrName>
                                        </p:attrNameLst>
                                      </p:cBhvr>
                                      <p:tavLst>
                                        <p:tav tm="0">
                                          <p:val>
                                            <p:str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1000"/>
                                  </p:stCondLst>
                                  <p:childTnLst>
                                    <p:set>
                                      <p:cBhvr>
                                        <p:cTn id="41" dur="1" fill="hold">
                                          <p:stCondLst>
                                            <p:cond delay="0"/>
                                          </p:stCondLst>
                                        </p:cTn>
                                        <p:tgtEl>
                                          <p:spTgt spid="417"/>
                                        </p:tgtEl>
                                        <p:attrNameLst>
                                          <p:attrName>style.visibility</p:attrName>
                                        </p:attrNameLst>
                                      </p:cBhvr>
                                      <p:to>
                                        <p:strVal val="visible"/>
                                      </p:to>
                                    </p:set>
                                    <p:anim calcmode="lin" valueType="num">
                                      <p:cBhvr additive="base">
                                        <p:cTn id="42" dur="250"/>
                                        <p:tgtEl>
                                          <p:spTgt spid="417"/>
                                        </p:tgtEl>
                                        <p:attrNameLst>
                                          <p:attrName>ppt_w</p:attrName>
                                        </p:attrNameLst>
                                      </p:cBhvr>
                                      <p:tavLst>
                                        <p:tav tm="0">
                                          <p:val>
                                            <p:strVal val="0"/>
                                          </p:val>
                                        </p:tav>
                                        <p:tav tm="100000">
                                          <p:val>
                                            <p:strVal val="#ppt_w"/>
                                          </p:val>
                                        </p:tav>
                                      </p:tavLst>
                                    </p:anim>
                                    <p:anim calcmode="lin" valueType="num">
                                      <p:cBhvr additive="base">
                                        <p:cTn id="43" dur="250"/>
                                        <p:tgtEl>
                                          <p:spTgt spid="417"/>
                                        </p:tgtEl>
                                        <p:attrNameLst>
                                          <p:attrName>ppt_h</p:attrName>
                                        </p:attrNameLst>
                                      </p:cBhvr>
                                      <p:tavLst>
                                        <p:tav tm="0">
                                          <p:val>
                                            <p:str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1000"/>
                                  </p:stCondLst>
                                  <p:childTnLst>
                                    <p:set>
                                      <p:cBhvr>
                                        <p:cTn id="47" dur="1" fill="hold">
                                          <p:stCondLst>
                                            <p:cond delay="0"/>
                                          </p:stCondLst>
                                        </p:cTn>
                                        <p:tgtEl>
                                          <p:spTgt spid="415"/>
                                        </p:tgtEl>
                                        <p:attrNameLst>
                                          <p:attrName>style.visibility</p:attrName>
                                        </p:attrNameLst>
                                      </p:cBhvr>
                                      <p:to>
                                        <p:strVal val="visible"/>
                                      </p:to>
                                    </p:set>
                                    <p:anim calcmode="lin" valueType="num">
                                      <p:cBhvr additive="base">
                                        <p:cTn id="48" dur="250"/>
                                        <p:tgtEl>
                                          <p:spTgt spid="415"/>
                                        </p:tgtEl>
                                        <p:attrNameLst>
                                          <p:attrName>ppt_w</p:attrName>
                                        </p:attrNameLst>
                                      </p:cBhvr>
                                      <p:tavLst>
                                        <p:tav tm="0">
                                          <p:val>
                                            <p:strVal val="0"/>
                                          </p:val>
                                        </p:tav>
                                        <p:tav tm="100000">
                                          <p:val>
                                            <p:strVal val="#ppt_w"/>
                                          </p:val>
                                        </p:tav>
                                      </p:tavLst>
                                    </p:anim>
                                    <p:anim calcmode="lin" valueType="num">
                                      <p:cBhvr additive="base">
                                        <p:cTn id="49" dur="250"/>
                                        <p:tgtEl>
                                          <p:spTgt spid="415"/>
                                        </p:tgtEl>
                                        <p:attrNameLst>
                                          <p:attrName>ppt_h</p:attrName>
                                        </p:attrNameLst>
                                      </p:cBhvr>
                                      <p:tavLst>
                                        <p:tav tm="0">
                                          <p:val>
                                            <p:str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1000"/>
                                  </p:stCondLst>
                                  <p:childTnLst>
                                    <p:set>
                                      <p:cBhvr>
                                        <p:cTn id="53" dur="1" fill="hold">
                                          <p:stCondLst>
                                            <p:cond delay="0"/>
                                          </p:stCondLst>
                                        </p:cTn>
                                        <p:tgtEl>
                                          <p:spTgt spid="416"/>
                                        </p:tgtEl>
                                        <p:attrNameLst>
                                          <p:attrName>style.visibility</p:attrName>
                                        </p:attrNameLst>
                                      </p:cBhvr>
                                      <p:to>
                                        <p:strVal val="visible"/>
                                      </p:to>
                                    </p:set>
                                    <p:anim calcmode="lin" valueType="num">
                                      <p:cBhvr additive="base">
                                        <p:cTn id="54" dur="250"/>
                                        <p:tgtEl>
                                          <p:spTgt spid="416"/>
                                        </p:tgtEl>
                                        <p:attrNameLst>
                                          <p:attrName>ppt_w</p:attrName>
                                        </p:attrNameLst>
                                      </p:cBhvr>
                                      <p:tavLst>
                                        <p:tav tm="0">
                                          <p:val>
                                            <p:strVal val="0"/>
                                          </p:val>
                                        </p:tav>
                                        <p:tav tm="100000">
                                          <p:val>
                                            <p:strVal val="#ppt_w"/>
                                          </p:val>
                                        </p:tav>
                                      </p:tavLst>
                                    </p:anim>
                                    <p:anim calcmode="lin" valueType="num">
                                      <p:cBhvr additive="base">
                                        <p:cTn id="55" dur="250"/>
                                        <p:tgtEl>
                                          <p:spTgt spid="41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22"/>
          <p:cNvPicPr preferRelativeResize="0"/>
          <p:nvPr/>
        </p:nvPicPr>
        <p:blipFill rotWithShape="1">
          <a:blip r:embed="rId3">
            <a:alphaModFix/>
          </a:blip>
          <a:srcRect/>
          <a:stretch/>
        </p:blipFill>
        <p:spPr>
          <a:xfrm>
            <a:off x="7870622" y="3160464"/>
            <a:ext cx="814875" cy="887195"/>
          </a:xfrm>
          <a:prstGeom prst="rect">
            <a:avLst/>
          </a:prstGeom>
          <a:noFill/>
          <a:ln>
            <a:noFill/>
          </a:ln>
        </p:spPr>
      </p:pic>
      <p:pic>
        <p:nvPicPr>
          <p:cNvPr id="423" name="Google Shape;423;p22"/>
          <p:cNvPicPr preferRelativeResize="0"/>
          <p:nvPr/>
        </p:nvPicPr>
        <p:blipFill rotWithShape="1">
          <a:blip r:embed="rId4">
            <a:alphaModFix/>
          </a:blip>
          <a:srcRect/>
          <a:stretch/>
        </p:blipFill>
        <p:spPr>
          <a:xfrm>
            <a:off x="7332703" y="3720507"/>
            <a:ext cx="609667" cy="663774"/>
          </a:xfrm>
          <a:prstGeom prst="rect">
            <a:avLst/>
          </a:prstGeom>
          <a:noFill/>
          <a:ln>
            <a:noFill/>
          </a:ln>
        </p:spPr>
      </p:pic>
      <p:pic>
        <p:nvPicPr>
          <p:cNvPr id="424" name="Google Shape;424;p22"/>
          <p:cNvPicPr preferRelativeResize="0"/>
          <p:nvPr/>
        </p:nvPicPr>
        <p:blipFill rotWithShape="1">
          <a:blip r:embed="rId5">
            <a:alphaModFix/>
          </a:blip>
          <a:srcRect/>
          <a:stretch/>
        </p:blipFill>
        <p:spPr>
          <a:xfrm>
            <a:off x="7771484" y="4181408"/>
            <a:ext cx="390293" cy="424931"/>
          </a:xfrm>
          <a:prstGeom prst="rect">
            <a:avLst/>
          </a:prstGeom>
          <a:noFill/>
          <a:ln>
            <a:noFill/>
          </a:ln>
        </p:spPr>
      </p:pic>
      <p:sp>
        <p:nvSpPr>
          <p:cNvPr id="425" name="Google Shape;425;p22"/>
          <p:cNvSpPr/>
          <p:nvPr/>
        </p:nvSpPr>
        <p:spPr>
          <a:xfrm>
            <a:off x="624477" y="483518"/>
            <a:ext cx="7895046" cy="1203448"/>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800" b="1">
                <a:solidFill>
                  <a:srgbClr val="632423"/>
                </a:solidFill>
                <a:latin typeface="Calibri"/>
                <a:ea typeface="Calibri"/>
                <a:cs typeface="Calibri"/>
                <a:sym typeface="Calibri"/>
              </a:rPr>
              <a:t>Câu 2. Nguyễn Trãi đỗ thái học sinh năm nào?</a:t>
            </a:r>
            <a:endParaRPr sz="3600">
              <a:solidFill>
                <a:srgbClr val="632423"/>
              </a:solidFill>
              <a:latin typeface="Calibri"/>
              <a:ea typeface="Calibri"/>
              <a:cs typeface="Calibri"/>
              <a:sym typeface="Calibri"/>
            </a:endParaRPr>
          </a:p>
        </p:txBody>
      </p:sp>
      <p:sp>
        <p:nvSpPr>
          <p:cNvPr id="426" name="Google Shape;426;p22"/>
          <p:cNvSpPr/>
          <p:nvPr/>
        </p:nvSpPr>
        <p:spPr>
          <a:xfrm>
            <a:off x="832665" y="1795626"/>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A.1385</a:t>
            </a:r>
            <a:endParaRPr/>
          </a:p>
        </p:txBody>
      </p:sp>
      <p:sp>
        <p:nvSpPr>
          <p:cNvPr id="427" name="Google Shape;427;p22"/>
          <p:cNvSpPr/>
          <p:nvPr/>
        </p:nvSpPr>
        <p:spPr>
          <a:xfrm>
            <a:off x="-512509" y="4010263"/>
            <a:ext cx="425336" cy="261908"/>
          </a:xfrm>
          <a:prstGeom prst="cloud">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428" name="Google Shape;428;p22"/>
          <p:cNvSpPr/>
          <p:nvPr/>
        </p:nvSpPr>
        <p:spPr>
          <a:xfrm>
            <a:off x="10224451" y="3860491"/>
            <a:ext cx="668565" cy="411680"/>
          </a:xfrm>
          <a:prstGeom prst="cloud">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429" name="Google Shape;429;p22"/>
          <p:cNvSpPr/>
          <p:nvPr/>
        </p:nvSpPr>
        <p:spPr>
          <a:xfrm>
            <a:off x="4597961" y="1798767"/>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B. 1390</a:t>
            </a:r>
            <a:endParaRPr/>
          </a:p>
        </p:txBody>
      </p:sp>
      <p:sp>
        <p:nvSpPr>
          <p:cNvPr id="430" name="Google Shape;430;p22"/>
          <p:cNvSpPr/>
          <p:nvPr/>
        </p:nvSpPr>
        <p:spPr>
          <a:xfrm>
            <a:off x="832665" y="2462505"/>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C. 1395 </a:t>
            </a:r>
            <a:endParaRPr/>
          </a:p>
        </p:txBody>
      </p:sp>
      <p:sp>
        <p:nvSpPr>
          <p:cNvPr id="431" name="Google Shape;431;p22"/>
          <p:cNvSpPr/>
          <p:nvPr/>
        </p:nvSpPr>
        <p:spPr>
          <a:xfrm>
            <a:off x="4597961" y="2465646"/>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D. 1400</a:t>
            </a:r>
            <a:endParaRPr/>
          </a:p>
        </p:txBody>
      </p:sp>
      <p:pic>
        <p:nvPicPr>
          <p:cNvPr id="432" name="Google Shape;432;p22"/>
          <p:cNvPicPr preferRelativeResize="0"/>
          <p:nvPr/>
        </p:nvPicPr>
        <p:blipFill rotWithShape="1">
          <a:blip r:embed="rId6">
            <a:alphaModFix/>
          </a:blip>
          <a:srcRect/>
          <a:stretch/>
        </p:blipFill>
        <p:spPr>
          <a:xfrm>
            <a:off x="3908472" y="1814732"/>
            <a:ext cx="604292" cy="531044"/>
          </a:xfrm>
          <a:prstGeom prst="rect">
            <a:avLst/>
          </a:prstGeom>
          <a:noFill/>
          <a:ln>
            <a:noFill/>
          </a:ln>
        </p:spPr>
      </p:pic>
      <p:pic>
        <p:nvPicPr>
          <p:cNvPr id="433" name="Google Shape;433;p22"/>
          <p:cNvPicPr preferRelativeResize="0"/>
          <p:nvPr/>
        </p:nvPicPr>
        <p:blipFill rotWithShape="1">
          <a:blip r:embed="rId6">
            <a:alphaModFix/>
          </a:blip>
          <a:srcRect/>
          <a:stretch/>
        </p:blipFill>
        <p:spPr>
          <a:xfrm>
            <a:off x="3963461" y="2510200"/>
            <a:ext cx="549303" cy="482721"/>
          </a:xfrm>
          <a:prstGeom prst="rect">
            <a:avLst/>
          </a:prstGeom>
          <a:noFill/>
          <a:ln>
            <a:noFill/>
          </a:ln>
        </p:spPr>
      </p:pic>
      <p:pic>
        <p:nvPicPr>
          <p:cNvPr id="434" name="Google Shape;434;p22"/>
          <p:cNvPicPr preferRelativeResize="0"/>
          <p:nvPr/>
        </p:nvPicPr>
        <p:blipFill rotWithShape="1">
          <a:blip r:embed="rId7">
            <a:alphaModFix/>
          </a:blip>
          <a:srcRect/>
          <a:stretch/>
        </p:blipFill>
        <p:spPr>
          <a:xfrm>
            <a:off x="7674503" y="2520002"/>
            <a:ext cx="603557" cy="482845"/>
          </a:xfrm>
          <a:prstGeom prst="rect">
            <a:avLst/>
          </a:prstGeom>
          <a:noFill/>
          <a:ln>
            <a:noFill/>
          </a:ln>
        </p:spPr>
      </p:pic>
      <p:pic>
        <p:nvPicPr>
          <p:cNvPr id="435" name="Google Shape;435;p22"/>
          <p:cNvPicPr preferRelativeResize="0"/>
          <p:nvPr/>
        </p:nvPicPr>
        <p:blipFill rotWithShape="1">
          <a:blip r:embed="rId6">
            <a:alphaModFix/>
          </a:blip>
          <a:srcRect/>
          <a:stretch/>
        </p:blipFill>
        <p:spPr>
          <a:xfrm>
            <a:off x="7728616" y="1853486"/>
            <a:ext cx="549444" cy="482845"/>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fade">
                                      <p:cBhvr>
                                        <p:cTn id="7" dur="500"/>
                                        <p:tgtEl>
                                          <p:spTgt spid="425"/>
                                        </p:tgtEl>
                                      </p:cBhvr>
                                    </p:animEffect>
                                  </p:childTnLst>
                                </p:cTn>
                              </p:par>
                              <p:par>
                                <p:cTn id="8" presetID="10" presetClass="entr" presetSubtype="0" fill="hold" nodeType="withEffect">
                                  <p:stCondLst>
                                    <p:cond delay="500"/>
                                  </p:stCondLst>
                                  <p:childTnLst>
                                    <p:set>
                                      <p:cBhvr>
                                        <p:cTn id="9" dur="1" fill="hold">
                                          <p:stCondLst>
                                            <p:cond delay="0"/>
                                          </p:stCondLst>
                                        </p:cTn>
                                        <p:tgtEl>
                                          <p:spTgt spid="426"/>
                                        </p:tgtEl>
                                        <p:attrNameLst>
                                          <p:attrName>style.visibility</p:attrName>
                                        </p:attrNameLst>
                                      </p:cBhvr>
                                      <p:to>
                                        <p:strVal val="visible"/>
                                      </p:to>
                                    </p:set>
                                    <p:animEffect transition="in" filter="fade">
                                      <p:cBhvr>
                                        <p:cTn id="10" dur="500"/>
                                        <p:tgtEl>
                                          <p:spTgt spid="426"/>
                                        </p:tgtEl>
                                      </p:cBhvr>
                                    </p:animEffect>
                                  </p:childTnLst>
                                </p:cTn>
                              </p:par>
                              <p:par>
                                <p:cTn id="11" presetID="10" presetClass="entr" presetSubtype="0" fill="hold" nodeType="withEffect">
                                  <p:stCondLst>
                                    <p:cond delay="1000"/>
                                  </p:stCondLst>
                                  <p:childTnLst>
                                    <p:set>
                                      <p:cBhvr>
                                        <p:cTn id="12" dur="1" fill="hold">
                                          <p:stCondLst>
                                            <p:cond delay="0"/>
                                          </p:stCondLst>
                                        </p:cTn>
                                        <p:tgtEl>
                                          <p:spTgt spid="429"/>
                                        </p:tgtEl>
                                        <p:attrNameLst>
                                          <p:attrName>style.visibility</p:attrName>
                                        </p:attrNameLst>
                                      </p:cBhvr>
                                      <p:to>
                                        <p:strVal val="visible"/>
                                      </p:to>
                                    </p:set>
                                    <p:animEffect transition="in" filter="fade">
                                      <p:cBhvr>
                                        <p:cTn id="13" dur="500"/>
                                        <p:tgtEl>
                                          <p:spTgt spid="429"/>
                                        </p:tgtEl>
                                      </p:cBhvr>
                                    </p:animEffect>
                                  </p:childTnLst>
                                </p:cTn>
                              </p:par>
                              <p:par>
                                <p:cTn id="14" presetID="10" presetClass="entr" presetSubtype="0" fill="hold" nodeType="withEffect">
                                  <p:stCondLst>
                                    <p:cond delay="1500"/>
                                  </p:stCondLst>
                                  <p:childTnLst>
                                    <p:set>
                                      <p:cBhvr>
                                        <p:cTn id="15" dur="1" fill="hold">
                                          <p:stCondLst>
                                            <p:cond delay="0"/>
                                          </p:stCondLst>
                                        </p:cTn>
                                        <p:tgtEl>
                                          <p:spTgt spid="430"/>
                                        </p:tgtEl>
                                        <p:attrNameLst>
                                          <p:attrName>style.visibility</p:attrName>
                                        </p:attrNameLst>
                                      </p:cBhvr>
                                      <p:to>
                                        <p:strVal val="visible"/>
                                      </p:to>
                                    </p:set>
                                    <p:animEffect transition="in" filter="fade">
                                      <p:cBhvr>
                                        <p:cTn id="16" dur="500"/>
                                        <p:tgtEl>
                                          <p:spTgt spid="430"/>
                                        </p:tgtEl>
                                      </p:cBhvr>
                                    </p:animEffect>
                                  </p:childTnLst>
                                </p:cTn>
                              </p:par>
                              <p:par>
                                <p:cTn id="17" presetID="10" presetClass="entr" presetSubtype="0" fill="hold" nodeType="withEffect">
                                  <p:stCondLst>
                                    <p:cond delay="2000"/>
                                  </p:stCondLst>
                                  <p:childTnLst>
                                    <p:set>
                                      <p:cBhvr>
                                        <p:cTn id="18" dur="1" fill="hold">
                                          <p:stCondLst>
                                            <p:cond delay="0"/>
                                          </p:stCondLst>
                                        </p:cTn>
                                        <p:tgtEl>
                                          <p:spTgt spid="431"/>
                                        </p:tgtEl>
                                        <p:attrNameLst>
                                          <p:attrName>style.visibility</p:attrName>
                                        </p:attrNameLst>
                                      </p:cBhvr>
                                      <p:to>
                                        <p:strVal val="visible"/>
                                      </p:to>
                                    </p:set>
                                    <p:animEffect transition="in" filter="fade">
                                      <p:cBhvr>
                                        <p:cTn id="19" dur="500"/>
                                        <p:tgtEl>
                                          <p:spTgt spid="431"/>
                                        </p:tgtEl>
                                      </p:cBhvr>
                                    </p:animEffect>
                                  </p:childTnLst>
                                </p:cTn>
                              </p:par>
                              <p:par>
                                <p:cTn id="20" presetID="8" presetClass="emph" presetSubtype="0" fill="hold" nodeType="withEffect">
                                  <p:stCondLst>
                                    <p:cond delay="0"/>
                                  </p:stCondLst>
                                  <p:childTnLst>
                                    <p:animRot by="-21600000">
                                      <p:cBhvr>
                                        <p:cTn id="21" dur="2250" fill="hold"/>
                                        <p:tgtEl>
                                          <p:spTgt spid="422"/>
                                        </p:tgtEl>
                                        <p:attrNameLst>
                                          <p:attrName>r</p:attrName>
                                        </p:attrNameLst>
                                      </p:cBhvr>
                                    </p:animRot>
                                  </p:childTnLst>
                                </p:cTn>
                              </p:par>
                              <p:par>
                                <p:cTn id="22" presetID="8" presetClass="emph" presetSubtype="0" fill="hold" nodeType="withEffect">
                                  <p:stCondLst>
                                    <p:cond delay="0"/>
                                  </p:stCondLst>
                                  <p:childTnLst>
                                    <p:animRot by="-21600000">
                                      <p:cBhvr>
                                        <p:cTn id="23" dur="2500" fill="hold"/>
                                        <p:tgtEl>
                                          <p:spTgt spid="423"/>
                                        </p:tgtEl>
                                        <p:attrNameLst>
                                          <p:attrName>r</p:attrName>
                                        </p:attrNameLst>
                                      </p:cBhvr>
                                    </p:animRot>
                                  </p:childTnLst>
                                </p:cTn>
                              </p:par>
                              <p:par>
                                <p:cTn id="24" presetID="8" presetClass="emph" presetSubtype="0" fill="hold" nodeType="withEffect">
                                  <p:stCondLst>
                                    <p:cond delay="0"/>
                                  </p:stCondLst>
                                  <p:childTnLst>
                                    <p:animRot by="-21600000">
                                      <p:cBhvr>
                                        <p:cTn id="25" dur="2000" fill="hold"/>
                                        <p:tgtEl>
                                          <p:spTgt spid="424"/>
                                        </p:tgtEl>
                                        <p:attrNameLst>
                                          <p:attrName>r</p:attrName>
                                        </p:attrNameLst>
                                      </p:cBhvr>
                                    </p:animRot>
                                  </p:childTnLst>
                                </p:cTn>
                              </p:par>
                              <p:par>
                                <p:cTn id="26" presetID="2" presetClass="entr" presetSubtype="2" fill="hold" nodeType="withEffect">
                                  <p:stCondLst>
                                    <p:cond delay="500"/>
                                  </p:stCondLst>
                                  <p:childTnLst>
                                    <p:set>
                                      <p:cBhvr>
                                        <p:cTn id="27" dur="1" fill="hold">
                                          <p:stCondLst>
                                            <p:cond delay="0"/>
                                          </p:stCondLst>
                                        </p:cTn>
                                        <p:tgtEl>
                                          <p:spTgt spid="427"/>
                                        </p:tgtEl>
                                        <p:attrNameLst>
                                          <p:attrName>style.visibility</p:attrName>
                                        </p:attrNameLst>
                                      </p:cBhvr>
                                      <p:to>
                                        <p:strVal val="visible"/>
                                      </p:to>
                                    </p:set>
                                    <p:anim calcmode="lin" valueType="num">
                                      <p:cBhvr additive="base">
                                        <p:cTn id="28" dur="5000"/>
                                        <p:tgtEl>
                                          <p:spTgt spid="427"/>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500"/>
                                  </p:stCondLst>
                                  <p:childTnLst>
                                    <p:set>
                                      <p:cBhvr>
                                        <p:cTn id="30" dur="1" fill="hold">
                                          <p:stCondLst>
                                            <p:cond delay="0"/>
                                          </p:stCondLst>
                                        </p:cTn>
                                        <p:tgtEl>
                                          <p:spTgt spid="428"/>
                                        </p:tgtEl>
                                        <p:attrNameLst>
                                          <p:attrName>style.visibility</p:attrName>
                                        </p:attrNameLst>
                                      </p:cBhvr>
                                      <p:to>
                                        <p:strVal val="visible"/>
                                      </p:to>
                                    </p:set>
                                    <p:anim calcmode="lin" valueType="num">
                                      <p:cBhvr additive="base">
                                        <p:cTn id="31" dur="5000"/>
                                        <p:tgtEl>
                                          <p:spTgt spid="428"/>
                                        </p:tgtEl>
                                        <p:attrNameLst>
                                          <p:attrName>ppt_x</p:attrName>
                                        </p:attrNameLst>
                                      </p:cBhvr>
                                      <p:tavLst>
                                        <p:tav tm="0">
                                          <p:val>
                                            <p:strVal val="#ppt_x-1"/>
                                          </p:val>
                                        </p:tav>
                                        <p:tav tm="100000">
                                          <p:val>
                                            <p:strVal val="#ppt_x"/>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1000"/>
                                  </p:stCondLst>
                                  <p:childTnLst>
                                    <p:set>
                                      <p:cBhvr>
                                        <p:cTn id="35" dur="1" fill="hold">
                                          <p:stCondLst>
                                            <p:cond delay="0"/>
                                          </p:stCondLst>
                                        </p:cTn>
                                        <p:tgtEl>
                                          <p:spTgt spid="432"/>
                                        </p:tgtEl>
                                        <p:attrNameLst>
                                          <p:attrName>style.visibility</p:attrName>
                                        </p:attrNameLst>
                                      </p:cBhvr>
                                      <p:to>
                                        <p:strVal val="visible"/>
                                      </p:to>
                                    </p:set>
                                    <p:anim calcmode="lin" valueType="num">
                                      <p:cBhvr additive="base">
                                        <p:cTn id="36" dur="250"/>
                                        <p:tgtEl>
                                          <p:spTgt spid="432"/>
                                        </p:tgtEl>
                                        <p:attrNameLst>
                                          <p:attrName>ppt_w</p:attrName>
                                        </p:attrNameLst>
                                      </p:cBhvr>
                                      <p:tavLst>
                                        <p:tav tm="0">
                                          <p:val>
                                            <p:strVal val="0"/>
                                          </p:val>
                                        </p:tav>
                                        <p:tav tm="100000">
                                          <p:val>
                                            <p:strVal val="#ppt_w"/>
                                          </p:val>
                                        </p:tav>
                                      </p:tavLst>
                                    </p:anim>
                                    <p:anim calcmode="lin" valueType="num">
                                      <p:cBhvr additive="base">
                                        <p:cTn id="37" dur="250"/>
                                        <p:tgtEl>
                                          <p:spTgt spid="432"/>
                                        </p:tgtEl>
                                        <p:attrNameLst>
                                          <p:attrName>ppt_h</p:attrName>
                                        </p:attrNameLst>
                                      </p:cBhvr>
                                      <p:tavLst>
                                        <p:tav tm="0">
                                          <p:val>
                                            <p:str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1000"/>
                                  </p:stCondLst>
                                  <p:childTnLst>
                                    <p:set>
                                      <p:cBhvr>
                                        <p:cTn id="41" dur="1" fill="hold">
                                          <p:stCondLst>
                                            <p:cond delay="0"/>
                                          </p:stCondLst>
                                        </p:cTn>
                                        <p:tgtEl>
                                          <p:spTgt spid="435"/>
                                        </p:tgtEl>
                                        <p:attrNameLst>
                                          <p:attrName>style.visibility</p:attrName>
                                        </p:attrNameLst>
                                      </p:cBhvr>
                                      <p:to>
                                        <p:strVal val="visible"/>
                                      </p:to>
                                    </p:set>
                                    <p:anim calcmode="lin" valueType="num">
                                      <p:cBhvr additive="base">
                                        <p:cTn id="42" dur="250"/>
                                        <p:tgtEl>
                                          <p:spTgt spid="435"/>
                                        </p:tgtEl>
                                        <p:attrNameLst>
                                          <p:attrName>ppt_w</p:attrName>
                                        </p:attrNameLst>
                                      </p:cBhvr>
                                      <p:tavLst>
                                        <p:tav tm="0">
                                          <p:val>
                                            <p:strVal val="0"/>
                                          </p:val>
                                        </p:tav>
                                        <p:tav tm="100000">
                                          <p:val>
                                            <p:strVal val="#ppt_w"/>
                                          </p:val>
                                        </p:tav>
                                      </p:tavLst>
                                    </p:anim>
                                    <p:anim calcmode="lin" valueType="num">
                                      <p:cBhvr additive="base">
                                        <p:cTn id="43" dur="250"/>
                                        <p:tgtEl>
                                          <p:spTgt spid="435"/>
                                        </p:tgtEl>
                                        <p:attrNameLst>
                                          <p:attrName>ppt_h</p:attrName>
                                        </p:attrNameLst>
                                      </p:cBhvr>
                                      <p:tavLst>
                                        <p:tav tm="0">
                                          <p:val>
                                            <p:str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1000"/>
                                  </p:stCondLst>
                                  <p:childTnLst>
                                    <p:set>
                                      <p:cBhvr>
                                        <p:cTn id="47" dur="1" fill="hold">
                                          <p:stCondLst>
                                            <p:cond delay="0"/>
                                          </p:stCondLst>
                                        </p:cTn>
                                        <p:tgtEl>
                                          <p:spTgt spid="433"/>
                                        </p:tgtEl>
                                        <p:attrNameLst>
                                          <p:attrName>style.visibility</p:attrName>
                                        </p:attrNameLst>
                                      </p:cBhvr>
                                      <p:to>
                                        <p:strVal val="visible"/>
                                      </p:to>
                                    </p:set>
                                    <p:anim calcmode="lin" valueType="num">
                                      <p:cBhvr additive="base">
                                        <p:cTn id="48" dur="250"/>
                                        <p:tgtEl>
                                          <p:spTgt spid="433"/>
                                        </p:tgtEl>
                                        <p:attrNameLst>
                                          <p:attrName>ppt_w</p:attrName>
                                        </p:attrNameLst>
                                      </p:cBhvr>
                                      <p:tavLst>
                                        <p:tav tm="0">
                                          <p:val>
                                            <p:strVal val="0"/>
                                          </p:val>
                                        </p:tav>
                                        <p:tav tm="100000">
                                          <p:val>
                                            <p:strVal val="#ppt_w"/>
                                          </p:val>
                                        </p:tav>
                                      </p:tavLst>
                                    </p:anim>
                                    <p:anim calcmode="lin" valueType="num">
                                      <p:cBhvr additive="base">
                                        <p:cTn id="49" dur="250"/>
                                        <p:tgtEl>
                                          <p:spTgt spid="433"/>
                                        </p:tgtEl>
                                        <p:attrNameLst>
                                          <p:attrName>ppt_h</p:attrName>
                                        </p:attrNameLst>
                                      </p:cBhvr>
                                      <p:tavLst>
                                        <p:tav tm="0">
                                          <p:val>
                                            <p:str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1000"/>
                                  </p:stCondLst>
                                  <p:childTnLst>
                                    <p:set>
                                      <p:cBhvr>
                                        <p:cTn id="53" dur="1" fill="hold">
                                          <p:stCondLst>
                                            <p:cond delay="0"/>
                                          </p:stCondLst>
                                        </p:cTn>
                                        <p:tgtEl>
                                          <p:spTgt spid="434"/>
                                        </p:tgtEl>
                                        <p:attrNameLst>
                                          <p:attrName>style.visibility</p:attrName>
                                        </p:attrNameLst>
                                      </p:cBhvr>
                                      <p:to>
                                        <p:strVal val="visible"/>
                                      </p:to>
                                    </p:set>
                                    <p:anim calcmode="lin" valueType="num">
                                      <p:cBhvr additive="base">
                                        <p:cTn id="54" dur="250"/>
                                        <p:tgtEl>
                                          <p:spTgt spid="434"/>
                                        </p:tgtEl>
                                        <p:attrNameLst>
                                          <p:attrName>ppt_w</p:attrName>
                                        </p:attrNameLst>
                                      </p:cBhvr>
                                      <p:tavLst>
                                        <p:tav tm="0">
                                          <p:val>
                                            <p:strVal val="0"/>
                                          </p:val>
                                        </p:tav>
                                        <p:tav tm="100000">
                                          <p:val>
                                            <p:strVal val="#ppt_w"/>
                                          </p:val>
                                        </p:tav>
                                      </p:tavLst>
                                    </p:anim>
                                    <p:anim calcmode="lin" valueType="num">
                                      <p:cBhvr additive="base">
                                        <p:cTn id="55" dur="250"/>
                                        <p:tgtEl>
                                          <p:spTgt spid="43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23"/>
          <p:cNvPicPr preferRelativeResize="0"/>
          <p:nvPr/>
        </p:nvPicPr>
        <p:blipFill rotWithShape="1">
          <a:blip r:embed="rId3">
            <a:alphaModFix/>
          </a:blip>
          <a:srcRect/>
          <a:stretch/>
        </p:blipFill>
        <p:spPr>
          <a:xfrm>
            <a:off x="7870622" y="3203289"/>
            <a:ext cx="814875" cy="887195"/>
          </a:xfrm>
          <a:prstGeom prst="rect">
            <a:avLst/>
          </a:prstGeom>
          <a:noFill/>
          <a:ln>
            <a:noFill/>
          </a:ln>
        </p:spPr>
      </p:pic>
      <p:pic>
        <p:nvPicPr>
          <p:cNvPr id="441" name="Google Shape;441;p23"/>
          <p:cNvPicPr preferRelativeResize="0"/>
          <p:nvPr/>
        </p:nvPicPr>
        <p:blipFill rotWithShape="1">
          <a:blip r:embed="rId4">
            <a:alphaModFix/>
          </a:blip>
          <a:srcRect/>
          <a:stretch/>
        </p:blipFill>
        <p:spPr>
          <a:xfrm>
            <a:off x="7332703" y="3763332"/>
            <a:ext cx="609667" cy="663774"/>
          </a:xfrm>
          <a:prstGeom prst="rect">
            <a:avLst/>
          </a:prstGeom>
          <a:noFill/>
          <a:ln>
            <a:noFill/>
          </a:ln>
        </p:spPr>
      </p:pic>
      <p:pic>
        <p:nvPicPr>
          <p:cNvPr id="442" name="Google Shape;442;p23"/>
          <p:cNvPicPr preferRelativeResize="0"/>
          <p:nvPr/>
        </p:nvPicPr>
        <p:blipFill rotWithShape="1">
          <a:blip r:embed="rId5">
            <a:alphaModFix/>
          </a:blip>
          <a:srcRect/>
          <a:stretch/>
        </p:blipFill>
        <p:spPr>
          <a:xfrm>
            <a:off x="7771484" y="4224233"/>
            <a:ext cx="390293" cy="424931"/>
          </a:xfrm>
          <a:prstGeom prst="rect">
            <a:avLst/>
          </a:prstGeom>
          <a:noFill/>
          <a:ln>
            <a:noFill/>
          </a:ln>
        </p:spPr>
      </p:pic>
      <p:sp>
        <p:nvSpPr>
          <p:cNvPr id="443" name="Google Shape;443;p23"/>
          <p:cNvSpPr/>
          <p:nvPr/>
        </p:nvSpPr>
        <p:spPr>
          <a:xfrm>
            <a:off x="624477" y="526343"/>
            <a:ext cx="7895046" cy="1203448"/>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632423"/>
                </a:solidFill>
                <a:latin typeface="Calibri"/>
                <a:ea typeface="Calibri"/>
                <a:cs typeface="Calibri"/>
                <a:sym typeface="Calibri"/>
              </a:rPr>
              <a:t>Câu 3. Nguyễn Trãi cùng cha ra làm quan cho triều đại nào?</a:t>
            </a:r>
            <a:endParaRPr sz="3600">
              <a:solidFill>
                <a:srgbClr val="632423"/>
              </a:solidFill>
              <a:latin typeface="Calibri"/>
              <a:ea typeface="Calibri"/>
              <a:cs typeface="Calibri"/>
              <a:sym typeface="Calibri"/>
            </a:endParaRPr>
          </a:p>
        </p:txBody>
      </p:sp>
      <p:sp>
        <p:nvSpPr>
          <p:cNvPr id="444" name="Google Shape;444;p23"/>
          <p:cNvSpPr/>
          <p:nvPr/>
        </p:nvSpPr>
        <p:spPr>
          <a:xfrm>
            <a:off x="832665" y="1838451"/>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A. Nhà Lý</a:t>
            </a:r>
            <a:endParaRPr/>
          </a:p>
        </p:txBody>
      </p:sp>
      <p:sp>
        <p:nvSpPr>
          <p:cNvPr id="445" name="Google Shape;445;p23"/>
          <p:cNvSpPr/>
          <p:nvPr/>
        </p:nvSpPr>
        <p:spPr>
          <a:xfrm>
            <a:off x="-512509" y="4053088"/>
            <a:ext cx="425336" cy="261908"/>
          </a:xfrm>
          <a:prstGeom prst="cloud">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446" name="Google Shape;446;p23"/>
          <p:cNvSpPr/>
          <p:nvPr/>
        </p:nvSpPr>
        <p:spPr>
          <a:xfrm>
            <a:off x="10224451" y="3903316"/>
            <a:ext cx="668565" cy="411680"/>
          </a:xfrm>
          <a:prstGeom prst="cloud">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447" name="Google Shape;447;p23"/>
          <p:cNvSpPr/>
          <p:nvPr/>
        </p:nvSpPr>
        <p:spPr>
          <a:xfrm>
            <a:off x="4597961" y="1841592"/>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B. Nhà Trần</a:t>
            </a:r>
            <a:endParaRPr/>
          </a:p>
        </p:txBody>
      </p:sp>
      <p:sp>
        <p:nvSpPr>
          <p:cNvPr id="448" name="Google Shape;448;p23"/>
          <p:cNvSpPr/>
          <p:nvPr/>
        </p:nvSpPr>
        <p:spPr>
          <a:xfrm>
            <a:off x="832665" y="2505330"/>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C. Nhà Hồ</a:t>
            </a:r>
            <a:endParaRPr/>
          </a:p>
        </p:txBody>
      </p:sp>
      <p:sp>
        <p:nvSpPr>
          <p:cNvPr id="449" name="Google Shape;449;p23"/>
          <p:cNvSpPr/>
          <p:nvPr/>
        </p:nvSpPr>
        <p:spPr>
          <a:xfrm>
            <a:off x="4597961" y="2508471"/>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D. Nhà Nguyễn</a:t>
            </a:r>
            <a:endParaRPr/>
          </a:p>
        </p:txBody>
      </p:sp>
      <p:pic>
        <p:nvPicPr>
          <p:cNvPr id="450" name="Google Shape;450;p23"/>
          <p:cNvPicPr preferRelativeResize="0"/>
          <p:nvPr/>
        </p:nvPicPr>
        <p:blipFill rotWithShape="1">
          <a:blip r:embed="rId6">
            <a:alphaModFix/>
          </a:blip>
          <a:srcRect/>
          <a:stretch/>
        </p:blipFill>
        <p:spPr>
          <a:xfrm>
            <a:off x="3908472" y="1857557"/>
            <a:ext cx="604292" cy="531044"/>
          </a:xfrm>
          <a:prstGeom prst="rect">
            <a:avLst/>
          </a:prstGeom>
          <a:noFill/>
          <a:ln>
            <a:noFill/>
          </a:ln>
        </p:spPr>
      </p:pic>
      <p:pic>
        <p:nvPicPr>
          <p:cNvPr id="451" name="Google Shape;451;p23"/>
          <p:cNvPicPr preferRelativeResize="0"/>
          <p:nvPr/>
        </p:nvPicPr>
        <p:blipFill rotWithShape="1">
          <a:blip r:embed="rId7">
            <a:alphaModFix/>
          </a:blip>
          <a:srcRect/>
          <a:stretch/>
        </p:blipFill>
        <p:spPr>
          <a:xfrm>
            <a:off x="3909362" y="2553025"/>
            <a:ext cx="603402" cy="482721"/>
          </a:xfrm>
          <a:prstGeom prst="rect">
            <a:avLst/>
          </a:prstGeom>
          <a:noFill/>
          <a:ln>
            <a:noFill/>
          </a:ln>
        </p:spPr>
      </p:pic>
      <p:pic>
        <p:nvPicPr>
          <p:cNvPr id="452" name="Google Shape;452;p23"/>
          <p:cNvPicPr preferRelativeResize="0"/>
          <p:nvPr/>
        </p:nvPicPr>
        <p:blipFill rotWithShape="1">
          <a:blip r:embed="rId6">
            <a:alphaModFix/>
          </a:blip>
          <a:srcRect/>
          <a:stretch/>
        </p:blipFill>
        <p:spPr>
          <a:xfrm>
            <a:off x="7674503" y="2539051"/>
            <a:ext cx="603557" cy="530398"/>
          </a:xfrm>
          <a:prstGeom prst="rect">
            <a:avLst/>
          </a:prstGeom>
          <a:noFill/>
          <a:ln>
            <a:noFill/>
          </a:ln>
        </p:spPr>
      </p:pic>
      <p:pic>
        <p:nvPicPr>
          <p:cNvPr id="453" name="Google Shape;453;p23"/>
          <p:cNvPicPr preferRelativeResize="0"/>
          <p:nvPr/>
        </p:nvPicPr>
        <p:blipFill rotWithShape="1">
          <a:blip r:embed="rId6">
            <a:alphaModFix/>
          </a:blip>
          <a:srcRect/>
          <a:stretch/>
        </p:blipFill>
        <p:spPr>
          <a:xfrm>
            <a:off x="7728616" y="1896311"/>
            <a:ext cx="549444" cy="482845"/>
          </a:xfrm>
          <a:prstGeom prst="rect">
            <a:avLst/>
          </a:prstGeom>
          <a:noFill/>
          <a:ln>
            <a:noFill/>
          </a:ln>
        </p:spPr>
      </p:pic>
      <p:sp>
        <p:nvSpPr>
          <p:cNvPr id="454" name="Google Shape;454;p23">
            <a:hlinkClick r:id="rId8" action="ppaction://hlinksldjump"/>
          </p:cNvPr>
          <p:cNvSpPr/>
          <p:nvPr/>
        </p:nvSpPr>
        <p:spPr>
          <a:xfrm>
            <a:off x="3500621" y="3903315"/>
            <a:ext cx="1769408" cy="828675"/>
          </a:xfrm>
          <a:prstGeom prst="cloud">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7F7F7F"/>
                </a:solidFill>
                <a:latin typeface="Arial"/>
                <a:ea typeface="Arial"/>
                <a:cs typeface="Arial"/>
                <a:sym typeface="Arial"/>
              </a:rPr>
              <a:t>QUAY VỀ</a:t>
            </a:r>
            <a:endParaRPr sz="1800">
              <a:solidFill>
                <a:srgbClr val="7F7F7F"/>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500"/>
                                        <p:tgtEl>
                                          <p:spTgt spid="443"/>
                                        </p:tgtEl>
                                      </p:cBhvr>
                                    </p:animEffect>
                                  </p:childTnLst>
                                </p:cTn>
                              </p:par>
                              <p:par>
                                <p:cTn id="8" presetID="10" presetClass="entr" presetSubtype="0" fill="hold" nodeType="withEffect">
                                  <p:stCondLst>
                                    <p:cond delay="500"/>
                                  </p:stCondLst>
                                  <p:childTnLst>
                                    <p:set>
                                      <p:cBhvr>
                                        <p:cTn id="9" dur="1" fill="hold">
                                          <p:stCondLst>
                                            <p:cond delay="0"/>
                                          </p:stCondLst>
                                        </p:cTn>
                                        <p:tgtEl>
                                          <p:spTgt spid="444"/>
                                        </p:tgtEl>
                                        <p:attrNameLst>
                                          <p:attrName>style.visibility</p:attrName>
                                        </p:attrNameLst>
                                      </p:cBhvr>
                                      <p:to>
                                        <p:strVal val="visible"/>
                                      </p:to>
                                    </p:set>
                                    <p:animEffect transition="in" filter="fade">
                                      <p:cBhvr>
                                        <p:cTn id="10" dur="500"/>
                                        <p:tgtEl>
                                          <p:spTgt spid="444"/>
                                        </p:tgtEl>
                                      </p:cBhvr>
                                    </p:animEffect>
                                  </p:childTnLst>
                                </p:cTn>
                              </p:par>
                              <p:par>
                                <p:cTn id="11" presetID="10" presetClass="entr" presetSubtype="0" fill="hold" nodeType="withEffect">
                                  <p:stCondLst>
                                    <p:cond delay="1000"/>
                                  </p:stCondLst>
                                  <p:childTnLst>
                                    <p:set>
                                      <p:cBhvr>
                                        <p:cTn id="12" dur="1" fill="hold">
                                          <p:stCondLst>
                                            <p:cond delay="0"/>
                                          </p:stCondLst>
                                        </p:cTn>
                                        <p:tgtEl>
                                          <p:spTgt spid="447"/>
                                        </p:tgtEl>
                                        <p:attrNameLst>
                                          <p:attrName>style.visibility</p:attrName>
                                        </p:attrNameLst>
                                      </p:cBhvr>
                                      <p:to>
                                        <p:strVal val="visible"/>
                                      </p:to>
                                    </p:set>
                                    <p:animEffect transition="in" filter="fade">
                                      <p:cBhvr>
                                        <p:cTn id="13" dur="500"/>
                                        <p:tgtEl>
                                          <p:spTgt spid="447"/>
                                        </p:tgtEl>
                                      </p:cBhvr>
                                    </p:animEffect>
                                  </p:childTnLst>
                                </p:cTn>
                              </p:par>
                              <p:par>
                                <p:cTn id="14" presetID="10" presetClass="entr" presetSubtype="0" fill="hold" nodeType="withEffect">
                                  <p:stCondLst>
                                    <p:cond delay="1500"/>
                                  </p:stCondLst>
                                  <p:childTnLst>
                                    <p:set>
                                      <p:cBhvr>
                                        <p:cTn id="15" dur="1" fill="hold">
                                          <p:stCondLst>
                                            <p:cond delay="0"/>
                                          </p:stCondLst>
                                        </p:cTn>
                                        <p:tgtEl>
                                          <p:spTgt spid="448"/>
                                        </p:tgtEl>
                                        <p:attrNameLst>
                                          <p:attrName>style.visibility</p:attrName>
                                        </p:attrNameLst>
                                      </p:cBhvr>
                                      <p:to>
                                        <p:strVal val="visible"/>
                                      </p:to>
                                    </p:set>
                                    <p:animEffect transition="in" filter="fade">
                                      <p:cBhvr>
                                        <p:cTn id="16" dur="500"/>
                                        <p:tgtEl>
                                          <p:spTgt spid="448"/>
                                        </p:tgtEl>
                                      </p:cBhvr>
                                    </p:animEffect>
                                  </p:childTnLst>
                                </p:cTn>
                              </p:par>
                              <p:par>
                                <p:cTn id="17" presetID="10" presetClass="entr" presetSubtype="0" fill="hold" nodeType="withEffect">
                                  <p:stCondLst>
                                    <p:cond delay="2000"/>
                                  </p:stCondLst>
                                  <p:childTnLst>
                                    <p:set>
                                      <p:cBhvr>
                                        <p:cTn id="18" dur="1" fill="hold">
                                          <p:stCondLst>
                                            <p:cond delay="0"/>
                                          </p:stCondLst>
                                        </p:cTn>
                                        <p:tgtEl>
                                          <p:spTgt spid="449"/>
                                        </p:tgtEl>
                                        <p:attrNameLst>
                                          <p:attrName>style.visibility</p:attrName>
                                        </p:attrNameLst>
                                      </p:cBhvr>
                                      <p:to>
                                        <p:strVal val="visible"/>
                                      </p:to>
                                    </p:set>
                                    <p:animEffect transition="in" filter="fade">
                                      <p:cBhvr>
                                        <p:cTn id="19" dur="500"/>
                                        <p:tgtEl>
                                          <p:spTgt spid="449"/>
                                        </p:tgtEl>
                                      </p:cBhvr>
                                    </p:animEffect>
                                  </p:childTnLst>
                                </p:cTn>
                              </p:par>
                              <p:par>
                                <p:cTn id="20" presetID="8" presetClass="emph" presetSubtype="0" fill="hold" nodeType="withEffect">
                                  <p:stCondLst>
                                    <p:cond delay="0"/>
                                  </p:stCondLst>
                                  <p:childTnLst>
                                    <p:animRot by="-21600000">
                                      <p:cBhvr>
                                        <p:cTn id="21" dur="2250" fill="hold"/>
                                        <p:tgtEl>
                                          <p:spTgt spid="440"/>
                                        </p:tgtEl>
                                        <p:attrNameLst>
                                          <p:attrName>r</p:attrName>
                                        </p:attrNameLst>
                                      </p:cBhvr>
                                    </p:animRot>
                                  </p:childTnLst>
                                </p:cTn>
                              </p:par>
                              <p:par>
                                <p:cTn id="22" presetID="8" presetClass="emph" presetSubtype="0" fill="hold" nodeType="withEffect">
                                  <p:stCondLst>
                                    <p:cond delay="0"/>
                                  </p:stCondLst>
                                  <p:childTnLst>
                                    <p:animRot by="-21600000">
                                      <p:cBhvr>
                                        <p:cTn id="23" dur="2500" fill="hold"/>
                                        <p:tgtEl>
                                          <p:spTgt spid="441"/>
                                        </p:tgtEl>
                                        <p:attrNameLst>
                                          <p:attrName>r</p:attrName>
                                        </p:attrNameLst>
                                      </p:cBhvr>
                                    </p:animRot>
                                  </p:childTnLst>
                                </p:cTn>
                              </p:par>
                              <p:par>
                                <p:cTn id="24" presetID="8" presetClass="emph" presetSubtype="0" fill="hold" nodeType="withEffect">
                                  <p:stCondLst>
                                    <p:cond delay="0"/>
                                  </p:stCondLst>
                                  <p:childTnLst>
                                    <p:animRot by="-21600000">
                                      <p:cBhvr>
                                        <p:cTn id="25" dur="2000" fill="hold"/>
                                        <p:tgtEl>
                                          <p:spTgt spid="442"/>
                                        </p:tgtEl>
                                        <p:attrNameLst>
                                          <p:attrName>r</p:attrName>
                                        </p:attrNameLst>
                                      </p:cBhvr>
                                    </p:animRot>
                                  </p:childTnLst>
                                </p:cTn>
                              </p:par>
                              <p:par>
                                <p:cTn id="26" presetID="2" presetClass="entr" presetSubtype="2" fill="hold" nodeType="withEffect">
                                  <p:stCondLst>
                                    <p:cond delay="500"/>
                                  </p:stCondLst>
                                  <p:childTnLst>
                                    <p:set>
                                      <p:cBhvr>
                                        <p:cTn id="27" dur="1" fill="hold">
                                          <p:stCondLst>
                                            <p:cond delay="0"/>
                                          </p:stCondLst>
                                        </p:cTn>
                                        <p:tgtEl>
                                          <p:spTgt spid="445"/>
                                        </p:tgtEl>
                                        <p:attrNameLst>
                                          <p:attrName>style.visibility</p:attrName>
                                        </p:attrNameLst>
                                      </p:cBhvr>
                                      <p:to>
                                        <p:strVal val="visible"/>
                                      </p:to>
                                    </p:set>
                                    <p:anim calcmode="lin" valueType="num">
                                      <p:cBhvr additive="base">
                                        <p:cTn id="28" dur="5000"/>
                                        <p:tgtEl>
                                          <p:spTgt spid="445"/>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500"/>
                                  </p:stCondLst>
                                  <p:childTnLst>
                                    <p:set>
                                      <p:cBhvr>
                                        <p:cTn id="30" dur="1" fill="hold">
                                          <p:stCondLst>
                                            <p:cond delay="0"/>
                                          </p:stCondLst>
                                        </p:cTn>
                                        <p:tgtEl>
                                          <p:spTgt spid="446"/>
                                        </p:tgtEl>
                                        <p:attrNameLst>
                                          <p:attrName>style.visibility</p:attrName>
                                        </p:attrNameLst>
                                      </p:cBhvr>
                                      <p:to>
                                        <p:strVal val="visible"/>
                                      </p:to>
                                    </p:set>
                                    <p:anim calcmode="lin" valueType="num">
                                      <p:cBhvr additive="base">
                                        <p:cTn id="31" dur="5000"/>
                                        <p:tgtEl>
                                          <p:spTgt spid="446"/>
                                        </p:tgtEl>
                                        <p:attrNameLst>
                                          <p:attrName>ppt_x</p:attrName>
                                        </p:attrNameLst>
                                      </p:cBhvr>
                                      <p:tavLst>
                                        <p:tav tm="0">
                                          <p:val>
                                            <p:strVal val="#ppt_x-1"/>
                                          </p:val>
                                        </p:tav>
                                        <p:tav tm="100000">
                                          <p:val>
                                            <p:strVal val="#ppt_x"/>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1000"/>
                                  </p:stCondLst>
                                  <p:childTnLst>
                                    <p:set>
                                      <p:cBhvr>
                                        <p:cTn id="35" dur="1" fill="hold">
                                          <p:stCondLst>
                                            <p:cond delay="0"/>
                                          </p:stCondLst>
                                        </p:cTn>
                                        <p:tgtEl>
                                          <p:spTgt spid="450"/>
                                        </p:tgtEl>
                                        <p:attrNameLst>
                                          <p:attrName>style.visibility</p:attrName>
                                        </p:attrNameLst>
                                      </p:cBhvr>
                                      <p:to>
                                        <p:strVal val="visible"/>
                                      </p:to>
                                    </p:set>
                                    <p:anim calcmode="lin" valueType="num">
                                      <p:cBhvr additive="base">
                                        <p:cTn id="36" dur="250"/>
                                        <p:tgtEl>
                                          <p:spTgt spid="450"/>
                                        </p:tgtEl>
                                        <p:attrNameLst>
                                          <p:attrName>ppt_w</p:attrName>
                                        </p:attrNameLst>
                                      </p:cBhvr>
                                      <p:tavLst>
                                        <p:tav tm="0">
                                          <p:val>
                                            <p:strVal val="0"/>
                                          </p:val>
                                        </p:tav>
                                        <p:tav tm="100000">
                                          <p:val>
                                            <p:strVal val="#ppt_w"/>
                                          </p:val>
                                        </p:tav>
                                      </p:tavLst>
                                    </p:anim>
                                    <p:anim calcmode="lin" valueType="num">
                                      <p:cBhvr additive="base">
                                        <p:cTn id="37" dur="250"/>
                                        <p:tgtEl>
                                          <p:spTgt spid="450"/>
                                        </p:tgtEl>
                                        <p:attrNameLst>
                                          <p:attrName>ppt_h</p:attrName>
                                        </p:attrNameLst>
                                      </p:cBhvr>
                                      <p:tavLst>
                                        <p:tav tm="0">
                                          <p:val>
                                            <p:str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1000"/>
                                  </p:stCondLst>
                                  <p:childTnLst>
                                    <p:set>
                                      <p:cBhvr>
                                        <p:cTn id="41" dur="1" fill="hold">
                                          <p:stCondLst>
                                            <p:cond delay="0"/>
                                          </p:stCondLst>
                                        </p:cTn>
                                        <p:tgtEl>
                                          <p:spTgt spid="453"/>
                                        </p:tgtEl>
                                        <p:attrNameLst>
                                          <p:attrName>style.visibility</p:attrName>
                                        </p:attrNameLst>
                                      </p:cBhvr>
                                      <p:to>
                                        <p:strVal val="visible"/>
                                      </p:to>
                                    </p:set>
                                    <p:anim calcmode="lin" valueType="num">
                                      <p:cBhvr additive="base">
                                        <p:cTn id="42" dur="250"/>
                                        <p:tgtEl>
                                          <p:spTgt spid="453"/>
                                        </p:tgtEl>
                                        <p:attrNameLst>
                                          <p:attrName>ppt_w</p:attrName>
                                        </p:attrNameLst>
                                      </p:cBhvr>
                                      <p:tavLst>
                                        <p:tav tm="0">
                                          <p:val>
                                            <p:strVal val="0"/>
                                          </p:val>
                                        </p:tav>
                                        <p:tav tm="100000">
                                          <p:val>
                                            <p:strVal val="#ppt_w"/>
                                          </p:val>
                                        </p:tav>
                                      </p:tavLst>
                                    </p:anim>
                                    <p:anim calcmode="lin" valueType="num">
                                      <p:cBhvr additive="base">
                                        <p:cTn id="43" dur="250"/>
                                        <p:tgtEl>
                                          <p:spTgt spid="453"/>
                                        </p:tgtEl>
                                        <p:attrNameLst>
                                          <p:attrName>ppt_h</p:attrName>
                                        </p:attrNameLst>
                                      </p:cBhvr>
                                      <p:tavLst>
                                        <p:tav tm="0">
                                          <p:val>
                                            <p:str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1000"/>
                                  </p:stCondLst>
                                  <p:childTnLst>
                                    <p:set>
                                      <p:cBhvr>
                                        <p:cTn id="47" dur="1" fill="hold">
                                          <p:stCondLst>
                                            <p:cond delay="0"/>
                                          </p:stCondLst>
                                        </p:cTn>
                                        <p:tgtEl>
                                          <p:spTgt spid="451"/>
                                        </p:tgtEl>
                                        <p:attrNameLst>
                                          <p:attrName>style.visibility</p:attrName>
                                        </p:attrNameLst>
                                      </p:cBhvr>
                                      <p:to>
                                        <p:strVal val="visible"/>
                                      </p:to>
                                    </p:set>
                                    <p:anim calcmode="lin" valueType="num">
                                      <p:cBhvr additive="base">
                                        <p:cTn id="48" dur="250"/>
                                        <p:tgtEl>
                                          <p:spTgt spid="451"/>
                                        </p:tgtEl>
                                        <p:attrNameLst>
                                          <p:attrName>ppt_w</p:attrName>
                                        </p:attrNameLst>
                                      </p:cBhvr>
                                      <p:tavLst>
                                        <p:tav tm="0">
                                          <p:val>
                                            <p:strVal val="0"/>
                                          </p:val>
                                        </p:tav>
                                        <p:tav tm="100000">
                                          <p:val>
                                            <p:strVal val="#ppt_w"/>
                                          </p:val>
                                        </p:tav>
                                      </p:tavLst>
                                    </p:anim>
                                    <p:anim calcmode="lin" valueType="num">
                                      <p:cBhvr additive="base">
                                        <p:cTn id="49" dur="250"/>
                                        <p:tgtEl>
                                          <p:spTgt spid="451"/>
                                        </p:tgtEl>
                                        <p:attrNameLst>
                                          <p:attrName>ppt_h</p:attrName>
                                        </p:attrNameLst>
                                      </p:cBhvr>
                                      <p:tavLst>
                                        <p:tav tm="0">
                                          <p:val>
                                            <p:str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1000"/>
                                  </p:stCondLst>
                                  <p:childTnLst>
                                    <p:set>
                                      <p:cBhvr>
                                        <p:cTn id="53" dur="1" fill="hold">
                                          <p:stCondLst>
                                            <p:cond delay="0"/>
                                          </p:stCondLst>
                                        </p:cTn>
                                        <p:tgtEl>
                                          <p:spTgt spid="452"/>
                                        </p:tgtEl>
                                        <p:attrNameLst>
                                          <p:attrName>style.visibility</p:attrName>
                                        </p:attrNameLst>
                                      </p:cBhvr>
                                      <p:to>
                                        <p:strVal val="visible"/>
                                      </p:to>
                                    </p:set>
                                    <p:anim calcmode="lin" valueType="num">
                                      <p:cBhvr additive="base">
                                        <p:cTn id="54" dur="250"/>
                                        <p:tgtEl>
                                          <p:spTgt spid="452"/>
                                        </p:tgtEl>
                                        <p:attrNameLst>
                                          <p:attrName>ppt_w</p:attrName>
                                        </p:attrNameLst>
                                      </p:cBhvr>
                                      <p:tavLst>
                                        <p:tav tm="0">
                                          <p:val>
                                            <p:strVal val="0"/>
                                          </p:val>
                                        </p:tav>
                                        <p:tav tm="100000">
                                          <p:val>
                                            <p:strVal val="#ppt_w"/>
                                          </p:val>
                                        </p:tav>
                                      </p:tavLst>
                                    </p:anim>
                                    <p:anim calcmode="lin" valueType="num">
                                      <p:cBhvr additive="base">
                                        <p:cTn id="55" dur="250"/>
                                        <p:tgtEl>
                                          <p:spTgt spid="45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24"/>
          <p:cNvPicPr preferRelativeResize="0"/>
          <p:nvPr/>
        </p:nvPicPr>
        <p:blipFill rotWithShape="1">
          <a:blip r:embed="rId3">
            <a:alphaModFix/>
          </a:blip>
          <a:srcRect/>
          <a:stretch/>
        </p:blipFill>
        <p:spPr>
          <a:xfrm>
            <a:off x="7870622" y="3430131"/>
            <a:ext cx="814875" cy="887195"/>
          </a:xfrm>
          <a:prstGeom prst="rect">
            <a:avLst/>
          </a:prstGeom>
          <a:noFill/>
          <a:ln>
            <a:noFill/>
          </a:ln>
        </p:spPr>
      </p:pic>
      <p:pic>
        <p:nvPicPr>
          <p:cNvPr id="460" name="Google Shape;460;p24"/>
          <p:cNvPicPr preferRelativeResize="0"/>
          <p:nvPr/>
        </p:nvPicPr>
        <p:blipFill rotWithShape="1">
          <a:blip r:embed="rId4">
            <a:alphaModFix/>
          </a:blip>
          <a:srcRect/>
          <a:stretch/>
        </p:blipFill>
        <p:spPr>
          <a:xfrm>
            <a:off x="7332703" y="3990174"/>
            <a:ext cx="609667" cy="663774"/>
          </a:xfrm>
          <a:prstGeom prst="rect">
            <a:avLst/>
          </a:prstGeom>
          <a:noFill/>
          <a:ln>
            <a:noFill/>
          </a:ln>
        </p:spPr>
      </p:pic>
      <p:pic>
        <p:nvPicPr>
          <p:cNvPr id="461" name="Google Shape;461;p24"/>
          <p:cNvPicPr preferRelativeResize="0"/>
          <p:nvPr/>
        </p:nvPicPr>
        <p:blipFill rotWithShape="1">
          <a:blip r:embed="rId5">
            <a:alphaModFix/>
          </a:blip>
          <a:srcRect/>
          <a:stretch/>
        </p:blipFill>
        <p:spPr>
          <a:xfrm>
            <a:off x="7771484" y="4451075"/>
            <a:ext cx="390293" cy="424931"/>
          </a:xfrm>
          <a:prstGeom prst="rect">
            <a:avLst/>
          </a:prstGeom>
          <a:noFill/>
          <a:ln>
            <a:noFill/>
          </a:ln>
        </p:spPr>
      </p:pic>
      <p:sp>
        <p:nvSpPr>
          <p:cNvPr id="462" name="Google Shape;462;p24"/>
          <p:cNvSpPr/>
          <p:nvPr/>
        </p:nvSpPr>
        <p:spPr>
          <a:xfrm>
            <a:off x="624477" y="393145"/>
            <a:ext cx="7895046" cy="1563488"/>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b="1">
              <a:solidFill>
                <a:srgbClr val="632423"/>
              </a:solidFill>
              <a:latin typeface="Calibri"/>
              <a:ea typeface="Calibri"/>
              <a:cs typeface="Calibri"/>
              <a:sym typeface="Calibri"/>
            </a:endParaRPr>
          </a:p>
          <a:p>
            <a:pPr marL="0" marR="0" lvl="0" indent="0" algn="ctr" rtl="0">
              <a:spcBef>
                <a:spcPts val="0"/>
              </a:spcBef>
              <a:spcAft>
                <a:spcPts val="0"/>
              </a:spcAft>
              <a:buNone/>
            </a:pPr>
            <a:r>
              <a:rPr lang="en-US" sz="2800" b="1">
                <a:solidFill>
                  <a:srgbClr val="632423"/>
                </a:solidFill>
                <a:latin typeface="Calibri"/>
                <a:ea typeface="Calibri"/>
                <a:cs typeface="Calibri"/>
                <a:sym typeface="Calibri"/>
              </a:rPr>
              <a:t>Câu 4. Sau khi thoát khỏi sự giam lỏng của giặc Minh, Nguyễn Trãi theo ai tham gia cuộc khởi nghĩa Lam Sơn? </a:t>
            </a:r>
            <a:br>
              <a:rPr lang="en-US" sz="2800" b="1">
                <a:solidFill>
                  <a:srgbClr val="632423"/>
                </a:solidFill>
                <a:latin typeface="Calibri"/>
                <a:ea typeface="Calibri"/>
                <a:cs typeface="Calibri"/>
                <a:sym typeface="Calibri"/>
              </a:rPr>
            </a:br>
            <a:endParaRPr sz="2800" b="1">
              <a:solidFill>
                <a:srgbClr val="632423"/>
              </a:solidFill>
              <a:latin typeface="Calibri"/>
              <a:ea typeface="Calibri"/>
              <a:cs typeface="Calibri"/>
              <a:sym typeface="Calibri"/>
            </a:endParaRPr>
          </a:p>
        </p:txBody>
      </p:sp>
      <p:sp>
        <p:nvSpPr>
          <p:cNvPr id="463" name="Google Shape;463;p24"/>
          <p:cNvSpPr/>
          <p:nvPr/>
        </p:nvSpPr>
        <p:spPr>
          <a:xfrm>
            <a:off x="832665" y="2065293"/>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A. Trần Quốc Tuấn</a:t>
            </a:r>
            <a:endParaRPr/>
          </a:p>
        </p:txBody>
      </p:sp>
      <p:sp>
        <p:nvSpPr>
          <p:cNvPr id="464" name="Google Shape;464;p24"/>
          <p:cNvSpPr/>
          <p:nvPr/>
        </p:nvSpPr>
        <p:spPr>
          <a:xfrm>
            <a:off x="-512509" y="4279930"/>
            <a:ext cx="425336" cy="261908"/>
          </a:xfrm>
          <a:prstGeom prst="cloud">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465" name="Google Shape;465;p24"/>
          <p:cNvSpPr/>
          <p:nvPr/>
        </p:nvSpPr>
        <p:spPr>
          <a:xfrm>
            <a:off x="10224451" y="4130158"/>
            <a:ext cx="668565" cy="411680"/>
          </a:xfrm>
          <a:prstGeom prst="cloud">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466" name="Google Shape;466;p24"/>
          <p:cNvSpPr/>
          <p:nvPr/>
        </p:nvSpPr>
        <p:spPr>
          <a:xfrm>
            <a:off x="4597961" y="2068434"/>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B. Lê Lợi</a:t>
            </a:r>
            <a:endParaRPr/>
          </a:p>
        </p:txBody>
      </p:sp>
      <p:sp>
        <p:nvSpPr>
          <p:cNvPr id="467" name="Google Shape;467;p24"/>
          <p:cNvSpPr/>
          <p:nvPr/>
        </p:nvSpPr>
        <p:spPr>
          <a:xfrm>
            <a:off x="832665" y="2732172"/>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C. Nguyễn Huệ</a:t>
            </a:r>
            <a:endParaRPr/>
          </a:p>
        </p:txBody>
      </p:sp>
      <p:sp>
        <p:nvSpPr>
          <p:cNvPr id="468" name="Google Shape;468;p24"/>
          <p:cNvSpPr/>
          <p:nvPr/>
        </p:nvSpPr>
        <p:spPr>
          <a:xfrm>
            <a:off x="4597961" y="2735313"/>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D. Cả A,B,C đều sai</a:t>
            </a:r>
            <a:endParaRPr/>
          </a:p>
        </p:txBody>
      </p:sp>
      <p:pic>
        <p:nvPicPr>
          <p:cNvPr id="469" name="Google Shape;469;p24"/>
          <p:cNvPicPr preferRelativeResize="0"/>
          <p:nvPr/>
        </p:nvPicPr>
        <p:blipFill rotWithShape="1">
          <a:blip r:embed="rId6">
            <a:alphaModFix/>
          </a:blip>
          <a:srcRect/>
          <a:stretch/>
        </p:blipFill>
        <p:spPr>
          <a:xfrm>
            <a:off x="3908472" y="2084399"/>
            <a:ext cx="604292" cy="531044"/>
          </a:xfrm>
          <a:prstGeom prst="rect">
            <a:avLst/>
          </a:prstGeom>
          <a:noFill/>
          <a:ln>
            <a:noFill/>
          </a:ln>
        </p:spPr>
      </p:pic>
      <p:pic>
        <p:nvPicPr>
          <p:cNvPr id="470" name="Google Shape;470;p24"/>
          <p:cNvPicPr preferRelativeResize="0"/>
          <p:nvPr/>
        </p:nvPicPr>
        <p:blipFill rotWithShape="1">
          <a:blip r:embed="rId7">
            <a:alphaModFix/>
          </a:blip>
          <a:srcRect r="3472"/>
          <a:stretch/>
        </p:blipFill>
        <p:spPr>
          <a:xfrm>
            <a:off x="3909362" y="2757195"/>
            <a:ext cx="603402" cy="528066"/>
          </a:xfrm>
          <a:prstGeom prst="rect">
            <a:avLst/>
          </a:prstGeom>
          <a:noFill/>
          <a:ln>
            <a:noFill/>
          </a:ln>
        </p:spPr>
      </p:pic>
      <p:pic>
        <p:nvPicPr>
          <p:cNvPr id="471" name="Google Shape;471;p24"/>
          <p:cNvPicPr preferRelativeResize="0"/>
          <p:nvPr/>
        </p:nvPicPr>
        <p:blipFill rotWithShape="1">
          <a:blip r:embed="rId6">
            <a:alphaModFix/>
          </a:blip>
          <a:srcRect/>
          <a:stretch/>
        </p:blipFill>
        <p:spPr>
          <a:xfrm>
            <a:off x="7674503" y="2765893"/>
            <a:ext cx="603557" cy="530398"/>
          </a:xfrm>
          <a:prstGeom prst="rect">
            <a:avLst/>
          </a:prstGeom>
          <a:noFill/>
          <a:ln>
            <a:noFill/>
          </a:ln>
        </p:spPr>
      </p:pic>
      <p:pic>
        <p:nvPicPr>
          <p:cNvPr id="472" name="Google Shape;472;p24"/>
          <p:cNvPicPr preferRelativeResize="0"/>
          <p:nvPr/>
        </p:nvPicPr>
        <p:blipFill rotWithShape="1">
          <a:blip r:embed="rId8">
            <a:alphaModFix/>
          </a:blip>
          <a:srcRect/>
          <a:stretch/>
        </p:blipFill>
        <p:spPr>
          <a:xfrm>
            <a:off x="7674503" y="2123153"/>
            <a:ext cx="603557" cy="482845"/>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2"/>
                                        </p:tgtEl>
                                        <p:attrNameLst>
                                          <p:attrName>style.visibility</p:attrName>
                                        </p:attrNameLst>
                                      </p:cBhvr>
                                      <p:to>
                                        <p:strVal val="visible"/>
                                      </p:to>
                                    </p:set>
                                    <p:animEffect transition="in" filter="fade">
                                      <p:cBhvr>
                                        <p:cTn id="7" dur="500"/>
                                        <p:tgtEl>
                                          <p:spTgt spid="462"/>
                                        </p:tgtEl>
                                      </p:cBhvr>
                                    </p:animEffect>
                                  </p:childTnLst>
                                </p:cTn>
                              </p:par>
                              <p:par>
                                <p:cTn id="8" presetID="10" presetClass="entr" presetSubtype="0" fill="hold" nodeType="withEffect">
                                  <p:stCondLst>
                                    <p:cond delay="500"/>
                                  </p:stCondLst>
                                  <p:childTnLst>
                                    <p:set>
                                      <p:cBhvr>
                                        <p:cTn id="9" dur="1" fill="hold">
                                          <p:stCondLst>
                                            <p:cond delay="0"/>
                                          </p:stCondLst>
                                        </p:cTn>
                                        <p:tgtEl>
                                          <p:spTgt spid="463"/>
                                        </p:tgtEl>
                                        <p:attrNameLst>
                                          <p:attrName>style.visibility</p:attrName>
                                        </p:attrNameLst>
                                      </p:cBhvr>
                                      <p:to>
                                        <p:strVal val="visible"/>
                                      </p:to>
                                    </p:set>
                                    <p:animEffect transition="in" filter="fade">
                                      <p:cBhvr>
                                        <p:cTn id="10" dur="500"/>
                                        <p:tgtEl>
                                          <p:spTgt spid="463"/>
                                        </p:tgtEl>
                                      </p:cBhvr>
                                    </p:animEffect>
                                  </p:childTnLst>
                                </p:cTn>
                              </p:par>
                              <p:par>
                                <p:cTn id="11" presetID="10" presetClass="entr" presetSubtype="0" fill="hold" nodeType="withEffect">
                                  <p:stCondLst>
                                    <p:cond delay="1000"/>
                                  </p:stCondLst>
                                  <p:childTnLst>
                                    <p:set>
                                      <p:cBhvr>
                                        <p:cTn id="12" dur="1" fill="hold">
                                          <p:stCondLst>
                                            <p:cond delay="0"/>
                                          </p:stCondLst>
                                        </p:cTn>
                                        <p:tgtEl>
                                          <p:spTgt spid="466"/>
                                        </p:tgtEl>
                                        <p:attrNameLst>
                                          <p:attrName>style.visibility</p:attrName>
                                        </p:attrNameLst>
                                      </p:cBhvr>
                                      <p:to>
                                        <p:strVal val="visible"/>
                                      </p:to>
                                    </p:set>
                                    <p:animEffect transition="in" filter="fade">
                                      <p:cBhvr>
                                        <p:cTn id="13" dur="500"/>
                                        <p:tgtEl>
                                          <p:spTgt spid="466"/>
                                        </p:tgtEl>
                                      </p:cBhvr>
                                    </p:animEffect>
                                  </p:childTnLst>
                                </p:cTn>
                              </p:par>
                              <p:par>
                                <p:cTn id="14" presetID="10" presetClass="entr" presetSubtype="0" fill="hold" nodeType="withEffect">
                                  <p:stCondLst>
                                    <p:cond delay="1500"/>
                                  </p:stCondLst>
                                  <p:childTnLst>
                                    <p:set>
                                      <p:cBhvr>
                                        <p:cTn id="15" dur="1" fill="hold">
                                          <p:stCondLst>
                                            <p:cond delay="0"/>
                                          </p:stCondLst>
                                        </p:cTn>
                                        <p:tgtEl>
                                          <p:spTgt spid="467"/>
                                        </p:tgtEl>
                                        <p:attrNameLst>
                                          <p:attrName>style.visibility</p:attrName>
                                        </p:attrNameLst>
                                      </p:cBhvr>
                                      <p:to>
                                        <p:strVal val="visible"/>
                                      </p:to>
                                    </p:set>
                                    <p:animEffect transition="in" filter="fade">
                                      <p:cBhvr>
                                        <p:cTn id="16" dur="500"/>
                                        <p:tgtEl>
                                          <p:spTgt spid="467"/>
                                        </p:tgtEl>
                                      </p:cBhvr>
                                    </p:animEffect>
                                  </p:childTnLst>
                                </p:cTn>
                              </p:par>
                              <p:par>
                                <p:cTn id="17" presetID="10" presetClass="entr" presetSubtype="0" fill="hold" nodeType="withEffect">
                                  <p:stCondLst>
                                    <p:cond delay="2000"/>
                                  </p:stCondLst>
                                  <p:childTnLst>
                                    <p:set>
                                      <p:cBhvr>
                                        <p:cTn id="18" dur="1" fill="hold">
                                          <p:stCondLst>
                                            <p:cond delay="0"/>
                                          </p:stCondLst>
                                        </p:cTn>
                                        <p:tgtEl>
                                          <p:spTgt spid="468"/>
                                        </p:tgtEl>
                                        <p:attrNameLst>
                                          <p:attrName>style.visibility</p:attrName>
                                        </p:attrNameLst>
                                      </p:cBhvr>
                                      <p:to>
                                        <p:strVal val="visible"/>
                                      </p:to>
                                    </p:set>
                                    <p:animEffect transition="in" filter="fade">
                                      <p:cBhvr>
                                        <p:cTn id="19" dur="500"/>
                                        <p:tgtEl>
                                          <p:spTgt spid="468"/>
                                        </p:tgtEl>
                                      </p:cBhvr>
                                    </p:animEffect>
                                  </p:childTnLst>
                                </p:cTn>
                              </p:par>
                              <p:par>
                                <p:cTn id="20" presetID="8" presetClass="emph" presetSubtype="0" fill="hold" nodeType="withEffect">
                                  <p:stCondLst>
                                    <p:cond delay="0"/>
                                  </p:stCondLst>
                                  <p:childTnLst>
                                    <p:animRot by="-21600000">
                                      <p:cBhvr>
                                        <p:cTn id="21" dur="2250" fill="hold"/>
                                        <p:tgtEl>
                                          <p:spTgt spid="459"/>
                                        </p:tgtEl>
                                        <p:attrNameLst>
                                          <p:attrName>r</p:attrName>
                                        </p:attrNameLst>
                                      </p:cBhvr>
                                    </p:animRot>
                                  </p:childTnLst>
                                </p:cTn>
                              </p:par>
                              <p:par>
                                <p:cTn id="22" presetID="8" presetClass="emph" presetSubtype="0" fill="hold" nodeType="withEffect">
                                  <p:stCondLst>
                                    <p:cond delay="0"/>
                                  </p:stCondLst>
                                  <p:childTnLst>
                                    <p:animRot by="-21600000">
                                      <p:cBhvr>
                                        <p:cTn id="23" dur="2500" fill="hold"/>
                                        <p:tgtEl>
                                          <p:spTgt spid="460"/>
                                        </p:tgtEl>
                                        <p:attrNameLst>
                                          <p:attrName>r</p:attrName>
                                        </p:attrNameLst>
                                      </p:cBhvr>
                                    </p:animRot>
                                  </p:childTnLst>
                                </p:cTn>
                              </p:par>
                              <p:par>
                                <p:cTn id="24" presetID="8" presetClass="emph" presetSubtype="0" fill="hold" nodeType="withEffect">
                                  <p:stCondLst>
                                    <p:cond delay="0"/>
                                  </p:stCondLst>
                                  <p:childTnLst>
                                    <p:animRot by="-21600000">
                                      <p:cBhvr>
                                        <p:cTn id="25" dur="2000" fill="hold"/>
                                        <p:tgtEl>
                                          <p:spTgt spid="461"/>
                                        </p:tgtEl>
                                        <p:attrNameLst>
                                          <p:attrName>r</p:attrName>
                                        </p:attrNameLst>
                                      </p:cBhvr>
                                    </p:animRot>
                                  </p:childTnLst>
                                </p:cTn>
                              </p:par>
                              <p:par>
                                <p:cTn id="26" presetID="2" presetClass="entr" presetSubtype="2" fill="hold" nodeType="withEffect">
                                  <p:stCondLst>
                                    <p:cond delay="500"/>
                                  </p:stCondLst>
                                  <p:childTnLst>
                                    <p:set>
                                      <p:cBhvr>
                                        <p:cTn id="27" dur="1" fill="hold">
                                          <p:stCondLst>
                                            <p:cond delay="0"/>
                                          </p:stCondLst>
                                        </p:cTn>
                                        <p:tgtEl>
                                          <p:spTgt spid="464"/>
                                        </p:tgtEl>
                                        <p:attrNameLst>
                                          <p:attrName>style.visibility</p:attrName>
                                        </p:attrNameLst>
                                      </p:cBhvr>
                                      <p:to>
                                        <p:strVal val="visible"/>
                                      </p:to>
                                    </p:set>
                                    <p:anim calcmode="lin" valueType="num">
                                      <p:cBhvr additive="base">
                                        <p:cTn id="28" dur="5000"/>
                                        <p:tgtEl>
                                          <p:spTgt spid="464"/>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500"/>
                                  </p:stCondLst>
                                  <p:childTnLst>
                                    <p:set>
                                      <p:cBhvr>
                                        <p:cTn id="30" dur="1" fill="hold">
                                          <p:stCondLst>
                                            <p:cond delay="0"/>
                                          </p:stCondLst>
                                        </p:cTn>
                                        <p:tgtEl>
                                          <p:spTgt spid="465"/>
                                        </p:tgtEl>
                                        <p:attrNameLst>
                                          <p:attrName>style.visibility</p:attrName>
                                        </p:attrNameLst>
                                      </p:cBhvr>
                                      <p:to>
                                        <p:strVal val="visible"/>
                                      </p:to>
                                    </p:set>
                                    <p:anim calcmode="lin" valueType="num">
                                      <p:cBhvr additive="base">
                                        <p:cTn id="31" dur="5000"/>
                                        <p:tgtEl>
                                          <p:spTgt spid="465"/>
                                        </p:tgtEl>
                                        <p:attrNameLst>
                                          <p:attrName>ppt_x</p:attrName>
                                        </p:attrNameLst>
                                      </p:cBhvr>
                                      <p:tavLst>
                                        <p:tav tm="0">
                                          <p:val>
                                            <p:strVal val="#ppt_x-1"/>
                                          </p:val>
                                        </p:tav>
                                        <p:tav tm="100000">
                                          <p:val>
                                            <p:strVal val="#ppt_x"/>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1000"/>
                                  </p:stCondLst>
                                  <p:childTnLst>
                                    <p:set>
                                      <p:cBhvr>
                                        <p:cTn id="35" dur="1" fill="hold">
                                          <p:stCondLst>
                                            <p:cond delay="0"/>
                                          </p:stCondLst>
                                        </p:cTn>
                                        <p:tgtEl>
                                          <p:spTgt spid="469"/>
                                        </p:tgtEl>
                                        <p:attrNameLst>
                                          <p:attrName>style.visibility</p:attrName>
                                        </p:attrNameLst>
                                      </p:cBhvr>
                                      <p:to>
                                        <p:strVal val="visible"/>
                                      </p:to>
                                    </p:set>
                                    <p:anim calcmode="lin" valueType="num">
                                      <p:cBhvr additive="base">
                                        <p:cTn id="36" dur="250"/>
                                        <p:tgtEl>
                                          <p:spTgt spid="469"/>
                                        </p:tgtEl>
                                        <p:attrNameLst>
                                          <p:attrName>ppt_w</p:attrName>
                                        </p:attrNameLst>
                                      </p:cBhvr>
                                      <p:tavLst>
                                        <p:tav tm="0">
                                          <p:val>
                                            <p:strVal val="0"/>
                                          </p:val>
                                        </p:tav>
                                        <p:tav tm="100000">
                                          <p:val>
                                            <p:strVal val="#ppt_w"/>
                                          </p:val>
                                        </p:tav>
                                      </p:tavLst>
                                    </p:anim>
                                    <p:anim calcmode="lin" valueType="num">
                                      <p:cBhvr additive="base">
                                        <p:cTn id="37" dur="250"/>
                                        <p:tgtEl>
                                          <p:spTgt spid="469"/>
                                        </p:tgtEl>
                                        <p:attrNameLst>
                                          <p:attrName>ppt_h</p:attrName>
                                        </p:attrNameLst>
                                      </p:cBhvr>
                                      <p:tavLst>
                                        <p:tav tm="0">
                                          <p:val>
                                            <p:str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1000"/>
                                  </p:stCondLst>
                                  <p:childTnLst>
                                    <p:set>
                                      <p:cBhvr>
                                        <p:cTn id="41" dur="1" fill="hold">
                                          <p:stCondLst>
                                            <p:cond delay="0"/>
                                          </p:stCondLst>
                                        </p:cTn>
                                        <p:tgtEl>
                                          <p:spTgt spid="472"/>
                                        </p:tgtEl>
                                        <p:attrNameLst>
                                          <p:attrName>style.visibility</p:attrName>
                                        </p:attrNameLst>
                                      </p:cBhvr>
                                      <p:to>
                                        <p:strVal val="visible"/>
                                      </p:to>
                                    </p:set>
                                    <p:anim calcmode="lin" valueType="num">
                                      <p:cBhvr additive="base">
                                        <p:cTn id="42" dur="250"/>
                                        <p:tgtEl>
                                          <p:spTgt spid="472"/>
                                        </p:tgtEl>
                                        <p:attrNameLst>
                                          <p:attrName>ppt_w</p:attrName>
                                        </p:attrNameLst>
                                      </p:cBhvr>
                                      <p:tavLst>
                                        <p:tav tm="0">
                                          <p:val>
                                            <p:strVal val="0"/>
                                          </p:val>
                                        </p:tav>
                                        <p:tav tm="100000">
                                          <p:val>
                                            <p:strVal val="#ppt_w"/>
                                          </p:val>
                                        </p:tav>
                                      </p:tavLst>
                                    </p:anim>
                                    <p:anim calcmode="lin" valueType="num">
                                      <p:cBhvr additive="base">
                                        <p:cTn id="43" dur="250"/>
                                        <p:tgtEl>
                                          <p:spTgt spid="472"/>
                                        </p:tgtEl>
                                        <p:attrNameLst>
                                          <p:attrName>ppt_h</p:attrName>
                                        </p:attrNameLst>
                                      </p:cBhvr>
                                      <p:tavLst>
                                        <p:tav tm="0">
                                          <p:val>
                                            <p:str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1000"/>
                                  </p:stCondLst>
                                  <p:childTnLst>
                                    <p:set>
                                      <p:cBhvr>
                                        <p:cTn id="47" dur="1" fill="hold">
                                          <p:stCondLst>
                                            <p:cond delay="0"/>
                                          </p:stCondLst>
                                        </p:cTn>
                                        <p:tgtEl>
                                          <p:spTgt spid="470"/>
                                        </p:tgtEl>
                                        <p:attrNameLst>
                                          <p:attrName>style.visibility</p:attrName>
                                        </p:attrNameLst>
                                      </p:cBhvr>
                                      <p:to>
                                        <p:strVal val="visible"/>
                                      </p:to>
                                    </p:set>
                                    <p:anim calcmode="lin" valueType="num">
                                      <p:cBhvr additive="base">
                                        <p:cTn id="48" dur="250"/>
                                        <p:tgtEl>
                                          <p:spTgt spid="470"/>
                                        </p:tgtEl>
                                        <p:attrNameLst>
                                          <p:attrName>ppt_w</p:attrName>
                                        </p:attrNameLst>
                                      </p:cBhvr>
                                      <p:tavLst>
                                        <p:tav tm="0">
                                          <p:val>
                                            <p:strVal val="0"/>
                                          </p:val>
                                        </p:tav>
                                        <p:tav tm="100000">
                                          <p:val>
                                            <p:strVal val="#ppt_w"/>
                                          </p:val>
                                        </p:tav>
                                      </p:tavLst>
                                    </p:anim>
                                    <p:anim calcmode="lin" valueType="num">
                                      <p:cBhvr additive="base">
                                        <p:cTn id="49" dur="250"/>
                                        <p:tgtEl>
                                          <p:spTgt spid="470"/>
                                        </p:tgtEl>
                                        <p:attrNameLst>
                                          <p:attrName>ppt_h</p:attrName>
                                        </p:attrNameLst>
                                      </p:cBhvr>
                                      <p:tavLst>
                                        <p:tav tm="0">
                                          <p:val>
                                            <p:str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1000"/>
                                  </p:stCondLst>
                                  <p:childTnLst>
                                    <p:set>
                                      <p:cBhvr>
                                        <p:cTn id="53" dur="1" fill="hold">
                                          <p:stCondLst>
                                            <p:cond delay="0"/>
                                          </p:stCondLst>
                                        </p:cTn>
                                        <p:tgtEl>
                                          <p:spTgt spid="471"/>
                                        </p:tgtEl>
                                        <p:attrNameLst>
                                          <p:attrName>style.visibility</p:attrName>
                                        </p:attrNameLst>
                                      </p:cBhvr>
                                      <p:to>
                                        <p:strVal val="visible"/>
                                      </p:to>
                                    </p:set>
                                    <p:anim calcmode="lin" valueType="num">
                                      <p:cBhvr additive="base">
                                        <p:cTn id="54" dur="250"/>
                                        <p:tgtEl>
                                          <p:spTgt spid="471"/>
                                        </p:tgtEl>
                                        <p:attrNameLst>
                                          <p:attrName>ppt_w</p:attrName>
                                        </p:attrNameLst>
                                      </p:cBhvr>
                                      <p:tavLst>
                                        <p:tav tm="0">
                                          <p:val>
                                            <p:strVal val="0"/>
                                          </p:val>
                                        </p:tav>
                                        <p:tav tm="100000">
                                          <p:val>
                                            <p:strVal val="#ppt_w"/>
                                          </p:val>
                                        </p:tav>
                                      </p:tavLst>
                                    </p:anim>
                                    <p:anim calcmode="lin" valueType="num">
                                      <p:cBhvr additive="base">
                                        <p:cTn id="55" dur="250"/>
                                        <p:tgtEl>
                                          <p:spTgt spid="47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25"/>
          <p:cNvPicPr preferRelativeResize="0"/>
          <p:nvPr/>
        </p:nvPicPr>
        <p:blipFill rotWithShape="1">
          <a:blip r:embed="rId3">
            <a:alphaModFix/>
          </a:blip>
          <a:srcRect/>
          <a:stretch/>
        </p:blipFill>
        <p:spPr>
          <a:xfrm>
            <a:off x="7870622" y="3160464"/>
            <a:ext cx="814875" cy="887195"/>
          </a:xfrm>
          <a:prstGeom prst="rect">
            <a:avLst/>
          </a:prstGeom>
          <a:noFill/>
          <a:ln>
            <a:noFill/>
          </a:ln>
        </p:spPr>
      </p:pic>
      <p:pic>
        <p:nvPicPr>
          <p:cNvPr id="478" name="Google Shape;478;p25"/>
          <p:cNvPicPr preferRelativeResize="0"/>
          <p:nvPr/>
        </p:nvPicPr>
        <p:blipFill rotWithShape="1">
          <a:blip r:embed="rId4">
            <a:alphaModFix/>
          </a:blip>
          <a:srcRect/>
          <a:stretch/>
        </p:blipFill>
        <p:spPr>
          <a:xfrm>
            <a:off x="7332703" y="3720507"/>
            <a:ext cx="609667" cy="663774"/>
          </a:xfrm>
          <a:prstGeom prst="rect">
            <a:avLst/>
          </a:prstGeom>
          <a:noFill/>
          <a:ln>
            <a:noFill/>
          </a:ln>
        </p:spPr>
      </p:pic>
      <p:pic>
        <p:nvPicPr>
          <p:cNvPr id="479" name="Google Shape;479;p25"/>
          <p:cNvPicPr preferRelativeResize="0"/>
          <p:nvPr/>
        </p:nvPicPr>
        <p:blipFill rotWithShape="1">
          <a:blip r:embed="rId5">
            <a:alphaModFix/>
          </a:blip>
          <a:srcRect/>
          <a:stretch/>
        </p:blipFill>
        <p:spPr>
          <a:xfrm>
            <a:off x="7771484" y="4181408"/>
            <a:ext cx="390293" cy="424931"/>
          </a:xfrm>
          <a:prstGeom prst="rect">
            <a:avLst/>
          </a:prstGeom>
          <a:noFill/>
          <a:ln>
            <a:noFill/>
          </a:ln>
        </p:spPr>
      </p:pic>
      <p:sp>
        <p:nvSpPr>
          <p:cNvPr id="480" name="Google Shape;480;p25"/>
          <p:cNvSpPr/>
          <p:nvPr/>
        </p:nvSpPr>
        <p:spPr>
          <a:xfrm>
            <a:off x="624477" y="483518"/>
            <a:ext cx="7895046" cy="1203448"/>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632423"/>
                </a:solidFill>
                <a:latin typeface="Calibri"/>
                <a:ea typeface="Calibri"/>
                <a:cs typeface="Calibri"/>
                <a:sym typeface="Calibri"/>
              </a:rPr>
              <a:t>Câu 5. Nguyễn Trãi xin về ở ẩn tại Côn Sơn vào năm nào?</a:t>
            </a:r>
            <a:endParaRPr sz="3600">
              <a:solidFill>
                <a:srgbClr val="632423"/>
              </a:solidFill>
              <a:latin typeface="Calibri"/>
              <a:ea typeface="Calibri"/>
              <a:cs typeface="Calibri"/>
              <a:sym typeface="Calibri"/>
            </a:endParaRPr>
          </a:p>
        </p:txBody>
      </p:sp>
      <p:sp>
        <p:nvSpPr>
          <p:cNvPr id="481" name="Google Shape;481;p25"/>
          <p:cNvSpPr/>
          <p:nvPr/>
        </p:nvSpPr>
        <p:spPr>
          <a:xfrm>
            <a:off x="832665" y="1795626"/>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A.1432</a:t>
            </a:r>
            <a:endParaRPr/>
          </a:p>
        </p:txBody>
      </p:sp>
      <p:sp>
        <p:nvSpPr>
          <p:cNvPr id="482" name="Google Shape;482;p25"/>
          <p:cNvSpPr/>
          <p:nvPr/>
        </p:nvSpPr>
        <p:spPr>
          <a:xfrm>
            <a:off x="-512509" y="4010263"/>
            <a:ext cx="425336" cy="261908"/>
          </a:xfrm>
          <a:prstGeom prst="cloud">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483" name="Google Shape;483;p25"/>
          <p:cNvSpPr/>
          <p:nvPr/>
        </p:nvSpPr>
        <p:spPr>
          <a:xfrm>
            <a:off x="10224451" y="3860491"/>
            <a:ext cx="668565" cy="411680"/>
          </a:xfrm>
          <a:prstGeom prst="cloud">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484" name="Google Shape;484;p25"/>
          <p:cNvSpPr/>
          <p:nvPr/>
        </p:nvSpPr>
        <p:spPr>
          <a:xfrm>
            <a:off x="4597961" y="1798767"/>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B. 1434</a:t>
            </a:r>
            <a:endParaRPr/>
          </a:p>
        </p:txBody>
      </p:sp>
      <p:sp>
        <p:nvSpPr>
          <p:cNvPr id="485" name="Google Shape;485;p25"/>
          <p:cNvSpPr/>
          <p:nvPr/>
        </p:nvSpPr>
        <p:spPr>
          <a:xfrm>
            <a:off x="832665" y="2462505"/>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C. 1436 </a:t>
            </a:r>
            <a:endParaRPr/>
          </a:p>
        </p:txBody>
      </p:sp>
      <p:sp>
        <p:nvSpPr>
          <p:cNvPr id="486" name="Google Shape;486;p25"/>
          <p:cNvSpPr/>
          <p:nvPr/>
        </p:nvSpPr>
        <p:spPr>
          <a:xfrm>
            <a:off x="4597961" y="2465646"/>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D. 1437</a:t>
            </a:r>
            <a:endParaRPr sz="2400">
              <a:solidFill>
                <a:srgbClr val="000000"/>
              </a:solidFill>
              <a:latin typeface="Arial"/>
              <a:ea typeface="Arial"/>
              <a:cs typeface="Arial"/>
              <a:sym typeface="Arial"/>
            </a:endParaRPr>
          </a:p>
        </p:txBody>
      </p:sp>
      <p:pic>
        <p:nvPicPr>
          <p:cNvPr id="487" name="Google Shape;487;p25"/>
          <p:cNvPicPr preferRelativeResize="0"/>
          <p:nvPr/>
        </p:nvPicPr>
        <p:blipFill rotWithShape="1">
          <a:blip r:embed="rId6">
            <a:alphaModFix/>
          </a:blip>
          <a:srcRect/>
          <a:stretch/>
        </p:blipFill>
        <p:spPr>
          <a:xfrm>
            <a:off x="3908472" y="1814732"/>
            <a:ext cx="604292" cy="531044"/>
          </a:xfrm>
          <a:prstGeom prst="rect">
            <a:avLst/>
          </a:prstGeom>
          <a:noFill/>
          <a:ln>
            <a:noFill/>
          </a:ln>
        </p:spPr>
      </p:pic>
      <p:pic>
        <p:nvPicPr>
          <p:cNvPr id="488" name="Google Shape;488;p25"/>
          <p:cNvPicPr preferRelativeResize="0"/>
          <p:nvPr/>
        </p:nvPicPr>
        <p:blipFill rotWithShape="1">
          <a:blip r:embed="rId6">
            <a:alphaModFix/>
          </a:blip>
          <a:srcRect/>
          <a:stretch/>
        </p:blipFill>
        <p:spPr>
          <a:xfrm>
            <a:off x="3963461" y="2510200"/>
            <a:ext cx="549303" cy="482721"/>
          </a:xfrm>
          <a:prstGeom prst="rect">
            <a:avLst/>
          </a:prstGeom>
          <a:noFill/>
          <a:ln>
            <a:noFill/>
          </a:ln>
        </p:spPr>
      </p:pic>
      <p:pic>
        <p:nvPicPr>
          <p:cNvPr id="489" name="Google Shape;489;p25"/>
          <p:cNvPicPr preferRelativeResize="0"/>
          <p:nvPr/>
        </p:nvPicPr>
        <p:blipFill rotWithShape="1">
          <a:blip r:embed="rId7">
            <a:alphaModFix/>
          </a:blip>
          <a:srcRect/>
          <a:stretch/>
        </p:blipFill>
        <p:spPr>
          <a:xfrm>
            <a:off x="7674503" y="2520002"/>
            <a:ext cx="603557" cy="482845"/>
          </a:xfrm>
          <a:prstGeom prst="rect">
            <a:avLst/>
          </a:prstGeom>
          <a:noFill/>
          <a:ln>
            <a:noFill/>
          </a:ln>
        </p:spPr>
      </p:pic>
      <p:pic>
        <p:nvPicPr>
          <p:cNvPr id="490" name="Google Shape;490;p25"/>
          <p:cNvPicPr preferRelativeResize="0"/>
          <p:nvPr/>
        </p:nvPicPr>
        <p:blipFill rotWithShape="1">
          <a:blip r:embed="rId6">
            <a:alphaModFix/>
          </a:blip>
          <a:srcRect/>
          <a:stretch/>
        </p:blipFill>
        <p:spPr>
          <a:xfrm>
            <a:off x="7728616" y="1853486"/>
            <a:ext cx="549444" cy="482845"/>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fade">
                                      <p:cBhvr>
                                        <p:cTn id="7" dur="500"/>
                                        <p:tgtEl>
                                          <p:spTgt spid="480"/>
                                        </p:tgtEl>
                                      </p:cBhvr>
                                    </p:animEffect>
                                  </p:childTnLst>
                                </p:cTn>
                              </p:par>
                              <p:par>
                                <p:cTn id="8" presetID="10" presetClass="entr" presetSubtype="0" fill="hold" nodeType="withEffect">
                                  <p:stCondLst>
                                    <p:cond delay="500"/>
                                  </p:stCondLst>
                                  <p:childTnLst>
                                    <p:set>
                                      <p:cBhvr>
                                        <p:cTn id="9" dur="1" fill="hold">
                                          <p:stCondLst>
                                            <p:cond delay="0"/>
                                          </p:stCondLst>
                                        </p:cTn>
                                        <p:tgtEl>
                                          <p:spTgt spid="481"/>
                                        </p:tgtEl>
                                        <p:attrNameLst>
                                          <p:attrName>style.visibility</p:attrName>
                                        </p:attrNameLst>
                                      </p:cBhvr>
                                      <p:to>
                                        <p:strVal val="visible"/>
                                      </p:to>
                                    </p:set>
                                    <p:animEffect transition="in" filter="fade">
                                      <p:cBhvr>
                                        <p:cTn id="10" dur="500"/>
                                        <p:tgtEl>
                                          <p:spTgt spid="481"/>
                                        </p:tgtEl>
                                      </p:cBhvr>
                                    </p:animEffect>
                                  </p:childTnLst>
                                </p:cTn>
                              </p:par>
                              <p:par>
                                <p:cTn id="11" presetID="10" presetClass="entr" presetSubtype="0" fill="hold" nodeType="withEffect">
                                  <p:stCondLst>
                                    <p:cond delay="1000"/>
                                  </p:stCondLst>
                                  <p:childTnLst>
                                    <p:set>
                                      <p:cBhvr>
                                        <p:cTn id="12" dur="1" fill="hold">
                                          <p:stCondLst>
                                            <p:cond delay="0"/>
                                          </p:stCondLst>
                                        </p:cTn>
                                        <p:tgtEl>
                                          <p:spTgt spid="484"/>
                                        </p:tgtEl>
                                        <p:attrNameLst>
                                          <p:attrName>style.visibility</p:attrName>
                                        </p:attrNameLst>
                                      </p:cBhvr>
                                      <p:to>
                                        <p:strVal val="visible"/>
                                      </p:to>
                                    </p:set>
                                    <p:animEffect transition="in" filter="fade">
                                      <p:cBhvr>
                                        <p:cTn id="13" dur="500"/>
                                        <p:tgtEl>
                                          <p:spTgt spid="484"/>
                                        </p:tgtEl>
                                      </p:cBhvr>
                                    </p:animEffect>
                                  </p:childTnLst>
                                </p:cTn>
                              </p:par>
                              <p:par>
                                <p:cTn id="14" presetID="10" presetClass="entr" presetSubtype="0" fill="hold" nodeType="withEffect">
                                  <p:stCondLst>
                                    <p:cond delay="1500"/>
                                  </p:stCondLst>
                                  <p:childTnLst>
                                    <p:set>
                                      <p:cBhvr>
                                        <p:cTn id="15" dur="1" fill="hold">
                                          <p:stCondLst>
                                            <p:cond delay="0"/>
                                          </p:stCondLst>
                                        </p:cTn>
                                        <p:tgtEl>
                                          <p:spTgt spid="485"/>
                                        </p:tgtEl>
                                        <p:attrNameLst>
                                          <p:attrName>style.visibility</p:attrName>
                                        </p:attrNameLst>
                                      </p:cBhvr>
                                      <p:to>
                                        <p:strVal val="visible"/>
                                      </p:to>
                                    </p:set>
                                    <p:animEffect transition="in" filter="fade">
                                      <p:cBhvr>
                                        <p:cTn id="16" dur="500"/>
                                        <p:tgtEl>
                                          <p:spTgt spid="485"/>
                                        </p:tgtEl>
                                      </p:cBhvr>
                                    </p:animEffect>
                                  </p:childTnLst>
                                </p:cTn>
                              </p:par>
                              <p:par>
                                <p:cTn id="17" presetID="10" presetClass="entr" presetSubtype="0" fill="hold" nodeType="withEffect">
                                  <p:stCondLst>
                                    <p:cond delay="2000"/>
                                  </p:stCondLst>
                                  <p:childTnLst>
                                    <p:set>
                                      <p:cBhvr>
                                        <p:cTn id="18" dur="1" fill="hold">
                                          <p:stCondLst>
                                            <p:cond delay="0"/>
                                          </p:stCondLst>
                                        </p:cTn>
                                        <p:tgtEl>
                                          <p:spTgt spid="486"/>
                                        </p:tgtEl>
                                        <p:attrNameLst>
                                          <p:attrName>style.visibility</p:attrName>
                                        </p:attrNameLst>
                                      </p:cBhvr>
                                      <p:to>
                                        <p:strVal val="visible"/>
                                      </p:to>
                                    </p:set>
                                    <p:animEffect transition="in" filter="fade">
                                      <p:cBhvr>
                                        <p:cTn id="19" dur="500"/>
                                        <p:tgtEl>
                                          <p:spTgt spid="486"/>
                                        </p:tgtEl>
                                      </p:cBhvr>
                                    </p:animEffect>
                                  </p:childTnLst>
                                </p:cTn>
                              </p:par>
                              <p:par>
                                <p:cTn id="20" presetID="8" presetClass="emph" presetSubtype="0" fill="hold" nodeType="withEffect">
                                  <p:stCondLst>
                                    <p:cond delay="0"/>
                                  </p:stCondLst>
                                  <p:childTnLst>
                                    <p:animRot by="-21600000">
                                      <p:cBhvr>
                                        <p:cTn id="21" dur="2250" fill="hold"/>
                                        <p:tgtEl>
                                          <p:spTgt spid="477"/>
                                        </p:tgtEl>
                                        <p:attrNameLst>
                                          <p:attrName>r</p:attrName>
                                        </p:attrNameLst>
                                      </p:cBhvr>
                                    </p:animRot>
                                  </p:childTnLst>
                                </p:cTn>
                              </p:par>
                              <p:par>
                                <p:cTn id="22" presetID="8" presetClass="emph" presetSubtype="0" fill="hold" nodeType="withEffect">
                                  <p:stCondLst>
                                    <p:cond delay="0"/>
                                  </p:stCondLst>
                                  <p:childTnLst>
                                    <p:animRot by="-21600000">
                                      <p:cBhvr>
                                        <p:cTn id="23" dur="2500" fill="hold"/>
                                        <p:tgtEl>
                                          <p:spTgt spid="478"/>
                                        </p:tgtEl>
                                        <p:attrNameLst>
                                          <p:attrName>r</p:attrName>
                                        </p:attrNameLst>
                                      </p:cBhvr>
                                    </p:animRot>
                                  </p:childTnLst>
                                </p:cTn>
                              </p:par>
                              <p:par>
                                <p:cTn id="24" presetID="8" presetClass="emph" presetSubtype="0" fill="hold" nodeType="withEffect">
                                  <p:stCondLst>
                                    <p:cond delay="0"/>
                                  </p:stCondLst>
                                  <p:childTnLst>
                                    <p:animRot by="-21600000">
                                      <p:cBhvr>
                                        <p:cTn id="25" dur="2000" fill="hold"/>
                                        <p:tgtEl>
                                          <p:spTgt spid="479"/>
                                        </p:tgtEl>
                                        <p:attrNameLst>
                                          <p:attrName>r</p:attrName>
                                        </p:attrNameLst>
                                      </p:cBhvr>
                                    </p:animRot>
                                  </p:childTnLst>
                                </p:cTn>
                              </p:par>
                              <p:par>
                                <p:cTn id="26" presetID="2" presetClass="entr" presetSubtype="2" fill="hold" nodeType="withEffect">
                                  <p:stCondLst>
                                    <p:cond delay="500"/>
                                  </p:stCondLst>
                                  <p:childTnLst>
                                    <p:set>
                                      <p:cBhvr>
                                        <p:cTn id="27" dur="1" fill="hold">
                                          <p:stCondLst>
                                            <p:cond delay="0"/>
                                          </p:stCondLst>
                                        </p:cTn>
                                        <p:tgtEl>
                                          <p:spTgt spid="482"/>
                                        </p:tgtEl>
                                        <p:attrNameLst>
                                          <p:attrName>style.visibility</p:attrName>
                                        </p:attrNameLst>
                                      </p:cBhvr>
                                      <p:to>
                                        <p:strVal val="visible"/>
                                      </p:to>
                                    </p:set>
                                    <p:anim calcmode="lin" valueType="num">
                                      <p:cBhvr additive="base">
                                        <p:cTn id="28" dur="5000"/>
                                        <p:tgtEl>
                                          <p:spTgt spid="482"/>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500"/>
                                  </p:stCondLst>
                                  <p:childTnLst>
                                    <p:set>
                                      <p:cBhvr>
                                        <p:cTn id="30" dur="1" fill="hold">
                                          <p:stCondLst>
                                            <p:cond delay="0"/>
                                          </p:stCondLst>
                                        </p:cTn>
                                        <p:tgtEl>
                                          <p:spTgt spid="483"/>
                                        </p:tgtEl>
                                        <p:attrNameLst>
                                          <p:attrName>style.visibility</p:attrName>
                                        </p:attrNameLst>
                                      </p:cBhvr>
                                      <p:to>
                                        <p:strVal val="visible"/>
                                      </p:to>
                                    </p:set>
                                    <p:anim calcmode="lin" valueType="num">
                                      <p:cBhvr additive="base">
                                        <p:cTn id="31" dur="5000"/>
                                        <p:tgtEl>
                                          <p:spTgt spid="483"/>
                                        </p:tgtEl>
                                        <p:attrNameLst>
                                          <p:attrName>ppt_x</p:attrName>
                                        </p:attrNameLst>
                                      </p:cBhvr>
                                      <p:tavLst>
                                        <p:tav tm="0">
                                          <p:val>
                                            <p:strVal val="#ppt_x-1"/>
                                          </p:val>
                                        </p:tav>
                                        <p:tav tm="100000">
                                          <p:val>
                                            <p:strVal val="#ppt_x"/>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1000"/>
                                  </p:stCondLst>
                                  <p:childTnLst>
                                    <p:set>
                                      <p:cBhvr>
                                        <p:cTn id="35" dur="1" fill="hold">
                                          <p:stCondLst>
                                            <p:cond delay="0"/>
                                          </p:stCondLst>
                                        </p:cTn>
                                        <p:tgtEl>
                                          <p:spTgt spid="487"/>
                                        </p:tgtEl>
                                        <p:attrNameLst>
                                          <p:attrName>style.visibility</p:attrName>
                                        </p:attrNameLst>
                                      </p:cBhvr>
                                      <p:to>
                                        <p:strVal val="visible"/>
                                      </p:to>
                                    </p:set>
                                    <p:anim calcmode="lin" valueType="num">
                                      <p:cBhvr additive="base">
                                        <p:cTn id="36" dur="250"/>
                                        <p:tgtEl>
                                          <p:spTgt spid="487"/>
                                        </p:tgtEl>
                                        <p:attrNameLst>
                                          <p:attrName>ppt_w</p:attrName>
                                        </p:attrNameLst>
                                      </p:cBhvr>
                                      <p:tavLst>
                                        <p:tav tm="0">
                                          <p:val>
                                            <p:strVal val="0"/>
                                          </p:val>
                                        </p:tav>
                                        <p:tav tm="100000">
                                          <p:val>
                                            <p:strVal val="#ppt_w"/>
                                          </p:val>
                                        </p:tav>
                                      </p:tavLst>
                                    </p:anim>
                                    <p:anim calcmode="lin" valueType="num">
                                      <p:cBhvr additive="base">
                                        <p:cTn id="37" dur="250"/>
                                        <p:tgtEl>
                                          <p:spTgt spid="487"/>
                                        </p:tgtEl>
                                        <p:attrNameLst>
                                          <p:attrName>ppt_h</p:attrName>
                                        </p:attrNameLst>
                                      </p:cBhvr>
                                      <p:tavLst>
                                        <p:tav tm="0">
                                          <p:val>
                                            <p:str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1000"/>
                                  </p:stCondLst>
                                  <p:childTnLst>
                                    <p:set>
                                      <p:cBhvr>
                                        <p:cTn id="41" dur="1" fill="hold">
                                          <p:stCondLst>
                                            <p:cond delay="0"/>
                                          </p:stCondLst>
                                        </p:cTn>
                                        <p:tgtEl>
                                          <p:spTgt spid="490"/>
                                        </p:tgtEl>
                                        <p:attrNameLst>
                                          <p:attrName>style.visibility</p:attrName>
                                        </p:attrNameLst>
                                      </p:cBhvr>
                                      <p:to>
                                        <p:strVal val="visible"/>
                                      </p:to>
                                    </p:set>
                                    <p:anim calcmode="lin" valueType="num">
                                      <p:cBhvr additive="base">
                                        <p:cTn id="42" dur="250"/>
                                        <p:tgtEl>
                                          <p:spTgt spid="490"/>
                                        </p:tgtEl>
                                        <p:attrNameLst>
                                          <p:attrName>ppt_w</p:attrName>
                                        </p:attrNameLst>
                                      </p:cBhvr>
                                      <p:tavLst>
                                        <p:tav tm="0">
                                          <p:val>
                                            <p:strVal val="0"/>
                                          </p:val>
                                        </p:tav>
                                        <p:tav tm="100000">
                                          <p:val>
                                            <p:strVal val="#ppt_w"/>
                                          </p:val>
                                        </p:tav>
                                      </p:tavLst>
                                    </p:anim>
                                    <p:anim calcmode="lin" valueType="num">
                                      <p:cBhvr additive="base">
                                        <p:cTn id="43" dur="250"/>
                                        <p:tgtEl>
                                          <p:spTgt spid="490"/>
                                        </p:tgtEl>
                                        <p:attrNameLst>
                                          <p:attrName>ppt_h</p:attrName>
                                        </p:attrNameLst>
                                      </p:cBhvr>
                                      <p:tavLst>
                                        <p:tav tm="0">
                                          <p:val>
                                            <p:str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1000"/>
                                  </p:stCondLst>
                                  <p:childTnLst>
                                    <p:set>
                                      <p:cBhvr>
                                        <p:cTn id="47" dur="1" fill="hold">
                                          <p:stCondLst>
                                            <p:cond delay="0"/>
                                          </p:stCondLst>
                                        </p:cTn>
                                        <p:tgtEl>
                                          <p:spTgt spid="488"/>
                                        </p:tgtEl>
                                        <p:attrNameLst>
                                          <p:attrName>style.visibility</p:attrName>
                                        </p:attrNameLst>
                                      </p:cBhvr>
                                      <p:to>
                                        <p:strVal val="visible"/>
                                      </p:to>
                                    </p:set>
                                    <p:anim calcmode="lin" valueType="num">
                                      <p:cBhvr additive="base">
                                        <p:cTn id="48" dur="250"/>
                                        <p:tgtEl>
                                          <p:spTgt spid="488"/>
                                        </p:tgtEl>
                                        <p:attrNameLst>
                                          <p:attrName>ppt_w</p:attrName>
                                        </p:attrNameLst>
                                      </p:cBhvr>
                                      <p:tavLst>
                                        <p:tav tm="0">
                                          <p:val>
                                            <p:strVal val="0"/>
                                          </p:val>
                                        </p:tav>
                                        <p:tav tm="100000">
                                          <p:val>
                                            <p:strVal val="#ppt_w"/>
                                          </p:val>
                                        </p:tav>
                                      </p:tavLst>
                                    </p:anim>
                                    <p:anim calcmode="lin" valueType="num">
                                      <p:cBhvr additive="base">
                                        <p:cTn id="49" dur="250"/>
                                        <p:tgtEl>
                                          <p:spTgt spid="488"/>
                                        </p:tgtEl>
                                        <p:attrNameLst>
                                          <p:attrName>ppt_h</p:attrName>
                                        </p:attrNameLst>
                                      </p:cBhvr>
                                      <p:tavLst>
                                        <p:tav tm="0">
                                          <p:val>
                                            <p:str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1000"/>
                                  </p:stCondLst>
                                  <p:childTnLst>
                                    <p:set>
                                      <p:cBhvr>
                                        <p:cTn id="53" dur="1" fill="hold">
                                          <p:stCondLst>
                                            <p:cond delay="0"/>
                                          </p:stCondLst>
                                        </p:cTn>
                                        <p:tgtEl>
                                          <p:spTgt spid="489"/>
                                        </p:tgtEl>
                                        <p:attrNameLst>
                                          <p:attrName>style.visibility</p:attrName>
                                        </p:attrNameLst>
                                      </p:cBhvr>
                                      <p:to>
                                        <p:strVal val="visible"/>
                                      </p:to>
                                    </p:set>
                                    <p:anim calcmode="lin" valueType="num">
                                      <p:cBhvr additive="base">
                                        <p:cTn id="54" dur="250"/>
                                        <p:tgtEl>
                                          <p:spTgt spid="489"/>
                                        </p:tgtEl>
                                        <p:attrNameLst>
                                          <p:attrName>ppt_w</p:attrName>
                                        </p:attrNameLst>
                                      </p:cBhvr>
                                      <p:tavLst>
                                        <p:tav tm="0">
                                          <p:val>
                                            <p:strVal val="0"/>
                                          </p:val>
                                        </p:tav>
                                        <p:tav tm="100000">
                                          <p:val>
                                            <p:strVal val="#ppt_w"/>
                                          </p:val>
                                        </p:tav>
                                      </p:tavLst>
                                    </p:anim>
                                    <p:anim calcmode="lin" valueType="num">
                                      <p:cBhvr additive="base">
                                        <p:cTn id="55" dur="250"/>
                                        <p:tgtEl>
                                          <p:spTgt spid="48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26"/>
          <p:cNvPicPr preferRelativeResize="0"/>
          <p:nvPr/>
        </p:nvPicPr>
        <p:blipFill rotWithShape="1">
          <a:blip r:embed="rId3">
            <a:alphaModFix/>
          </a:blip>
          <a:srcRect/>
          <a:stretch/>
        </p:blipFill>
        <p:spPr>
          <a:xfrm>
            <a:off x="7870622" y="4438243"/>
            <a:ext cx="814875" cy="887195"/>
          </a:xfrm>
          <a:prstGeom prst="rect">
            <a:avLst/>
          </a:prstGeom>
          <a:noFill/>
          <a:ln>
            <a:noFill/>
          </a:ln>
        </p:spPr>
      </p:pic>
      <p:pic>
        <p:nvPicPr>
          <p:cNvPr id="496" name="Google Shape;496;p26"/>
          <p:cNvPicPr preferRelativeResize="0"/>
          <p:nvPr/>
        </p:nvPicPr>
        <p:blipFill rotWithShape="1">
          <a:blip r:embed="rId4">
            <a:alphaModFix/>
          </a:blip>
          <a:srcRect/>
          <a:stretch/>
        </p:blipFill>
        <p:spPr>
          <a:xfrm>
            <a:off x="7332703" y="4998286"/>
            <a:ext cx="609667" cy="663774"/>
          </a:xfrm>
          <a:prstGeom prst="rect">
            <a:avLst/>
          </a:prstGeom>
          <a:noFill/>
          <a:ln>
            <a:noFill/>
          </a:ln>
        </p:spPr>
      </p:pic>
      <p:pic>
        <p:nvPicPr>
          <p:cNvPr id="497" name="Google Shape;497;p26"/>
          <p:cNvPicPr preferRelativeResize="0"/>
          <p:nvPr/>
        </p:nvPicPr>
        <p:blipFill rotWithShape="1">
          <a:blip r:embed="rId5">
            <a:alphaModFix/>
          </a:blip>
          <a:srcRect/>
          <a:stretch/>
        </p:blipFill>
        <p:spPr>
          <a:xfrm>
            <a:off x="7771484" y="5459187"/>
            <a:ext cx="390293" cy="424931"/>
          </a:xfrm>
          <a:prstGeom prst="rect">
            <a:avLst/>
          </a:prstGeom>
          <a:noFill/>
          <a:ln>
            <a:noFill/>
          </a:ln>
        </p:spPr>
      </p:pic>
      <p:sp>
        <p:nvSpPr>
          <p:cNvPr id="498" name="Google Shape;498;p26"/>
          <p:cNvSpPr/>
          <p:nvPr/>
        </p:nvSpPr>
        <p:spPr>
          <a:xfrm>
            <a:off x="624477" y="339502"/>
            <a:ext cx="7895046" cy="2382000"/>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632423"/>
                </a:solidFill>
                <a:latin typeface="Calibri"/>
                <a:ea typeface="Calibri"/>
                <a:cs typeface="Calibri"/>
                <a:sym typeface="Calibri"/>
              </a:rPr>
              <a:t>Câu 6. Năm 1442, nhân cái chết đột ngột của Lê Thái Tông ở Lệ Chi Viên, bọn gian thần trong triều vu cho Nguyễn Trãi âm mưu giết vua, khép vào tội “tru di tam tộc”. Đúng hay sai? </a:t>
            </a:r>
            <a:endParaRPr sz="2800" b="1">
              <a:solidFill>
                <a:srgbClr val="632423"/>
              </a:solidFill>
              <a:latin typeface="Calibri"/>
              <a:ea typeface="Calibri"/>
              <a:cs typeface="Calibri"/>
              <a:sym typeface="Calibri"/>
            </a:endParaRPr>
          </a:p>
        </p:txBody>
      </p:sp>
      <p:sp>
        <p:nvSpPr>
          <p:cNvPr id="499" name="Google Shape;499;p26"/>
          <p:cNvSpPr/>
          <p:nvPr/>
        </p:nvSpPr>
        <p:spPr>
          <a:xfrm>
            <a:off x="832665" y="3073405"/>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A. Đúng</a:t>
            </a:r>
            <a:endParaRPr/>
          </a:p>
        </p:txBody>
      </p:sp>
      <p:sp>
        <p:nvSpPr>
          <p:cNvPr id="500" name="Google Shape;500;p26"/>
          <p:cNvSpPr/>
          <p:nvPr/>
        </p:nvSpPr>
        <p:spPr>
          <a:xfrm>
            <a:off x="-512509" y="5288042"/>
            <a:ext cx="425336" cy="261908"/>
          </a:xfrm>
          <a:prstGeom prst="cloud">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501" name="Google Shape;501;p26"/>
          <p:cNvSpPr/>
          <p:nvPr/>
        </p:nvSpPr>
        <p:spPr>
          <a:xfrm>
            <a:off x="10224451" y="5138270"/>
            <a:ext cx="668565" cy="411680"/>
          </a:xfrm>
          <a:prstGeom prst="cloud">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502" name="Google Shape;502;p26"/>
          <p:cNvSpPr/>
          <p:nvPr/>
        </p:nvSpPr>
        <p:spPr>
          <a:xfrm>
            <a:off x="4597961" y="3076546"/>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B. Sai</a:t>
            </a:r>
            <a:endParaRPr/>
          </a:p>
        </p:txBody>
      </p:sp>
      <p:pic>
        <p:nvPicPr>
          <p:cNvPr id="503" name="Google Shape;503;p26"/>
          <p:cNvPicPr preferRelativeResize="0"/>
          <p:nvPr/>
        </p:nvPicPr>
        <p:blipFill rotWithShape="1">
          <a:blip r:embed="rId6">
            <a:alphaModFix/>
          </a:blip>
          <a:srcRect r="-5484"/>
          <a:stretch/>
        </p:blipFill>
        <p:spPr>
          <a:xfrm>
            <a:off x="3848911" y="3092511"/>
            <a:ext cx="663853" cy="531044"/>
          </a:xfrm>
          <a:prstGeom prst="rect">
            <a:avLst/>
          </a:prstGeom>
          <a:noFill/>
          <a:ln>
            <a:noFill/>
          </a:ln>
        </p:spPr>
      </p:pic>
      <p:pic>
        <p:nvPicPr>
          <p:cNvPr id="504" name="Google Shape;504;p26"/>
          <p:cNvPicPr preferRelativeResize="0"/>
          <p:nvPr/>
        </p:nvPicPr>
        <p:blipFill rotWithShape="1">
          <a:blip r:embed="rId7">
            <a:alphaModFix/>
          </a:blip>
          <a:srcRect/>
          <a:stretch/>
        </p:blipFill>
        <p:spPr>
          <a:xfrm>
            <a:off x="7674503" y="3107489"/>
            <a:ext cx="603557" cy="530398"/>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8"/>
                                        </p:tgtEl>
                                        <p:attrNameLst>
                                          <p:attrName>style.visibility</p:attrName>
                                        </p:attrNameLst>
                                      </p:cBhvr>
                                      <p:to>
                                        <p:strVal val="visible"/>
                                      </p:to>
                                    </p:set>
                                    <p:animEffect transition="in" filter="fade">
                                      <p:cBhvr>
                                        <p:cTn id="7" dur="500"/>
                                        <p:tgtEl>
                                          <p:spTgt spid="498"/>
                                        </p:tgtEl>
                                      </p:cBhvr>
                                    </p:animEffect>
                                  </p:childTnLst>
                                </p:cTn>
                              </p:par>
                              <p:par>
                                <p:cTn id="8" presetID="10" presetClass="entr" presetSubtype="0" fill="hold" nodeType="withEffect">
                                  <p:stCondLst>
                                    <p:cond delay="500"/>
                                  </p:stCondLst>
                                  <p:childTnLst>
                                    <p:set>
                                      <p:cBhvr>
                                        <p:cTn id="9" dur="1" fill="hold">
                                          <p:stCondLst>
                                            <p:cond delay="0"/>
                                          </p:stCondLst>
                                        </p:cTn>
                                        <p:tgtEl>
                                          <p:spTgt spid="499"/>
                                        </p:tgtEl>
                                        <p:attrNameLst>
                                          <p:attrName>style.visibility</p:attrName>
                                        </p:attrNameLst>
                                      </p:cBhvr>
                                      <p:to>
                                        <p:strVal val="visible"/>
                                      </p:to>
                                    </p:set>
                                    <p:animEffect transition="in" filter="fade">
                                      <p:cBhvr>
                                        <p:cTn id="10" dur="500"/>
                                        <p:tgtEl>
                                          <p:spTgt spid="499"/>
                                        </p:tgtEl>
                                      </p:cBhvr>
                                    </p:animEffect>
                                  </p:childTnLst>
                                </p:cTn>
                              </p:par>
                              <p:par>
                                <p:cTn id="11" presetID="10" presetClass="entr" presetSubtype="0" fill="hold" nodeType="withEffect">
                                  <p:stCondLst>
                                    <p:cond delay="1000"/>
                                  </p:stCondLst>
                                  <p:childTnLst>
                                    <p:set>
                                      <p:cBhvr>
                                        <p:cTn id="12" dur="1" fill="hold">
                                          <p:stCondLst>
                                            <p:cond delay="0"/>
                                          </p:stCondLst>
                                        </p:cTn>
                                        <p:tgtEl>
                                          <p:spTgt spid="502"/>
                                        </p:tgtEl>
                                        <p:attrNameLst>
                                          <p:attrName>style.visibility</p:attrName>
                                        </p:attrNameLst>
                                      </p:cBhvr>
                                      <p:to>
                                        <p:strVal val="visible"/>
                                      </p:to>
                                    </p:set>
                                    <p:animEffect transition="in" filter="fade">
                                      <p:cBhvr>
                                        <p:cTn id="13" dur="500"/>
                                        <p:tgtEl>
                                          <p:spTgt spid="502"/>
                                        </p:tgtEl>
                                      </p:cBhvr>
                                    </p:animEffect>
                                  </p:childTnLst>
                                </p:cTn>
                              </p:par>
                              <p:par>
                                <p:cTn id="14" presetID="8" presetClass="emph" presetSubtype="0" fill="hold" nodeType="withEffect">
                                  <p:stCondLst>
                                    <p:cond delay="0"/>
                                  </p:stCondLst>
                                  <p:childTnLst>
                                    <p:animRot by="-21600000">
                                      <p:cBhvr>
                                        <p:cTn id="15" dur="2250" fill="hold"/>
                                        <p:tgtEl>
                                          <p:spTgt spid="495"/>
                                        </p:tgtEl>
                                        <p:attrNameLst>
                                          <p:attrName>r</p:attrName>
                                        </p:attrNameLst>
                                      </p:cBhvr>
                                    </p:animRot>
                                  </p:childTnLst>
                                </p:cTn>
                              </p:par>
                              <p:par>
                                <p:cTn id="16" presetID="8" presetClass="emph" presetSubtype="0" fill="hold" nodeType="withEffect">
                                  <p:stCondLst>
                                    <p:cond delay="0"/>
                                  </p:stCondLst>
                                  <p:childTnLst>
                                    <p:animRot by="-21600000">
                                      <p:cBhvr>
                                        <p:cTn id="17" dur="2500" fill="hold"/>
                                        <p:tgtEl>
                                          <p:spTgt spid="496"/>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497"/>
                                        </p:tgtEl>
                                        <p:attrNameLst>
                                          <p:attrName>r</p:attrName>
                                        </p:attrNameLst>
                                      </p:cBhvr>
                                    </p:animRot>
                                  </p:childTnLst>
                                </p:cTn>
                              </p:par>
                              <p:par>
                                <p:cTn id="20" presetID="2" presetClass="entr" presetSubtype="2" fill="hold" nodeType="withEffect">
                                  <p:stCondLst>
                                    <p:cond delay="500"/>
                                  </p:stCondLst>
                                  <p:childTnLst>
                                    <p:set>
                                      <p:cBhvr>
                                        <p:cTn id="21" dur="1" fill="hold">
                                          <p:stCondLst>
                                            <p:cond delay="0"/>
                                          </p:stCondLst>
                                        </p:cTn>
                                        <p:tgtEl>
                                          <p:spTgt spid="500"/>
                                        </p:tgtEl>
                                        <p:attrNameLst>
                                          <p:attrName>style.visibility</p:attrName>
                                        </p:attrNameLst>
                                      </p:cBhvr>
                                      <p:to>
                                        <p:strVal val="visible"/>
                                      </p:to>
                                    </p:set>
                                    <p:anim calcmode="lin" valueType="num">
                                      <p:cBhvr additive="base">
                                        <p:cTn id="22" dur="5000"/>
                                        <p:tgtEl>
                                          <p:spTgt spid="500"/>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500"/>
                                  </p:stCondLst>
                                  <p:childTnLst>
                                    <p:set>
                                      <p:cBhvr>
                                        <p:cTn id="24" dur="1" fill="hold">
                                          <p:stCondLst>
                                            <p:cond delay="0"/>
                                          </p:stCondLst>
                                        </p:cTn>
                                        <p:tgtEl>
                                          <p:spTgt spid="501"/>
                                        </p:tgtEl>
                                        <p:attrNameLst>
                                          <p:attrName>style.visibility</p:attrName>
                                        </p:attrNameLst>
                                      </p:cBhvr>
                                      <p:to>
                                        <p:strVal val="visible"/>
                                      </p:to>
                                    </p:set>
                                    <p:anim calcmode="lin" valueType="num">
                                      <p:cBhvr additive="base">
                                        <p:cTn id="25" dur="5000"/>
                                        <p:tgtEl>
                                          <p:spTgt spid="501"/>
                                        </p:tgtEl>
                                        <p:attrNameLst>
                                          <p:attrName>ppt_x</p:attrName>
                                        </p:attrNameLst>
                                      </p:cBhvr>
                                      <p:tavLst>
                                        <p:tav tm="0">
                                          <p:val>
                                            <p:strVal val="#ppt_x-1"/>
                                          </p:val>
                                        </p:tav>
                                        <p:tav tm="100000">
                                          <p:val>
                                            <p:strVal val="#ppt_x"/>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1000"/>
                                  </p:stCondLst>
                                  <p:childTnLst>
                                    <p:set>
                                      <p:cBhvr>
                                        <p:cTn id="29" dur="1" fill="hold">
                                          <p:stCondLst>
                                            <p:cond delay="0"/>
                                          </p:stCondLst>
                                        </p:cTn>
                                        <p:tgtEl>
                                          <p:spTgt spid="503"/>
                                        </p:tgtEl>
                                        <p:attrNameLst>
                                          <p:attrName>style.visibility</p:attrName>
                                        </p:attrNameLst>
                                      </p:cBhvr>
                                      <p:to>
                                        <p:strVal val="visible"/>
                                      </p:to>
                                    </p:set>
                                    <p:anim calcmode="lin" valueType="num">
                                      <p:cBhvr additive="base">
                                        <p:cTn id="30" dur="250"/>
                                        <p:tgtEl>
                                          <p:spTgt spid="503"/>
                                        </p:tgtEl>
                                        <p:attrNameLst>
                                          <p:attrName>ppt_w</p:attrName>
                                        </p:attrNameLst>
                                      </p:cBhvr>
                                      <p:tavLst>
                                        <p:tav tm="0">
                                          <p:val>
                                            <p:strVal val="0"/>
                                          </p:val>
                                        </p:tav>
                                        <p:tav tm="100000">
                                          <p:val>
                                            <p:strVal val="#ppt_w"/>
                                          </p:val>
                                        </p:tav>
                                      </p:tavLst>
                                    </p:anim>
                                    <p:anim calcmode="lin" valueType="num">
                                      <p:cBhvr additive="base">
                                        <p:cTn id="31" dur="250"/>
                                        <p:tgtEl>
                                          <p:spTgt spid="503"/>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1000"/>
                                  </p:stCondLst>
                                  <p:childTnLst>
                                    <p:set>
                                      <p:cBhvr>
                                        <p:cTn id="35" dur="1" fill="hold">
                                          <p:stCondLst>
                                            <p:cond delay="0"/>
                                          </p:stCondLst>
                                        </p:cTn>
                                        <p:tgtEl>
                                          <p:spTgt spid="504"/>
                                        </p:tgtEl>
                                        <p:attrNameLst>
                                          <p:attrName>style.visibility</p:attrName>
                                        </p:attrNameLst>
                                      </p:cBhvr>
                                      <p:to>
                                        <p:strVal val="visible"/>
                                      </p:to>
                                    </p:set>
                                    <p:anim calcmode="lin" valueType="num">
                                      <p:cBhvr additive="base">
                                        <p:cTn id="36" dur="250"/>
                                        <p:tgtEl>
                                          <p:spTgt spid="504"/>
                                        </p:tgtEl>
                                        <p:attrNameLst>
                                          <p:attrName>ppt_w</p:attrName>
                                        </p:attrNameLst>
                                      </p:cBhvr>
                                      <p:tavLst>
                                        <p:tav tm="0">
                                          <p:val>
                                            <p:strVal val="0"/>
                                          </p:val>
                                        </p:tav>
                                        <p:tav tm="100000">
                                          <p:val>
                                            <p:strVal val="#ppt_w"/>
                                          </p:val>
                                        </p:tav>
                                      </p:tavLst>
                                    </p:anim>
                                    <p:anim calcmode="lin" valueType="num">
                                      <p:cBhvr additive="base">
                                        <p:cTn id="37" dur="250"/>
                                        <p:tgtEl>
                                          <p:spTgt spid="50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pic>
        <p:nvPicPr>
          <p:cNvPr id="509" name="Google Shape;509;p27"/>
          <p:cNvPicPr preferRelativeResize="0"/>
          <p:nvPr/>
        </p:nvPicPr>
        <p:blipFill rotWithShape="1">
          <a:blip r:embed="rId3">
            <a:alphaModFix/>
          </a:blip>
          <a:srcRect/>
          <a:stretch/>
        </p:blipFill>
        <p:spPr>
          <a:xfrm>
            <a:off x="7870622" y="3203289"/>
            <a:ext cx="814875" cy="887195"/>
          </a:xfrm>
          <a:prstGeom prst="rect">
            <a:avLst/>
          </a:prstGeom>
          <a:noFill/>
          <a:ln>
            <a:noFill/>
          </a:ln>
        </p:spPr>
      </p:pic>
      <p:pic>
        <p:nvPicPr>
          <p:cNvPr id="510" name="Google Shape;510;p27"/>
          <p:cNvPicPr preferRelativeResize="0"/>
          <p:nvPr/>
        </p:nvPicPr>
        <p:blipFill rotWithShape="1">
          <a:blip r:embed="rId4">
            <a:alphaModFix/>
          </a:blip>
          <a:srcRect/>
          <a:stretch/>
        </p:blipFill>
        <p:spPr>
          <a:xfrm>
            <a:off x="7332703" y="3763332"/>
            <a:ext cx="609667" cy="663774"/>
          </a:xfrm>
          <a:prstGeom prst="rect">
            <a:avLst/>
          </a:prstGeom>
          <a:noFill/>
          <a:ln>
            <a:noFill/>
          </a:ln>
        </p:spPr>
      </p:pic>
      <p:pic>
        <p:nvPicPr>
          <p:cNvPr id="511" name="Google Shape;511;p27"/>
          <p:cNvPicPr preferRelativeResize="0"/>
          <p:nvPr/>
        </p:nvPicPr>
        <p:blipFill rotWithShape="1">
          <a:blip r:embed="rId5">
            <a:alphaModFix/>
          </a:blip>
          <a:srcRect/>
          <a:stretch/>
        </p:blipFill>
        <p:spPr>
          <a:xfrm>
            <a:off x="7771484" y="4224233"/>
            <a:ext cx="390293" cy="424931"/>
          </a:xfrm>
          <a:prstGeom prst="rect">
            <a:avLst/>
          </a:prstGeom>
          <a:noFill/>
          <a:ln>
            <a:noFill/>
          </a:ln>
        </p:spPr>
      </p:pic>
      <p:sp>
        <p:nvSpPr>
          <p:cNvPr id="512" name="Google Shape;512;p27"/>
          <p:cNvSpPr/>
          <p:nvPr/>
        </p:nvSpPr>
        <p:spPr>
          <a:xfrm>
            <a:off x="251520" y="334708"/>
            <a:ext cx="8640960" cy="1203448"/>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632423"/>
                </a:solidFill>
                <a:latin typeface="Calibri"/>
                <a:ea typeface="Calibri"/>
                <a:cs typeface="Calibri"/>
                <a:sym typeface="Calibri"/>
              </a:rPr>
              <a:t>Câu 7. Trong các tác phẩm dưới đây của Nguyễn Trãi, tác phẩm nào thuộc loại văn chính luận?</a:t>
            </a:r>
            <a:endParaRPr sz="2800" b="1">
              <a:solidFill>
                <a:srgbClr val="632423"/>
              </a:solidFill>
              <a:latin typeface="Calibri"/>
              <a:ea typeface="Calibri"/>
              <a:cs typeface="Calibri"/>
              <a:sym typeface="Calibri"/>
            </a:endParaRPr>
          </a:p>
        </p:txBody>
      </p:sp>
      <p:sp>
        <p:nvSpPr>
          <p:cNvPr id="513" name="Google Shape;513;p27"/>
          <p:cNvSpPr/>
          <p:nvPr/>
        </p:nvSpPr>
        <p:spPr>
          <a:xfrm>
            <a:off x="251520" y="1838451"/>
            <a:ext cx="4222511"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A. Ức Trai thi tập</a:t>
            </a:r>
            <a:endParaRPr/>
          </a:p>
        </p:txBody>
      </p:sp>
      <p:sp>
        <p:nvSpPr>
          <p:cNvPr id="514" name="Google Shape;514;p27"/>
          <p:cNvSpPr/>
          <p:nvPr/>
        </p:nvSpPr>
        <p:spPr>
          <a:xfrm>
            <a:off x="-512509" y="4053088"/>
            <a:ext cx="425336" cy="261908"/>
          </a:xfrm>
          <a:prstGeom prst="cloud">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515" name="Google Shape;515;p27"/>
          <p:cNvSpPr/>
          <p:nvPr/>
        </p:nvSpPr>
        <p:spPr>
          <a:xfrm>
            <a:off x="10224451" y="3903316"/>
            <a:ext cx="668565" cy="411680"/>
          </a:xfrm>
          <a:prstGeom prst="cloud">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516" name="Google Shape;516;p27"/>
          <p:cNvSpPr/>
          <p:nvPr/>
        </p:nvSpPr>
        <p:spPr>
          <a:xfrm>
            <a:off x="4669969" y="1841592"/>
            <a:ext cx="4222511"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B. Đại cáo bình Ngô</a:t>
            </a:r>
            <a:endParaRPr/>
          </a:p>
        </p:txBody>
      </p:sp>
      <p:sp>
        <p:nvSpPr>
          <p:cNvPr id="517" name="Google Shape;517;p27"/>
          <p:cNvSpPr/>
          <p:nvPr/>
        </p:nvSpPr>
        <p:spPr>
          <a:xfrm>
            <a:off x="251520" y="2505330"/>
            <a:ext cx="4222511" cy="656189"/>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C. Quân trung từ mệnh tập</a:t>
            </a:r>
            <a:endParaRPr/>
          </a:p>
        </p:txBody>
      </p:sp>
      <p:sp>
        <p:nvSpPr>
          <p:cNvPr id="518" name="Google Shape;518;p27"/>
          <p:cNvSpPr/>
          <p:nvPr/>
        </p:nvSpPr>
        <p:spPr>
          <a:xfrm>
            <a:off x="4669969" y="2508470"/>
            <a:ext cx="4222511" cy="654271"/>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D. Cả A,B,C đều đúng</a:t>
            </a:r>
            <a:endParaRPr/>
          </a:p>
        </p:txBody>
      </p:sp>
      <p:pic>
        <p:nvPicPr>
          <p:cNvPr id="519" name="Google Shape;519;p27"/>
          <p:cNvPicPr preferRelativeResize="0"/>
          <p:nvPr/>
        </p:nvPicPr>
        <p:blipFill rotWithShape="1">
          <a:blip r:embed="rId6">
            <a:alphaModFix/>
          </a:blip>
          <a:srcRect/>
          <a:stretch/>
        </p:blipFill>
        <p:spPr>
          <a:xfrm>
            <a:off x="3327327" y="1857557"/>
            <a:ext cx="604292" cy="531044"/>
          </a:xfrm>
          <a:prstGeom prst="rect">
            <a:avLst/>
          </a:prstGeom>
          <a:noFill/>
          <a:ln>
            <a:noFill/>
          </a:ln>
        </p:spPr>
      </p:pic>
      <p:pic>
        <p:nvPicPr>
          <p:cNvPr id="520" name="Google Shape;520;p27"/>
          <p:cNvPicPr preferRelativeResize="0"/>
          <p:nvPr/>
        </p:nvPicPr>
        <p:blipFill rotWithShape="1">
          <a:blip r:embed="rId7">
            <a:alphaModFix/>
          </a:blip>
          <a:srcRect/>
          <a:stretch/>
        </p:blipFill>
        <p:spPr>
          <a:xfrm>
            <a:off x="3328217" y="2553025"/>
            <a:ext cx="603402" cy="482721"/>
          </a:xfrm>
          <a:prstGeom prst="rect">
            <a:avLst/>
          </a:prstGeom>
          <a:noFill/>
          <a:ln>
            <a:noFill/>
          </a:ln>
        </p:spPr>
      </p:pic>
      <p:pic>
        <p:nvPicPr>
          <p:cNvPr id="521" name="Google Shape;521;p27"/>
          <p:cNvPicPr preferRelativeResize="0"/>
          <p:nvPr/>
        </p:nvPicPr>
        <p:blipFill rotWithShape="1">
          <a:blip r:embed="rId6">
            <a:alphaModFix/>
          </a:blip>
          <a:srcRect/>
          <a:stretch/>
        </p:blipFill>
        <p:spPr>
          <a:xfrm>
            <a:off x="7746511" y="2539051"/>
            <a:ext cx="603557" cy="530398"/>
          </a:xfrm>
          <a:prstGeom prst="rect">
            <a:avLst/>
          </a:prstGeom>
          <a:noFill/>
          <a:ln>
            <a:noFill/>
          </a:ln>
        </p:spPr>
      </p:pic>
      <p:pic>
        <p:nvPicPr>
          <p:cNvPr id="522" name="Google Shape;522;p27"/>
          <p:cNvPicPr preferRelativeResize="0"/>
          <p:nvPr/>
        </p:nvPicPr>
        <p:blipFill rotWithShape="1">
          <a:blip r:embed="rId6">
            <a:alphaModFix/>
          </a:blip>
          <a:srcRect/>
          <a:stretch/>
        </p:blipFill>
        <p:spPr>
          <a:xfrm>
            <a:off x="7800624" y="1896311"/>
            <a:ext cx="549444" cy="482845"/>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fade">
                                      <p:cBhvr>
                                        <p:cTn id="7" dur="500"/>
                                        <p:tgtEl>
                                          <p:spTgt spid="512"/>
                                        </p:tgtEl>
                                      </p:cBhvr>
                                    </p:animEffect>
                                  </p:childTnLst>
                                </p:cTn>
                              </p:par>
                              <p:par>
                                <p:cTn id="8" presetID="10" presetClass="entr" presetSubtype="0" fill="hold" nodeType="withEffect">
                                  <p:stCondLst>
                                    <p:cond delay="500"/>
                                  </p:stCondLst>
                                  <p:childTnLst>
                                    <p:set>
                                      <p:cBhvr>
                                        <p:cTn id="9" dur="1" fill="hold">
                                          <p:stCondLst>
                                            <p:cond delay="0"/>
                                          </p:stCondLst>
                                        </p:cTn>
                                        <p:tgtEl>
                                          <p:spTgt spid="513"/>
                                        </p:tgtEl>
                                        <p:attrNameLst>
                                          <p:attrName>style.visibility</p:attrName>
                                        </p:attrNameLst>
                                      </p:cBhvr>
                                      <p:to>
                                        <p:strVal val="visible"/>
                                      </p:to>
                                    </p:set>
                                    <p:animEffect transition="in" filter="fade">
                                      <p:cBhvr>
                                        <p:cTn id="10" dur="500"/>
                                        <p:tgtEl>
                                          <p:spTgt spid="513"/>
                                        </p:tgtEl>
                                      </p:cBhvr>
                                    </p:animEffect>
                                  </p:childTnLst>
                                </p:cTn>
                              </p:par>
                              <p:par>
                                <p:cTn id="11" presetID="10" presetClass="entr" presetSubtype="0" fill="hold" nodeType="withEffect">
                                  <p:stCondLst>
                                    <p:cond delay="1000"/>
                                  </p:stCondLst>
                                  <p:childTnLst>
                                    <p:set>
                                      <p:cBhvr>
                                        <p:cTn id="12" dur="1" fill="hold">
                                          <p:stCondLst>
                                            <p:cond delay="0"/>
                                          </p:stCondLst>
                                        </p:cTn>
                                        <p:tgtEl>
                                          <p:spTgt spid="516"/>
                                        </p:tgtEl>
                                        <p:attrNameLst>
                                          <p:attrName>style.visibility</p:attrName>
                                        </p:attrNameLst>
                                      </p:cBhvr>
                                      <p:to>
                                        <p:strVal val="visible"/>
                                      </p:to>
                                    </p:set>
                                    <p:animEffect transition="in" filter="fade">
                                      <p:cBhvr>
                                        <p:cTn id="13" dur="500"/>
                                        <p:tgtEl>
                                          <p:spTgt spid="516"/>
                                        </p:tgtEl>
                                      </p:cBhvr>
                                    </p:animEffect>
                                  </p:childTnLst>
                                </p:cTn>
                              </p:par>
                              <p:par>
                                <p:cTn id="14" presetID="10" presetClass="entr" presetSubtype="0" fill="hold" nodeType="withEffect">
                                  <p:stCondLst>
                                    <p:cond delay="1500"/>
                                  </p:stCondLst>
                                  <p:childTnLst>
                                    <p:set>
                                      <p:cBhvr>
                                        <p:cTn id="15" dur="1" fill="hold">
                                          <p:stCondLst>
                                            <p:cond delay="0"/>
                                          </p:stCondLst>
                                        </p:cTn>
                                        <p:tgtEl>
                                          <p:spTgt spid="517"/>
                                        </p:tgtEl>
                                        <p:attrNameLst>
                                          <p:attrName>style.visibility</p:attrName>
                                        </p:attrNameLst>
                                      </p:cBhvr>
                                      <p:to>
                                        <p:strVal val="visible"/>
                                      </p:to>
                                    </p:set>
                                    <p:animEffect transition="in" filter="fade">
                                      <p:cBhvr>
                                        <p:cTn id="16" dur="500"/>
                                        <p:tgtEl>
                                          <p:spTgt spid="517"/>
                                        </p:tgtEl>
                                      </p:cBhvr>
                                    </p:animEffect>
                                  </p:childTnLst>
                                </p:cTn>
                              </p:par>
                              <p:par>
                                <p:cTn id="17" presetID="10" presetClass="entr" presetSubtype="0" fill="hold" nodeType="withEffect">
                                  <p:stCondLst>
                                    <p:cond delay="2000"/>
                                  </p:stCondLst>
                                  <p:childTnLst>
                                    <p:set>
                                      <p:cBhvr>
                                        <p:cTn id="18" dur="1" fill="hold">
                                          <p:stCondLst>
                                            <p:cond delay="0"/>
                                          </p:stCondLst>
                                        </p:cTn>
                                        <p:tgtEl>
                                          <p:spTgt spid="518"/>
                                        </p:tgtEl>
                                        <p:attrNameLst>
                                          <p:attrName>style.visibility</p:attrName>
                                        </p:attrNameLst>
                                      </p:cBhvr>
                                      <p:to>
                                        <p:strVal val="visible"/>
                                      </p:to>
                                    </p:set>
                                    <p:animEffect transition="in" filter="fade">
                                      <p:cBhvr>
                                        <p:cTn id="19" dur="500"/>
                                        <p:tgtEl>
                                          <p:spTgt spid="518"/>
                                        </p:tgtEl>
                                      </p:cBhvr>
                                    </p:animEffect>
                                  </p:childTnLst>
                                </p:cTn>
                              </p:par>
                              <p:par>
                                <p:cTn id="20" presetID="8" presetClass="emph" presetSubtype="0" fill="hold" nodeType="withEffect">
                                  <p:stCondLst>
                                    <p:cond delay="0"/>
                                  </p:stCondLst>
                                  <p:childTnLst>
                                    <p:animRot by="-21600000">
                                      <p:cBhvr>
                                        <p:cTn id="21" dur="2250" fill="hold"/>
                                        <p:tgtEl>
                                          <p:spTgt spid="509"/>
                                        </p:tgtEl>
                                        <p:attrNameLst>
                                          <p:attrName>r</p:attrName>
                                        </p:attrNameLst>
                                      </p:cBhvr>
                                    </p:animRot>
                                  </p:childTnLst>
                                </p:cTn>
                              </p:par>
                              <p:par>
                                <p:cTn id="22" presetID="8" presetClass="emph" presetSubtype="0" fill="hold" nodeType="withEffect">
                                  <p:stCondLst>
                                    <p:cond delay="0"/>
                                  </p:stCondLst>
                                  <p:childTnLst>
                                    <p:animRot by="-21600000">
                                      <p:cBhvr>
                                        <p:cTn id="23" dur="2500" fill="hold"/>
                                        <p:tgtEl>
                                          <p:spTgt spid="510"/>
                                        </p:tgtEl>
                                        <p:attrNameLst>
                                          <p:attrName>r</p:attrName>
                                        </p:attrNameLst>
                                      </p:cBhvr>
                                    </p:animRot>
                                  </p:childTnLst>
                                </p:cTn>
                              </p:par>
                              <p:par>
                                <p:cTn id="24" presetID="8" presetClass="emph" presetSubtype="0" fill="hold" nodeType="withEffect">
                                  <p:stCondLst>
                                    <p:cond delay="0"/>
                                  </p:stCondLst>
                                  <p:childTnLst>
                                    <p:animRot by="-21600000">
                                      <p:cBhvr>
                                        <p:cTn id="25" dur="2000" fill="hold"/>
                                        <p:tgtEl>
                                          <p:spTgt spid="511"/>
                                        </p:tgtEl>
                                        <p:attrNameLst>
                                          <p:attrName>r</p:attrName>
                                        </p:attrNameLst>
                                      </p:cBhvr>
                                    </p:animRot>
                                  </p:childTnLst>
                                </p:cTn>
                              </p:par>
                              <p:par>
                                <p:cTn id="26" presetID="2" presetClass="entr" presetSubtype="2" fill="hold" nodeType="withEffect">
                                  <p:stCondLst>
                                    <p:cond delay="500"/>
                                  </p:stCondLst>
                                  <p:childTnLst>
                                    <p:set>
                                      <p:cBhvr>
                                        <p:cTn id="27" dur="1" fill="hold">
                                          <p:stCondLst>
                                            <p:cond delay="0"/>
                                          </p:stCondLst>
                                        </p:cTn>
                                        <p:tgtEl>
                                          <p:spTgt spid="514"/>
                                        </p:tgtEl>
                                        <p:attrNameLst>
                                          <p:attrName>style.visibility</p:attrName>
                                        </p:attrNameLst>
                                      </p:cBhvr>
                                      <p:to>
                                        <p:strVal val="visible"/>
                                      </p:to>
                                    </p:set>
                                    <p:anim calcmode="lin" valueType="num">
                                      <p:cBhvr additive="base">
                                        <p:cTn id="28" dur="5000"/>
                                        <p:tgtEl>
                                          <p:spTgt spid="514"/>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500"/>
                                  </p:stCondLst>
                                  <p:childTnLst>
                                    <p:set>
                                      <p:cBhvr>
                                        <p:cTn id="30" dur="1" fill="hold">
                                          <p:stCondLst>
                                            <p:cond delay="0"/>
                                          </p:stCondLst>
                                        </p:cTn>
                                        <p:tgtEl>
                                          <p:spTgt spid="515"/>
                                        </p:tgtEl>
                                        <p:attrNameLst>
                                          <p:attrName>style.visibility</p:attrName>
                                        </p:attrNameLst>
                                      </p:cBhvr>
                                      <p:to>
                                        <p:strVal val="visible"/>
                                      </p:to>
                                    </p:set>
                                    <p:anim calcmode="lin" valueType="num">
                                      <p:cBhvr additive="base">
                                        <p:cTn id="31" dur="5000"/>
                                        <p:tgtEl>
                                          <p:spTgt spid="515"/>
                                        </p:tgtEl>
                                        <p:attrNameLst>
                                          <p:attrName>ppt_x</p:attrName>
                                        </p:attrNameLst>
                                      </p:cBhvr>
                                      <p:tavLst>
                                        <p:tav tm="0">
                                          <p:val>
                                            <p:strVal val="#ppt_x-1"/>
                                          </p:val>
                                        </p:tav>
                                        <p:tav tm="100000">
                                          <p:val>
                                            <p:strVal val="#ppt_x"/>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1000"/>
                                  </p:stCondLst>
                                  <p:childTnLst>
                                    <p:set>
                                      <p:cBhvr>
                                        <p:cTn id="35" dur="1" fill="hold">
                                          <p:stCondLst>
                                            <p:cond delay="0"/>
                                          </p:stCondLst>
                                        </p:cTn>
                                        <p:tgtEl>
                                          <p:spTgt spid="519"/>
                                        </p:tgtEl>
                                        <p:attrNameLst>
                                          <p:attrName>style.visibility</p:attrName>
                                        </p:attrNameLst>
                                      </p:cBhvr>
                                      <p:to>
                                        <p:strVal val="visible"/>
                                      </p:to>
                                    </p:set>
                                    <p:anim calcmode="lin" valueType="num">
                                      <p:cBhvr additive="base">
                                        <p:cTn id="36" dur="250"/>
                                        <p:tgtEl>
                                          <p:spTgt spid="519"/>
                                        </p:tgtEl>
                                        <p:attrNameLst>
                                          <p:attrName>ppt_w</p:attrName>
                                        </p:attrNameLst>
                                      </p:cBhvr>
                                      <p:tavLst>
                                        <p:tav tm="0">
                                          <p:val>
                                            <p:strVal val="0"/>
                                          </p:val>
                                        </p:tav>
                                        <p:tav tm="100000">
                                          <p:val>
                                            <p:strVal val="#ppt_w"/>
                                          </p:val>
                                        </p:tav>
                                      </p:tavLst>
                                    </p:anim>
                                    <p:anim calcmode="lin" valueType="num">
                                      <p:cBhvr additive="base">
                                        <p:cTn id="37" dur="250"/>
                                        <p:tgtEl>
                                          <p:spTgt spid="519"/>
                                        </p:tgtEl>
                                        <p:attrNameLst>
                                          <p:attrName>ppt_h</p:attrName>
                                        </p:attrNameLst>
                                      </p:cBhvr>
                                      <p:tavLst>
                                        <p:tav tm="0">
                                          <p:val>
                                            <p:str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1000"/>
                                  </p:stCondLst>
                                  <p:childTnLst>
                                    <p:set>
                                      <p:cBhvr>
                                        <p:cTn id="41" dur="1" fill="hold">
                                          <p:stCondLst>
                                            <p:cond delay="0"/>
                                          </p:stCondLst>
                                        </p:cTn>
                                        <p:tgtEl>
                                          <p:spTgt spid="522"/>
                                        </p:tgtEl>
                                        <p:attrNameLst>
                                          <p:attrName>style.visibility</p:attrName>
                                        </p:attrNameLst>
                                      </p:cBhvr>
                                      <p:to>
                                        <p:strVal val="visible"/>
                                      </p:to>
                                    </p:set>
                                    <p:anim calcmode="lin" valueType="num">
                                      <p:cBhvr additive="base">
                                        <p:cTn id="42" dur="250"/>
                                        <p:tgtEl>
                                          <p:spTgt spid="522"/>
                                        </p:tgtEl>
                                        <p:attrNameLst>
                                          <p:attrName>ppt_w</p:attrName>
                                        </p:attrNameLst>
                                      </p:cBhvr>
                                      <p:tavLst>
                                        <p:tav tm="0">
                                          <p:val>
                                            <p:strVal val="0"/>
                                          </p:val>
                                        </p:tav>
                                        <p:tav tm="100000">
                                          <p:val>
                                            <p:strVal val="#ppt_w"/>
                                          </p:val>
                                        </p:tav>
                                      </p:tavLst>
                                    </p:anim>
                                    <p:anim calcmode="lin" valueType="num">
                                      <p:cBhvr additive="base">
                                        <p:cTn id="43" dur="250"/>
                                        <p:tgtEl>
                                          <p:spTgt spid="522"/>
                                        </p:tgtEl>
                                        <p:attrNameLst>
                                          <p:attrName>ppt_h</p:attrName>
                                        </p:attrNameLst>
                                      </p:cBhvr>
                                      <p:tavLst>
                                        <p:tav tm="0">
                                          <p:val>
                                            <p:str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1000"/>
                                  </p:stCondLst>
                                  <p:childTnLst>
                                    <p:set>
                                      <p:cBhvr>
                                        <p:cTn id="47" dur="1" fill="hold">
                                          <p:stCondLst>
                                            <p:cond delay="0"/>
                                          </p:stCondLst>
                                        </p:cTn>
                                        <p:tgtEl>
                                          <p:spTgt spid="520"/>
                                        </p:tgtEl>
                                        <p:attrNameLst>
                                          <p:attrName>style.visibility</p:attrName>
                                        </p:attrNameLst>
                                      </p:cBhvr>
                                      <p:to>
                                        <p:strVal val="visible"/>
                                      </p:to>
                                    </p:set>
                                    <p:anim calcmode="lin" valueType="num">
                                      <p:cBhvr additive="base">
                                        <p:cTn id="48" dur="250"/>
                                        <p:tgtEl>
                                          <p:spTgt spid="520"/>
                                        </p:tgtEl>
                                        <p:attrNameLst>
                                          <p:attrName>ppt_w</p:attrName>
                                        </p:attrNameLst>
                                      </p:cBhvr>
                                      <p:tavLst>
                                        <p:tav tm="0">
                                          <p:val>
                                            <p:strVal val="0"/>
                                          </p:val>
                                        </p:tav>
                                        <p:tav tm="100000">
                                          <p:val>
                                            <p:strVal val="#ppt_w"/>
                                          </p:val>
                                        </p:tav>
                                      </p:tavLst>
                                    </p:anim>
                                    <p:anim calcmode="lin" valueType="num">
                                      <p:cBhvr additive="base">
                                        <p:cTn id="49" dur="250"/>
                                        <p:tgtEl>
                                          <p:spTgt spid="520"/>
                                        </p:tgtEl>
                                        <p:attrNameLst>
                                          <p:attrName>ppt_h</p:attrName>
                                        </p:attrNameLst>
                                      </p:cBhvr>
                                      <p:tavLst>
                                        <p:tav tm="0">
                                          <p:val>
                                            <p:str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1000"/>
                                  </p:stCondLst>
                                  <p:childTnLst>
                                    <p:set>
                                      <p:cBhvr>
                                        <p:cTn id="53" dur="1" fill="hold">
                                          <p:stCondLst>
                                            <p:cond delay="0"/>
                                          </p:stCondLst>
                                        </p:cTn>
                                        <p:tgtEl>
                                          <p:spTgt spid="521"/>
                                        </p:tgtEl>
                                        <p:attrNameLst>
                                          <p:attrName>style.visibility</p:attrName>
                                        </p:attrNameLst>
                                      </p:cBhvr>
                                      <p:to>
                                        <p:strVal val="visible"/>
                                      </p:to>
                                    </p:set>
                                    <p:anim calcmode="lin" valueType="num">
                                      <p:cBhvr additive="base">
                                        <p:cTn id="54" dur="250"/>
                                        <p:tgtEl>
                                          <p:spTgt spid="521"/>
                                        </p:tgtEl>
                                        <p:attrNameLst>
                                          <p:attrName>ppt_w</p:attrName>
                                        </p:attrNameLst>
                                      </p:cBhvr>
                                      <p:tavLst>
                                        <p:tav tm="0">
                                          <p:val>
                                            <p:strVal val="0"/>
                                          </p:val>
                                        </p:tav>
                                        <p:tav tm="100000">
                                          <p:val>
                                            <p:strVal val="#ppt_w"/>
                                          </p:val>
                                        </p:tav>
                                      </p:tavLst>
                                    </p:anim>
                                    <p:anim calcmode="lin" valueType="num">
                                      <p:cBhvr additive="base">
                                        <p:cTn id="55" dur="250"/>
                                        <p:tgtEl>
                                          <p:spTgt spid="52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28"/>
          <p:cNvPicPr preferRelativeResize="0"/>
          <p:nvPr/>
        </p:nvPicPr>
        <p:blipFill rotWithShape="1">
          <a:blip r:embed="rId3">
            <a:alphaModFix/>
          </a:blip>
          <a:srcRect/>
          <a:stretch/>
        </p:blipFill>
        <p:spPr>
          <a:xfrm>
            <a:off x="7870622" y="3635337"/>
            <a:ext cx="814875" cy="887195"/>
          </a:xfrm>
          <a:prstGeom prst="rect">
            <a:avLst/>
          </a:prstGeom>
          <a:noFill/>
          <a:ln>
            <a:noFill/>
          </a:ln>
        </p:spPr>
      </p:pic>
      <p:pic>
        <p:nvPicPr>
          <p:cNvPr id="528" name="Google Shape;528;p28"/>
          <p:cNvPicPr preferRelativeResize="0"/>
          <p:nvPr/>
        </p:nvPicPr>
        <p:blipFill rotWithShape="1">
          <a:blip r:embed="rId4">
            <a:alphaModFix/>
          </a:blip>
          <a:srcRect/>
          <a:stretch/>
        </p:blipFill>
        <p:spPr>
          <a:xfrm>
            <a:off x="7332703" y="4195380"/>
            <a:ext cx="609667" cy="663774"/>
          </a:xfrm>
          <a:prstGeom prst="rect">
            <a:avLst/>
          </a:prstGeom>
          <a:noFill/>
          <a:ln>
            <a:noFill/>
          </a:ln>
        </p:spPr>
      </p:pic>
      <p:pic>
        <p:nvPicPr>
          <p:cNvPr id="529" name="Google Shape;529;p28"/>
          <p:cNvPicPr preferRelativeResize="0"/>
          <p:nvPr/>
        </p:nvPicPr>
        <p:blipFill rotWithShape="1">
          <a:blip r:embed="rId5">
            <a:alphaModFix/>
          </a:blip>
          <a:srcRect/>
          <a:stretch/>
        </p:blipFill>
        <p:spPr>
          <a:xfrm>
            <a:off x="7771484" y="4656281"/>
            <a:ext cx="390293" cy="424931"/>
          </a:xfrm>
          <a:prstGeom prst="rect">
            <a:avLst/>
          </a:prstGeom>
          <a:noFill/>
          <a:ln>
            <a:noFill/>
          </a:ln>
        </p:spPr>
      </p:pic>
      <p:sp>
        <p:nvSpPr>
          <p:cNvPr id="530" name="Google Shape;530;p28"/>
          <p:cNvSpPr/>
          <p:nvPr/>
        </p:nvSpPr>
        <p:spPr>
          <a:xfrm>
            <a:off x="624477" y="195486"/>
            <a:ext cx="7895046" cy="1966353"/>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b="1">
                <a:solidFill>
                  <a:srgbClr val="632423"/>
                </a:solidFill>
                <a:latin typeface="Calibri"/>
                <a:ea typeface="Calibri"/>
                <a:cs typeface="Calibri"/>
                <a:sym typeface="Calibri"/>
              </a:rPr>
              <a:t>Câu 8. </a:t>
            </a:r>
            <a:endParaRPr/>
          </a:p>
          <a:p>
            <a:pPr marL="0" marR="0" lvl="0" indent="0" algn="ctr" rtl="0">
              <a:spcBef>
                <a:spcPts val="0"/>
              </a:spcBef>
              <a:spcAft>
                <a:spcPts val="0"/>
              </a:spcAft>
              <a:buNone/>
            </a:pPr>
            <a:r>
              <a:rPr lang="en-US" sz="2400" b="1" i="1">
                <a:solidFill>
                  <a:srgbClr val="632423"/>
                </a:solidFill>
                <a:latin typeface="Calibri"/>
                <a:ea typeface="Calibri"/>
                <a:cs typeface="Calibri"/>
                <a:sym typeface="Calibri"/>
              </a:rPr>
              <a:t>Bui một tấc lòng ưu ái cũ,</a:t>
            </a:r>
            <a:br>
              <a:rPr lang="en-US" sz="2400" b="1" i="1">
                <a:solidFill>
                  <a:srgbClr val="632423"/>
                </a:solidFill>
                <a:latin typeface="Calibri"/>
                <a:ea typeface="Calibri"/>
                <a:cs typeface="Calibri"/>
                <a:sym typeface="Calibri"/>
              </a:rPr>
            </a:br>
            <a:r>
              <a:rPr lang="en-US" sz="2400" b="1" i="1">
                <a:solidFill>
                  <a:srgbClr val="632423"/>
                </a:solidFill>
                <a:latin typeface="Calibri"/>
                <a:ea typeface="Calibri"/>
                <a:cs typeface="Calibri"/>
                <a:sym typeface="Calibri"/>
              </a:rPr>
              <a:t>Đêm ngày cuồn cuộn nước triều đông,</a:t>
            </a:r>
            <a:br>
              <a:rPr lang="en-US" sz="2400" b="1">
                <a:solidFill>
                  <a:srgbClr val="632423"/>
                </a:solidFill>
                <a:latin typeface="Calibri"/>
                <a:ea typeface="Calibri"/>
                <a:cs typeface="Calibri"/>
                <a:sym typeface="Calibri"/>
              </a:rPr>
            </a:br>
            <a:r>
              <a:rPr lang="en-US" sz="2400" b="1">
                <a:solidFill>
                  <a:srgbClr val="632423"/>
                </a:solidFill>
                <a:latin typeface="Calibri"/>
                <a:ea typeface="Calibri"/>
                <a:cs typeface="Calibri"/>
                <a:sym typeface="Calibri"/>
              </a:rPr>
              <a:t>Hai câu thơ trên trích trong bài thơ nào dưới đây? </a:t>
            </a:r>
            <a:endParaRPr sz="2400" b="1">
              <a:solidFill>
                <a:srgbClr val="632423"/>
              </a:solidFill>
              <a:latin typeface="Calibri"/>
              <a:ea typeface="Calibri"/>
              <a:cs typeface="Calibri"/>
              <a:sym typeface="Calibri"/>
            </a:endParaRPr>
          </a:p>
        </p:txBody>
      </p:sp>
      <p:sp>
        <p:nvSpPr>
          <p:cNvPr id="531" name="Google Shape;531;p28"/>
          <p:cNvSpPr/>
          <p:nvPr/>
        </p:nvSpPr>
        <p:spPr>
          <a:xfrm>
            <a:off x="832665" y="2270499"/>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A. Thật hứng, bài 5</a:t>
            </a:r>
            <a:endParaRPr/>
          </a:p>
        </p:txBody>
      </p:sp>
      <p:sp>
        <p:nvSpPr>
          <p:cNvPr id="532" name="Google Shape;532;p28"/>
          <p:cNvSpPr/>
          <p:nvPr/>
        </p:nvSpPr>
        <p:spPr>
          <a:xfrm>
            <a:off x="-512509" y="4485136"/>
            <a:ext cx="425336" cy="261908"/>
          </a:xfrm>
          <a:prstGeom prst="cloud">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533" name="Google Shape;533;p28"/>
          <p:cNvSpPr/>
          <p:nvPr/>
        </p:nvSpPr>
        <p:spPr>
          <a:xfrm>
            <a:off x="10224451" y="4335364"/>
            <a:ext cx="668565" cy="411680"/>
          </a:xfrm>
          <a:prstGeom prst="cloud">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534" name="Google Shape;534;p28"/>
          <p:cNvSpPr/>
          <p:nvPr/>
        </p:nvSpPr>
        <p:spPr>
          <a:xfrm>
            <a:off x="4597961" y="2273640"/>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B. Tự thán, bài 40</a:t>
            </a:r>
            <a:endParaRPr/>
          </a:p>
        </p:txBody>
      </p:sp>
      <p:sp>
        <p:nvSpPr>
          <p:cNvPr id="535" name="Google Shape;535;p28"/>
          <p:cNvSpPr/>
          <p:nvPr/>
        </p:nvSpPr>
        <p:spPr>
          <a:xfrm>
            <a:off x="832665" y="2937377"/>
            <a:ext cx="3680099" cy="887195"/>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C. Bảo kính cảnh giới, bài 12</a:t>
            </a:r>
            <a:endParaRPr/>
          </a:p>
        </p:txBody>
      </p:sp>
      <p:sp>
        <p:nvSpPr>
          <p:cNvPr id="536" name="Google Shape;536;p28"/>
          <p:cNvSpPr/>
          <p:nvPr/>
        </p:nvSpPr>
        <p:spPr>
          <a:xfrm>
            <a:off x="4597961" y="2940518"/>
            <a:ext cx="3680099" cy="884053"/>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D. Tự thuật, bài 9</a:t>
            </a:r>
            <a:endParaRPr/>
          </a:p>
        </p:txBody>
      </p:sp>
      <p:pic>
        <p:nvPicPr>
          <p:cNvPr id="537" name="Google Shape;537;p28"/>
          <p:cNvPicPr preferRelativeResize="0"/>
          <p:nvPr/>
        </p:nvPicPr>
        <p:blipFill rotWithShape="1">
          <a:blip r:embed="rId6">
            <a:alphaModFix/>
          </a:blip>
          <a:srcRect r="-5484"/>
          <a:stretch/>
        </p:blipFill>
        <p:spPr>
          <a:xfrm>
            <a:off x="3848911" y="2289605"/>
            <a:ext cx="663853" cy="531044"/>
          </a:xfrm>
          <a:prstGeom prst="rect">
            <a:avLst/>
          </a:prstGeom>
          <a:noFill/>
          <a:ln>
            <a:noFill/>
          </a:ln>
        </p:spPr>
      </p:pic>
      <p:pic>
        <p:nvPicPr>
          <p:cNvPr id="538" name="Google Shape;538;p28"/>
          <p:cNvPicPr preferRelativeResize="0"/>
          <p:nvPr/>
        </p:nvPicPr>
        <p:blipFill rotWithShape="1">
          <a:blip r:embed="rId7">
            <a:alphaModFix/>
          </a:blip>
          <a:srcRect r="3472"/>
          <a:stretch/>
        </p:blipFill>
        <p:spPr>
          <a:xfrm>
            <a:off x="3909362" y="2962401"/>
            <a:ext cx="603402" cy="528066"/>
          </a:xfrm>
          <a:prstGeom prst="rect">
            <a:avLst/>
          </a:prstGeom>
          <a:noFill/>
          <a:ln>
            <a:noFill/>
          </a:ln>
        </p:spPr>
      </p:pic>
      <p:pic>
        <p:nvPicPr>
          <p:cNvPr id="539" name="Google Shape;539;p28"/>
          <p:cNvPicPr preferRelativeResize="0"/>
          <p:nvPr/>
        </p:nvPicPr>
        <p:blipFill rotWithShape="1">
          <a:blip r:embed="rId8">
            <a:alphaModFix/>
          </a:blip>
          <a:srcRect/>
          <a:stretch/>
        </p:blipFill>
        <p:spPr>
          <a:xfrm>
            <a:off x="7674503" y="2971099"/>
            <a:ext cx="603557" cy="530398"/>
          </a:xfrm>
          <a:prstGeom prst="rect">
            <a:avLst/>
          </a:prstGeom>
          <a:noFill/>
          <a:ln>
            <a:noFill/>
          </a:ln>
        </p:spPr>
      </p:pic>
      <p:pic>
        <p:nvPicPr>
          <p:cNvPr id="540" name="Google Shape;540;p28"/>
          <p:cNvPicPr preferRelativeResize="0"/>
          <p:nvPr/>
        </p:nvPicPr>
        <p:blipFill rotWithShape="1">
          <a:blip r:embed="rId8">
            <a:alphaModFix/>
          </a:blip>
          <a:srcRect/>
          <a:stretch/>
        </p:blipFill>
        <p:spPr>
          <a:xfrm>
            <a:off x="7674503" y="2304583"/>
            <a:ext cx="603557" cy="530398"/>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30"/>
                                        </p:tgtEl>
                                        <p:attrNameLst>
                                          <p:attrName>style.visibility</p:attrName>
                                        </p:attrNameLst>
                                      </p:cBhvr>
                                      <p:to>
                                        <p:strVal val="visible"/>
                                      </p:to>
                                    </p:set>
                                    <p:animEffect transition="in" filter="fade">
                                      <p:cBhvr>
                                        <p:cTn id="7" dur="500"/>
                                        <p:tgtEl>
                                          <p:spTgt spid="530"/>
                                        </p:tgtEl>
                                      </p:cBhvr>
                                    </p:animEffect>
                                  </p:childTnLst>
                                </p:cTn>
                              </p:par>
                              <p:par>
                                <p:cTn id="8" presetID="10" presetClass="entr" presetSubtype="0" fill="hold" nodeType="withEffect">
                                  <p:stCondLst>
                                    <p:cond delay="500"/>
                                  </p:stCondLst>
                                  <p:childTnLst>
                                    <p:set>
                                      <p:cBhvr>
                                        <p:cTn id="9" dur="1" fill="hold">
                                          <p:stCondLst>
                                            <p:cond delay="0"/>
                                          </p:stCondLst>
                                        </p:cTn>
                                        <p:tgtEl>
                                          <p:spTgt spid="531"/>
                                        </p:tgtEl>
                                        <p:attrNameLst>
                                          <p:attrName>style.visibility</p:attrName>
                                        </p:attrNameLst>
                                      </p:cBhvr>
                                      <p:to>
                                        <p:strVal val="visible"/>
                                      </p:to>
                                    </p:set>
                                    <p:animEffect transition="in" filter="fade">
                                      <p:cBhvr>
                                        <p:cTn id="10" dur="500"/>
                                        <p:tgtEl>
                                          <p:spTgt spid="531"/>
                                        </p:tgtEl>
                                      </p:cBhvr>
                                    </p:animEffect>
                                  </p:childTnLst>
                                </p:cTn>
                              </p:par>
                              <p:par>
                                <p:cTn id="11" presetID="10" presetClass="entr" presetSubtype="0" fill="hold" nodeType="withEffect">
                                  <p:stCondLst>
                                    <p:cond delay="1000"/>
                                  </p:stCondLst>
                                  <p:childTnLst>
                                    <p:set>
                                      <p:cBhvr>
                                        <p:cTn id="12" dur="1" fill="hold">
                                          <p:stCondLst>
                                            <p:cond delay="0"/>
                                          </p:stCondLst>
                                        </p:cTn>
                                        <p:tgtEl>
                                          <p:spTgt spid="534"/>
                                        </p:tgtEl>
                                        <p:attrNameLst>
                                          <p:attrName>style.visibility</p:attrName>
                                        </p:attrNameLst>
                                      </p:cBhvr>
                                      <p:to>
                                        <p:strVal val="visible"/>
                                      </p:to>
                                    </p:set>
                                    <p:animEffect transition="in" filter="fade">
                                      <p:cBhvr>
                                        <p:cTn id="13" dur="500"/>
                                        <p:tgtEl>
                                          <p:spTgt spid="534"/>
                                        </p:tgtEl>
                                      </p:cBhvr>
                                    </p:animEffect>
                                  </p:childTnLst>
                                </p:cTn>
                              </p:par>
                              <p:par>
                                <p:cTn id="14" presetID="10" presetClass="entr" presetSubtype="0" fill="hold" nodeType="withEffect">
                                  <p:stCondLst>
                                    <p:cond delay="1500"/>
                                  </p:stCondLst>
                                  <p:childTnLst>
                                    <p:set>
                                      <p:cBhvr>
                                        <p:cTn id="15" dur="1" fill="hold">
                                          <p:stCondLst>
                                            <p:cond delay="0"/>
                                          </p:stCondLst>
                                        </p:cTn>
                                        <p:tgtEl>
                                          <p:spTgt spid="535"/>
                                        </p:tgtEl>
                                        <p:attrNameLst>
                                          <p:attrName>style.visibility</p:attrName>
                                        </p:attrNameLst>
                                      </p:cBhvr>
                                      <p:to>
                                        <p:strVal val="visible"/>
                                      </p:to>
                                    </p:set>
                                    <p:animEffect transition="in" filter="fade">
                                      <p:cBhvr>
                                        <p:cTn id="16" dur="500"/>
                                        <p:tgtEl>
                                          <p:spTgt spid="535"/>
                                        </p:tgtEl>
                                      </p:cBhvr>
                                    </p:animEffect>
                                  </p:childTnLst>
                                </p:cTn>
                              </p:par>
                              <p:par>
                                <p:cTn id="17" presetID="10" presetClass="entr" presetSubtype="0" fill="hold" nodeType="withEffect">
                                  <p:stCondLst>
                                    <p:cond delay="2000"/>
                                  </p:stCondLst>
                                  <p:childTnLst>
                                    <p:set>
                                      <p:cBhvr>
                                        <p:cTn id="18" dur="1" fill="hold">
                                          <p:stCondLst>
                                            <p:cond delay="0"/>
                                          </p:stCondLst>
                                        </p:cTn>
                                        <p:tgtEl>
                                          <p:spTgt spid="536"/>
                                        </p:tgtEl>
                                        <p:attrNameLst>
                                          <p:attrName>style.visibility</p:attrName>
                                        </p:attrNameLst>
                                      </p:cBhvr>
                                      <p:to>
                                        <p:strVal val="visible"/>
                                      </p:to>
                                    </p:set>
                                    <p:animEffect transition="in" filter="fade">
                                      <p:cBhvr>
                                        <p:cTn id="19" dur="500"/>
                                        <p:tgtEl>
                                          <p:spTgt spid="536"/>
                                        </p:tgtEl>
                                      </p:cBhvr>
                                    </p:animEffect>
                                  </p:childTnLst>
                                </p:cTn>
                              </p:par>
                              <p:par>
                                <p:cTn id="20" presetID="8" presetClass="emph" presetSubtype="0" fill="hold" nodeType="withEffect">
                                  <p:stCondLst>
                                    <p:cond delay="0"/>
                                  </p:stCondLst>
                                  <p:childTnLst>
                                    <p:animRot by="-21600000">
                                      <p:cBhvr>
                                        <p:cTn id="21" dur="2250" fill="hold"/>
                                        <p:tgtEl>
                                          <p:spTgt spid="527"/>
                                        </p:tgtEl>
                                        <p:attrNameLst>
                                          <p:attrName>r</p:attrName>
                                        </p:attrNameLst>
                                      </p:cBhvr>
                                    </p:animRot>
                                  </p:childTnLst>
                                </p:cTn>
                              </p:par>
                              <p:par>
                                <p:cTn id="22" presetID="8" presetClass="emph" presetSubtype="0" fill="hold" nodeType="withEffect">
                                  <p:stCondLst>
                                    <p:cond delay="0"/>
                                  </p:stCondLst>
                                  <p:childTnLst>
                                    <p:animRot by="-21600000">
                                      <p:cBhvr>
                                        <p:cTn id="23" dur="2500" fill="hold"/>
                                        <p:tgtEl>
                                          <p:spTgt spid="528"/>
                                        </p:tgtEl>
                                        <p:attrNameLst>
                                          <p:attrName>r</p:attrName>
                                        </p:attrNameLst>
                                      </p:cBhvr>
                                    </p:animRot>
                                  </p:childTnLst>
                                </p:cTn>
                              </p:par>
                              <p:par>
                                <p:cTn id="24" presetID="8" presetClass="emph" presetSubtype="0" fill="hold" nodeType="withEffect">
                                  <p:stCondLst>
                                    <p:cond delay="0"/>
                                  </p:stCondLst>
                                  <p:childTnLst>
                                    <p:animRot by="-21600000">
                                      <p:cBhvr>
                                        <p:cTn id="25" dur="2000" fill="hold"/>
                                        <p:tgtEl>
                                          <p:spTgt spid="529"/>
                                        </p:tgtEl>
                                        <p:attrNameLst>
                                          <p:attrName>r</p:attrName>
                                        </p:attrNameLst>
                                      </p:cBhvr>
                                    </p:animRot>
                                  </p:childTnLst>
                                </p:cTn>
                              </p:par>
                              <p:par>
                                <p:cTn id="26" presetID="2" presetClass="entr" presetSubtype="2" fill="hold" nodeType="withEffect">
                                  <p:stCondLst>
                                    <p:cond delay="500"/>
                                  </p:stCondLst>
                                  <p:childTnLst>
                                    <p:set>
                                      <p:cBhvr>
                                        <p:cTn id="27" dur="1" fill="hold">
                                          <p:stCondLst>
                                            <p:cond delay="0"/>
                                          </p:stCondLst>
                                        </p:cTn>
                                        <p:tgtEl>
                                          <p:spTgt spid="532"/>
                                        </p:tgtEl>
                                        <p:attrNameLst>
                                          <p:attrName>style.visibility</p:attrName>
                                        </p:attrNameLst>
                                      </p:cBhvr>
                                      <p:to>
                                        <p:strVal val="visible"/>
                                      </p:to>
                                    </p:set>
                                    <p:anim calcmode="lin" valueType="num">
                                      <p:cBhvr additive="base">
                                        <p:cTn id="28" dur="5000"/>
                                        <p:tgtEl>
                                          <p:spTgt spid="532"/>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500"/>
                                  </p:stCondLst>
                                  <p:childTnLst>
                                    <p:set>
                                      <p:cBhvr>
                                        <p:cTn id="30" dur="1" fill="hold">
                                          <p:stCondLst>
                                            <p:cond delay="0"/>
                                          </p:stCondLst>
                                        </p:cTn>
                                        <p:tgtEl>
                                          <p:spTgt spid="533"/>
                                        </p:tgtEl>
                                        <p:attrNameLst>
                                          <p:attrName>style.visibility</p:attrName>
                                        </p:attrNameLst>
                                      </p:cBhvr>
                                      <p:to>
                                        <p:strVal val="visible"/>
                                      </p:to>
                                    </p:set>
                                    <p:anim calcmode="lin" valueType="num">
                                      <p:cBhvr additive="base">
                                        <p:cTn id="31" dur="5000"/>
                                        <p:tgtEl>
                                          <p:spTgt spid="533"/>
                                        </p:tgtEl>
                                        <p:attrNameLst>
                                          <p:attrName>ppt_x</p:attrName>
                                        </p:attrNameLst>
                                      </p:cBhvr>
                                      <p:tavLst>
                                        <p:tav tm="0">
                                          <p:val>
                                            <p:strVal val="#ppt_x-1"/>
                                          </p:val>
                                        </p:tav>
                                        <p:tav tm="100000">
                                          <p:val>
                                            <p:strVal val="#ppt_x"/>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1000"/>
                                  </p:stCondLst>
                                  <p:childTnLst>
                                    <p:set>
                                      <p:cBhvr>
                                        <p:cTn id="35" dur="1" fill="hold">
                                          <p:stCondLst>
                                            <p:cond delay="0"/>
                                          </p:stCondLst>
                                        </p:cTn>
                                        <p:tgtEl>
                                          <p:spTgt spid="537"/>
                                        </p:tgtEl>
                                        <p:attrNameLst>
                                          <p:attrName>style.visibility</p:attrName>
                                        </p:attrNameLst>
                                      </p:cBhvr>
                                      <p:to>
                                        <p:strVal val="visible"/>
                                      </p:to>
                                    </p:set>
                                    <p:anim calcmode="lin" valueType="num">
                                      <p:cBhvr additive="base">
                                        <p:cTn id="36" dur="250"/>
                                        <p:tgtEl>
                                          <p:spTgt spid="537"/>
                                        </p:tgtEl>
                                        <p:attrNameLst>
                                          <p:attrName>ppt_w</p:attrName>
                                        </p:attrNameLst>
                                      </p:cBhvr>
                                      <p:tavLst>
                                        <p:tav tm="0">
                                          <p:val>
                                            <p:strVal val="0"/>
                                          </p:val>
                                        </p:tav>
                                        <p:tav tm="100000">
                                          <p:val>
                                            <p:strVal val="#ppt_w"/>
                                          </p:val>
                                        </p:tav>
                                      </p:tavLst>
                                    </p:anim>
                                    <p:anim calcmode="lin" valueType="num">
                                      <p:cBhvr additive="base">
                                        <p:cTn id="37" dur="250"/>
                                        <p:tgtEl>
                                          <p:spTgt spid="537"/>
                                        </p:tgtEl>
                                        <p:attrNameLst>
                                          <p:attrName>ppt_h</p:attrName>
                                        </p:attrNameLst>
                                      </p:cBhvr>
                                      <p:tavLst>
                                        <p:tav tm="0">
                                          <p:val>
                                            <p:str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1000"/>
                                  </p:stCondLst>
                                  <p:childTnLst>
                                    <p:set>
                                      <p:cBhvr>
                                        <p:cTn id="41" dur="1" fill="hold">
                                          <p:stCondLst>
                                            <p:cond delay="0"/>
                                          </p:stCondLst>
                                        </p:cTn>
                                        <p:tgtEl>
                                          <p:spTgt spid="540"/>
                                        </p:tgtEl>
                                        <p:attrNameLst>
                                          <p:attrName>style.visibility</p:attrName>
                                        </p:attrNameLst>
                                      </p:cBhvr>
                                      <p:to>
                                        <p:strVal val="visible"/>
                                      </p:to>
                                    </p:set>
                                    <p:anim calcmode="lin" valueType="num">
                                      <p:cBhvr additive="base">
                                        <p:cTn id="42" dur="250"/>
                                        <p:tgtEl>
                                          <p:spTgt spid="540"/>
                                        </p:tgtEl>
                                        <p:attrNameLst>
                                          <p:attrName>ppt_w</p:attrName>
                                        </p:attrNameLst>
                                      </p:cBhvr>
                                      <p:tavLst>
                                        <p:tav tm="0">
                                          <p:val>
                                            <p:strVal val="0"/>
                                          </p:val>
                                        </p:tav>
                                        <p:tav tm="100000">
                                          <p:val>
                                            <p:strVal val="#ppt_w"/>
                                          </p:val>
                                        </p:tav>
                                      </p:tavLst>
                                    </p:anim>
                                    <p:anim calcmode="lin" valueType="num">
                                      <p:cBhvr additive="base">
                                        <p:cTn id="43" dur="250"/>
                                        <p:tgtEl>
                                          <p:spTgt spid="540"/>
                                        </p:tgtEl>
                                        <p:attrNameLst>
                                          <p:attrName>ppt_h</p:attrName>
                                        </p:attrNameLst>
                                      </p:cBhvr>
                                      <p:tavLst>
                                        <p:tav tm="0">
                                          <p:val>
                                            <p:str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1000"/>
                                  </p:stCondLst>
                                  <p:childTnLst>
                                    <p:set>
                                      <p:cBhvr>
                                        <p:cTn id="47" dur="1" fill="hold">
                                          <p:stCondLst>
                                            <p:cond delay="0"/>
                                          </p:stCondLst>
                                        </p:cTn>
                                        <p:tgtEl>
                                          <p:spTgt spid="538"/>
                                        </p:tgtEl>
                                        <p:attrNameLst>
                                          <p:attrName>style.visibility</p:attrName>
                                        </p:attrNameLst>
                                      </p:cBhvr>
                                      <p:to>
                                        <p:strVal val="visible"/>
                                      </p:to>
                                    </p:set>
                                    <p:anim calcmode="lin" valueType="num">
                                      <p:cBhvr additive="base">
                                        <p:cTn id="48" dur="250"/>
                                        <p:tgtEl>
                                          <p:spTgt spid="538"/>
                                        </p:tgtEl>
                                        <p:attrNameLst>
                                          <p:attrName>ppt_w</p:attrName>
                                        </p:attrNameLst>
                                      </p:cBhvr>
                                      <p:tavLst>
                                        <p:tav tm="0">
                                          <p:val>
                                            <p:strVal val="0"/>
                                          </p:val>
                                        </p:tav>
                                        <p:tav tm="100000">
                                          <p:val>
                                            <p:strVal val="#ppt_w"/>
                                          </p:val>
                                        </p:tav>
                                      </p:tavLst>
                                    </p:anim>
                                    <p:anim calcmode="lin" valueType="num">
                                      <p:cBhvr additive="base">
                                        <p:cTn id="49" dur="250"/>
                                        <p:tgtEl>
                                          <p:spTgt spid="538"/>
                                        </p:tgtEl>
                                        <p:attrNameLst>
                                          <p:attrName>ppt_h</p:attrName>
                                        </p:attrNameLst>
                                      </p:cBhvr>
                                      <p:tavLst>
                                        <p:tav tm="0">
                                          <p:val>
                                            <p:str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1000"/>
                                  </p:stCondLst>
                                  <p:childTnLst>
                                    <p:set>
                                      <p:cBhvr>
                                        <p:cTn id="53" dur="1" fill="hold">
                                          <p:stCondLst>
                                            <p:cond delay="0"/>
                                          </p:stCondLst>
                                        </p:cTn>
                                        <p:tgtEl>
                                          <p:spTgt spid="539"/>
                                        </p:tgtEl>
                                        <p:attrNameLst>
                                          <p:attrName>style.visibility</p:attrName>
                                        </p:attrNameLst>
                                      </p:cBhvr>
                                      <p:to>
                                        <p:strVal val="visible"/>
                                      </p:to>
                                    </p:set>
                                    <p:anim calcmode="lin" valueType="num">
                                      <p:cBhvr additive="base">
                                        <p:cTn id="54" dur="250"/>
                                        <p:tgtEl>
                                          <p:spTgt spid="539"/>
                                        </p:tgtEl>
                                        <p:attrNameLst>
                                          <p:attrName>ppt_w</p:attrName>
                                        </p:attrNameLst>
                                      </p:cBhvr>
                                      <p:tavLst>
                                        <p:tav tm="0">
                                          <p:val>
                                            <p:strVal val="0"/>
                                          </p:val>
                                        </p:tav>
                                        <p:tav tm="100000">
                                          <p:val>
                                            <p:strVal val="#ppt_w"/>
                                          </p:val>
                                        </p:tav>
                                      </p:tavLst>
                                    </p:anim>
                                    <p:anim calcmode="lin" valueType="num">
                                      <p:cBhvr additive="base">
                                        <p:cTn id="55" dur="250"/>
                                        <p:tgtEl>
                                          <p:spTgt spid="53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545" name="Google Shape;545;p29"/>
          <p:cNvPicPr preferRelativeResize="0"/>
          <p:nvPr/>
        </p:nvPicPr>
        <p:blipFill rotWithShape="1">
          <a:blip r:embed="rId3">
            <a:alphaModFix/>
          </a:blip>
          <a:srcRect/>
          <a:stretch/>
        </p:blipFill>
        <p:spPr>
          <a:xfrm>
            <a:off x="7870622" y="4438243"/>
            <a:ext cx="814875" cy="887195"/>
          </a:xfrm>
          <a:prstGeom prst="rect">
            <a:avLst/>
          </a:prstGeom>
          <a:noFill/>
          <a:ln>
            <a:noFill/>
          </a:ln>
        </p:spPr>
      </p:pic>
      <p:pic>
        <p:nvPicPr>
          <p:cNvPr id="546" name="Google Shape;546;p29"/>
          <p:cNvPicPr preferRelativeResize="0"/>
          <p:nvPr/>
        </p:nvPicPr>
        <p:blipFill rotWithShape="1">
          <a:blip r:embed="rId4">
            <a:alphaModFix/>
          </a:blip>
          <a:srcRect/>
          <a:stretch/>
        </p:blipFill>
        <p:spPr>
          <a:xfrm>
            <a:off x="7332703" y="4998286"/>
            <a:ext cx="609667" cy="663774"/>
          </a:xfrm>
          <a:prstGeom prst="rect">
            <a:avLst/>
          </a:prstGeom>
          <a:noFill/>
          <a:ln>
            <a:noFill/>
          </a:ln>
        </p:spPr>
      </p:pic>
      <p:pic>
        <p:nvPicPr>
          <p:cNvPr id="547" name="Google Shape;547;p29"/>
          <p:cNvPicPr preferRelativeResize="0"/>
          <p:nvPr/>
        </p:nvPicPr>
        <p:blipFill rotWithShape="1">
          <a:blip r:embed="rId5">
            <a:alphaModFix/>
          </a:blip>
          <a:srcRect/>
          <a:stretch/>
        </p:blipFill>
        <p:spPr>
          <a:xfrm>
            <a:off x="7771484" y="5459187"/>
            <a:ext cx="390293" cy="424931"/>
          </a:xfrm>
          <a:prstGeom prst="rect">
            <a:avLst/>
          </a:prstGeom>
          <a:noFill/>
          <a:ln>
            <a:noFill/>
          </a:ln>
        </p:spPr>
      </p:pic>
      <p:sp>
        <p:nvSpPr>
          <p:cNvPr id="548" name="Google Shape;548;p29"/>
          <p:cNvSpPr/>
          <p:nvPr/>
        </p:nvSpPr>
        <p:spPr>
          <a:xfrm>
            <a:off x="624477" y="339502"/>
            <a:ext cx="7895046" cy="2382000"/>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632423"/>
                </a:solidFill>
                <a:latin typeface="Calibri"/>
                <a:ea typeface="Calibri"/>
                <a:cs typeface="Calibri"/>
                <a:sym typeface="Calibri"/>
              </a:rPr>
              <a:t>Câu 9. Tập thơ “</a:t>
            </a:r>
            <a:r>
              <a:rPr lang="en-US" sz="2800" b="1" i="1">
                <a:solidFill>
                  <a:srgbClr val="632423"/>
                </a:solidFill>
                <a:latin typeface="Calibri"/>
                <a:ea typeface="Calibri"/>
                <a:cs typeface="Calibri"/>
                <a:sym typeface="Calibri"/>
              </a:rPr>
              <a:t>Quốc âm thi tập</a:t>
            </a:r>
            <a:r>
              <a:rPr lang="en-US" sz="2800" b="1">
                <a:solidFill>
                  <a:srgbClr val="632423"/>
                </a:solidFill>
                <a:latin typeface="Calibri"/>
                <a:ea typeface="Calibri"/>
                <a:cs typeface="Calibri"/>
                <a:sym typeface="Calibri"/>
              </a:rPr>
              <a:t>” được viết bằng chữ Nôm. Đúng hay sai?</a:t>
            </a:r>
            <a:r>
              <a:rPr lang="en-US" sz="4000">
                <a:solidFill>
                  <a:srgbClr val="632423"/>
                </a:solidFill>
                <a:latin typeface="Calibri"/>
                <a:ea typeface="Calibri"/>
                <a:cs typeface="Calibri"/>
                <a:sym typeface="Calibri"/>
              </a:rPr>
              <a:t> </a:t>
            </a:r>
            <a:endParaRPr sz="4000" b="1">
              <a:solidFill>
                <a:srgbClr val="632423"/>
              </a:solidFill>
              <a:latin typeface="Calibri"/>
              <a:ea typeface="Calibri"/>
              <a:cs typeface="Calibri"/>
              <a:sym typeface="Calibri"/>
            </a:endParaRPr>
          </a:p>
        </p:txBody>
      </p:sp>
      <p:sp>
        <p:nvSpPr>
          <p:cNvPr id="549" name="Google Shape;549;p29"/>
          <p:cNvSpPr/>
          <p:nvPr/>
        </p:nvSpPr>
        <p:spPr>
          <a:xfrm>
            <a:off x="832665" y="3073405"/>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A. Đúng</a:t>
            </a:r>
            <a:endParaRPr/>
          </a:p>
        </p:txBody>
      </p:sp>
      <p:sp>
        <p:nvSpPr>
          <p:cNvPr id="550" name="Google Shape;550;p29"/>
          <p:cNvSpPr/>
          <p:nvPr/>
        </p:nvSpPr>
        <p:spPr>
          <a:xfrm>
            <a:off x="-512509" y="5288042"/>
            <a:ext cx="425336" cy="261908"/>
          </a:xfrm>
          <a:prstGeom prst="cloud">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551" name="Google Shape;551;p29"/>
          <p:cNvSpPr/>
          <p:nvPr/>
        </p:nvSpPr>
        <p:spPr>
          <a:xfrm>
            <a:off x="10224451" y="5138270"/>
            <a:ext cx="668565" cy="411680"/>
          </a:xfrm>
          <a:prstGeom prst="cloud">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552" name="Google Shape;552;p29"/>
          <p:cNvSpPr/>
          <p:nvPr/>
        </p:nvSpPr>
        <p:spPr>
          <a:xfrm>
            <a:off x="4597961" y="3076546"/>
            <a:ext cx="3680099" cy="57811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rgbClr val="000000"/>
                </a:solidFill>
                <a:latin typeface="Arial"/>
                <a:ea typeface="Arial"/>
                <a:cs typeface="Arial"/>
                <a:sym typeface="Arial"/>
              </a:rPr>
              <a:t>B. Sai</a:t>
            </a:r>
            <a:endParaRPr/>
          </a:p>
        </p:txBody>
      </p:sp>
      <p:pic>
        <p:nvPicPr>
          <p:cNvPr id="553" name="Google Shape;553;p29"/>
          <p:cNvPicPr preferRelativeResize="0"/>
          <p:nvPr/>
        </p:nvPicPr>
        <p:blipFill rotWithShape="1">
          <a:blip r:embed="rId6">
            <a:alphaModFix/>
          </a:blip>
          <a:srcRect r="-5484"/>
          <a:stretch/>
        </p:blipFill>
        <p:spPr>
          <a:xfrm>
            <a:off x="3848911" y="3092511"/>
            <a:ext cx="663853" cy="531044"/>
          </a:xfrm>
          <a:prstGeom prst="rect">
            <a:avLst/>
          </a:prstGeom>
          <a:noFill/>
          <a:ln>
            <a:noFill/>
          </a:ln>
        </p:spPr>
      </p:pic>
      <p:pic>
        <p:nvPicPr>
          <p:cNvPr id="554" name="Google Shape;554;p29"/>
          <p:cNvPicPr preferRelativeResize="0"/>
          <p:nvPr/>
        </p:nvPicPr>
        <p:blipFill rotWithShape="1">
          <a:blip r:embed="rId7">
            <a:alphaModFix/>
          </a:blip>
          <a:srcRect/>
          <a:stretch/>
        </p:blipFill>
        <p:spPr>
          <a:xfrm>
            <a:off x="7674503" y="3107489"/>
            <a:ext cx="603557" cy="530398"/>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8"/>
                                        </p:tgtEl>
                                        <p:attrNameLst>
                                          <p:attrName>style.visibility</p:attrName>
                                        </p:attrNameLst>
                                      </p:cBhvr>
                                      <p:to>
                                        <p:strVal val="visible"/>
                                      </p:to>
                                    </p:set>
                                    <p:animEffect transition="in" filter="fade">
                                      <p:cBhvr>
                                        <p:cTn id="7" dur="500"/>
                                        <p:tgtEl>
                                          <p:spTgt spid="548"/>
                                        </p:tgtEl>
                                      </p:cBhvr>
                                    </p:animEffect>
                                  </p:childTnLst>
                                </p:cTn>
                              </p:par>
                              <p:par>
                                <p:cTn id="8" presetID="10" presetClass="entr" presetSubtype="0" fill="hold" nodeType="withEffect">
                                  <p:stCondLst>
                                    <p:cond delay="500"/>
                                  </p:stCondLst>
                                  <p:childTnLst>
                                    <p:set>
                                      <p:cBhvr>
                                        <p:cTn id="9" dur="1" fill="hold">
                                          <p:stCondLst>
                                            <p:cond delay="0"/>
                                          </p:stCondLst>
                                        </p:cTn>
                                        <p:tgtEl>
                                          <p:spTgt spid="549"/>
                                        </p:tgtEl>
                                        <p:attrNameLst>
                                          <p:attrName>style.visibility</p:attrName>
                                        </p:attrNameLst>
                                      </p:cBhvr>
                                      <p:to>
                                        <p:strVal val="visible"/>
                                      </p:to>
                                    </p:set>
                                    <p:animEffect transition="in" filter="fade">
                                      <p:cBhvr>
                                        <p:cTn id="10" dur="500"/>
                                        <p:tgtEl>
                                          <p:spTgt spid="549"/>
                                        </p:tgtEl>
                                      </p:cBhvr>
                                    </p:animEffect>
                                  </p:childTnLst>
                                </p:cTn>
                              </p:par>
                              <p:par>
                                <p:cTn id="11" presetID="10" presetClass="entr" presetSubtype="0" fill="hold" nodeType="withEffect">
                                  <p:stCondLst>
                                    <p:cond delay="1000"/>
                                  </p:stCondLst>
                                  <p:childTnLst>
                                    <p:set>
                                      <p:cBhvr>
                                        <p:cTn id="12" dur="1" fill="hold">
                                          <p:stCondLst>
                                            <p:cond delay="0"/>
                                          </p:stCondLst>
                                        </p:cTn>
                                        <p:tgtEl>
                                          <p:spTgt spid="552"/>
                                        </p:tgtEl>
                                        <p:attrNameLst>
                                          <p:attrName>style.visibility</p:attrName>
                                        </p:attrNameLst>
                                      </p:cBhvr>
                                      <p:to>
                                        <p:strVal val="visible"/>
                                      </p:to>
                                    </p:set>
                                    <p:animEffect transition="in" filter="fade">
                                      <p:cBhvr>
                                        <p:cTn id="13" dur="500"/>
                                        <p:tgtEl>
                                          <p:spTgt spid="552"/>
                                        </p:tgtEl>
                                      </p:cBhvr>
                                    </p:animEffect>
                                  </p:childTnLst>
                                </p:cTn>
                              </p:par>
                              <p:par>
                                <p:cTn id="14" presetID="8" presetClass="emph" presetSubtype="0" fill="hold" nodeType="withEffect">
                                  <p:stCondLst>
                                    <p:cond delay="0"/>
                                  </p:stCondLst>
                                  <p:childTnLst>
                                    <p:animRot by="-21600000">
                                      <p:cBhvr>
                                        <p:cTn id="15" dur="2250" fill="hold"/>
                                        <p:tgtEl>
                                          <p:spTgt spid="545"/>
                                        </p:tgtEl>
                                        <p:attrNameLst>
                                          <p:attrName>r</p:attrName>
                                        </p:attrNameLst>
                                      </p:cBhvr>
                                    </p:animRot>
                                  </p:childTnLst>
                                </p:cTn>
                              </p:par>
                              <p:par>
                                <p:cTn id="16" presetID="8" presetClass="emph" presetSubtype="0" fill="hold" nodeType="withEffect">
                                  <p:stCondLst>
                                    <p:cond delay="0"/>
                                  </p:stCondLst>
                                  <p:childTnLst>
                                    <p:animRot by="-21600000">
                                      <p:cBhvr>
                                        <p:cTn id="17" dur="2500" fill="hold"/>
                                        <p:tgtEl>
                                          <p:spTgt spid="546"/>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547"/>
                                        </p:tgtEl>
                                        <p:attrNameLst>
                                          <p:attrName>r</p:attrName>
                                        </p:attrNameLst>
                                      </p:cBhvr>
                                    </p:animRot>
                                  </p:childTnLst>
                                </p:cTn>
                              </p:par>
                              <p:par>
                                <p:cTn id="20" presetID="2" presetClass="entr" presetSubtype="2" fill="hold" nodeType="withEffect">
                                  <p:stCondLst>
                                    <p:cond delay="500"/>
                                  </p:stCondLst>
                                  <p:childTnLst>
                                    <p:set>
                                      <p:cBhvr>
                                        <p:cTn id="21" dur="1" fill="hold">
                                          <p:stCondLst>
                                            <p:cond delay="0"/>
                                          </p:stCondLst>
                                        </p:cTn>
                                        <p:tgtEl>
                                          <p:spTgt spid="550"/>
                                        </p:tgtEl>
                                        <p:attrNameLst>
                                          <p:attrName>style.visibility</p:attrName>
                                        </p:attrNameLst>
                                      </p:cBhvr>
                                      <p:to>
                                        <p:strVal val="visible"/>
                                      </p:to>
                                    </p:set>
                                    <p:anim calcmode="lin" valueType="num">
                                      <p:cBhvr additive="base">
                                        <p:cTn id="22" dur="5000"/>
                                        <p:tgtEl>
                                          <p:spTgt spid="550"/>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500"/>
                                  </p:stCondLst>
                                  <p:childTnLst>
                                    <p:set>
                                      <p:cBhvr>
                                        <p:cTn id="24" dur="1" fill="hold">
                                          <p:stCondLst>
                                            <p:cond delay="0"/>
                                          </p:stCondLst>
                                        </p:cTn>
                                        <p:tgtEl>
                                          <p:spTgt spid="551"/>
                                        </p:tgtEl>
                                        <p:attrNameLst>
                                          <p:attrName>style.visibility</p:attrName>
                                        </p:attrNameLst>
                                      </p:cBhvr>
                                      <p:to>
                                        <p:strVal val="visible"/>
                                      </p:to>
                                    </p:set>
                                    <p:anim calcmode="lin" valueType="num">
                                      <p:cBhvr additive="base">
                                        <p:cTn id="25" dur="5000"/>
                                        <p:tgtEl>
                                          <p:spTgt spid="551"/>
                                        </p:tgtEl>
                                        <p:attrNameLst>
                                          <p:attrName>ppt_x</p:attrName>
                                        </p:attrNameLst>
                                      </p:cBhvr>
                                      <p:tavLst>
                                        <p:tav tm="0">
                                          <p:val>
                                            <p:strVal val="#ppt_x-1"/>
                                          </p:val>
                                        </p:tav>
                                        <p:tav tm="100000">
                                          <p:val>
                                            <p:strVal val="#ppt_x"/>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1000"/>
                                  </p:stCondLst>
                                  <p:childTnLst>
                                    <p:set>
                                      <p:cBhvr>
                                        <p:cTn id="29" dur="1" fill="hold">
                                          <p:stCondLst>
                                            <p:cond delay="0"/>
                                          </p:stCondLst>
                                        </p:cTn>
                                        <p:tgtEl>
                                          <p:spTgt spid="553"/>
                                        </p:tgtEl>
                                        <p:attrNameLst>
                                          <p:attrName>style.visibility</p:attrName>
                                        </p:attrNameLst>
                                      </p:cBhvr>
                                      <p:to>
                                        <p:strVal val="visible"/>
                                      </p:to>
                                    </p:set>
                                    <p:anim calcmode="lin" valueType="num">
                                      <p:cBhvr additive="base">
                                        <p:cTn id="30" dur="250"/>
                                        <p:tgtEl>
                                          <p:spTgt spid="553"/>
                                        </p:tgtEl>
                                        <p:attrNameLst>
                                          <p:attrName>ppt_w</p:attrName>
                                        </p:attrNameLst>
                                      </p:cBhvr>
                                      <p:tavLst>
                                        <p:tav tm="0">
                                          <p:val>
                                            <p:strVal val="0"/>
                                          </p:val>
                                        </p:tav>
                                        <p:tav tm="100000">
                                          <p:val>
                                            <p:strVal val="#ppt_w"/>
                                          </p:val>
                                        </p:tav>
                                      </p:tavLst>
                                    </p:anim>
                                    <p:anim calcmode="lin" valueType="num">
                                      <p:cBhvr additive="base">
                                        <p:cTn id="31" dur="250"/>
                                        <p:tgtEl>
                                          <p:spTgt spid="553"/>
                                        </p:tgtEl>
                                        <p:attrNameLst>
                                          <p:attrName>ppt_h</p:attrName>
                                        </p:attrNameLst>
                                      </p:cBhvr>
                                      <p:tavLst>
                                        <p:tav tm="0">
                                          <p:val>
                                            <p:str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1000"/>
                                  </p:stCondLst>
                                  <p:childTnLst>
                                    <p:set>
                                      <p:cBhvr>
                                        <p:cTn id="35" dur="1" fill="hold">
                                          <p:stCondLst>
                                            <p:cond delay="0"/>
                                          </p:stCondLst>
                                        </p:cTn>
                                        <p:tgtEl>
                                          <p:spTgt spid="554"/>
                                        </p:tgtEl>
                                        <p:attrNameLst>
                                          <p:attrName>style.visibility</p:attrName>
                                        </p:attrNameLst>
                                      </p:cBhvr>
                                      <p:to>
                                        <p:strVal val="visible"/>
                                      </p:to>
                                    </p:set>
                                    <p:anim calcmode="lin" valueType="num">
                                      <p:cBhvr additive="base">
                                        <p:cTn id="36" dur="250"/>
                                        <p:tgtEl>
                                          <p:spTgt spid="554"/>
                                        </p:tgtEl>
                                        <p:attrNameLst>
                                          <p:attrName>ppt_w</p:attrName>
                                        </p:attrNameLst>
                                      </p:cBhvr>
                                      <p:tavLst>
                                        <p:tav tm="0">
                                          <p:val>
                                            <p:strVal val="0"/>
                                          </p:val>
                                        </p:tav>
                                        <p:tav tm="100000">
                                          <p:val>
                                            <p:strVal val="#ppt_w"/>
                                          </p:val>
                                        </p:tav>
                                      </p:tavLst>
                                    </p:anim>
                                    <p:anim calcmode="lin" valueType="num">
                                      <p:cBhvr additive="base">
                                        <p:cTn id="37" dur="250"/>
                                        <p:tgtEl>
                                          <p:spTgt spid="55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
          <p:cNvSpPr txBox="1">
            <a:spLocks noGrp="1"/>
          </p:cNvSpPr>
          <p:nvPr>
            <p:ph type="title"/>
          </p:nvPr>
        </p:nvSpPr>
        <p:spPr>
          <a:xfrm>
            <a:off x="2388221" y="2139702"/>
            <a:ext cx="6552728" cy="100965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800"/>
              <a:buFont typeface="Times New Roman"/>
              <a:buNone/>
            </a:pPr>
            <a:r>
              <a:rPr lang="en-US" sz="2800" b="1" i="1">
                <a:latin typeface="Times New Roman"/>
                <a:ea typeface="Times New Roman"/>
                <a:cs typeface="Times New Roman"/>
                <a:sym typeface="Times New Roman"/>
              </a:rPr>
              <a:t>Kể tên một số nhà thơ Trung đại Việt Nam mà em biết?</a:t>
            </a:r>
            <a:br>
              <a:rPr lang="en-US" sz="4000" b="1" i="1">
                <a:latin typeface="Times New Roman"/>
                <a:ea typeface="Times New Roman"/>
                <a:cs typeface="Times New Roman"/>
                <a:sym typeface="Times New Roman"/>
              </a:rPr>
            </a:br>
            <a:endParaRPr sz="4000" b="1" i="1">
              <a:latin typeface="Times New Roman"/>
              <a:ea typeface="Times New Roman"/>
              <a:cs typeface="Times New Roman"/>
              <a:sym typeface="Times New Roman"/>
            </a:endParaRPr>
          </a:p>
        </p:txBody>
      </p:sp>
      <p:sp>
        <p:nvSpPr>
          <p:cNvPr id="174" name="Google Shape;174;p3"/>
          <p:cNvSpPr>
            <a:spLocks noGrp="1"/>
          </p:cNvSpPr>
          <p:nvPr>
            <p:ph type="body" idx="1"/>
          </p:nvPr>
        </p:nvSpPr>
        <p:spPr>
          <a:xfrm>
            <a:off x="5582233" y="356695"/>
            <a:ext cx="1085850" cy="1009650"/>
          </a:xfrm>
          <a:prstGeom prst="hexagon">
            <a:avLst>
              <a:gd name="adj" fmla="val 25000"/>
              <a:gd name="vf" fmla="val 115470"/>
            </a:avLst>
          </a:prstGeom>
          <a:solidFill>
            <a:srgbClr val="99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3300"/>
              <a:buNone/>
            </a:pPr>
            <a:r>
              <a:rPr lang="en-US" sz="3300" b="1">
                <a:solidFill>
                  <a:schemeClr val="lt1"/>
                </a:solidFill>
                <a:latin typeface="Times New Roman"/>
                <a:ea typeface="Times New Roman"/>
                <a:cs typeface="Times New Roman"/>
                <a:sym typeface="Times New Roman"/>
              </a:rPr>
              <a:t>1</a:t>
            </a:r>
            <a:endParaRPr/>
          </a:p>
        </p:txBody>
      </p:sp>
      <p:sp>
        <p:nvSpPr>
          <p:cNvPr id="175" name="Google Shape;175;p3">
            <a:hlinkClick r:id="rId3" action="ppaction://hlinksldjump"/>
          </p:cNvPr>
          <p:cNvSpPr/>
          <p:nvPr/>
        </p:nvSpPr>
        <p:spPr>
          <a:xfrm>
            <a:off x="3197081" y="3579862"/>
            <a:ext cx="4935008" cy="1002491"/>
          </a:xfrm>
          <a:prstGeom prst="roundRect">
            <a:avLst>
              <a:gd name="adj" fmla="val 16667"/>
            </a:avLst>
          </a:prstGeom>
          <a:solidFill>
            <a:srgbClr val="C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2800" b="1" i="0" u="none" strike="noStrike" cap="none">
                <a:solidFill>
                  <a:srgbClr val="FFFFFF"/>
                </a:solidFill>
                <a:latin typeface="Times New Roman"/>
                <a:ea typeface="Times New Roman"/>
                <a:cs typeface="Times New Roman"/>
                <a:sym typeface="Times New Roman"/>
              </a:rPr>
              <a:t>Nguyễn Du, Nguyễn Trãi, Nguyễn Khuyến</a:t>
            </a:r>
            <a:endParaRPr sz="2800" b="1" i="0" u="none" strike="noStrike" cap="none">
              <a:solidFill>
                <a:srgbClr val="FFFFFF"/>
              </a:solidFill>
              <a:latin typeface="Times New Roman"/>
              <a:ea typeface="Times New Roman"/>
              <a:cs typeface="Times New Roman"/>
              <a:sym typeface="Times New Roman"/>
            </a:endParaRPr>
          </a:p>
        </p:txBody>
      </p:sp>
      <p:pic>
        <p:nvPicPr>
          <p:cNvPr id="176" name="Google Shape;176;p3"/>
          <p:cNvPicPr preferRelativeResize="0"/>
          <p:nvPr/>
        </p:nvPicPr>
        <p:blipFill rotWithShape="1">
          <a:blip r:embed="rId4">
            <a:alphaModFix/>
          </a:blip>
          <a:srcRect/>
          <a:stretch/>
        </p:blipFill>
        <p:spPr>
          <a:xfrm>
            <a:off x="-24825" y="-244608"/>
            <a:ext cx="3221906" cy="3221906"/>
          </a:xfrm>
          <a:prstGeom prst="rect">
            <a:avLst/>
          </a:prstGeom>
          <a:noFill/>
          <a:ln>
            <a:noFill/>
          </a:ln>
        </p:spPr>
      </p:pic>
      <p:sp>
        <p:nvSpPr>
          <p:cNvPr id="177" name="Google Shape;177;p3">
            <a:hlinkClick r:id="rId5" action="ppaction://hlinksldjump"/>
          </p:cNvPr>
          <p:cNvSpPr/>
          <p:nvPr/>
        </p:nvSpPr>
        <p:spPr>
          <a:xfrm rot="10800000">
            <a:off x="611560" y="4090626"/>
            <a:ext cx="664973" cy="509677"/>
          </a:xfrm>
          <a:prstGeom prst="right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pic>
        <p:nvPicPr>
          <p:cNvPr id="559" name="Google Shape;559;p30"/>
          <p:cNvPicPr preferRelativeResize="0"/>
          <p:nvPr/>
        </p:nvPicPr>
        <p:blipFill rotWithShape="1">
          <a:blip r:embed="rId3">
            <a:alphaModFix/>
          </a:blip>
          <a:srcRect/>
          <a:stretch/>
        </p:blipFill>
        <p:spPr>
          <a:xfrm>
            <a:off x="8193120" y="3961520"/>
            <a:ext cx="814875" cy="887195"/>
          </a:xfrm>
          <a:prstGeom prst="rect">
            <a:avLst/>
          </a:prstGeom>
          <a:noFill/>
          <a:ln>
            <a:noFill/>
          </a:ln>
        </p:spPr>
      </p:pic>
      <p:pic>
        <p:nvPicPr>
          <p:cNvPr id="560" name="Google Shape;560;p30"/>
          <p:cNvPicPr preferRelativeResize="0"/>
          <p:nvPr/>
        </p:nvPicPr>
        <p:blipFill rotWithShape="1">
          <a:blip r:embed="rId4">
            <a:alphaModFix/>
          </a:blip>
          <a:srcRect/>
          <a:stretch/>
        </p:blipFill>
        <p:spPr>
          <a:xfrm>
            <a:off x="7142262" y="4058677"/>
            <a:ext cx="609667" cy="663774"/>
          </a:xfrm>
          <a:prstGeom prst="rect">
            <a:avLst/>
          </a:prstGeom>
          <a:noFill/>
          <a:ln>
            <a:noFill/>
          </a:ln>
        </p:spPr>
      </p:pic>
      <p:pic>
        <p:nvPicPr>
          <p:cNvPr id="561" name="Google Shape;561;p30"/>
          <p:cNvPicPr preferRelativeResize="0"/>
          <p:nvPr/>
        </p:nvPicPr>
        <p:blipFill rotWithShape="1">
          <a:blip r:embed="rId5">
            <a:alphaModFix/>
          </a:blip>
          <a:srcRect/>
          <a:stretch/>
        </p:blipFill>
        <p:spPr>
          <a:xfrm>
            <a:off x="7740098" y="4523083"/>
            <a:ext cx="390293" cy="424931"/>
          </a:xfrm>
          <a:prstGeom prst="rect">
            <a:avLst/>
          </a:prstGeom>
          <a:noFill/>
          <a:ln>
            <a:noFill/>
          </a:ln>
        </p:spPr>
      </p:pic>
      <p:sp>
        <p:nvSpPr>
          <p:cNvPr id="562" name="Google Shape;562;p30"/>
          <p:cNvSpPr/>
          <p:nvPr/>
        </p:nvSpPr>
        <p:spPr>
          <a:xfrm>
            <a:off x="352938" y="317274"/>
            <a:ext cx="8319651" cy="1203448"/>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632423"/>
                </a:solidFill>
                <a:latin typeface="Calibri"/>
                <a:ea typeface="Calibri"/>
                <a:cs typeface="Calibri"/>
                <a:sym typeface="Calibri"/>
              </a:rPr>
              <a:t>Câu 10. Nhận xét nào sau đúng và đầy đủ nhất về Nguyễn Trãi? </a:t>
            </a:r>
            <a:endParaRPr sz="2800" b="1">
              <a:solidFill>
                <a:srgbClr val="632423"/>
              </a:solidFill>
              <a:latin typeface="Calibri"/>
              <a:ea typeface="Calibri"/>
              <a:cs typeface="Calibri"/>
              <a:sym typeface="Calibri"/>
            </a:endParaRPr>
          </a:p>
        </p:txBody>
      </p:sp>
      <p:sp>
        <p:nvSpPr>
          <p:cNvPr id="563" name="Google Shape;563;p30"/>
          <p:cNvSpPr/>
          <p:nvPr/>
        </p:nvSpPr>
        <p:spPr>
          <a:xfrm>
            <a:off x="395537" y="1871192"/>
            <a:ext cx="4117228" cy="858151"/>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000000"/>
                </a:solidFill>
                <a:latin typeface="Calibri"/>
                <a:ea typeface="Calibri"/>
                <a:cs typeface="Calibri"/>
                <a:sym typeface="Calibri"/>
              </a:rPr>
              <a:t>A. Là một bậc đại anh hùng dân tộc</a:t>
            </a:r>
            <a:endParaRPr/>
          </a:p>
        </p:txBody>
      </p:sp>
      <p:sp>
        <p:nvSpPr>
          <p:cNvPr id="564" name="Google Shape;564;p30"/>
          <p:cNvSpPr/>
          <p:nvPr/>
        </p:nvSpPr>
        <p:spPr>
          <a:xfrm>
            <a:off x="-512509" y="4085830"/>
            <a:ext cx="425336" cy="261908"/>
          </a:xfrm>
          <a:prstGeom prst="cloud">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565" name="Google Shape;565;p30"/>
          <p:cNvSpPr/>
          <p:nvPr/>
        </p:nvSpPr>
        <p:spPr>
          <a:xfrm>
            <a:off x="10224451" y="3936058"/>
            <a:ext cx="668565" cy="411680"/>
          </a:xfrm>
          <a:prstGeom prst="cloud">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566" name="Google Shape;566;p30"/>
          <p:cNvSpPr/>
          <p:nvPr/>
        </p:nvSpPr>
        <p:spPr>
          <a:xfrm>
            <a:off x="4597961" y="1874333"/>
            <a:ext cx="4117228" cy="858151"/>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rgbClr val="000000"/>
                </a:solidFill>
                <a:latin typeface="Calibri"/>
                <a:ea typeface="Calibri"/>
                <a:cs typeface="Calibri"/>
                <a:sym typeface="Calibri"/>
              </a:rPr>
              <a:t>B. Là một nhân vật toàn tài, hiếm có</a:t>
            </a:r>
            <a:endParaRPr/>
          </a:p>
        </p:txBody>
      </p:sp>
      <p:sp>
        <p:nvSpPr>
          <p:cNvPr id="567" name="Google Shape;567;p30"/>
          <p:cNvSpPr/>
          <p:nvPr/>
        </p:nvSpPr>
        <p:spPr>
          <a:xfrm>
            <a:off x="395537" y="2981117"/>
            <a:ext cx="4117227" cy="1741334"/>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chemeClr val="dk1"/>
                </a:solidFill>
                <a:latin typeface="Calibri"/>
                <a:ea typeface="Calibri"/>
                <a:cs typeface="Calibri"/>
                <a:sym typeface="Calibri"/>
              </a:rPr>
              <a:t>C. Là người đã được UNESCO công nhận là danh nhân văn hoá thế giới  </a:t>
            </a:r>
            <a:endParaRPr/>
          </a:p>
        </p:txBody>
      </p:sp>
      <p:sp>
        <p:nvSpPr>
          <p:cNvPr id="568" name="Google Shape;568;p30"/>
          <p:cNvSpPr/>
          <p:nvPr/>
        </p:nvSpPr>
        <p:spPr>
          <a:xfrm>
            <a:off x="4597961" y="2984258"/>
            <a:ext cx="4117227" cy="1741334"/>
          </a:xfrm>
          <a:prstGeom prst="rect">
            <a:avLst/>
          </a:prstGeom>
          <a:solidFill>
            <a:schemeClr val="lt1"/>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en-US" sz="2800">
                <a:solidFill>
                  <a:srgbClr val="000000"/>
                </a:solidFill>
                <a:latin typeface="Calibri"/>
                <a:ea typeface="Calibri"/>
                <a:cs typeface="Calibri"/>
                <a:sym typeface="Calibri"/>
              </a:rPr>
              <a:t>D. Cả A, B, C đều đúng</a:t>
            </a:r>
            <a:endParaRPr/>
          </a:p>
        </p:txBody>
      </p:sp>
      <p:pic>
        <p:nvPicPr>
          <p:cNvPr id="569" name="Google Shape;569;p30"/>
          <p:cNvPicPr preferRelativeResize="0"/>
          <p:nvPr/>
        </p:nvPicPr>
        <p:blipFill rotWithShape="1">
          <a:blip r:embed="rId6">
            <a:alphaModFix/>
          </a:blip>
          <a:srcRect/>
          <a:stretch/>
        </p:blipFill>
        <p:spPr>
          <a:xfrm>
            <a:off x="3895904" y="2058664"/>
            <a:ext cx="604292" cy="531044"/>
          </a:xfrm>
          <a:prstGeom prst="rect">
            <a:avLst/>
          </a:prstGeom>
          <a:noFill/>
          <a:ln>
            <a:noFill/>
          </a:ln>
        </p:spPr>
      </p:pic>
      <p:pic>
        <p:nvPicPr>
          <p:cNvPr id="570" name="Google Shape;570;p30"/>
          <p:cNvPicPr preferRelativeResize="0"/>
          <p:nvPr/>
        </p:nvPicPr>
        <p:blipFill rotWithShape="1">
          <a:blip r:embed="rId6">
            <a:alphaModFix/>
          </a:blip>
          <a:srcRect/>
          <a:stretch/>
        </p:blipFill>
        <p:spPr>
          <a:xfrm>
            <a:off x="3963461" y="3079813"/>
            <a:ext cx="549303" cy="575616"/>
          </a:xfrm>
          <a:prstGeom prst="rect">
            <a:avLst/>
          </a:prstGeom>
          <a:noFill/>
          <a:ln>
            <a:noFill/>
          </a:ln>
        </p:spPr>
      </p:pic>
      <p:pic>
        <p:nvPicPr>
          <p:cNvPr id="571" name="Google Shape;571;p30"/>
          <p:cNvPicPr preferRelativeResize="0"/>
          <p:nvPr/>
        </p:nvPicPr>
        <p:blipFill rotWithShape="1">
          <a:blip r:embed="rId7">
            <a:alphaModFix/>
          </a:blip>
          <a:srcRect/>
          <a:stretch/>
        </p:blipFill>
        <p:spPr>
          <a:xfrm>
            <a:off x="7958206" y="3138326"/>
            <a:ext cx="603557" cy="572776"/>
          </a:xfrm>
          <a:prstGeom prst="rect">
            <a:avLst/>
          </a:prstGeom>
          <a:noFill/>
          <a:ln>
            <a:noFill/>
          </a:ln>
        </p:spPr>
      </p:pic>
      <p:pic>
        <p:nvPicPr>
          <p:cNvPr id="572" name="Google Shape;572;p30"/>
          <p:cNvPicPr preferRelativeResize="0"/>
          <p:nvPr/>
        </p:nvPicPr>
        <p:blipFill rotWithShape="1">
          <a:blip r:embed="rId6">
            <a:alphaModFix/>
          </a:blip>
          <a:srcRect/>
          <a:stretch/>
        </p:blipFill>
        <p:spPr>
          <a:xfrm>
            <a:off x="7985263" y="2078015"/>
            <a:ext cx="549444" cy="482845"/>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2"/>
                                        </p:tgtEl>
                                        <p:attrNameLst>
                                          <p:attrName>style.visibility</p:attrName>
                                        </p:attrNameLst>
                                      </p:cBhvr>
                                      <p:to>
                                        <p:strVal val="visible"/>
                                      </p:to>
                                    </p:set>
                                    <p:animEffect transition="in" filter="fade">
                                      <p:cBhvr>
                                        <p:cTn id="7" dur="500"/>
                                        <p:tgtEl>
                                          <p:spTgt spid="562"/>
                                        </p:tgtEl>
                                      </p:cBhvr>
                                    </p:animEffect>
                                  </p:childTnLst>
                                </p:cTn>
                              </p:par>
                              <p:par>
                                <p:cTn id="8" presetID="10" presetClass="entr" presetSubtype="0" fill="hold" nodeType="withEffect">
                                  <p:stCondLst>
                                    <p:cond delay="500"/>
                                  </p:stCondLst>
                                  <p:childTnLst>
                                    <p:set>
                                      <p:cBhvr>
                                        <p:cTn id="9" dur="1" fill="hold">
                                          <p:stCondLst>
                                            <p:cond delay="0"/>
                                          </p:stCondLst>
                                        </p:cTn>
                                        <p:tgtEl>
                                          <p:spTgt spid="563"/>
                                        </p:tgtEl>
                                        <p:attrNameLst>
                                          <p:attrName>style.visibility</p:attrName>
                                        </p:attrNameLst>
                                      </p:cBhvr>
                                      <p:to>
                                        <p:strVal val="visible"/>
                                      </p:to>
                                    </p:set>
                                    <p:animEffect transition="in" filter="fade">
                                      <p:cBhvr>
                                        <p:cTn id="10" dur="500"/>
                                        <p:tgtEl>
                                          <p:spTgt spid="563"/>
                                        </p:tgtEl>
                                      </p:cBhvr>
                                    </p:animEffect>
                                  </p:childTnLst>
                                </p:cTn>
                              </p:par>
                              <p:par>
                                <p:cTn id="11" presetID="10" presetClass="entr" presetSubtype="0" fill="hold" nodeType="withEffect">
                                  <p:stCondLst>
                                    <p:cond delay="1000"/>
                                  </p:stCondLst>
                                  <p:childTnLst>
                                    <p:set>
                                      <p:cBhvr>
                                        <p:cTn id="12" dur="1" fill="hold">
                                          <p:stCondLst>
                                            <p:cond delay="0"/>
                                          </p:stCondLst>
                                        </p:cTn>
                                        <p:tgtEl>
                                          <p:spTgt spid="566"/>
                                        </p:tgtEl>
                                        <p:attrNameLst>
                                          <p:attrName>style.visibility</p:attrName>
                                        </p:attrNameLst>
                                      </p:cBhvr>
                                      <p:to>
                                        <p:strVal val="visible"/>
                                      </p:to>
                                    </p:set>
                                    <p:animEffect transition="in" filter="fade">
                                      <p:cBhvr>
                                        <p:cTn id="13" dur="500"/>
                                        <p:tgtEl>
                                          <p:spTgt spid="566"/>
                                        </p:tgtEl>
                                      </p:cBhvr>
                                    </p:animEffect>
                                  </p:childTnLst>
                                </p:cTn>
                              </p:par>
                              <p:par>
                                <p:cTn id="14" presetID="10" presetClass="entr" presetSubtype="0" fill="hold" nodeType="withEffect">
                                  <p:stCondLst>
                                    <p:cond delay="1500"/>
                                  </p:stCondLst>
                                  <p:childTnLst>
                                    <p:set>
                                      <p:cBhvr>
                                        <p:cTn id="15" dur="1" fill="hold">
                                          <p:stCondLst>
                                            <p:cond delay="0"/>
                                          </p:stCondLst>
                                        </p:cTn>
                                        <p:tgtEl>
                                          <p:spTgt spid="567"/>
                                        </p:tgtEl>
                                        <p:attrNameLst>
                                          <p:attrName>style.visibility</p:attrName>
                                        </p:attrNameLst>
                                      </p:cBhvr>
                                      <p:to>
                                        <p:strVal val="visible"/>
                                      </p:to>
                                    </p:set>
                                    <p:animEffect transition="in" filter="fade">
                                      <p:cBhvr>
                                        <p:cTn id="16" dur="500"/>
                                        <p:tgtEl>
                                          <p:spTgt spid="567"/>
                                        </p:tgtEl>
                                      </p:cBhvr>
                                    </p:animEffect>
                                  </p:childTnLst>
                                </p:cTn>
                              </p:par>
                              <p:par>
                                <p:cTn id="17" presetID="10" presetClass="entr" presetSubtype="0" fill="hold" nodeType="withEffect">
                                  <p:stCondLst>
                                    <p:cond delay="2000"/>
                                  </p:stCondLst>
                                  <p:childTnLst>
                                    <p:set>
                                      <p:cBhvr>
                                        <p:cTn id="18" dur="1" fill="hold">
                                          <p:stCondLst>
                                            <p:cond delay="0"/>
                                          </p:stCondLst>
                                        </p:cTn>
                                        <p:tgtEl>
                                          <p:spTgt spid="568"/>
                                        </p:tgtEl>
                                        <p:attrNameLst>
                                          <p:attrName>style.visibility</p:attrName>
                                        </p:attrNameLst>
                                      </p:cBhvr>
                                      <p:to>
                                        <p:strVal val="visible"/>
                                      </p:to>
                                    </p:set>
                                    <p:animEffect transition="in" filter="fade">
                                      <p:cBhvr>
                                        <p:cTn id="19" dur="500"/>
                                        <p:tgtEl>
                                          <p:spTgt spid="568"/>
                                        </p:tgtEl>
                                      </p:cBhvr>
                                    </p:animEffect>
                                  </p:childTnLst>
                                </p:cTn>
                              </p:par>
                              <p:par>
                                <p:cTn id="20" presetID="8" presetClass="emph" presetSubtype="0" fill="hold" nodeType="withEffect">
                                  <p:stCondLst>
                                    <p:cond delay="0"/>
                                  </p:stCondLst>
                                  <p:childTnLst>
                                    <p:animRot by="-21600000">
                                      <p:cBhvr>
                                        <p:cTn id="21" dur="2250" fill="hold"/>
                                        <p:tgtEl>
                                          <p:spTgt spid="559"/>
                                        </p:tgtEl>
                                        <p:attrNameLst>
                                          <p:attrName>r</p:attrName>
                                        </p:attrNameLst>
                                      </p:cBhvr>
                                    </p:animRot>
                                  </p:childTnLst>
                                </p:cTn>
                              </p:par>
                              <p:par>
                                <p:cTn id="22" presetID="8" presetClass="emph" presetSubtype="0" fill="hold" nodeType="withEffect">
                                  <p:stCondLst>
                                    <p:cond delay="0"/>
                                  </p:stCondLst>
                                  <p:childTnLst>
                                    <p:animRot by="-21600000">
                                      <p:cBhvr>
                                        <p:cTn id="23" dur="2500" fill="hold"/>
                                        <p:tgtEl>
                                          <p:spTgt spid="560"/>
                                        </p:tgtEl>
                                        <p:attrNameLst>
                                          <p:attrName>r</p:attrName>
                                        </p:attrNameLst>
                                      </p:cBhvr>
                                    </p:animRot>
                                  </p:childTnLst>
                                </p:cTn>
                              </p:par>
                              <p:par>
                                <p:cTn id="24" presetID="8" presetClass="emph" presetSubtype="0" fill="hold" nodeType="withEffect">
                                  <p:stCondLst>
                                    <p:cond delay="0"/>
                                  </p:stCondLst>
                                  <p:childTnLst>
                                    <p:animRot by="-21600000">
                                      <p:cBhvr>
                                        <p:cTn id="25" dur="2000" fill="hold"/>
                                        <p:tgtEl>
                                          <p:spTgt spid="561"/>
                                        </p:tgtEl>
                                        <p:attrNameLst>
                                          <p:attrName>r</p:attrName>
                                        </p:attrNameLst>
                                      </p:cBhvr>
                                    </p:animRot>
                                  </p:childTnLst>
                                </p:cTn>
                              </p:par>
                              <p:par>
                                <p:cTn id="26" presetID="2" presetClass="entr" presetSubtype="2" fill="hold" nodeType="withEffect">
                                  <p:stCondLst>
                                    <p:cond delay="500"/>
                                  </p:stCondLst>
                                  <p:childTnLst>
                                    <p:set>
                                      <p:cBhvr>
                                        <p:cTn id="27" dur="1" fill="hold">
                                          <p:stCondLst>
                                            <p:cond delay="0"/>
                                          </p:stCondLst>
                                        </p:cTn>
                                        <p:tgtEl>
                                          <p:spTgt spid="564"/>
                                        </p:tgtEl>
                                        <p:attrNameLst>
                                          <p:attrName>style.visibility</p:attrName>
                                        </p:attrNameLst>
                                      </p:cBhvr>
                                      <p:to>
                                        <p:strVal val="visible"/>
                                      </p:to>
                                    </p:set>
                                    <p:anim calcmode="lin" valueType="num">
                                      <p:cBhvr additive="base">
                                        <p:cTn id="28" dur="5000"/>
                                        <p:tgtEl>
                                          <p:spTgt spid="564"/>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500"/>
                                  </p:stCondLst>
                                  <p:childTnLst>
                                    <p:set>
                                      <p:cBhvr>
                                        <p:cTn id="30" dur="1" fill="hold">
                                          <p:stCondLst>
                                            <p:cond delay="0"/>
                                          </p:stCondLst>
                                        </p:cTn>
                                        <p:tgtEl>
                                          <p:spTgt spid="565"/>
                                        </p:tgtEl>
                                        <p:attrNameLst>
                                          <p:attrName>style.visibility</p:attrName>
                                        </p:attrNameLst>
                                      </p:cBhvr>
                                      <p:to>
                                        <p:strVal val="visible"/>
                                      </p:to>
                                    </p:set>
                                    <p:anim calcmode="lin" valueType="num">
                                      <p:cBhvr additive="base">
                                        <p:cTn id="31" dur="5000"/>
                                        <p:tgtEl>
                                          <p:spTgt spid="565"/>
                                        </p:tgtEl>
                                        <p:attrNameLst>
                                          <p:attrName>ppt_x</p:attrName>
                                        </p:attrNameLst>
                                      </p:cBhvr>
                                      <p:tavLst>
                                        <p:tav tm="0">
                                          <p:val>
                                            <p:strVal val="#ppt_x-1"/>
                                          </p:val>
                                        </p:tav>
                                        <p:tav tm="100000">
                                          <p:val>
                                            <p:strVal val="#ppt_x"/>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1000"/>
                                  </p:stCondLst>
                                  <p:childTnLst>
                                    <p:set>
                                      <p:cBhvr>
                                        <p:cTn id="35" dur="1" fill="hold">
                                          <p:stCondLst>
                                            <p:cond delay="0"/>
                                          </p:stCondLst>
                                        </p:cTn>
                                        <p:tgtEl>
                                          <p:spTgt spid="569"/>
                                        </p:tgtEl>
                                        <p:attrNameLst>
                                          <p:attrName>style.visibility</p:attrName>
                                        </p:attrNameLst>
                                      </p:cBhvr>
                                      <p:to>
                                        <p:strVal val="visible"/>
                                      </p:to>
                                    </p:set>
                                    <p:anim calcmode="lin" valueType="num">
                                      <p:cBhvr additive="base">
                                        <p:cTn id="36" dur="250"/>
                                        <p:tgtEl>
                                          <p:spTgt spid="569"/>
                                        </p:tgtEl>
                                        <p:attrNameLst>
                                          <p:attrName>ppt_w</p:attrName>
                                        </p:attrNameLst>
                                      </p:cBhvr>
                                      <p:tavLst>
                                        <p:tav tm="0">
                                          <p:val>
                                            <p:strVal val="0"/>
                                          </p:val>
                                        </p:tav>
                                        <p:tav tm="100000">
                                          <p:val>
                                            <p:strVal val="#ppt_w"/>
                                          </p:val>
                                        </p:tav>
                                      </p:tavLst>
                                    </p:anim>
                                    <p:anim calcmode="lin" valueType="num">
                                      <p:cBhvr additive="base">
                                        <p:cTn id="37" dur="250"/>
                                        <p:tgtEl>
                                          <p:spTgt spid="569"/>
                                        </p:tgtEl>
                                        <p:attrNameLst>
                                          <p:attrName>ppt_h</p:attrName>
                                        </p:attrNameLst>
                                      </p:cBhvr>
                                      <p:tavLst>
                                        <p:tav tm="0">
                                          <p:val>
                                            <p:str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1000"/>
                                  </p:stCondLst>
                                  <p:childTnLst>
                                    <p:set>
                                      <p:cBhvr>
                                        <p:cTn id="41" dur="1" fill="hold">
                                          <p:stCondLst>
                                            <p:cond delay="0"/>
                                          </p:stCondLst>
                                        </p:cTn>
                                        <p:tgtEl>
                                          <p:spTgt spid="572"/>
                                        </p:tgtEl>
                                        <p:attrNameLst>
                                          <p:attrName>style.visibility</p:attrName>
                                        </p:attrNameLst>
                                      </p:cBhvr>
                                      <p:to>
                                        <p:strVal val="visible"/>
                                      </p:to>
                                    </p:set>
                                    <p:anim calcmode="lin" valueType="num">
                                      <p:cBhvr additive="base">
                                        <p:cTn id="42" dur="250"/>
                                        <p:tgtEl>
                                          <p:spTgt spid="572"/>
                                        </p:tgtEl>
                                        <p:attrNameLst>
                                          <p:attrName>ppt_w</p:attrName>
                                        </p:attrNameLst>
                                      </p:cBhvr>
                                      <p:tavLst>
                                        <p:tav tm="0">
                                          <p:val>
                                            <p:strVal val="0"/>
                                          </p:val>
                                        </p:tav>
                                        <p:tav tm="100000">
                                          <p:val>
                                            <p:strVal val="#ppt_w"/>
                                          </p:val>
                                        </p:tav>
                                      </p:tavLst>
                                    </p:anim>
                                    <p:anim calcmode="lin" valueType="num">
                                      <p:cBhvr additive="base">
                                        <p:cTn id="43" dur="250"/>
                                        <p:tgtEl>
                                          <p:spTgt spid="572"/>
                                        </p:tgtEl>
                                        <p:attrNameLst>
                                          <p:attrName>ppt_h</p:attrName>
                                        </p:attrNameLst>
                                      </p:cBhvr>
                                      <p:tavLst>
                                        <p:tav tm="0">
                                          <p:val>
                                            <p:str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1000"/>
                                  </p:stCondLst>
                                  <p:childTnLst>
                                    <p:set>
                                      <p:cBhvr>
                                        <p:cTn id="47" dur="1" fill="hold">
                                          <p:stCondLst>
                                            <p:cond delay="0"/>
                                          </p:stCondLst>
                                        </p:cTn>
                                        <p:tgtEl>
                                          <p:spTgt spid="570"/>
                                        </p:tgtEl>
                                        <p:attrNameLst>
                                          <p:attrName>style.visibility</p:attrName>
                                        </p:attrNameLst>
                                      </p:cBhvr>
                                      <p:to>
                                        <p:strVal val="visible"/>
                                      </p:to>
                                    </p:set>
                                    <p:anim calcmode="lin" valueType="num">
                                      <p:cBhvr additive="base">
                                        <p:cTn id="48" dur="250"/>
                                        <p:tgtEl>
                                          <p:spTgt spid="570"/>
                                        </p:tgtEl>
                                        <p:attrNameLst>
                                          <p:attrName>ppt_w</p:attrName>
                                        </p:attrNameLst>
                                      </p:cBhvr>
                                      <p:tavLst>
                                        <p:tav tm="0">
                                          <p:val>
                                            <p:strVal val="0"/>
                                          </p:val>
                                        </p:tav>
                                        <p:tav tm="100000">
                                          <p:val>
                                            <p:strVal val="#ppt_w"/>
                                          </p:val>
                                        </p:tav>
                                      </p:tavLst>
                                    </p:anim>
                                    <p:anim calcmode="lin" valueType="num">
                                      <p:cBhvr additive="base">
                                        <p:cTn id="49" dur="250"/>
                                        <p:tgtEl>
                                          <p:spTgt spid="570"/>
                                        </p:tgtEl>
                                        <p:attrNameLst>
                                          <p:attrName>ppt_h</p:attrName>
                                        </p:attrNameLst>
                                      </p:cBhvr>
                                      <p:tavLst>
                                        <p:tav tm="0">
                                          <p:val>
                                            <p:str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1000"/>
                                  </p:stCondLst>
                                  <p:childTnLst>
                                    <p:set>
                                      <p:cBhvr>
                                        <p:cTn id="53" dur="1" fill="hold">
                                          <p:stCondLst>
                                            <p:cond delay="0"/>
                                          </p:stCondLst>
                                        </p:cTn>
                                        <p:tgtEl>
                                          <p:spTgt spid="571"/>
                                        </p:tgtEl>
                                        <p:attrNameLst>
                                          <p:attrName>style.visibility</p:attrName>
                                        </p:attrNameLst>
                                      </p:cBhvr>
                                      <p:to>
                                        <p:strVal val="visible"/>
                                      </p:to>
                                    </p:set>
                                    <p:anim calcmode="lin" valueType="num">
                                      <p:cBhvr additive="base">
                                        <p:cTn id="54" dur="250"/>
                                        <p:tgtEl>
                                          <p:spTgt spid="571"/>
                                        </p:tgtEl>
                                        <p:attrNameLst>
                                          <p:attrName>ppt_w</p:attrName>
                                        </p:attrNameLst>
                                      </p:cBhvr>
                                      <p:tavLst>
                                        <p:tav tm="0">
                                          <p:val>
                                            <p:strVal val="0"/>
                                          </p:val>
                                        </p:tav>
                                        <p:tav tm="100000">
                                          <p:val>
                                            <p:strVal val="#ppt_w"/>
                                          </p:val>
                                        </p:tav>
                                      </p:tavLst>
                                    </p:anim>
                                    <p:anim calcmode="lin" valueType="num">
                                      <p:cBhvr additive="base">
                                        <p:cTn id="55" dur="250"/>
                                        <p:tgtEl>
                                          <p:spTgt spid="57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31"/>
          <p:cNvSpPr txBox="1"/>
          <p:nvPr/>
        </p:nvSpPr>
        <p:spPr>
          <a:xfrm>
            <a:off x="251520" y="123478"/>
            <a:ext cx="2052357"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rgbClr val="C00000"/>
                </a:solidFill>
                <a:latin typeface="Calibri"/>
                <a:ea typeface="Calibri"/>
                <a:cs typeface="Calibri"/>
                <a:sym typeface="Calibri"/>
              </a:rPr>
              <a:t>V. VẬN DỤNG</a:t>
            </a:r>
            <a:endParaRPr sz="2600" b="1">
              <a:solidFill>
                <a:srgbClr val="C00000"/>
              </a:solidFill>
              <a:latin typeface="Calibri"/>
              <a:ea typeface="Calibri"/>
              <a:cs typeface="Calibri"/>
              <a:sym typeface="Calibri"/>
            </a:endParaRPr>
          </a:p>
        </p:txBody>
      </p:sp>
      <p:pic>
        <p:nvPicPr>
          <p:cNvPr id="578" name="Google Shape;578;p31"/>
          <p:cNvPicPr preferRelativeResize="0"/>
          <p:nvPr/>
        </p:nvPicPr>
        <p:blipFill rotWithShape="1">
          <a:blip r:embed="rId3">
            <a:alphaModFix/>
          </a:blip>
          <a:srcRect/>
          <a:stretch/>
        </p:blipFill>
        <p:spPr>
          <a:xfrm flipH="1">
            <a:off x="0" y="1925100"/>
            <a:ext cx="3218400" cy="3218400"/>
          </a:xfrm>
          <a:prstGeom prst="rect">
            <a:avLst/>
          </a:prstGeom>
          <a:noFill/>
          <a:ln>
            <a:noFill/>
          </a:ln>
        </p:spPr>
      </p:pic>
      <p:sp>
        <p:nvSpPr>
          <p:cNvPr id="579" name="Google Shape;579;p31"/>
          <p:cNvSpPr/>
          <p:nvPr/>
        </p:nvSpPr>
        <p:spPr>
          <a:xfrm>
            <a:off x="2699792" y="1635646"/>
            <a:ext cx="5328592" cy="1224136"/>
          </a:xfrm>
          <a:prstGeom prst="roundRect">
            <a:avLst>
              <a:gd name="adj" fmla="val 16667"/>
            </a:avLst>
          </a:prstGeom>
          <a:solidFill>
            <a:srgbClr val="FBD4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Tìm đọc thơ văn Nguyễn Trãi</a:t>
            </a:r>
            <a:r>
              <a:rPr lang="en-US" sz="2800">
                <a:solidFill>
                  <a:schemeClr val="lt1"/>
                </a:solidFill>
                <a:latin typeface="Calibri"/>
                <a:ea typeface="Calibri"/>
                <a:cs typeface="Calibri"/>
                <a:sym typeface="Calibri"/>
              </a:rPr>
              <a:t> </a:t>
            </a:r>
            <a:endParaRPr sz="2800" i="1">
              <a:solidFill>
                <a:schemeClr val="dk1"/>
              </a:solidFill>
              <a:latin typeface="Calibri"/>
              <a:ea typeface="Calibri"/>
              <a:cs typeface="Calibri"/>
              <a:sym typeface="Calibri"/>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800"/>
                                  </p:stCondLst>
                                  <p:childTnLst>
                                    <p:set>
                                      <p:cBhvr>
                                        <p:cTn id="6" dur="1" fill="hold">
                                          <p:stCondLst>
                                            <p:cond delay="0"/>
                                          </p:stCondLst>
                                        </p:cTn>
                                        <p:tgtEl>
                                          <p:spTgt spid="577"/>
                                        </p:tgtEl>
                                        <p:attrNameLst>
                                          <p:attrName>style.visibility</p:attrName>
                                        </p:attrNameLst>
                                      </p:cBhvr>
                                      <p:to>
                                        <p:strVal val="visible"/>
                                      </p:to>
                                    </p:set>
                                    <p:animEffect transition="in" filter="fade">
                                      <p:cBhvr>
                                        <p:cTn id="7" dur="500"/>
                                        <p:tgtEl>
                                          <p:spTgt spid="5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8"/>
                                        </p:tgtEl>
                                        <p:attrNameLst>
                                          <p:attrName>style.visibility</p:attrName>
                                        </p:attrNameLst>
                                      </p:cBhvr>
                                      <p:to>
                                        <p:strVal val="visible"/>
                                      </p:to>
                                    </p:set>
                                    <p:animEffect transition="in" filter="fade">
                                      <p:cBhvr>
                                        <p:cTn id="12" dur="500"/>
                                        <p:tgtEl>
                                          <p:spTgt spid="578"/>
                                        </p:tgtEl>
                                      </p:cBhvr>
                                    </p:animEffect>
                                  </p:childTnLst>
                                </p:cTn>
                              </p:par>
                              <p:par>
                                <p:cTn id="13" presetID="10" presetClass="entr" presetSubtype="0" fill="hold" nodeType="withEffect">
                                  <p:stCondLst>
                                    <p:cond delay="0"/>
                                  </p:stCondLst>
                                  <p:childTnLst>
                                    <p:set>
                                      <p:cBhvr>
                                        <p:cTn id="14" dur="1" fill="hold">
                                          <p:stCondLst>
                                            <p:cond delay="0"/>
                                          </p:stCondLst>
                                        </p:cTn>
                                        <p:tgtEl>
                                          <p:spTgt spid="579"/>
                                        </p:tgtEl>
                                        <p:attrNameLst>
                                          <p:attrName>style.visibility</p:attrName>
                                        </p:attrNameLst>
                                      </p:cBhvr>
                                      <p:to>
                                        <p:strVal val="visible"/>
                                      </p:to>
                                    </p:set>
                                    <p:animEffect transition="in" filter="fade">
                                      <p:cBhvr>
                                        <p:cTn id="15" dur="500"/>
                                        <p:tgtEl>
                                          <p:spTgt spid="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83"/>
        <p:cNvGrpSpPr/>
        <p:nvPr/>
      </p:nvGrpSpPr>
      <p:grpSpPr>
        <a:xfrm>
          <a:off x="0" y="0"/>
          <a:ext cx="0" cy="0"/>
          <a:chOff x="0" y="0"/>
          <a:chExt cx="0" cy="0"/>
        </a:xfrm>
      </p:grpSpPr>
      <p:pic>
        <p:nvPicPr>
          <p:cNvPr id="584" name="Google Shape;584;p32"/>
          <p:cNvPicPr preferRelativeResize="0"/>
          <p:nvPr/>
        </p:nvPicPr>
        <p:blipFill rotWithShape="1">
          <a:blip r:embed="rId4">
            <a:alphaModFix/>
          </a:blip>
          <a:srcRect/>
          <a:stretch/>
        </p:blipFill>
        <p:spPr>
          <a:xfrm>
            <a:off x="755576" y="1851670"/>
            <a:ext cx="4405077" cy="2808313"/>
          </a:xfrm>
          <a:prstGeom prst="rect">
            <a:avLst/>
          </a:prstGeom>
          <a:noFill/>
          <a:ln>
            <a:noFill/>
          </a:ln>
        </p:spPr>
      </p:pic>
      <p:pic>
        <p:nvPicPr>
          <p:cNvPr id="585" name="Google Shape;585;p32"/>
          <p:cNvPicPr preferRelativeResize="0"/>
          <p:nvPr/>
        </p:nvPicPr>
        <p:blipFill rotWithShape="1">
          <a:blip r:embed="rId5">
            <a:alphaModFix/>
          </a:blip>
          <a:srcRect/>
          <a:stretch/>
        </p:blipFill>
        <p:spPr>
          <a:xfrm>
            <a:off x="4336484" y="2139702"/>
            <a:ext cx="4807516" cy="3075806"/>
          </a:xfrm>
          <a:prstGeom prst="rect">
            <a:avLst/>
          </a:prstGeom>
          <a:noFill/>
          <a:ln>
            <a:noFill/>
          </a:ln>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4"/>
          <p:cNvSpPr>
            <a:spLocks noGrp="1"/>
          </p:cNvSpPr>
          <p:nvPr>
            <p:ph type="title"/>
          </p:nvPr>
        </p:nvSpPr>
        <p:spPr>
          <a:xfrm>
            <a:off x="6876256" y="397981"/>
            <a:ext cx="1095375" cy="993775"/>
          </a:xfrm>
          <a:prstGeom prst="hexagon">
            <a:avLst>
              <a:gd name="adj" fmla="val 25000"/>
              <a:gd name="vf" fmla="val 115470"/>
            </a:avLst>
          </a:prstGeom>
          <a:solidFill>
            <a:srgbClr val="974806"/>
          </a:solidFill>
          <a:ln w="25400" cap="flat" cmpd="sng">
            <a:solidFill>
              <a:srgbClr val="395E89"/>
            </a:solidFill>
            <a:prstDash val="solid"/>
            <a:round/>
            <a:headEnd type="none" w="sm" len="sm"/>
            <a:tailEnd type="none" w="sm" len="sm"/>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lt1"/>
              </a:buClr>
              <a:buSzPts val="3959"/>
              <a:buFont typeface="Times New Roman"/>
              <a:buNone/>
            </a:pPr>
            <a:r>
              <a:rPr lang="en-US" sz="3959" b="1">
                <a:solidFill>
                  <a:schemeClr val="lt1"/>
                </a:solidFill>
                <a:latin typeface="Times New Roman"/>
                <a:ea typeface="Times New Roman"/>
                <a:cs typeface="Times New Roman"/>
                <a:sym typeface="Times New Roman"/>
              </a:rPr>
              <a:t>2</a:t>
            </a:r>
            <a:endParaRPr/>
          </a:p>
        </p:txBody>
      </p:sp>
      <p:sp>
        <p:nvSpPr>
          <p:cNvPr id="183" name="Google Shape;183;p4"/>
          <p:cNvSpPr txBox="1">
            <a:spLocks noGrp="1"/>
          </p:cNvSpPr>
          <p:nvPr>
            <p:ph type="body" idx="1"/>
          </p:nvPr>
        </p:nvSpPr>
        <p:spPr>
          <a:xfrm>
            <a:off x="979389" y="2310620"/>
            <a:ext cx="7653486" cy="1414054"/>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00"/>
              </a:buClr>
              <a:buSzPts val="2800"/>
              <a:buNone/>
            </a:pPr>
            <a:r>
              <a:rPr lang="en-US" sz="2800" b="1" i="1">
                <a:solidFill>
                  <a:srgbClr val="000000"/>
                </a:solidFill>
                <a:latin typeface="Times New Roman"/>
                <a:ea typeface="Times New Roman"/>
                <a:cs typeface="Times New Roman"/>
                <a:sym typeface="Times New Roman"/>
              </a:rPr>
              <a:t>Hai câu thơ sau nằm trong bài thơ nào? Của ai?</a:t>
            </a:r>
            <a:endParaRPr sz="2800" b="1" i="1">
              <a:latin typeface="Times New Roman"/>
              <a:ea typeface="Times New Roman"/>
              <a:cs typeface="Times New Roman"/>
              <a:sym typeface="Times New Roman"/>
            </a:endParaRPr>
          </a:p>
          <a:p>
            <a:pPr marL="0" lvl="0" indent="0" algn="ctr" rtl="0">
              <a:spcBef>
                <a:spcPts val="560"/>
              </a:spcBef>
              <a:spcAft>
                <a:spcPts val="0"/>
              </a:spcAft>
              <a:buClr>
                <a:srgbClr val="000000"/>
              </a:buClr>
              <a:buSzPts val="2800"/>
              <a:buNone/>
            </a:pPr>
            <a:r>
              <a:rPr lang="en-US" sz="2800" b="0" i="1">
                <a:solidFill>
                  <a:srgbClr val="000000"/>
                </a:solidFill>
                <a:latin typeface="Times New Roman"/>
                <a:ea typeface="Times New Roman"/>
                <a:cs typeface="Times New Roman"/>
                <a:sym typeface="Times New Roman"/>
              </a:rPr>
              <a:t>“Côn Sơn suối chảy rì rầm</a:t>
            </a:r>
            <a:endParaRPr/>
          </a:p>
          <a:p>
            <a:pPr marL="0" lvl="0" indent="0" algn="ctr" rtl="0">
              <a:spcBef>
                <a:spcPts val="560"/>
              </a:spcBef>
              <a:spcAft>
                <a:spcPts val="0"/>
              </a:spcAft>
              <a:buClr>
                <a:srgbClr val="000000"/>
              </a:buClr>
              <a:buSzPts val="2800"/>
              <a:buNone/>
            </a:pPr>
            <a:r>
              <a:rPr lang="en-US" sz="2800" b="0" i="1">
                <a:solidFill>
                  <a:srgbClr val="000000"/>
                </a:solidFill>
                <a:latin typeface="Times New Roman"/>
                <a:ea typeface="Times New Roman"/>
                <a:cs typeface="Times New Roman"/>
                <a:sym typeface="Times New Roman"/>
              </a:rPr>
              <a:t>Ta nghe như tiếng đàn cầm bên tai”</a:t>
            </a:r>
            <a:endParaRPr/>
          </a:p>
        </p:txBody>
      </p:sp>
      <p:sp>
        <p:nvSpPr>
          <p:cNvPr id="184" name="Google Shape;184;p4">
            <a:hlinkClick r:id="rId3" action="ppaction://hlinksldjump"/>
          </p:cNvPr>
          <p:cNvSpPr/>
          <p:nvPr/>
        </p:nvSpPr>
        <p:spPr>
          <a:xfrm>
            <a:off x="2511302" y="4069564"/>
            <a:ext cx="4589660" cy="675955"/>
          </a:xfrm>
          <a:prstGeom prst="roundRect">
            <a:avLst>
              <a:gd name="adj" fmla="val 16667"/>
            </a:avLst>
          </a:prstGeom>
          <a:solidFill>
            <a:srgbClr val="C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2800" b="1" i="0" u="none" strike="noStrike" cap="none">
                <a:solidFill>
                  <a:schemeClr val="lt1"/>
                </a:solidFill>
                <a:latin typeface="Times New Roman"/>
                <a:ea typeface="Times New Roman"/>
                <a:cs typeface="Times New Roman"/>
                <a:sym typeface="Times New Roman"/>
              </a:rPr>
              <a:t>Côn Sơn Ca – Nguyễn Trãi</a:t>
            </a:r>
            <a:endParaRPr sz="1600" b="1" i="0" u="none" strike="noStrike" cap="none">
              <a:solidFill>
                <a:schemeClr val="lt1"/>
              </a:solidFill>
              <a:latin typeface="Times New Roman"/>
              <a:ea typeface="Times New Roman"/>
              <a:cs typeface="Times New Roman"/>
              <a:sym typeface="Times New Roman"/>
            </a:endParaRPr>
          </a:p>
        </p:txBody>
      </p:sp>
      <p:pic>
        <p:nvPicPr>
          <p:cNvPr id="185" name="Google Shape;185;p4"/>
          <p:cNvPicPr preferRelativeResize="0"/>
          <p:nvPr/>
        </p:nvPicPr>
        <p:blipFill rotWithShape="1">
          <a:blip r:embed="rId4">
            <a:alphaModFix/>
          </a:blip>
          <a:srcRect/>
          <a:stretch/>
        </p:blipFill>
        <p:spPr>
          <a:xfrm>
            <a:off x="-25188" y="-39137"/>
            <a:ext cx="2709804" cy="2709804"/>
          </a:xfrm>
          <a:prstGeom prst="rect">
            <a:avLst/>
          </a:prstGeom>
          <a:noFill/>
          <a:ln>
            <a:noFill/>
          </a:ln>
        </p:spPr>
      </p:pic>
      <p:sp>
        <p:nvSpPr>
          <p:cNvPr id="186" name="Google Shape;186;p4">
            <a:hlinkClick r:id="rId5" action="ppaction://hlinksldjump"/>
          </p:cNvPr>
          <p:cNvSpPr/>
          <p:nvPr/>
        </p:nvSpPr>
        <p:spPr>
          <a:xfrm rot="10800000">
            <a:off x="467544" y="4069564"/>
            <a:ext cx="664973" cy="509677"/>
          </a:xfrm>
          <a:prstGeom prst="right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5"/>
          <p:cNvSpPr/>
          <p:nvPr/>
        </p:nvSpPr>
        <p:spPr>
          <a:xfrm>
            <a:off x="4192612" y="633063"/>
            <a:ext cx="821531" cy="676275"/>
          </a:xfrm>
          <a:prstGeom prst="hexagon">
            <a:avLst>
              <a:gd name="adj" fmla="val 25000"/>
              <a:gd name="vf" fmla="val 115470"/>
            </a:avLst>
          </a:prstGeom>
          <a:solidFill>
            <a:srgbClr val="002060"/>
          </a:solidFill>
          <a:ln w="25400" cap="flat" cmpd="sng">
            <a:solidFill>
              <a:srgbClr val="395E89"/>
            </a:solidFill>
            <a:prstDash val="solid"/>
            <a:round/>
            <a:headEnd type="none" w="sm" len="sm"/>
            <a:tailEnd type="none" w="sm" len="sm"/>
          </a:ln>
        </p:spPr>
        <p:txBody>
          <a:bodyPr spcFirstLastPara="1" wrap="square" lIns="91425" tIns="45700" rIns="91425" bIns="45700" anchor="t" anchorCtr="0">
            <a:normAutofit/>
          </a:bodyPr>
          <a:lstStyle/>
          <a:p>
            <a:pPr marL="0" marR="0" lvl="0" indent="0" algn="ctr" rtl="0">
              <a:lnSpc>
                <a:spcPct val="80000"/>
              </a:lnSpc>
              <a:spcBef>
                <a:spcPts val="0"/>
              </a:spcBef>
              <a:spcAft>
                <a:spcPts val="0"/>
              </a:spcAft>
              <a:buClr>
                <a:schemeClr val="lt1"/>
              </a:buClr>
              <a:buSzPts val="3052"/>
              <a:buFont typeface="Times New Roman"/>
              <a:buNone/>
            </a:pPr>
            <a:r>
              <a:rPr lang="en-US" sz="3052" b="0" i="0" u="none" strike="noStrike" cap="none">
                <a:solidFill>
                  <a:schemeClr val="lt1"/>
                </a:solidFill>
                <a:latin typeface="Times New Roman"/>
                <a:ea typeface="Times New Roman"/>
                <a:cs typeface="Times New Roman"/>
                <a:sym typeface="Times New Roman"/>
              </a:rPr>
              <a:t>4</a:t>
            </a:r>
            <a:endParaRPr sz="3052" b="0" i="0" u="none" strike="noStrike" cap="none">
              <a:solidFill>
                <a:schemeClr val="lt1"/>
              </a:solidFill>
              <a:latin typeface="Times New Roman"/>
              <a:ea typeface="Times New Roman"/>
              <a:cs typeface="Times New Roman"/>
              <a:sym typeface="Times New Roman"/>
            </a:endParaRPr>
          </a:p>
        </p:txBody>
      </p:sp>
      <p:sp>
        <p:nvSpPr>
          <p:cNvPr id="192" name="Google Shape;192;p5"/>
          <p:cNvSpPr txBox="1"/>
          <p:nvPr/>
        </p:nvSpPr>
        <p:spPr>
          <a:xfrm>
            <a:off x="1131165" y="1642713"/>
            <a:ext cx="7042056" cy="244673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C00000"/>
              </a:buClr>
              <a:buSzPts val="2025"/>
              <a:buFont typeface="Arial"/>
              <a:buNone/>
            </a:pPr>
            <a:r>
              <a:rPr lang="en-US" sz="2025" b="1" i="0" u="none" strike="noStrike" cap="none">
                <a:solidFill>
                  <a:srgbClr val="C00000"/>
                </a:solidFill>
                <a:latin typeface="Times New Roman"/>
                <a:ea typeface="Times New Roman"/>
                <a:cs typeface="Times New Roman"/>
                <a:sym typeface="Times New Roman"/>
              </a:rPr>
              <a:t>Ô MAY MẮN</a:t>
            </a:r>
            <a:endParaRPr/>
          </a:p>
          <a:p>
            <a:pPr marL="0" marR="0" lvl="0" indent="0" algn="ctr" rtl="0">
              <a:lnSpc>
                <a:spcPct val="90000"/>
              </a:lnSpc>
              <a:spcBef>
                <a:spcPts val="1000"/>
              </a:spcBef>
              <a:spcAft>
                <a:spcPts val="0"/>
              </a:spcAft>
              <a:buClr>
                <a:srgbClr val="C00000"/>
              </a:buClr>
              <a:buSzPts val="2025"/>
              <a:buFont typeface="Arial"/>
              <a:buNone/>
            </a:pPr>
            <a:r>
              <a:rPr lang="en-US" sz="2025" b="0" i="0" u="none" strike="noStrike" cap="none">
                <a:solidFill>
                  <a:srgbClr val="C00000"/>
                </a:solidFill>
                <a:latin typeface="Times New Roman"/>
                <a:ea typeface="Times New Roman"/>
                <a:cs typeface="Times New Roman"/>
                <a:sym typeface="Times New Roman"/>
              </a:rPr>
              <a:t>	</a:t>
            </a:r>
            <a:r>
              <a:rPr lang="en-US" sz="2025" b="0" i="0" u="none" strike="noStrike" cap="none">
                <a:solidFill>
                  <a:schemeClr val="dk1"/>
                </a:solidFill>
                <a:latin typeface="Times New Roman"/>
                <a:ea typeface="Times New Roman"/>
                <a:cs typeface="Times New Roman"/>
                <a:sym typeface="Times New Roman"/>
              </a:rPr>
              <a:t>Bạn sẽ nhận được điểm 9 khi đọc thuộc chính xác một khổ hoặc một bài thơ của tác giả Nguyễn Trãi.</a:t>
            </a:r>
            <a:endParaRPr/>
          </a:p>
          <a:p>
            <a:pPr marL="0" marR="0" lvl="0" indent="0" algn="ctr" rtl="0">
              <a:lnSpc>
                <a:spcPct val="90000"/>
              </a:lnSpc>
              <a:spcBef>
                <a:spcPts val="1000"/>
              </a:spcBef>
              <a:spcAft>
                <a:spcPts val="0"/>
              </a:spcAft>
              <a:buClr>
                <a:schemeClr val="dk1"/>
              </a:buClr>
              <a:buSzPts val="2025"/>
              <a:buFont typeface="Arial"/>
              <a:buNone/>
            </a:pPr>
            <a:endParaRPr sz="2025" b="1" i="0" u="none" strike="noStrike" cap="none">
              <a:solidFill>
                <a:srgbClr val="C00000"/>
              </a:solidFill>
              <a:latin typeface="Times New Roman"/>
              <a:ea typeface="Times New Roman"/>
              <a:cs typeface="Times New Roman"/>
              <a:sym typeface="Times New Roman"/>
            </a:endParaRPr>
          </a:p>
          <a:p>
            <a:pPr marL="0" marR="0" lvl="0" indent="0" algn="ctr" rtl="0">
              <a:lnSpc>
                <a:spcPct val="90000"/>
              </a:lnSpc>
              <a:spcBef>
                <a:spcPts val="1000"/>
              </a:spcBef>
              <a:spcAft>
                <a:spcPts val="0"/>
              </a:spcAft>
              <a:buClr>
                <a:schemeClr val="dk1"/>
              </a:buClr>
              <a:buSzPts val="2025"/>
              <a:buFont typeface="Arial"/>
              <a:buNone/>
            </a:pPr>
            <a:endParaRPr sz="2025" b="1" i="0" u="none" strike="noStrike" cap="none">
              <a:solidFill>
                <a:srgbClr val="C00000"/>
              </a:solidFill>
              <a:latin typeface="Times New Roman"/>
              <a:ea typeface="Times New Roman"/>
              <a:cs typeface="Times New Roman"/>
              <a:sym typeface="Times New Roman"/>
            </a:endParaRPr>
          </a:p>
          <a:p>
            <a:pPr marL="0" marR="0" lvl="0" indent="0" algn="ctr" rtl="0">
              <a:lnSpc>
                <a:spcPct val="150000"/>
              </a:lnSpc>
              <a:spcBef>
                <a:spcPts val="1000"/>
              </a:spcBef>
              <a:spcAft>
                <a:spcPts val="0"/>
              </a:spcAft>
              <a:buClr>
                <a:srgbClr val="C00000"/>
              </a:buClr>
              <a:buSzPts val="3200"/>
              <a:buFont typeface="Arial"/>
              <a:buNone/>
            </a:pPr>
            <a:r>
              <a:rPr lang="en-US" sz="3200" b="1" i="1" u="none" strike="noStrike" cap="none">
                <a:solidFill>
                  <a:srgbClr val="C00000"/>
                </a:solidFill>
                <a:latin typeface="Times New Roman"/>
                <a:ea typeface="Times New Roman"/>
                <a:cs typeface="Times New Roman"/>
                <a:sym typeface="Times New Roman"/>
              </a:rPr>
              <a:t>(</a:t>
            </a:r>
            <a:r>
              <a:rPr lang="en-US" sz="2000" b="1" i="1" u="none" strike="noStrike" cap="none">
                <a:solidFill>
                  <a:srgbClr val="C00000"/>
                </a:solidFill>
                <a:latin typeface="Times New Roman"/>
                <a:ea typeface="Times New Roman"/>
                <a:cs typeface="Times New Roman"/>
                <a:sym typeface="Times New Roman"/>
              </a:rPr>
              <a:t>HS có thể đọc Côn Sơn Ca)</a:t>
            </a:r>
            <a:endParaRPr sz="3200" b="1" i="1" u="none" strike="noStrike" cap="none">
              <a:solidFill>
                <a:srgbClr val="C00000"/>
              </a:solidFill>
              <a:latin typeface="Times New Roman"/>
              <a:ea typeface="Times New Roman"/>
              <a:cs typeface="Times New Roman"/>
              <a:sym typeface="Times New Roman"/>
            </a:endParaRPr>
          </a:p>
        </p:txBody>
      </p:sp>
      <p:sp>
        <p:nvSpPr>
          <p:cNvPr id="193" name="Google Shape;193;p5">
            <a:hlinkClick r:id="rId3" action="ppaction://hlinksldjump"/>
          </p:cNvPr>
          <p:cNvSpPr/>
          <p:nvPr/>
        </p:nvSpPr>
        <p:spPr>
          <a:xfrm>
            <a:off x="4192612" y="542576"/>
            <a:ext cx="919163" cy="857250"/>
          </a:xfrm>
          <a:prstGeom prst="smileyFace">
            <a:avLst>
              <a:gd name="adj" fmla="val 4653"/>
            </a:avLst>
          </a:prstGeom>
          <a:solidFill>
            <a:srgbClr val="FFC000"/>
          </a:solidFill>
          <a:ln w="28575" cap="flat" cmpd="sng">
            <a:solidFill>
              <a:srgbClr val="395E89"/>
            </a:solidFill>
            <a:prstDash val="solid"/>
            <a:round/>
            <a:headEnd type="none" w="sm" len="sm"/>
            <a:tailEnd type="none" w="sm" len="sm"/>
          </a:ln>
        </p:spPr>
        <p:txBody>
          <a:bodyPr spcFirstLastPara="1" wrap="square" lIns="51425" tIns="25700" rIns="51425" bIns="25700" anchor="ctr" anchorCtr="0">
            <a:noAutofit/>
          </a:bodyPr>
          <a:lstStyle/>
          <a:p>
            <a:pPr marL="0" marR="0" lvl="0" indent="0" algn="ctr" rtl="0">
              <a:spcBef>
                <a:spcPts val="0"/>
              </a:spcBef>
              <a:spcAft>
                <a:spcPts val="0"/>
              </a:spcAft>
              <a:buNone/>
            </a:pPr>
            <a:endParaRPr sz="1050" b="0" i="0" u="none" strike="noStrike" cap="none">
              <a:solidFill>
                <a:srgbClr val="FFFFFF"/>
              </a:solidFill>
              <a:latin typeface="Calibri"/>
              <a:ea typeface="Calibri"/>
              <a:cs typeface="Calibri"/>
              <a:sym typeface="Calibri"/>
            </a:endParaRPr>
          </a:p>
        </p:txBody>
      </p:sp>
      <p:pic>
        <p:nvPicPr>
          <p:cNvPr id="194" name="Google Shape;194;p5"/>
          <p:cNvPicPr preferRelativeResize="0"/>
          <p:nvPr/>
        </p:nvPicPr>
        <p:blipFill rotWithShape="1">
          <a:blip r:embed="rId4">
            <a:alphaModFix/>
          </a:blip>
          <a:srcRect/>
          <a:stretch/>
        </p:blipFill>
        <p:spPr>
          <a:xfrm>
            <a:off x="-24825" y="-244608"/>
            <a:ext cx="3221906" cy="3221906"/>
          </a:xfrm>
          <a:prstGeom prst="rect">
            <a:avLst/>
          </a:prstGeom>
          <a:noFill/>
          <a:ln>
            <a:noFill/>
          </a:ln>
        </p:spPr>
      </p:pic>
      <p:sp>
        <p:nvSpPr>
          <p:cNvPr id="195" name="Google Shape;195;p5">
            <a:hlinkClick r:id="rId5" action="ppaction://hlinksldjump"/>
          </p:cNvPr>
          <p:cNvSpPr/>
          <p:nvPr/>
        </p:nvSpPr>
        <p:spPr>
          <a:xfrm rot="10800000">
            <a:off x="683568" y="4167983"/>
            <a:ext cx="664973" cy="509677"/>
          </a:xfrm>
          <a:prstGeom prst="rightArrow">
            <a:avLst>
              <a:gd name="adj1" fmla="val 50000"/>
              <a:gd name="adj2" fmla="val 50000"/>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99"/>
        <p:cNvGrpSpPr/>
        <p:nvPr/>
      </p:nvGrpSpPr>
      <p:grpSpPr>
        <a:xfrm>
          <a:off x="0" y="0"/>
          <a:ext cx="0" cy="0"/>
          <a:chOff x="0" y="0"/>
          <a:chExt cx="0" cy="0"/>
        </a:xfrm>
      </p:grpSpPr>
      <p:pic>
        <p:nvPicPr>
          <p:cNvPr id="200" name="Google Shape;200;p6"/>
          <p:cNvPicPr preferRelativeResize="0"/>
          <p:nvPr/>
        </p:nvPicPr>
        <p:blipFill rotWithShape="1">
          <a:blip r:embed="rId4">
            <a:alphaModFix/>
          </a:blip>
          <a:srcRect/>
          <a:stretch/>
        </p:blipFill>
        <p:spPr>
          <a:xfrm>
            <a:off x="1547664" y="2335187"/>
            <a:ext cx="4405077" cy="2808313"/>
          </a:xfrm>
          <a:prstGeom prst="rect">
            <a:avLst/>
          </a:prstGeom>
          <a:noFill/>
          <a:ln>
            <a:noFill/>
          </a:ln>
        </p:spPr>
      </p:pic>
      <p:pic>
        <p:nvPicPr>
          <p:cNvPr id="201" name="Google Shape;201;p6"/>
          <p:cNvPicPr preferRelativeResize="0"/>
          <p:nvPr/>
        </p:nvPicPr>
        <p:blipFill rotWithShape="1">
          <a:blip r:embed="rId5">
            <a:alphaModFix/>
          </a:blip>
          <a:srcRect/>
          <a:stretch/>
        </p:blipFill>
        <p:spPr>
          <a:xfrm>
            <a:off x="4336483" y="2067694"/>
            <a:ext cx="4807516" cy="3075806"/>
          </a:xfrm>
          <a:prstGeom prst="rect">
            <a:avLst/>
          </a:prstGeom>
          <a:noFill/>
          <a:ln>
            <a:noFill/>
          </a:ln>
        </p:spPr>
      </p:pic>
      <p:pic>
        <p:nvPicPr>
          <p:cNvPr id="202" name="Google Shape;202;p6"/>
          <p:cNvPicPr preferRelativeResize="0"/>
          <p:nvPr/>
        </p:nvPicPr>
        <p:blipFill rotWithShape="1">
          <a:blip r:embed="rId6">
            <a:alphaModFix/>
          </a:blip>
          <a:srcRect/>
          <a:stretch/>
        </p:blipFill>
        <p:spPr>
          <a:xfrm>
            <a:off x="2627784" y="298995"/>
            <a:ext cx="7416824" cy="2272755"/>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1"/>
                                        </p:tgtEl>
                                        <p:attrNameLst>
                                          <p:attrName>style.visibility</p:attrName>
                                        </p:attrNameLst>
                                      </p:cBhvr>
                                      <p:to>
                                        <p:strVal val="visible"/>
                                      </p:to>
                                    </p:set>
                                    <p:animEffect transition="in" filter="fade">
                                      <p:cBhvr>
                                        <p:cTn id="11" dur="500"/>
                                        <p:tgtEl>
                                          <p:spTgt spid="20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2"/>
                                        </p:tgtEl>
                                        <p:attrNameLst>
                                          <p:attrName>style.visibility</p:attrName>
                                        </p:attrNameLst>
                                      </p:cBhvr>
                                      <p:to>
                                        <p:strVal val="visible"/>
                                      </p:to>
                                    </p:set>
                                    <p:animEffect transition="in" filter="fade">
                                      <p:cBhvr>
                                        <p:cTn id="16"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7" descr="C:\Users\Administrator\Desktop\1.png"/>
          <p:cNvPicPr preferRelativeResize="0"/>
          <p:nvPr/>
        </p:nvPicPr>
        <p:blipFill rotWithShape="1">
          <a:blip r:embed="rId3">
            <a:alphaModFix/>
          </a:blip>
          <a:srcRect/>
          <a:stretch/>
        </p:blipFill>
        <p:spPr>
          <a:xfrm>
            <a:off x="1979712" y="267494"/>
            <a:ext cx="7164273" cy="4464496"/>
          </a:xfrm>
          <a:prstGeom prst="rect">
            <a:avLst/>
          </a:prstGeom>
          <a:noFill/>
          <a:ln>
            <a:noFill/>
          </a:ln>
        </p:spPr>
      </p:pic>
      <p:pic>
        <p:nvPicPr>
          <p:cNvPr id="208" name="Google Shape;208;p7" descr="C:\Users\Administrator\Desktop\3.png"/>
          <p:cNvPicPr preferRelativeResize="0"/>
          <p:nvPr/>
        </p:nvPicPr>
        <p:blipFill rotWithShape="1">
          <a:blip r:embed="rId4">
            <a:alphaModFix/>
          </a:blip>
          <a:srcRect/>
          <a:stretch/>
        </p:blipFill>
        <p:spPr>
          <a:xfrm>
            <a:off x="7958137" y="785800"/>
            <a:ext cx="1185863" cy="2085977"/>
          </a:xfrm>
          <a:prstGeom prst="rect">
            <a:avLst/>
          </a:prstGeom>
          <a:noFill/>
          <a:ln>
            <a:noFill/>
          </a:ln>
        </p:spPr>
      </p:pic>
      <p:pic>
        <p:nvPicPr>
          <p:cNvPr id="209" name="Google Shape;209;p7" descr="D:\png\2015007_0000_图层-1-拷贝-4.png"/>
          <p:cNvPicPr preferRelativeResize="0"/>
          <p:nvPr/>
        </p:nvPicPr>
        <p:blipFill rotWithShape="1">
          <a:blip r:embed="rId5">
            <a:alphaModFix/>
          </a:blip>
          <a:srcRect/>
          <a:stretch/>
        </p:blipFill>
        <p:spPr>
          <a:xfrm>
            <a:off x="2627784" y="711584"/>
            <a:ext cx="5842624" cy="575886"/>
          </a:xfrm>
          <a:prstGeom prst="rect">
            <a:avLst/>
          </a:prstGeom>
          <a:noFill/>
          <a:ln>
            <a:noFill/>
          </a:ln>
        </p:spPr>
      </p:pic>
      <p:pic>
        <p:nvPicPr>
          <p:cNvPr id="210" name="Google Shape;210;p7" descr="D:\png\2015007_0000_图层-1-拷贝-4.png"/>
          <p:cNvPicPr preferRelativeResize="0"/>
          <p:nvPr/>
        </p:nvPicPr>
        <p:blipFill rotWithShape="1">
          <a:blip r:embed="rId5">
            <a:alphaModFix/>
          </a:blip>
          <a:srcRect/>
          <a:stretch/>
        </p:blipFill>
        <p:spPr>
          <a:xfrm>
            <a:off x="2627784" y="1632106"/>
            <a:ext cx="5842624" cy="575886"/>
          </a:xfrm>
          <a:prstGeom prst="rect">
            <a:avLst/>
          </a:prstGeom>
          <a:noFill/>
          <a:ln>
            <a:noFill/>
          </a:ln>
        </p:spPr>
      </p:pic>
      <p:pic>
        <p:nvPicPr>
          <p:cNvPr id="211" name="Google Shape;211;p7" descr="D:\png\2015009_0000_图层-0-拷贝.png"/>
          <p:cNvPicPr preferRelativeResize="0"/>
          <p:nvPr/>
        </p:nvPicPr>
        <p:blipFill rotWithShape="1">
          <a:blip r:embed="rId6">
            <a:alphaModFix/>
          </a:blip>
          <a:srcRect/>
          <a:stretch/>
        </p:blipFill>
        <p:spPr>
          <a:xfrm rot="972421" flipH="1">
            <a:off x="2892697" y="635048"/>
            <a:ext cx="1238070" cy="1607250"/>
          </a:xfrm>
          <a:prstGeom prst="rect">
            <a:avLst/>
          </a:prstGeom>
          <a:noFill/>
          <a:ln>
            <a:noFill/>
          </a:ln>
        </p:spPr>
      </p:pic>
      <p:pic>
        <p:nvPicPr>
          <p:cNvPr id="212" name="Google Shape;212;p7" descr="D:\png\2015007_0000_图层-1-拷贝-4.png"/>
          <p:cNvPicPr preferRelativeResize="0"/>
          <p:nvPr/>
        </p:nvPicPr>
        <p:blipFill rotWithShape="1">
          <a:blip r:embed="rId5">
            <a:alphaModFix/>
          </a:blip>
          <a:srcRect/>
          <a:stretch/>
        </p:blipFill>
        <p:spPr>
          <a:xfrm>
            <a:off x="2627784" y="2567921"/>
            <a:ext cx="5842624" cy="575886"/>
          </a:xfrm>
          <a:prstGeom prst="rect">
            <a:avLst/>
          </a:prstGeom>
          <a:noFill/>
          <a:ln>
            <a:noFill/>
          </a:ln>
        </p:spPr>
      </p:pic>
      <p:pic>
        <p:nvPicPr>
          <p:cNvPr id="213" name="Google Shape;213;p7" descr="D:\png\2015009_0000_图层-0-拷贝.png"/>
          <p:cNvPicPr preferRelativeResize="0"/>
          <p:nvPr/>
        </p:nvPicPr>
        <p:blipFill rotWithShape="1">
          <a:blip r:embed="rId6">
            <a:alphaModFix/>
          </a:blip>
          <a:srcRect/>
          <a:stretch/>
        </p:blipFill>
        <p:spPr>
          <a:xfrm rot="972421" flipH="1">
            <a:off x="2892697" y="1570863"/>
            <a:ext cx="1238070" cy="1607250"/>
          </a:xfrm>
          <a:prstGeom prst="rect">
            <a:avLst/>
          </a:prstGeom>
          <a:noFill/>
          <a:ln>
            <a:noFill/>
          </a:ln>
        </p:spPr>
      </p:pic>
      <p:pic>
        <p:nvPicPr>
          <p:cNvPr id="214" name="Google Shape;214;p7" descr="D:\png\2015007_0000_图层-1-拷贝-4.png"/>
          <p:cNvPicPr preferRelativeResize="0"/>
          <p:nvPr/>
        </p:nvPicPr>
        <p:blipFill rotWithShape="1">
          <a:blip r:embed="rId5">
            <a:alphaModFix/>
          </a:blip>
          <a:srcRect/>
          <a:stretch/>
        </p:blipFill>
        <p:spPr>
          <a:xfrm>
            <a:off x="2627784" y="3503736"/>
            <a:ext cx="5842624" cy="575886"/>
          </a:xfrm>
          <a:prstGeom prst="rect">
            <a:avLst/>
          </a:prstGeom>
          <a:noFill/>
          <a:ln>
            <a:noFill/>
          </a:ln>
        </p:spPr>
      </p:pic>
      <p:pic>
        <p:nvPicPr>
          <p:cNvPr id="215" name="Google Shape;215;p7" descr="D:\png\2015009_0000_图层-0-拷贝.png"/>
          <p:cNvPicPr preferRelativeResize="0"/>
          <p:nvPr/>
        </p:nvPicPr>
        <p:blipFill rotWithShape="1">
          <a:blip r:embed="rId6">
            <a:alphaModFix/>
          </a:blip>
          <a:srcRect/>
          <a:stretch/>
        </p:blipFill>
        <p:spPr>
          <a:xfrm rot="972421" flipH="1">
            <a:off x="2892697" y="2506679"/>
            <a:ext cx="1238070" cy="1607250"/>
          </a:xfrm>
          <a:prstGeom prst="rect">
            <a:avLst/>
          </a:prstGeom>
          <a:noFill/>
          <a:ln>
            <a:noFill/>
          </a:ln>
        </p:spPr>
      </p:pic>
      <p:pic>
        <p:nvPicPr>
          <p:cNvPr id="216" name="Google Shape;216;p7"/>
          <p:cNvPicPr preferRelativeResize="0"/>
          <p:nvPr/>
        </p:nvPicPr>
        <p:blipFill rotWithShape="1">
          <a:blip r:embed="rId7">
            <a:alphaModFix/>
          </a:blip>
          <a:srcRect/>
          <a:stretch/>
        </p:blipFill>
        <p:spPr>
          <a:xfrm>
            <a:off x="107504" y="1266462"/>
            <a:ext cx="2241397" cy="2241392"/>
          </a:xfrm>
          <a:prstGeom prst="rect">
            <a:avLst/>
          </a:prstGeom>
          <a:noFill/>
          <a:ln>
            <a:noFill/>
          </a:ln>
        </p:spPr>
      </p:pic>
      <p:sp>
        <p:nvSpPr>
          <p:cNvPr id="217" name="Google Shape;217;p7"/>
          <p:cNvSpPr/>
          <p:nvPr/>
        </p:nvSpPr>
        <p:spPr>
          <a:xfrm>
            <a:off x="599664" y="2110928"/>
            <a:ext cx="125707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chemeClr val="dk1"/>
                </a:solidFill>
                <a:latin typeface="Arial"/>
                <a:ea typeface="Arial"/>
                <a:cs typeface="Arial"/>
                <a:sym typeface="Arial"/>
              </a:rPr>
              <a:t>Nội dung</a:t>
            </a:r>
            <a:endParaRPr sz="3200" b="0" i="0" u="none" strike="noStrike" cap="none">
              <a:solidFill>
                <a:schemeClr val="dk1"/>
              </a:solidFill>
              <a:latin typeface="Arial"/>
              <a:ea typeface="Arial"/>
              <a:cs typeface="Arial"/>
              <a:sym typeface="Arial"/>
            </a:endParaRPr>
          </a:p>
        </p:txBody>
      </p:sp>
      <p:pic>
        <p:nvPicPr>
          <p:cNvPr id="218" name="Google Shape;218;p7" descr="D:\png\2015009_0000_图层-0-拷贝.png"/>
          <p:cNvPicPr preferRelativeResize="0"/>
          <p:nvPr/>
        </p:nvPicPr>
        <p:blipFill rotWithShape="1">
          <a:blip r:embed="rId6">
            <a:alphaModFix/>
          </a:blip>
          <a:srcRect/>
          <a:stretch/>
        </p:blipFill>
        <p:spPr>
          <a:xfrm rot="972421" flipH="1">
            <a:off x="2956381" y="-309420"/>
            <a:ext cx="1238070" cy="1607250"/>
          </a:xfrm>
          <a:prstGeom prst="rect">
            <a:avLst/>
          </a:prstGeom>
          <a:noFill/>
          <a:ln>
            <a:noFill/>
          </a:ln>
        </p:spPr>
      </p:pic>
      <p:sp>
        <p:nvSpPr>
          <p:cNvPr id="219" name="Google Shape;219;p7"/>
          <p:cNvSpPr txBox="1"/>
          <p:nvPr/>
        </p:nvSpPr>
        <p:spPr>
          <a:xfrm>
            <a:off x="3578053" y="744176"/>
            <a:ext cx="344357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rgbClr val="FFFFFF"/>
                </a:solidFill>
                <a:latin typeface="Arial"/>
                <a:ea typeface="Arial"/>
                <a:cs typeface="Arial"/>
                <a:sym typeface="Arial"/>
              </a:rPr>
              <a:t>I. Bối cảnh lịch sử, văn hoá, xã hội</a:t>
            </a:r>
            <a:endParaRPr sz="2400">
              <a:solidFill>
                <a:srgbClr val="FFFFFF"/>
              </a:solidFill>
              <a:latin typeface="Arial"/>
              <a:ea typeface="Arial"/>
              <a:cs typeface="Arial"/>
              <a:sym typeface="Arial"/>
            </a:endParaRPr>
          </a:p>
        </p:txBody>
      </p:sp>
      <p:sp>
        <p:nvSpPr>
          <p:cNvPr id="220" name="Google Shape;220;p7"/>
          <p:cNvSpPr txBox="1"/>
          <p:nvPr/>
        </p:nvSpPr>
        <p:spPr>
          <a:xfrm>
            <a:off x="3588313" y="1674119"/>
            <a:ext cx="279114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FF"/>
                </a:solidFill>
                <a:latin typeface="Arial"/>
                <a:ea typeface="Arial"/>
                <a:cs typeface="Arial"/>
                <a:sym typeface="Arial"/>
              </a:rPr>
              <a:t>II. Người anh hùng dân tộc</a:t>
            </a:r>
            <a:endParaRPr sz="2400">
              <a:solidFill>
                <a:srgbClr val="FFFFFF"/>
              </a:solidFill>
              <a:latin typeface="Arial"/>
              <a:ea typeface="Arial"/>
              <a:cs typeface="Arial"/>
              <a:sym typeface="Arial"/>
            </a:endParaRPr>
          </a:p>
        </p:txBody>
      </p:sp>
      <p:sp>
        <p:nvSpPr>
          <p:cNvPr id="221" name="Google Shape;221;p7"/>
          <p:cNvSpPr txBox="1"/>
          <p:nvPr/>
        </p:nvSpPr>
        <p:spPr>
          <a:xfrm>
            <a:off x="3588313" y="2615806"/>
            <a:ext cx="349807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FF"/>
                </a:solidFill>
                <a:latin typeface="Arial"/>
                <a:ea typeface="Arial"/>
                <a:cs typeface="Arial"/>
                <a:sym typeface="Arial"/>
              </a:rPr>
              <a:t>III. Nhà văn hoá, nhà văn kiệt xuất</a:t>
            </a:r>
            <a:endParaRPr sz="2400">
              <a:solidFill>
                <a:srgbClr val="FFFFFF"/>
              </a:solidFill>
              <a:latin typeface="Arial"/>
              <a:ea typeface="Arial"/>
              <a:cs typeface="Arial"/>
              <a:sym typeface="Arial"/>
            </a:endParaRPr>
          </a:p>
        </p:txBody>
      </p:sp>
      <p:sp>
        <p:nvSpPr>
          <p:cNvPr id="222" name="Google Shape;222;p7"/>
          <p:cNvSpPr txBox="1"/>
          <p:nvPr/>
        </p:nvSpPr>
        <p:spPr>
          <a:xfrm>
            <a:off x="3611396" y="3550245"/>
            <a:ext cx="133273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FF"/>
                </a:solidFill>
                <a:latin typeface="Arial"/>
                <a:ea typeface="Arial"/>
                <a:cs typeface="Arial"/>
                <a:sym typeface="Arial"/>
              </a:rPr>
              <a:t>IV. Tổng kết</a:t>
            </a:r>
            <a:endParaRPr sz="2400">
              <a:solidFill>
                <a:srgbClr val="FFFFFF"/>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3000"/>
                                        <p:tgtEl>
                                          <p:spTgt spid="207"/>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08"/>
                                        </p:tgtEl>
                                        <p:attrNameLst>
                                          <p:attrName>style.visibility</p:attrName>
                                        </p:attrNameLst>
                                      </p:cBhvr>
                                      <p:to>
                                        <p:strVal val="visible"/>
                                      </p:to>
                                    </p:set>
                                    <p:animEffect transition="in" filter="fade">
                                      <p:cBhvr>
                                        <p:cTn id="11" dur="1000"/>
                                        <p:tgtEl>
                                          <p:spTgt spid="208"/>
                                        </p:tgtEl>
                                      </p:cBhvr>
                                    </p:animEffect>
                                  </p:childTnLst>
                                </p:cTn>
                              </p:par>
                              <p:par>
                                <p:cTn id="12" presetID="10" presetClass="entr" presetSubtype="0" fill="hold" nodeType="withEffect">
                                  <p:stCondLst>
                                    <p:cond delay="0"/>
                                  </p:stCondLst>
                                  <p:childTnLst>
                                    <p:set>
                                      <p:cBhvr>
                                        <p:cTn id="13" dur="1" fill="hold">
                                          <p:stCondLst>
                                            <p:cond delay="0"/>
                                          </p:stCondLst>
                                        </p:cTn>
                                        <p:tgtEl>
                                          <p:spTgt spid="216"/>
                                        </p:tgtEl>
                                        <p:attrNameLst>
                                          <p:attrName>style.visibility</p:attrName>
                                        </p:attrNameLst>
                                      </p:cBhvr>
                                      <p:to>
                                        <p:strVal val="visible"/>
                                      </p:to>
                                    </p:set>
                                    <p:animEffect transition="in" filter="fade">
                                      <p:cBhvr>
                                        <p:cTn id="14" dur="1000"/>
                                        <p:tgtEl>
                                          <p:spTgt spid="216"/>
                                        </p:tgtEl>
                                      </p:cBhvr>
                                    </p:animEffect>
                                  </p:childTnLst>
                                </p:cTn>
                              </p:par>
                              <p:par>
                                <p:cTn id="15" presetID="10" presetClass="entr" presetSubtype="0" fill="hold" nodeType="withEffect">
                                  <p:stCondLst>
                                    <p:cond delay="0"/>
                                  </p:stCondLst>
                                  <p:childTnLst>
                                    <p:set>
                                      <p:cBhvr>
                                        <p:cTn id="16" dur="1" fill="hold">
                                          <p:stCondLst>
                                            <p:cond delay="0"/>
                                          </p:stCondLst>
                                        </p:cTn>
                                        <p:tgtEl>
                                          <p:spTgt spid="217"/>
                                        </p:tgtEl>
                                        <p:attrNameLst>
                                          <p:attrName>style.visibility</p:attrName>
                                        </p:attrNameLst>
                                      </p:cBhvr>
                                      <p:to>
                                        <p:strVal val="visible"/>
                                      </p:to>
                                    </p:set>
                                    <p:animEffect transition="in" filter="fade">
                                      <p:cBhvr>
                                        <p:cTn id="17" dur="1000"/>
                                        <p:tgtEl>
                                          <p:spTgt spid="217"/>
                                        </p:tgtEl>
                                      </p:cBhvr>
                                    </p:animEffect>
                                  </p:childTnLst>
                                </p:cTn>
                              </p:par>
                            </p:childTnLst>
                          </p:cTn>
                        </p:par>
                        <p:par>
                          <p:cTn id="18" fill="hold">
                            <p:stCondLst>
                              <p:cond delay="4000"/>
                            </p:stCondLst>
                            <p:childTnLst>
                              <p:par>
                                <p:cTn id="19" presetID="8" presetClass="emph" presetSubtype="0" fill="hold" nodeType="afterEffect">
                                  <p:stCondLst>
                                    <p:cond delay="0"/>
                                  </p:stCondLst>
                                  <p:childTnLst>
                                    <p:animRot by="-21600000">
                                      <p:cBhvr>
                                        <p:cTn id="20" dur="5000" fill="hold"/>
                                        <p:tgtEl>
                                          <p:spTgt spid="216"/>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218"/>
                                        </p:tgtEl>
                                        <p:attrNameLst>
                                          <p:attrName>style.visibility</p:attrName>
                                        </p:attrNameLst>
                                      </p:cBhvr>
                                      <p:to>
                                        <p:strVal val="visible"/>
                                      </p:to>
                                    </p:set>
                                    <p:animEffect transition="in" filter="fade">
                                      <p:cBhvr>
                                        <p:cTn id="23" dur="500"/>
                                        <p:tgtEl>
                                          <p:spTgt spid="218"/>
                                        </p:tgtEl>
                                      </p:cBhvr>
                                    </p:animEffect>
                                  </p:childTnLst>
                                </p:cTn>
                              </p:par>
                              <p:par>
                                <p:cTn id="24" presetID="10" presetClass="exit" presetSubtype="0" fill="hold" nodeType="withEffect">
                                  <p:stCondLst>
                                    <p:cond delay="1600"/>
                                  </p:stCondLst>
                                  <p:childTnLst>
                                    <p:animEffect transition="out" filter="fade">
                                      <p:cBhvr>
                                        <p:cTn id="25" dur="500"/>
                                        <p:tgtEl>
                                          <p:spTgt spid="218"/>
                                        </p:tgtEl>
                                      </p:cBhvr>
                                    </p:animEffect>
                                    <p:set>
                                      <p:cBhvr>
                                        <p:cTn id="26" dur="1" fill="hold">
                                          <p:stCondLst>
                                            <p:cond delay="500"/>
                                          </p:stCondLst>
                                        </p:cTn>
                                        <p:tgtEl>
                                          <p:spTgt spid="218"/>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09"/>
                                        </p:tgtEl>
                                        <p:attrNameLst>
                                          <p:attrName>style.visibility</p:attrName>
                                        </p:attrNameLst>
                                      </p:cBhvr>
                                      <p:to>
                                        <p:strVal val="visible"/>
                                      </p:to>
                                    </p:set>
                                    <p:animEffect transition="in" filter="fade">
                                      <p:cBhvr>
                                        <p:cTn id="29" dur="1700"/>
                                        <p:tgtEl>
                                          <p:spTgt spid="209"/>
                                        </p:tgtEl>
                                      </p:cBhvr>
                                    </p:animEffect>
                                  </p:childTnLst>
                                </p:cTn>
                              </p:par>
                              <p:par>
                                <p:cTn id="30" presetID="10" presetClass="entr" presetSubtype="0" fill="hold" nodeType="withEffect">
                                  <p:stCondLst>
                                    <p:cond delay="2700"/>
                                  </p:stCondLst>
                                  <p:childTnLst>
                                    <p:set>
                                      <p:cBhvr>
                                        <p:cTn id="31" dur="1" fill="hold">
                                          <p:stCondLst>
                                            <p:cond delay="0"/>
                                          </p:stCondLst>
                                        </p:cTn>
                                        <p:tgtEl>
                                          <p:spTgt spid="219"/>
                                        </p:tgtEl>
                                        <p:attrNameLst>
                                          <p:attrName>style.visibility</p:attrName>
                                        </p:attrNameLst>
                                      </p:cBhvr>
                                      <p:to>
                                        <p:strVal val="visible"/>
                                      </p:to>
                                    </p:set>
                                    <p:animEffect transition="in" filter="fade">
                                      <p:cBhvr>
                                        <p:cTn id="32" dur="500"/>
                                        <p:tgtEl>
                                          <p:spTgt spid="219"/>
                                        </p:tgtEl>
                                      </p:cBhvr>
                                    </p:animEffect>
                                  </p:childTnLst>
                                </p:cTn>
                              </p:par>
                              <p:par>
                                <p:cTn id="33" presetID="10" presetClass="entr" presetSubtype="0" fill="hold" nodeType="withEffect">
                                  <p:stCondLst>
                                    <p:cond delay="2700"/>
                                  </p:stCondLst>
                                  <p:childTnLst>
                                    <p:set>
                                      <p:cBhvr>
                                        <p:cTn id="34" dur="1" fill="hold">
                                          <p:stCondLst>
                                            <p:cond delay="0"/>
                                          </p:stCondLst>
                                        </p:cTn>
                                        <p:tgtEl>
                                          <p:spTgt spid="210"/>
                                        </p:tgtEl>
                                        <p:attrNameLst>
                                          <p:attrName>style.visibility</p:attrName>
                                        </p:attrNameLst>
                                      </p:cBhvr>
                                      <p:to>
                                        <p:strVal val="visible"/>
                                      </p:to>
                                    </p:set>
                                    <p:animEffect transition="in" filter="fade">
                                      <p:cBhvr>
                                        <p:cTn id="35" dur="1700"/>
                                        <p:tgtEl>
                                          <p:spTgt spid="210"/>
                                        </p:tgtEl>
                                      </p:cBhvr>
                                    </p:animEffect>
                                  </p:childTnLst>
                                </p:cTn>
                              </p:par>
                              <p:par>
                                <p:cTn id="36" presetID="10" presetClass="entr" presetSubtype="0" fill="hold" nodeType="withEffect">
                                  <p:stCondLst>
                                    <p:cond delay="2700"/>
                                  </p:stCondLst>
                                  <p:childTnLst>
                                    <p:set>
                                      <p:cBhvr>
                                        <p:cTn id="37" dur="1" fill="hold">
                                          <p:stCondLst>
                                            <p:cond delay="0"/>
                                          </p:stCondLst>
                                        </p:cTn>
                                        <p:tgtEl>
                                          <p:spTgt spid="211"/>
                                        </p:tgtEl>
                                        <p:attrNameLst>
                                          <p:attrName>style.visibility</p:attrName>
                                        </p:attrNameLst>
                                      </p:cBhvr>
                                      <p:to>
                                        <p:strVal val="visible"/>
                                      </p:to>
                                    </p:set>
                                    <p:animEffect transition="in" filter="fade">
                                      <p:cBhvr>
                                        <p:cTn id="38" dur="500"/>
                                        <p:tgtEl>
                                          <p:spTgt spid="211"/>
                                        </p:tgtEl>
                                      </p:cBhvr>
                                    </p:animEffect>
                                  </p:childTnLst>
                                </p:cTn>
                              </p:par>
                              <p:par>
                                <p:cTn id="39" presetID="10" presetClass="exit" presetSubtype="0" fill="hold" nodeType="withEffect">
                                  <p:stCondLst>
                                    <p:cond delay="4300"/>
                                  </p:stCondLst>
                                  <p:childTnLst>
                                    <p:animEffect transition="out" filter="fade">
                                      <p:cBhvr>
                                        <p:cTn id="40" dur="500"/>
                                        <p:tgtEl>
                                          <p:spTgt spid="211"/>
                                        </p:tgtEl>
                                      </p:cBhvr>
                                    </p:animEffect>
                                    <p:set>
                                      <p:cBhvr>
                                        <p:cTn id="41" dur="1" fill="hold">
                                          <p:stCondLst>
                                            <p:cond delay="500"/>
                                          </p:stCondLst>
                                        </p:cTn>
                                        <p:tgtEl>
                                          <p:spTgt spid="211"/>
                                        </p:tgtEl>
                                        <p:attrNameLst>
                                          <p:attrName>style.visibility</p:attrName>
                                        </p:attrNameLst>
                                      </p:cBhvr>
                                      <p:to>
                                        <p:strVal val="hidden"/>
                                      </p:to>
                                    </p:set>
                                  </p:childTnLst>
                                </p:cTn>
                              </p:par>
                            </p:childTnLst>
                          </p:cTn>
                        </p:par>
                        <p:par>
                          <p:cTn id="42" fill="hold">
                            <p:stCondLst>
                              <p:cond delay="9000"/>
                            </p:stCondLst>
                            <p:childTnLst>
                              <p:par>
                                <p:cTn id="43" presetID="10" presetClass="entr" presetSubtype="0" fill="hold" nodeType="afterEffect">
                                  <p:stCondLst>
                                    <p:cond delay="4800"/>
                                  </p:stCondLst>
                                  <p:childTnLst>
                                    <p:set>
                                      <p:cBhvr>
                                        <p:cTn id="44" dur="1" fill="hold">
                                          <p:stCondLst>
                                            <p:cond delay="0"/>
                                          </p:stCondLst>
                                        </p:cTn>
                                        <p:tgtEl>
                                          <p:spTgt spid="220"/>
                                        </p:tgtEl>
                                        <p:attrNameLst>
                                          <p:attrName>style.visibility</p:attrName>
                                        </p:attrNameLst>
                                      </p:cBhvr>
                                      <p:to>
                                        <p:strVal val="visible"/>
                                      </p:to>
                                    </p:set>
                                    <p:animEffect transition="in" filter="fade">
                                      <p:cBhvr>
                                        <p:cTn id="45" dur="500"/>
                                        <p:tgtEl>
                                          <p:spTgt spid="220"/>
                                        </p:tgtEl>
                                      </p:cBhvr>
                                    </p:animEffect>
                                  </p:childTnLst>
                                </p:cTn>
                              </p:par>
                              <p:par>
                                <p:cTn id="46" presetID="10" presetClass="entr" presetSubtype="0" fill="hold" nodeType="withEffect">
                                  <p:stCondLst>
                                    <p:cond delay="5400"/>
                                  </p:stCondLst>
                                  <p:childTnLst>
                                    <p:set>
                                      <p:cBhvr>
                                        <p:cTn id="47" dur="1" fill="hold">
                                          <p:stCondLst>
                                            <p:cond delay="0"/>
                                          </p:stCondLst>
                                        </p:cTn>
                                        <p:tgtEl>
                                          <p:spTgt spid="212"/>
                                        </p:tgtEl>
                                        <p:attrNameLst>
                                          <p:attrName>style.visibility</p:attrName>
                                        </p:attrNameLst>
                                      </p:cBhvr>
                                      <p:to>
                                        <p:strVal val="visible"/>
                                      </p:to>
                                    </p:set>
                                    <p:animEffect transition="in" filter="fade">
                                      <p:cBhvr>
                                        <p:cTn id="48" dur="1700"/>
                                        <p:tgtEl>
                                          <p:spTgt spid="212"/>
                                        </p:tgtEl>
                                      </p:cBhvr>
                                    </p:animEffect>
                                  </p:childTnLst>
                                </p:cTn>
                              </p:par>
                              <p:par>
                                <p:cTn id="49" presetID="10" presetClass="entr" presetSubtype="0" fill="hold" nodeType="withEffect">
                                  <p:stCondLst>
                                    <p:cond delay="5400"/>
                                  </p:stCondLst>
                                  <p:childTnLst>
                                    <p:set>
                                      <p:cBhvr>
                                        <p:cTn id="50" dur="1" fill="hold">
                                          <p:stCondLst>
                                            <p:cond delay="0"/>
                                          </p:stCondLst>
                                        </p:cTn>
                                        <p:tgtEl>
                                          <p:spTgt spid="213"/>
                                        </p:tgtEl>
                                        <p:attrNameLst>
                                          <p:attrName>style.visibility</p:attrName>
                                        </p:attrNameLst>
                                      </p:cBhvr>
                                      <p:to>
                                        <p:strVal val="visible"/>
                                      </p:to>
                                    </p:set>
                                    <p:animEffect transition="in" filter="fade">
                                      <p:cBhvr>
                                        <p:cTn id="51" dur="500"/>
                                        <p:tgtEl>
                                          <p:spTgt spid="213"/>
                                        </p:tgtEl>
                                      </p:cBhvr>
                                    </p:animEffect>
                                  </p:childTnLst>
                                </p:cTn>
                              </p:par>
                              <p:par>
                                <p:cTn id="52" presetID="10" presetClass="exit" presetSubtype="0" fill="hold" nodeType="withEffect">
                                  <p:stCondLst>
                                    <p:cond delay="7000"/>
                                  </p:stCondLst>
                                  <p:childTnLst>
                                    <p:animEffect transition="out" filter="fade">
                                      <p:cBhvr>
                                        <p:cTn id="53" dur="500"/>
                                        <p:tgtEl>
                                          <p:spTgt spid="213"/>
                                        </p:tgtEl>
                                      </p:cBhvr>
                                    </p:animEffect>
                                    <p:set>
                                      <p:cBhvr>
                                        <p:cTn id="54" dur="1" fill="hold">
                                          <p:stCondLst>
                                            <p:cond delay="500"/>
                                          </p:stCondLst>
                                        </p:cTn>
                                        <p:tgtEl>
                                          <p:spTgt spid="213"/>
                                        </p:tgtEl>
                                        <p:attrNameLst>
                                          <p:attrName>style.visibility</p:attrName>
                                        </p:attrNameLst>
                                      </p:cBhvr>
                                      <p:to>
                                        <p:strVal val="hidden"/>
                                      </p:to>
                                    </p:set>
                                  </p:childTnLst>
                                </p:cTn>
                              </p:par>
                            </p:childTnLst>
                          </p:cTn>
                        </p:par>
                        <p:par>
                          <p:cTn id="55" fill="hold">
                            <p:stCondLst>
                              <p:cond delay="10700"/>
                            </p:stCondLst>
                            <p:childTnLst>
                              <p:par>
                                <p:cTn id="56" presetID="10" presetClass="entr" presetSubtype="0" fill="hold" nodeType="afterEffect">
                                  <p:stCondLst>
                                    <p:cond delay="7500"/>
                                  </p:stCondLst>
                                  <p:childTnLst>
                                    <p:set>
                                      <p:cBhvr>
                                        <p:cTn id="57" dur="1" fill="hold">
                                          <p:stCondLst>
                                            <p:cond delay="0"/>
                                          </p:stCondLst>
                                        </p:cTn>
                                        <p:tgtEl>
                                          <p:spTgt spid="221"/>
                                        </p:tgtEl>
                                        <p:attrNameLst>
                                          <p:attrName>style.visibility</p:attrName>
                                        </p:attrNameLst>
                                      </p:cBhvr>
                                      <p:to>
                                        <p:strVal val="visible"/>
                                      </p:to>
                                    </p:set>
                                    <p:animEffect transition="in" filter="fade">
                                      <p:cBhvr>
                                        <p:cTn id="58" dur="500"/>
                                        <p:tgtEl>
                                          <p:spTgt spid="221"/>
                                        </p:tgtEl>
                                      </p:cBhvr>
                                    </p:animEffect>
                                  </p:childTnLst>
                                </p:cTn>
                              </p:par>
                              <p:par>
                                <p:cTn id="59" presetID="10" presetClass="entr" presetSubtype="0" fill="hold" nodeType="withEffect">
                                  <p:stCondLst>
                                    <p:cond delay="8100"/>
                                  </p:stCondLst>
                                  <p:childTnLst>
                                    <p:set>
                                      <p:cBhvr>
                                        <p:cTn id="60" dur="1" fill="hold">
                                          <p:stCondLst>
                                            <p:cond delay="0"/>
                                          </p:stCondLst>
                                        </p:cTn>
                                        <p:tgtEl>
                                          <p:spTgt spid="214"/>
                                        </p:tgtEl>
                                        <p:attrNameLst>
                                          <p:attrName>style.visibility</p:attrName>
                                        </p:attrNameLst>
                                      </p:cBhvr>
                                      <p:to>
                                        <p:strVal val="visible"/>
                                      </p:to>
                                    </p:set>
                                    <p:animEffect transition="in" filter="fade">
                                      <p:cBhvr>
                                        <p:cTn id="61" dur="1700"/>
                                        <p:tgtEl>
                                          <p:spTgt spid="214"/>
                                        </p:tgtEl>
                                      </p:cBhvr>
                                    </p:animEffect>
                                  </p:childTnLst>
                                </p:cTn>
                              </p:par>
                              <p:par>
                                <p:cTn id="62" presetID="10" presetClass="entr" presetSubtype="0" fill="hold" nodeType="withEffect">
                                  <p:stCondLst>
                                    <p:cond delay="8100"/>
                                  </p:stCondLst>
                                  <p:childTnLst>
                                    <p:set>
                                      <p:cBhvr>
                                        <p:cTn id="63" dur="1" fill="hold">
                                          <p:stCondLst>
                                            <p:cond delay="0"/>
                                          </p:stCondLst>
                                        </p:cTn>
                                        <p:tgtEl>
                                          <p:spTgt spid="215"/>
                                        </p:tgtEl>
                                        <p:attrNameLst>
                                          <p:attrName>style.visibility</p:attrName>
                                        </p:attrNameLst>
                                      </p:cBhvr>
                                      <p:to>
                                        <p:strVal val="visible"/>
                                      </p:to>
                                    </p:set>
                                    <p:animEffect transition="in" filter="fade">
                                      <p:cBhvr>
                                        <p:cTn id="64" dur="500"/>
                                        <p:tgtEl>
                                          <p:spTgt spid="215"/>
                                        </p:tgtEl>
                                      </p:cBhvr>
                                    </p:animEffect>
                                  </p:childTnLst>
                                </p:cTn>
                              </p:par>
                              <p:par>
                                <p:cTn id="65" presetID="10" presetClass="exit" presetSubtype="0" fill="hold" nodeType="withEffect">
                                  <p:stCondLst>
                                    <p:cond delay="9700"/>
                                  </p:stCondLst>
                                  <p:childTnLst>
                                    <p:animEffect transition="out" filter="fade">
                                      <p:cBhvr>
                                        <p:cTn id="66" dur="500"/>
                                        <p:tgtEl>
                                          <p:spTgt spid="215"/>
                                        </p:tgtEl>
                                      </p:cBhvr>
                                    </p:animEffect>
                                    <p:set>
                                      <p:cBhvr>
                                        <p:cTn id="67" dur="1" fill="hold">
                                          <p:stCondLst>
                                            <p:cond delay="500"/>
                                          </p:stCondLst>
                                        </p:cTn>
                                        <p:tgtEl>
                                          <p:spTgt spid="215"/>
                                        </p:tgtEl>
                                        <p:attrNameLst>
                                          <p:attrName>style.visibility</p:attrName>
                                        </p:attrNameLst>
                                      </p:cBhvr>
                                      <p:to>
                                        <p:strVal val="hidden"/>
                                      </p:to>
                                    </p:set>
                                  </p:childTnLst>
                                </p:cTn>
                              </p:par>
                            </p:childTnLst>
                          </p:cTn>
                        </p:par>
                        <p:par>
                          <p:cTn id="68" fill="hold">
                            <p:stCondLst>
                              <p:cond delay="12400"/>
                            </p:stCondLst>
                            <p:childTnLst>
                              <p:par>
                                <p:cTn id="69" presetID="10" presetClass="entr" presetSubtype="0" fill="hold" nodeType="afterEffect">
                                  <p:stCondLst>
                                    <p:cond delay="10300"/>
                                  </p:stCondLst>
                                  <p:childTnLst>
                                    <p:set>
                                      <p:cBhvr>
                                        <p:cTn id="70" dur="1" fill="hold">
                                          <p:stCondLst>
                                            <p:cond delay="0"/>
                                          </p:stCondLst>
                                        </p:cTn>
                                        <p:tgtEl>
                                          <p:spTgt spid="222"/>
                                        </p:tgtEl>
                                        <p:attrNameLst>
                                          <p:attrName>style.visibility</p:attrName>
                                        </p:attrNameLst>
                                      </p:cBhvr>
                                      <p:to>
                                        <p:strVal val="visible"/>
                                      </p:to>
                                    </p:set>
                                    <p:animEffect transition="in" filter="fade">
                                      <p:cBhvr>
                                        <p:cTn id="71" dur="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8" descr="C:\Users\Administrator\Desktop\1.png"/>
          <p:cNvPicPr preferRelativeResize="0"/>
          <p:nvPr/>
        </p:nvPicPr>
        <p:blipFill rotWithShape="1">
          <a:blip r:embed="rId3">
            <a:alphaModFix/>
          </a:blip>
          <a:srcRect/>
          <a:stretch/>
        </p:blipFill>
        <p:spPr>
          <a:xfrm>
            <a:off x="1979712" y="267494"/>
            <a:ext cx="7164273" cy="4464496"/>
          </a:xfrm>
          <a:prstGeom prst="rect">
            <a:avLst/>
          </a:prstGeom>
          <a:noFill/>
          <a:ln>
            <a:noFill/>
          </a:ln>
        </p:spPr>
      </p:pic>
      <p:pic>
        <p:nvPicPr>
          <p:cNvPr id="228" name="Google Shape;228;p8" descr="C:\Users\Administrator\Desktop\3.png"/>
          <p:cNvPicPr preferRelativeResize="0"/>
          <p:nvPr/>
        </p:nvPicPr>
        <p:blipFill rotWithShape="1">
          <a:blip r:embed="rId4">
            <a:alphaModFix/>
          </a:blip>
          <a:srcRect/>
          <a:stretch/>
        </p:blipFill>
        <p:spPr>
          <a:xfrm>
            <a:off x="7958137" y="785800"/>
            <a:ext cx="1185863" cy="2085977"/>
          </a:xfrm>
          <a:prstGeom prst="rect">
            <a:avLst/>
          </a:prstGeom>
          <a:noFill/>
          <a:ln>
            <a:noFill/>
          </a:ln>
        </p:spPr>
      </p:pic>
      <p:pic>
        <p:nvPicPr>
          <p:cNvPr id="229" name="Google Shape;229;p8" descr="D:\png\2015007_0000_图层-1-拷贝-4.png"/>
          <p:cNvPicPr preferRelativeResize="0"/>
          <p:nvPr/>
        </p:nvPicPr>
        <p:blipFill rotWithShape="1">
          <a:blip r:embed="rId5">
            <a:alphaModFix/>
          </a:blip>
          <a:srcRect/>
          <a:stretch/>
        </p:blipFill>
        <p:spPr>
          <a:xfrm>
            <a:off x="2627784" y="711584"/>
            <a:ext cx="5842624" cy="575886"/>
          </a:xfrm>
          <a:prstGeom prst="rect">
            <a:avLst/>
          </a:prstGeom>
          <a:noFill/>
          <a:ln>
            <a:noFill/>
          </a:ln>
        </p:spPr>
      </p:pic>
      <p:pic>
        <p:nvPicPr>
          <p:cNvPr id="230" name="Google Shape;230;p8" descr="D:\png\2015007_0000_图层-1-拷贝-4.png"/>
          <p:cNvPicPr preferRelativeResize="0"/>
          <p:nvPr/>
        </p:nvPicPr>
        <p:blipFill rotWithShape="1">
          <a:blip r:embed="rId5">
            <a:alphaModFix/>
          </a:blip>
          <a:srcRect/>
          <a:stretch/>
        </p:blipFill>
        <p:spPr>
          <a:xfrm>
            <a:off x="2627784" y="1632106"/>
            <a:ext cx="5842624" cy="575886"/>
          </a:xfrm>
          <a:prstGeom prst="rect">
            <a:avLst/>
          </a:prstGeom>
          <a:noFill/>
          <a:ln>
            <a:noFill/>
          </a:ln>
        </p:spPr>
      </p:pic>
      <p:pic>
        <p:nvPicPr>
          <p:cNvPr id="231" name="Google Shape;231;p8" descr="D:\png\2015009_0000_图层-0-拷贝.png"/>
          <p:cNvPicPr preferRelativeResize="0"/>
          <p:nvPr/>
        </p:nvPicPr>
        <p:blipFill rotWithShape="1">
          <a:blip r:embed="rId6">
            <a:alphaModFix/>
          </a:blip>
          <a:srcRect/>
          <a:stretch/>
        </p:blipFill>
        <p:spPr>
          <a:xfrm rot="972421" flipH="1">
            <a:off x="2892697" y="635048"/>
            <a:ext cx="1238070" cy="1607250"/>
          </a:xfrm>
          <a:prstGeom prst="rect">
            <a:avLst/>
          </a:prstGeom>
          <a:noFill/>
          <a:ln>
            <a:noFill/>
          </a:ln>
        </p:spPr>
      </p:pic>
      <p:pic>
        <p:nvPicPr>
          <p:cNvPr id="232" name="Google Shape;232;p8"/>
          <p:cNvPicPr preferRelativeResize="0"/>
          <p:nvPr/>
        </p:nvPicPr>
        <p:blipFill rotWithShape="1">
          <a:blip r:embed="rId7">
            <a:alphaModFix/>
          </a:blip>
          <a:srcRect/>
          <a:stretch/>
        </p:blipFill>
        <p:spPr>
          <a:xfrm>
            <a:off x="107504" y="1266462"/>
            <a:ext cx="2241397" cy="2241392"/>
          </a:xfrm>
          <a:prstGeom prst="rect">
            <a:avLst/>
          </a:prstGeom>
          <a:noFill/>
          <a:ln>
            <a:noFill/>
          </a:ln>
        </p:spPr>
      </p:pic>
      <p:sp>
        <p:nvSpPr>
          <p:cNvPr id="233" name="Google Shape;233;p8"/>
          <p:cNvSpPr/>
          <p:nvPr/>
        </p:nvSpPr>
        <p:spPr>
          <a:xfrm>
            <a:off x="599664" y="1764418"/>
            <a:ext cx="125707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latin typeface="Arial"/>
                <a:ea typeface="Arial"/>
                <a:cs typeface="Arial"/>
                <a:sym typeface="Arial"/>
              </a:rPr>
              <a:t>Nội dung</a:t>
            </a:r>
            <a:endParaRPr sz="3200" dirty="0">
              <a:solidFill>
                <a:schemeClr val="dk1"/>
              </a:solidFill>
              <a:latin typeface="Arial"/>
              <a:ea typeface="Arial"/>
              <a:cs typeface="Arial"/>
              <a:sym typeface="Arial"/>
            </a:endParaRPr>
          </a:p>
        </p:txBody>
      </p:sp>
      <p:pic>
        <p:nvPicPr>
          <p:cNvPr id="234" name="Google Shape;234;p8" descr="D:\png\2015009_0000_图层-0-拷贝.png"/>
          <p:cNvPicPr preferRelativeResize="0"/>
          <p:nvPr/>
        </p:nvPicPr>
        <p:blipFill rotWithShape="1">
          <a:blip r:embed="rId6">
            <a:alphaModFix/>
          </a:blip>
          <a:srcRect/>
          <a:stretch/>
        </p:blipFill>
        <p:spPr>
          <a:xfrm rot="972421" flipH="1">
            <a:off x="2956381" y="-309420"/>
            <a:ext cx="1238070" cy="1607250"/>
          </a:xfrm>
          <a:prstGeom prst="rect">
            <a:avLst/>
          </a:prstGeom>
          <a:noFill/>
          <a:ln>
            <a:noFill/>
          </a:ln>
        </p:spPr>
      </p:pic>
      <p:sp>
        <p:nvSpPr>
          <p:cNvPr id="235" name="Google Shape;235;p8"/>
          <p:cNvSpPr txBox="1"/>
          <p:nvPr/>
        </p:nvSpPr>
        <p:spPr>
          <a:xfrm>
            <a:off x="3578053" y="744176"/>
            <a:ext cx="231260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FFFFFF"/>
                </a:solidFill>
                <a:latin typeface="Arial"/>
                <a:ea typeface="Arial"/>
                <a:cs typeface="Arial"/>
                <a:sym typeface="Arial"/>
              </a:rPr>
              <a:t>V. </a:t>
            </a:r>
            <a:r>
              <a:rPr lang="en-US" sz="2400" dirty="0" err="1">
                <a:solidFill>
                  <a:srgbClr val="FFFFFF"/>
                </a:solidFill>
                <a:latin typeface="Arial"/>
                <a:ea typeface="Arial"/>
                <a:cs typeface="Arial"/>
                <a:sym typeface="Arial"/>
              </a:rPr>
              <a:t>Luyện</a:t>
            </a:r>
            <a:r>
              <a:rPr lang="en-US" sz="2400" dirty="0">
                <a:solidFill>
                  <a:srgbClr val="FFFFFF"/>
                </a:solidFill>
                <a:latin typeface="Arial"/>
                <a:ea typeface="Arial"/>
                <a:cs typeface="Arial"/>
                <a:sym typeface="Arial"/>
              </a:rPr>
              <a:t> </a:t>
            </a:r>
            <a:r>
              <a:rPr lang="en-US" sz="2400" dirty="0" err="1">
                <a:solidFill>
                  <a:srgbClr val="FFFFFF"/>
                </a:solidFill>
                <a:latin typeface="Arial"/>
                <a:ea typeface="Arial"/>
                <a:cs typeface="Arial"/>
                <a:sym typeface="Arial"/>
              </a:rPr>
              <a:t>tập</a:t>
            </a:r>
            <a:endParaRPr sz="2400" dirty="0">
              <a:solidFill>
                <a:srgbClr val="FFFFFF"/>
              </a:solidFill>
              <a:latin typeface="Arial"/>
              <a:ea typeface="Arial"/>
              <a:cs typeface="Arial"/>
              <a:sym typeface="Arial"/>
            </a:endParaRPr>
          </a:p>
        </p:txBody>
      </p:sp>
      <p:sp>
        <p:nvSpPr>
          <p:cNvPr id="236" name="Google Shape;236;p8"/>
          <p:cNvSpPr txBox="1"/>
          <p:nvPr/>
        </p:nvSpPr>
        <p:spPr>
          <a:xfrm>
            <a:off x="3588313" y="1674119"/>
            <a:ext cx="23882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FFFF"/>
                </a:solidFill>
                <a:latin typeface="Arial"/>
                <a:ea typeface="Arial"/>
                <a:cs typeface="Arial"/>
                <a:sym typeface="Arial"/>
              </a:rPr>
              <a:t>VI. Vận dụng</a:t>
            </a:r>
            <a:endParaRPr sz="2400">
              <a:solidFill>
                <a:srgbClr val="FFFFFF"/>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
                                        <p:tgtEl>
                                          <p:spTgt spid="234"/>
                                        </p:tgtEl>
                                      </p:cBhvr>
                                    </p:animEffect>
                                  </p:childTnLst>
                                </p:cTn>
                              </p:par>
                              <p:par>
                                <p:cTn id="8" presetID="10" presetClass="exit" presetSubtype="0" fill="hold" nodeType="withEffect">
                                  <p:stCondLst>
                                    <p:cond delay="1600"/>
                                  </p:stCondLst>
                                  <p:childTnLst>
                                    <p:animEffect transition="out" filter="fade">
                                      <p:cBhvr>
                                        <p:cTn id="9" dur="500"/>
                                        <p:tgtEl>
                                          <p:spTgt spid="234"/>
                                        </p:tgtEl>
                                      </p:cBhvr>
                                    </p:animEffect>
                                    <p:set>
                                      <p:cBhvr>
                                        <p:cTn id="10" dur="1" fill="hold">
                                          <p:stCondLst>
                                            <p:cond delay="500"/>
                                          </p:stCondLst>
                                        </p:cTn>
                                        <p:tgtEl>
                                          <p:spTgt spid="23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29"/>
                                        </p:tgtEl>
                                        <p:attrNameLst>
                                          <p:attrName>style.visibility</p:attrName>
                                        </p:attrNameLst>
                                      </p:cBhvr>
                                      <p:to>
                                        <p:strVal val="visible"/>
                                      </p:to>
                                    </p:set>
                                    <p:animEffect transition="in" filter="fade">
                                      <p:cBhvr>
                                        <p:cTn id="13" dur="1700"/>
                                        <p:tgtEl>
                                          <p:spTgt spid="229"/>
                                        </p:tgtEl>
                                      </p:cBhvr>
                                    </p:animEffect>
                                  </p:childTnLst>
                                </p:cTn>
                              </p:par>
                              <p:par>
                                <p:cTn id="14" presetID="10" presetClass="entr" presetSubtype="0" fill="hold" nodeType="withEffect">
                                  <p:stCondLst>
                                    <p:cond delay="2700"/>
                                  </p:stCondLst>
                                  <p:childTnLst>
                                    <p:set>
                                      <p:cBhvr>
                                        <p:cTn id="15" dur="1" fill="hold">
                                          <p:stCondLst>
                                            <p:cond delay="0"/>
                                          </p:stCondLst>
                                        </p:cTn>
                                        <p:tgtEl>
                                          <p:spTgt spid="235"/>
                                        </p:tgtEl>
                                        <p:attrNameLst>
                                          <p:attrName>style.visibility</p:attrName>
                                        </p:attrNameLst>
                                      </p:cBhvr>
                                      <p:to>
                                        <p:strVal val="visible"/>
                                      </p:to>
                                    </p:set>
                                    <p:animEffect transition="in" filter="fade">
                                      <p:cBhvr>
                                        <p:cTn id="16" dur="500"/>
                                        <p:tgtEl>
                                          <p:spTgt spid="235"/>
                                        </p:tgtEl>
                                      </p:cBhvr>
                                    </p:animEffect>
                                  </p:childTnLst>
                                </p:cTn>
                              </p:par>
                              <p:par>
                                <p:cTn id="17" presetID="10" presetClass="entr" presetSubtype="0" fill="hold" nodeType="withEffect">
                                  <p:stCondLst>
                                    <p:cond delay="2700"/>
                                  </p:stCondLst>
                                  <p:childTnLst>
                                    <p:set>
                                      <p:cBhvr>
                                        <p:cTn id="18" dur="1" fill="hold">
                                          <p:stCondLst>
                                            <p:cond delay="0"/>
                                          </p:stCondLst>
                                        </p:cTn>
                                        <p:tgtEl>
                                          <p:spTgt spid="230"/>
                                        </p:tgtEl>
                                        <p:attrNameLst>
                                          <p:attrName>style.visibility</p:attrName>
                                        </p:attrNameLst>
                                      </p:cBhvr>
                                      <p:to>
                                        <p:strVal val="visible"/>
                                      </p:to>
                                    </p:set>
                                    <p:animEffect transition="in" filter="fade">
                                      <p:cBhvr>
                                        <p:cTn id="19" dur="1700"/>
                                        <p:tgtEl>
                                          <p:spTgt spid="230"/>
                                        </p:tgtEl>
                                      </p:cBhvr>
                                    </p:animEffect>
                                  </p:childTnLst>
                                </p:cTn>
                              </p:par>
                              <p:par>
                                <p:cTn id="20" presetID="10" presetClass="entr" presetSubtype="0" fill="hold" nodeType="withEffect">
                                  <p:stCondLst>
                                    <p:cond delay="2700"/>
                                  </p:stCondLst>
                                  <p:childTnLst>
                                    <p:set>
                                      <p:cBhvr>
                                        <p:cTn id="21" dur="1" fill="hold">
                                          <p:stCondLst>
                                            <p:cond delay="0"/>
                                          </p:stCondLst>
                                        </p:cTn>
                                        <p:tgtEl>
                                          <p:spTgt spid="231"/>
                                        </p:tgtEl>
                                        <p:attrNameLst>
                                          <p:attrName>style.visibility</p:attrName>
                                        </p:attrNameLst>
                                      </p:cBhvr>
                                      <p:to>
                                        <p:strVal val="visible"/>
                                      </p:to>
                                    </p:set>
                                    <p:animEffect transition="in" filter="fade">
                                      <p:cBhvr>
                                        <p:cTn id="22" dur="500"/>
                                        <p:tgtEl>
                                          <p:spTgt spid="231"/>
                                        </p:tgtEl>
                                      </p:cBhvr>
                                    </p:animEffect>
                                  </p:childTnLst>
                                </p:cTn>
                              </p:par>
                              <p:par>
                                <p:cTn id="23" presetID="10" presetClass="exit" presetSubtype="0" fill="hold" nodeType="withEffect">
                                  <p:stCondLst>
                                    <p:cond delay="4300"/>
                                  </p:stCondLst>
                                  <p:childTnLst>
                                    <p:animEffect transition="out" filter="fade">
                                      <p:cBhvr>
                                        <p:cTn id="24" dur="500"/>
                                        <p:tgtEl>
                                          <p:spTgt spid="231"/>
                                        </p:tgtEl>
                                      </p:cBhvr>
                                    </p:animEffect>
                                    <p:set>
                                      <p:cBhvr>
                                        <p:cTn id="25" dur="1" fill="hold">
                                          <p:stCondLst>
                                            <p:cond delay="500"/>
                                          </p:stCondLst>
                                        </p:cTn>
                                        <p:tgtEl>
                                          <p:spTgt spid="231"/>
                                        </p:tgtEl>
                                        <p:attrNameLst>
                                          <p:attrName>style.visibility</p:attrName>
                                        </p:attrNameLst>
                                      </p:cBhvr>
                                      <p:to>
                                        <p:strVal val="hidden"/>
                                      </p:to>
                                    </p:set>
                                  </p:childTnLst>
                                </p:cTn>
                              </p:par>
                            </p:childTnLst>
                          </p:cTn>
                        </p:par>
                        <p:par>
                          <p:cTn id="26" fill="hold">
                            <p:stCondLst>
                              <p:cond delay="1700"/>
                            </p:stCondLst>
                            <p:childTnLst>
                              <p:par>
                                <p:cTn id="27" presetID="10" presetClass="entr" presetSubtype="0" fill="hold" nodeType="afterEffect">
                                  <p:stCondLst>
                                    <p:cond delay="4800"/>
                                  </p:stCondLst>
                                  <p:childTnLst>
                                    <p:set>
                                      <p:cBhvr>
                                        <p:cTn id="28" dur="1" fill="hold">
                                          <p:stCondLst>
                                            <p:cond delay="0"/>
                                          </p:stCondLst>
                                        </p:cTn>
                                        <p:tgtEl>
                                          <p:spTgt spid="236"/>
                                        </p:tgtEl>
                                        <p:attrNameLst>
                                          <p:attrName>style.visibility</p:attrName>
                                        </p:attrNameLst>
                                      </p:cBhvr>
                                      <p:to>
                                        <p:strVal val="visible"/>
                                      </p:to>
                                    </p:set>
                                    <p:animEffect transition="in" filter="fade">
                                      <p:cBhvr>
                                        <p:cTn id="29"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9"/>
          <p:cNvSpPr txBox="1"/>
          <p:nvPr/>
        </p:nvSpPr>
        <p:spPr>
          <a:xfrm>
            <a:off x="251520" y="123478"/>
            <a:ext cx="5607625"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rgbClr val="C00000"/>
                </a:solidFill>
                <a:latin typeface="Calibri"/>
                <a:ea typeface="Calibri"/>
                <a:cs typeface="Calibri"/>
                <a:sym typeface="Calibri"/>
              </a:rPr>
              <a:t>I. BỐI CẢNH LỊCH SỬ, VĂN HOÁ, XÃ HỘI</a:t>
            </a:r>
            <a:endParaRPr sz="2600" b="1">
              <a:solidFill>
                <a:srgbClr val="C00000"/>
              </a:solidFill>
              <a:latin typeface="Calibri"/>
              <a:ea typeface="Calibri"/>
              <a:cs typeface="Calibri"/>
              <a:sym typeface="Calibri"/>
            </a:endParaRPr>
          </a:p>
        </p:txBody>
      </p:sp>
      <p:sp>
        <p:nvSpPr>
          <p:cNvPr id="243" name="Google Shape;243;p9"/>
          <p:cNvSpPr txBox="1"/>
          <p:nvPr/>
        </p:nvSpPr>
        <p:spPr>
          <a:xfrm>
            <a:off x="251520" y="699542"/>
            <a:ext cx="8640960" cy="1697068"/>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Thời đại Nguyễn Trãi là thời đại </a:t>
            </a:r>
            <a:r>
              <a:rPr lang="en-US" sz="2400">
                <a:solidFill>
                  <a:srgbClr val="FF0000"/>
                </a:solidFill>
                <a:latin typeface="Calibri"/>
                <a:ea typeface="Calibri"/>
                <a:cs typeface="Calibri"/>
                <a:sym typeface="Calibri"/>
              </a:rPr>
              <a:t>đau thương </a:t>
            </a:r>
            <a:r>
              <a:rPr lang="en-US" sz="2400">
                <a:solidFill>
                  <a:schemeClr val="dk1"/>
                </a:solidFill>
                <a:latin typeface="Calibri"/>
                <a:ea typeface="Calibri"/>
                <a:cs typeface="Calibri"/>
                <a:sym typeface="Calibri"/>
              </a:rPr>
              <a:t>và </a:t>
            </a:r>
            <a:r>
              <a:rPr lang="en-US" sz="2400">
                <a:solidFill>
                  <a:srgbClr val="FF0000"/>
                </a:solidFill>
                <a:latin typeface="Calibri"/>
                <a:ea typeface="Calibri"/>
                <a:cs typeface="Calibri"/>
                <a:sym typeface="Calibri"/>
              </a:rPr>
              <a:t>quật khởi</a:t>
            </a:r>
            <a:r>
              <a:rPr lang="en-US" sz="2400">
                <a:solidFill>
                  <a:schemeClr val="dk1"/>
                </a:solidFill>
                <a:latin typeface="Calibri"/>
                <a:ea typeface="Calibri"/>
                <a:cs typeface="Calibri"/>
                <a:sym typeface="Calibri"/>
              </a:rPr>
              <a:t>:</a:t>
            </a:r>
            <a:endParaRPr sz="2400">
              <a:solidFill>
                <a:schemeClr val="dk1"/>
              </a:solidFill>
              <a:latin typeface="Calibri"/>
              <a:ea typeface="Calibri"/>
              <a:cs typeface="Calibri"/>
              <a:sym typeface="Calibri"/>
            </a:endParaRPr>
          </a:p>
          <a:p>
            <a:pPr marL="342900" marR="0" lvl="0" indent="-342900" algn="just" rtl="0">
              <a:lnSpc>
                <a:spcPct val="150000"/>
              </a:lnSpc>
              <a:spcBef>
                <a:spcPts val="0"/>
              </a:spcBef>
              <a:spcAft>
                <a:spcPts val="0"/>
              </a:spcAft>
              <a:buClr>
                <a:schemeClr val="dk1"/>
              </a:buClr>
              <a:buSzPts val="2400"/>
              <a:buFont typeface="Courier New"/>
              <a:buChar char="o"/>
            </a:pPr>
            <a:r>
              <a:rPr lang="en-US" sz="2400">
                <a:solidFill>
                  <a:schemeClr val="dk1"/>
                </a:solidFill>
                <a:latin typeface="Calibri"/>
                <a:ea typeface="Calibri"/>
                <a:cs typeface="Calibri"/>
                <a:sym typeface="Calibri"/>
              </a:rPr>
              <a:t>Năm 1407 giặc Minh xâm lược</a:t>
            </a:r>
            <a:endParaRPr/>
          </a:p>
          <a:p>
            <a:pPr marL="342900" marR="0" lvl="0" indent="-342900" algn="just" rtl="0">
              <a:lnSpc>
                <a:spcPct val="150000"/>
              </a:lnSpc>
              <a:spcBef>
                <a:spcPts val="0"/>
              </a:spcBef>
              <a:spcAft>
                <a:spcPts val="0"/>
              </a:spcAft>
              <a:buClr>
                <a:schemeClr val="dk1"/>
              </a:buClr>
              <a:buSzPts val="2400"/>
              <a:buFont typeface="Courier New"/>
              <a:buChar char="o"/>
            </a:pPr>
            <a:r>
              <a:rPr lang="en-US" sz="2400">
                <a:solidFill>
                  <a:schemeClr val="dk1"/>
                </a:solidFill>
                <a:latin typeface="Calibri"/>
                <a:ea typeface="Calibri"/>
                <a:cs typeface="Calibri"/>
                <a:sym typeface="Calibri"/>
              </a:rPr>
              <a:t>Cuộc khởi nghĩa Lam Sơn </a:t>
            </a:r>
            <a:endParaRPr/>
          </a:p>
        </p:txBody>
      </p:sp>
      <p:sp>
        <p:nvSpPr>
          <p:cNvPr id="244" name="Google Shape;244;p9"/>
          <p:cNvSpPr/>
          <p:nvPr/>
        </p:nvSpPr>
        <p:spPr>
          <a:xfrm>
            <a:off x="323528" y="2746891"/>
            <a:ext cx="8424936" cy="129614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285750" marR="0" lvl="0" indent="-285750" algn="just" rtl="0">
              <a:spcBef>
                <a:spcPts val="0"/>
              </a:spcBef>
              <a:spcAft>
                <a:spcPts val="0"/>
              </a:spcAft>
              <a:buClr>
                <a:srgbClr val="002060"/>
              </a:buClr>
              <a:buSzPts val="2400"/>
              <a:buFont typeface="Noto Sans Symbols"/>
              <a:buChar char="⇒"/>
            </a:pPr>
            <a:r>
              <a:rPr lang="en-US" sz="2400" b="1" i="1">
                <a:solidFill>
                  <a:srgbClr val="002060"/>
                </a:solidFill>
                <a:latin typeface="Calibri"/>
                <a:ea typeface="Calibri"/>
                <a:cs typeface="Calibri"/>
                <a:sym typeface="Calibri"/>
              </a:rPr>
              <a:t>Nguyễn Trãi có những đóng góp to lớn vào thắng lợi của cuộc khởi nghĩa Lam Sơn và sự nghiệp xây dựng đất nước sau khi dân tộc giành lại quyền độc lập, tự chủ. </a:t>
            </a:r>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80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3">
                                            <p:txEl>
                                              <p:pRg st="0" end="0"/>
                                            </p:txEl>
                                          </p:spTgt>
                                        </p:tgtEl>
                                        <p:attrNameLst>
                                          <p:attrName>style.visibility</p:attrName>
                                        </p:attrNameLst>
                                      </p:cBhvr>
                                      <p:to>
                                        <p:strVal val="visible"/>
                                      </p:to>
                                    </p:set>
                                    <p:animEffect transition="in" filter="fade">
                                      <p:cBhvr>
                                        <p:cTn id="12" dur="500"/>
                                        <p:tgtEl>
                                          <p:spTgt spid="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3">
                                            <p:txEl>
                                              <p:pRg st="1" end="1"/>
                                            </p:txEl>
                                          </p:spTgt>
                                        </p:tgtEl>
                                        <p:attrNameLst>
                                          <p:attrName>style.visibility</p:attrName>
                                        </p:attrNameLst>
                                      </p:cBhvr>
                                      <p:to>
                                        <p:strVal val="visible"/>
                                      </p:to>
                                    </p:set>
                                    <p:animEffect transition="in" filter="fade">
                                      <p:cBhvr>
                                        <p:cTn id="17" dur="500"/>
                                        <p:tgtEl>
                                          <p:spTgt spid="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3">
                                            <p:txEl>
                                              <p:pRg st="2" end="2"/>
                                            </p:txEl>
                                          </p:spTgt>
                                        </p:tgtEl>
                                        <p:attrNameLst>
                                          <p:attrName>style.visibility</p:attrName>
                                        </p:attrNameLst>
                                      </p:cBhvr>
                                      <p:to>
                                        <p:strVal val="visible"/>
                                      </p:to>
                                    </p:set>
                                    <p:animEffect transition="in" filter="fade">
                                      <p:cBhvr>
                                        <p:cTn id="22" dur="500"/>
                                        <p:tgtEl>
                                          <p:spTgt spid="2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4"/>
                                        </p:tgtEl>
                                        <p:attrNameLst>
                                          <p:attrName>style.visibility</p:attrName>
                                        </p:attrNameLst>
                                      </p:cBhvr>
                                      <p:to>
                                        <p:strVal val="visible"/>
                                      </p:to>
                                    </p:set>
                                    <p:animEffect transition="in" filter="fade">
                                      <p:cBhvr>
                                        <p:cTn id="27" dur="5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1311</Words>
  <Application>Microsoft Office PowerPoint</Application>
  <PresentationFormat>On-screen Show (16:9)</PresentationFormat>
  <Paragraphs>164</Paragraphs>
  <Slides>32</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Courier New</vt:lpstr>
      <vt:lpstr>Noto Sans Symbols</vt:lpstr>
      <vt:lpstr>Times New Roman</vt:lpstr>
      <vt:lpstr>1</vt:lpstr>
      <vt:lpstr>1_Office 主题</vt:lpstr>
      <vt:lpstr>PowerPoint Presentation</vt:lpstr>
      <vt:lpstr>PowerPoint Presentation</vt:lpstr>
      <vt:lpstr>Kể tên một số nhà thơ Trung đại Việt Nam mà em biết? </vt:lpstr>
      <vt:lpstr>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Trần Thị Thanh Huyền</cp:lastModifiedBy>
  <cp:revision>1</cp:revision>
  <dcterms:created xsi:type="dcterms:W3CDTF">2018-12-10T02:57:41Z</dcterms:created>
  <dcterms:modified xsi:type="dcterms:W3CDTF">2023-01-11T00:45:58Z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ies>
</file>