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16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314" r:id="rId2"/>
    <p:sldId id="327" r:id="rId3"/>
    <p:sldId id="328" r:id="rId4"/>
    <p:sldId id="329" r:id="rId5"/>
    <p:sldId id="256" r:id="rId6"/>
    <p:sldId id="258" r:id="rId7"/>
    <p:sldId id="257" r:id="rId8"/>
    <p:sldId id="277" r:id="rId9"/>
    <p:sldId id="273" r:id="rId10"/>
    <p:sldId id="318" r:id="rId11"/>
    <p:sldId id="319" r:id="rId12"/>
    <p:sldId id="321" r:id="rId13"/>
    <p:sldId id="320" r:id="rId14"/>
    <p:sldId id="315" r:id="rId15"/>
    <p:sldId id="290" r:id="rId16"/>
    <p:sldId id="274" r:id="rId17"/>
    <p:sldId id="323" r:id="rId18"/>
    <p:sldId id="324" r:id="rId19"/>
    <p:sldId id="278" r:id="rId20"/>
    <p:sldId id="325" r:id="rId21"/>
    <p:sldId id="545" r:id="rId22"/>
    <p:sldId id="2007577563" r:id="rId23"/>
    <p:sldId id="2007577569" r:id="rId24"/>
    <p:sldId id="2007577567" r:id="rId25"/>
    <p:sldId id="2007577568" r:id="rId26"/>
    <p:sldId id="305" r:id="rId27"/>
    <p:sldId id="326" r:id="rId28"/>
    <p:sldId id="276" r:id="rId29"/>
    <p:sldId id="294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8045"/>
    <a:srgbClr val="449BD8"/>
    <a:srgbClr val="FFC253"/>
    <a:srgbClr val="FF67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55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216" y="3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7" d="100"/>
        <a:sy n="5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3D308A-B09E-4A3A-BC1D-7793654A6514}" type="datetimeFigureOut">
              <a:rPr lang="zh-CN" altLang="en-US" smtClean="0"/>
              <a:pPr/>
              <a:t>2022/8/5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7E07FD-A246-4536-958F-F9EB0D16B81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For more templates, please follow: 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3409510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CBE41-6C63-4A16-873F-5A51AEDA08C3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803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CBE41-6C63-4A16-873F-5A51AEDA08C3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244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61678-F871-4BA5-BC3E-7CD7D2CF1E81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CBE41-6C63-4A16-873F-5A51AEDA08C3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CBE41-6C63-4A16-873F-5A51AEDA08C3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474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CBE41-6C63-4A16-873F-5A51AEDA08C3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CBE41-6C63-4A16-873F-5A51AEDA08C3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CBE41-6C63-4A16-873F-5A51AEDA08C3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872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CBE41-6C63-4A16-873F-5A51AEDA08C3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903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CBE41-6C63-4A16-873F-5A51AEDA08C3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008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For more templates, please follow: https://haosc.taobao.com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CBE41-6C63-4A16-873F-5A51AEDA08C3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607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CBE41-6C63-4A16-873F-5A51AEDA08C3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CBE41-6C63-4A16-873F-5A51AEDA08C3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277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CBE41-6C63-4A16-873F-5A51AEDA08C3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014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5500" y="250825"/>
            <a:ext cx="10515600" cy="409575"/>
          </a:xfrm>
        </p:spPr>
        <p:txBody>
          <a:bodyPr>
            <a:noAutofit/>
          </a:bodyPr>
          <a:lstStyle>
            <a:lvl1pPr>
              <a:defRPr sz="2800" b="1">
                <a:solidFill>
                  <a:srgbClr val="708045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2022/8/5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5.emf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文本框 19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ltGray">
          <a:xfrm>
            <a:off x="5046921" y="3872204"/>
            <a:ext cx="3503313" cy="51335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81667" tIns="40833" rIns="81667" bIns="40833">
            <a:spAutoFit/>
          </a:bodyPr>
          <a:lstStyle>
            <a:lvl1pPr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5550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385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910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82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54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26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Tx/>
              <a:buSzTx/>
            </a:pPr>
            <a:r>
              <a:rPr lang="vi-VN" altLang="zh-CN" sz="2800" i="1" dirty="0">
                <a:ln w="17780" cmpd="sng">
                  <a:noFill/>
                  <a:prstDash val="solid"/>
                  <a:miter lim="800000"/>
                </a:ln>
                <a:solidFill>
                  <a:schemeClr val="bg2"/>
                </a:solidFill>
                <a:effectLst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(CÁNH DIỀU)</a:t>
            </a:r>
            <a:endParaRPr lang="zh-CN" altLang="en-US" sz="2800" i="1" dirty="0">
              <a:ln w="17780" cmpd="sng">
                <a:noFill/>
                <a:prstDash val="solid"/>
                <a:miter lim="800000"/>
              </a:ln>
              <a:solidFill>
                <a:schemeClr val="bg2"/>
              </a:solidFill>
              <a:effectLst/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pic>
        <p:nvPicPr>
          <p:cNvPr id="5" name="Soulostar - Rainy Day Reminiscenc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105900" y="-14986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E8A7A-523F-F54A-85B9-799C77D549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1100" y="2022365"/>
            <a:ext cx="7289800" cy="229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8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27">
            <a:extLst>
              <a:ext uri="{FF2B5EF4-FFF2-40B4-BE49-F238E27FC236}">
                <a16:creationId xmlns:a16="http://schemas.microsoft.com/office/drawing/2014/main" id="{D9BC4225-CBDF-A34E-AF52-1F125CC30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250825"/>
            <a:ext cx="10515600" cy="409575"/>
          </a:xfrm>
        </p:spPr>
        <p:txBody>
          <a:bodyPr>
            <a:noAutofit/>
          </a:bodyPr>
          <a:lstStyle/>
          <a:p>
            <a:r>
              <a:rPr lang="vi-VN" altLang="zh-CN" sz="3600" dirty="0">
                <a:latin typeface="Calibri" panose="020F0502020204030204" pitchFamily="34" charset="0"/>
                <a:cs typeface="Calibri" panose="020F0502020204030204" pitchFamily="34" charset="0"/>
              </a:rPr>
              <a:t>I. HỌC ĐỌC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标题1">
            <a:extLst>
              <a:ext uri="{FF2B5EF4-FFF2-40B4-BE49-F238E27FC236}">
                <a16:creationId xmlns:a16="http://schemas.microsoft.com/office/drawing/2014/main" id="{831EF753-4EAD-764A-8FBF-6B5243D5EE12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15893" y="2248988"/>
            <a:ext cx="5379369" cy="656418"/>
          </a:xfrm>
          <a:prstGeom prst="roundRect">
            <a:avLst>
              <a:gd name="adj" fmla="val 11921"/>
            </a:avLst>
          </a:prstGeom>
          <a:solidFill>
            <a:schemeClr val="accent2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04" tIns="45701" rIns="91404" bIns="4570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2800" b="1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Thơ Đường luật</a:t>
            </a:r>
            <a:endParaRPr lang="zh-CN" altLang="zh-CN" sz="2800" b="1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34" name="标题1">
            <a:extLst>
              <a:ext uri="{FF2B5EF4-FFF2-40B4-BE49-F238E27FC236}">
                <a16:creationId xmlns:a16="http://schemas.microsoft.com/office/drawing/2014/main" id="{722416BD-90BA-F145-81EC-ABBEDCF54826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15893" y="3429072"/>
            <a:ext cx="5379369" cy="656418"/>
          </a:xfrm>
          <a:prstGeom prst="roundRect">
            <a:avLst>
              <a:gd name="adj" fmla="val 11921"/>
            </a:avLst>
          </a:prstGeom>
          <a:solidFill>
            <a:schemeClr val="accent2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04" tIns="45701" rIns="91404" bIns="4570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2800" b="1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Thơ tự do</a:t>
            </a:r>
            <a:endParaRPr lang="zh-CN" altLang="zh-CN" sz="2800" b="1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EF8432-60F4-8F4D-8CE9-4DDE1900CF53}"/>
              </a:ext>
            </a:extLst>
          </p:cNvPr>
          <p:cNvSpPr txBox="1"/>
          <p:nvPr/>
        </p:nvSpPr>
        <p:spPr>
          <a:xfrm>
            <a:off x="1559691" y="900616"/>
            <a:ext cx="506282" cy="943848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en-US" altLang="zh-CN" sz="53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zh-CN" altLang="en-US" sz="5300" b="1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4" name="组合 17">
            <a:extLst>
              <a:ext uri="{FF2B5EF4-FFF2-40B4-BE49-F238E27FC236}">
                <a16:creationId xmlns:a16="http://schemas.microsoft.com/office/drawing/2014/main" id="{4ABEB663-1975-2E4B-95CD-41DE9A3AB28D}"/>
              </a:ext>
            </a:extLst>
          </p:cNvPr>
          <p:cNvGrpSpPr/>
          <p:nvPr/>
        </p:nvGrpSpPr>
        <p:grpSpPr>
          <a:xfrm>
            <a:off x="652027" y="1668702"/>
            <a:ext cx="2345079" cy="2388468"/>
            <a:chOff x="2782116" y="2727231"/>
            <a:chExt cx="1759038" cy="1791351"/>
          </a:xfrm>
        </p:grpSpPr>
        <p:sp>
          <p:nvSpPr>
            <p:cNvPr id="15" name="任意多边形 18">
              <a:extLst>
                <a:ext uri="{FF2B5EF4-FFF2-40B4-BE49-F238E27FC236}">
                  <a16:creationId xmlns:a16="http://schemas.microsoft.com/office/drawing/2014/main" id="{10378D5F-1870-7E4F-ABAE-86AAE9B27C8E}"/>
                </a:ext>
              </a:extLst>
            </p:cNvPr>
            <p:cNvSpPr/>
            <p:nvPr/>
          </p:nvSpPr>
          <p:spPr>
            <a:xfrm>
              <a:off x="3048696" y="2828921"/>
              <a:ext cx="1222819" cy="390623"/>
            </a:xfrm>
            <a:custGeom>
              <a:avLst/>
              <a:gdLst>
                <a:gd name="connsiteX0" fmla="*/ 0 w 1779373"/>
                <a:gd name="connsiteY0" fmla="*/ 568411 h 568411"/>
                <a:gd name="connsiteX1" fmla="*/ 864973 w 1779373"/>
                <a:gd name="connsiteY1" fmla="*/ 0 h 568411"/>
                <a:gd name="connsiteX2" fmla="*/ 1779373 w 1779373"/>
                <a:gd name="connsiteY2" fmla="*/ 543698 h 56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9373" h="568411">
                  <a:moveTo>
                    <a:pt x="0" y="568411"/>
                  </a:moveTo>
                  <a:lnTo>
                    <a:pt x="864973" y="0"/>
                  </a:lnTo>
                  <a:lnTo>
                    <a:pt x="1779373" y="543698"/>
                  </a:ln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椭圆 23">
              <a:extLst>
                <a:ext uri="{FF2B5EF4-FFF2-40B4-BE49-F238E27FC236}">
                  <a16:creationId xmlns:a16="http://schemas.microsoft.com/office/drawing/2014/main" id="{D7629DC1-35FD-1446-B099-8626CCB17F36}"/>
                </a:ext>
              </a:extLst>
            </p:cNvPr>
            <p:cNvSpPr/>
            <p:nvPr/>
          </p:nvSpPr>
          <p:spPr>
            <a:xfrm>
              <a:off x="3547599" y="2727231"/>
              <a:ext cx="210466" cy="21046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20000"/>
                </a:lnSpc>
              </a:pPr>
              <a:endParaRPr lang="zh-CN" altLang="en-US" sz="280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17" name="矩形 10">
              <a:extLst>
                <a:ext uri="{FF2B5EF4-FFF2-40B4-BE49-F238E27FC236}">
                  <a16:creationId xmlns:a16="http://schemas.microsoft.com/office/drawing/2014/main" id="{51B06EE6-7A38-6143-BAB1-5EA2D7D82CA5}"/>
                </a:ext>
              </a:extLst>
            </p:cNvPr>
            <p:cNvSpPr/>
            <p:nvPr/>
          </p:nvSpPr>
          <p:spPr>
            <a:xfrm>
              <a:off x="2782116" y="3183876"/>
              <a:ext cx="1759038" cy="1334706"/>
            </a:xfrm>
            <a:custGeom>
              <a:avLst/>
              <a:gdLst/>
              <a:ahLst/>
              <a:cxnLst/>
              <a:rect l="l" t="t" r="r" b="b"/>
              <a:pathLst>
                <a:path w="1759038" h="1334706">
                  <a:moveTo>
                    <a:pt x="65637" y="63758"/>
                  </a:moveTo>
                  <a:lnTo>
                    <a:pt x="65637" y="1271391"/>
                  </a:lnTo>
                  <a:lnTo>
                    <a:pt x="1711798" y="1271391"/>
                  </a:lnTo>
                  <a:lnTo>
                    <a:pt x="1711798" y="63758"/>
                  </a:lnTo>
                  <a:close/>
                  <a:moveTo>
                    <a:pt x="0" y="0"/>
                  </a:moveTo>
                  <a:lnTo>
                    <a:pt x="1759038" y="0"/>
                  </a:lnTo>
                  <a:lnTo>
                    <a:pt x="1759038" y="1334706"/>
                  </a:lnTo>
                  <a:lnTo>
                    <a:pt x="0" y="133470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20000"/>
                </a:lnSpc>
              </a:pPr>
              <a:endParaRPr lang="zh-CN" altLang="en-US" sz="280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18" name="矩形 21">
              <a:extLst>
                <a:ext uri="{FF2B5EF4-FFF2-40B4-BE49-F238E27FC236}">
                  <a16:creationId xmlns:a16="http://schemas.microsoft.com/office/drawing/2014/main" id="{AACD5089-8E6F-FA4B-8E3A-5426E02093B7}"/>
                </a:ext>
              </a:extLst>
            </p:cNvPr>
            <p:cNvSpPr/>
            <p:nvPr/>
          </p:nvSpPr>
          <p:spPr>
            <a:xfrm>
              <a:off x="2918848" y="3591790"/>
              <a:ext cx="1512775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vi-VN" altLang="zh-CN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 BẢN THƠ</a:t>
              </a:r>
              <a:endParaRPr lang="zh-CN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496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27">
            <a:extLst>
              <a:ext uri="{FF2B5EF4-FFF2-40B4-BE49-F238E27FC236}">
                <a16:creationId xmlns:a16="http://schemas.microsoft.com/office/drawing/2014/main" id="{D9BC4225-CBDF-A34E-AF52-1F125CC30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250825"/>
            <a:ext cx="10515600" cy="409575"/>
          </a:xfrm>
        </p:spPr>
        <p:txBody>
          <a:bodyPr>
            <a:noAutofit/>
          </a:bodyPr>
          <a:lstStyle/>
          <a:p>
            <a:r>
              <a:rPr lang="vi-VN" altLang="zh-CN" sz="3600" dirty="0">
                <a:latin typeface="Calibri" panose="020F0502020204030204" pitchFamily="34" charset="0"/>
                <a:cs typeface="Calibri" panose="020F0502020204030204" pitchFamily="34" charset="0"/>
              </a:rPr>
              <a:t>I. HỌC ĐỌC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标题1">
            <a:extLst>
              <a:ext uri="{FF2B5EF4-FFF2-40B4-BE49-F238E27FC236}">
                <a16:creationId xmlns:a16="http://schemas.microsoft.com/office/drawing/2014/main" id="{831EF753-4EAD-764A-8FBF-6B5243D5EE12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15893" y="2248988"/>
            <a:ext cx="5379369" cy="656418"/>
          </a:xfrm>
          <a:prstGeom prst="roundRect">
            <a:avLst>
              <a:gd name="adj" fmla="val 11921"/>
            </a:avLst>
          </a:prstGeom>
          <a:solidFill>
            <a:schemeClr val="accent2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04" tIns="45701" rIns="91404" bIns="4570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2800" b="1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Kịch bản chèo</a:t>
            </a:r>
            <a:endParaRPr lang="zh-CN" altLang="zh-CN" sz="2800" b="1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34" name="标题1">
            <a:extLst>
              <a:ext uri="{FF2B5EF4-FFF2-40B4-BE49-F238E27FC236}">
                <a16:creationId xmlns:a16="http://schemas.microsoft.com/office/drawing/2014/main" id="{722416BD-90BA-F145-81EC-ABBEDCF54826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15893" y="3429072"/>
            <a:ext cx="5379369" cy="656418"/>
          </a:xfrm>
          <a:prstGeom prst="roundRect">
            <a:avLst>
              <a:gd name="adj" fmla="val 11921"/>
            </a:avLst>
          </a:prstGeom>
          <a:solidFill>
            <a:schemeClr val="accent2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04" tIns="45701" rIns="91404" bIns="4570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2800" b="1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Kịch bản tuồng</a:t>
            </a:r>
            <a:endParaRPr lang="zh-CN" altLang="zh-CN" sz="2800" b="1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03A576-9908-0544-A9D1-9ACA4F80F6C4}"/>
              </a:ext>
            </a:extLst>
          </p:cNvPr>
          <p:cNvSpPr txBox="1"/>
          <p:nvPr/>
        </p:nvSpPr>
        <p:spPr>
          <a:xfrm>
            <a:off x="1733167" y="943086"/>
            <a:ext cx="506282" cy="943848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en-US" altLang="zh-CN" sz="53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zh-CN" altLang="en-US" sz="53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2" name="组合 27">
            <a:extLst>
              <a:ext uri="{FF2B5EF4-FFF2-40B4-BE49-F238E27FC236}">
                <a16:creationId xmlns:a16="http://schemas.microsoft.com/office/drawing/2014/main" id="{0BC5DDA4-DCB1-2145-88F6-4C5DA5912CD6}"/>
              </a:ext>
            </a:extLst>
          </p:cNvPr>
          <p:cNvGrpSpPr/>
          <p:nvPr/>
        </p:nvGrpSpPr>
        <p:grpSpPr>
          <a:xfrm>
            <a:off x="825500" y="1711172"/>
            <a:ext cx="2345078" cy="2388468"/>
            <a:chOff x="4829186" y="3230756"/>
            <a:chExt cx="1759038" cy="1791351"/>
          </a:xfrm>
        </p:grpSpPr>
        <p:sp>
          <p:nvSpPr>
            <p:cNvPr id="19" name="任意多边形 28">
              <a:extLst>
                <a:ext uri="{FF2B5EF4-FFF2-40B4-BE49-F238E27FC236}">
                  <a16:creationId xmlns:a16="http://schemas.microsoft.com/office/drawing/2014/main" id="{D9AA7E54-9BA6-D04C-A855-DE05D135CB7B}"/>
                </a:ext>
              </a:extLst>
            </p:cNvPr>
            <p:cNvSpPr/>
            <p:nvPr/>
          </p:nvSpPr>
          <p:spPr>
            <a:xfrm>
              <a:off x="5095766" y="3332446"/>
              <a:ext cx="1222819" cy="390623"/>
            </a:xfrm>
            <a:custGeom>
              <a:avLst/>
              <a:gdLst>
                <a:gd name="connsiteX0" fmla="*/ 0 w 1779373"/>
                <a:gd name="connsiteY0" fmla="*/ 568411 h 568411"/>
                <a:gd name="connsiteX1" fmla="*/ 864973 w 1779373"/>
                <a:gd name="connsiteY1" fmla="*/ 0 h 568411"/>
                <a:gd name="connsiteX2" fmla="*/ 1779373 w 1779373"/>
                <a:gd name="connsiteY2" fmla="*/ 543698 h 56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9373" h="568411">
                  <a:moveTo>
                    <a:pt x="0" y="568411"/>
                  </a:moveTo>
                  <a:lnTo>
                    <a:pt x="864973" y="0"/>
                  </a:lnTo>
                  <a:lnTo>
                    <a:pt x="1779373" y="543698"/>
                  </a:ln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椭圆 33">
              <a:extLst>
                <a:ext uri="{FF2B5EF4-FFF2-40B4-BE49-F238E27FC236}">
                  <a16:creationId xmlns:a16="http://schemas.microsoft.com/office/drawing/2014/main" id="{DF193D6B-9DB7-0041-AA43-D3BE3991A3A8}"/>
                </a:ext>
              </a:extLst>
            </p:cNvPr>
            <p:cNvSpPr/>
            <p:nvPr/>
          </p:nvSpPr>
          <p:spPr>
            <a:xfrm>
              <a:off x="5594669" y="3230756"/>
              <a:ext cx="210466" cy="21046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20000"/>
                </a:lnSpc>
              </a:pPr>
              <a:endParaRPr lang="zh-CN" altLang="en-US" sz="280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21" name="矩形 10">
              <a:extLst>
                <a:ext uri="{FF2B5EF4-FFF2-40B4-BE49-F238E27FC236}">
                  <a16:creationId xmlns:a16="http://schemas.microsoft.com/office/drawing/2014/main" id="{228BF574-56C5-D644-BB48-01867A1E0A63}"/>
                </a:ext>
              </a:extLst>
            </p:cNvPr>
            <p:cNvSpPr/>
            <p:nvPr/>
          </p:nvSpPr>
          <p:spPr>
            <a:xfrm>
              <a:off x="4829186" y="3687401"/>
              <a:ext cx="1759038" cy="1334706"/>
            </a:xfrm>
            <a:custGeom>
              <a:avLst/>
              <a:gdLst/>
              <a:ahLst/>
              <a:cxnLst/>
              <a:rect l="l" t="t" r="r" b="b"/>
              <a:pathLst>
                <a:path w="1759038" h="1334706">
                  <a:moveTo>
                    <a:pt x="65637" y="63758"/>
                  </a:moveTo>
                  <a:lnTo>
                    <a:pt x="65637" y="1271391"/>
                  </a:lnTo>
                  <a:lnTo>
                    <a:pt x="1711798" y="1271391"/>
                  </a:lnTo>
                  <a:lnTo>
                    <a:pt x="1711798" y="63758"/>
                  </a:lnTo>
                  <a:close/>
                  <a:moveTo>
                    <a:pt x="0" y="0"/>
                  </a:moveTo>
                  <a:lnTo>
                    <a:pt x="1759038" y="0"/>
                  </a:lnTo>
                  <a:lnTo>
                    <a:pt x="1759038" y="1334706"/>
                  </a:lnTo>
                  <a:lnTo>
                    <a:pt x="0" y="133470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20000"/>
                </a:lnSpc>
              </a:pPr>
              <a:endParaRPr lang="zh-CN" altLang="en-US" sz="280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22" name="矩形 31">
              <a:extLst>
                <a:ext uri="{FF2B5EF4-FFF2-40B4-BE49-F238E27FC236}">
                  <a16:creationId xmlns:a16="http://schemas.microsoft.com/office/drawing/2014/main" id="{B03D3D5F-8BF2-F44D-8D40-17B33D02EAAB}"/>
                </a:ext>
              </a:extLst>
            </p:cNvPr>
            <p:cNvSpPr/>
            <p:nvPr/>
          </p:nvSpPr>
          <p:spPr>
            <a:xfrm>
              <a:off x="4976675" y="3934006"/>
              <a:ext cx="1442794" cy="6232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vi-VN" altLang="zh-CN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 BẢN </a:t>
              </a:r>
            </a:p>
            <a:p>
              <a:pPr lvl="0" algn="ctr"/>
              <a:r>
                <a:rPr lang="vi-VN" altLang="zh-CN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CHÈO TUỒNG</a:t>
              </a:r>
              <a:endParaRPr lang="zh-CN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48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27">
            <a:extLst>
              <a:ext uri="{FF2B5EF4-FFF2-40B4-BE49-F238E27FC236}">
                <a16:creationId xmlns:a16="http://schemas.microsoft.com/office/drawing/2014/main" id="{D9BC4225-CBDF-A34E-AF52-1F125CC30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250825"/>
            <a:ext cx="10515600" cy="409575"/>
          </a:xfrm>
        </p:spPr>
        <p:txBody>
          <a:bodyPr>
            <a:noAutofit/>
          </a:bodyPr>
          <a:lstStyle/>
          <a:p>
            <a:r>
              <a:rPr lang="vi-VN" altLang="zh-CN" sz="3600" dirty="0">
                <a:latin typeface="Calibri" panose="020F0502020204030204" pitchFamily="34" charset="0"/>
                <a:cs typeface="Calibri" panose="020F0502020204030204" pitchFamily="34" charset="0"/>
              </a:rPr>
              <a:t>I. HỌC ĐỌC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标题1">
            <a:extLst>
              <a:ext uri="{FF2B5EF4-FFF2-40B4-BE49-F238E27FC236}">
                <a16:creationId xmlns:a16="http://schemas.microsoft.com/office/drawing/2014/main" id="{831EF753-4EAD-764A-8FBF-6B5243D5EE12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15893" y="2248988"/>
            <a:ext cx="5379369" cy="656418"/>
          </a:xfrm>
          <a:prstGeom prst="roundRect">
            <a:avLst>
              <a:gd name="adj" fmla="val 11921"/>
            </a:avLst>
          </a:prstGeom>
          <a:solidFill>
            <a:schemeClr val="accent2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04" tIns="45701" rIns="91404" bIns="4570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2800" b="1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Nghị luận xã hội</a:t>
            </a:r>
            <a:endParaRPr lang="zh-CN" altLang="zh-CN" sz="2800" b="1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34" name="标题1">
            <a:extLst>
              <a:ext uri="{FF2B5EF4-FFF2-40B4-BE49-F238E27FC236}">
                <a16:creationId xmlns:a16="http://schemas.microsoft.com/office/drawing/2014/main" id="{722416BD-90BA-F145-81EC-ABBEDCF54826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15893" y="3429072"/>
            <a:ext cx="5379369" cy="656418"/>
          </a:xfrm>
          <a:prstGeom prst="roundRect">
            <a:avLst>
              <a:gd name="adj" fmla="val 11921"/>
            </a:avLst>
          </a:prstGeom>
          <a:solidFill>
            <a:schemeClr val="accent2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04" tIns="45701" rIns="91404" bIns="4570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2800" b="1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Nghị luận văn học</a:t>
            </a:r>
            <a:endParaRPr lang="zh-CN" altLang="zh-CN" sz="2800" b="1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F4B484-29FB-F848-B720-75C51DD6432F}"/>
              </a:ext>
            </a:extLst>
          </p:cNvPr>
          <p:cNvSpPr txBox="1"/>
          <p:nvPr/>
        </p:nvSpPr>
        <p:spPr>
          <a:xfrm>
            <a:off x="1267618" y="928936"/>
            <a:ext cx="506282" cy="943848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en-US" altLang="zh-CN" sz="5300" b="1" dirty="0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lang="zh-CN" altLang="en-US" sz="5300" b="1" dirty="0">
              <a:solidFill>
                <a:schemeClr val="accent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4" name="组合 37">
            <a:extLst>
              <a:ext uri="{FF2B5EF4-FFF2-40B4-BE49-F238E27FC236}">
                <a16:creationId xmlns:a16="http://schemas.microsoft.com/office/drawing/2014/main" id="{4D0C4F3A-FF2F-DE43-AF3F-FF1FCA1C0213}"/>
              </a:ext>
            </a:extLst>
          </p:cNvPr>
          <p:cNvGrpSpPr/>
          <p:nvPr/>
        </p:nvGrpSpPr>
        <p:grpSpPr>
          <a:xfrm>
            <a:off x="359949" y="1697022"/>
            <a:ext cx="2345078" cy="2388468"/>
            <a:chOff x="6876256" y="2563403"/>
            <a:chExt cx="1759038" cy="1791351"/>
          </a:xfrm>
        </p:grpSpPr>
        <p:sp>
          <p:nvSpPr>
            <p:cNvPr id="15" name="任意多边形 38">
              <a:extLst>
                <a:ext uri="{FF2B5EF4-FFF2-40B4-BE49-F238E27FC236}">
                  <a16:creationId xmlns:a16="http://schemas.microsoft.com/office/drawing/2014/main" id="{04A974D7-A029-3F4E-A853-B7A89EE54D8D}"/>
                </a:ext>
              </a:extLst>
            </p:cNvPr>
            <p:cNvSpPr/>
            <p:nvPr/>
          </p:nvSpPr>
          <p:spPr>
            <a:xfrm>
              <a:off x="7142836" y="2665093"/>
              <a:ext cx="1222819" cy="390623"/>
            </a:xfrm>
            <a:custGeom>
              <a:avLst/>
              <a:gdLst>
                <a:gd name="connsiteX0" fmla="*/ 0 w 1779373"/>
                <a:gd name="connsiteY0" fmla="*/ 568411 h 568411"/>
                <a:gd name="connsiteX1" fmla="*/ 864973 w 1779373"/>
                <a:gd name="connsiteY1" fmla="*/ 0 h 568411"/>
                <a:gd name="connsiteX2" fmla="*/ 1779373 w 1779373"/>
                <a:gd name="connsiteY2" fmla="*/ 543698 h 56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9373" h="568411">
                  <a:moveTo>
                    <a:pt x="0" y="568411"/>
                  </a:moveTo>
                  <a:lnTo>
                    <a:pt x="864973" y="0"/>
                  </a:lnTo>
                  <a:lnTo>
                    <a:pt x="1779373" y="543698"/>
                  </a:ln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椭圆 43">
              <a:extLst>
                <a:ext uri="{FF2B5EF4-FFF2-40B4-BE49-F238E27FC236}">
                  <a16:creationId xmlns:a16="http://schemas.microsoft.com/office/drawing/2014/main" id="{AD09389B-F840-BD46-A5AA-27059DC51A7E}"/>
                </a:ext>
              </a:extLst>
            </p:cNvPr>
            <p:cNvSpPr/>
            <p:nvPr/>
          </p:nvSpPr>
          <p:spPr>
            <a:xfrm>
              <a:off x="7641739" y="2563403"/>
              <a:ext cx="210466" cy="21046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20000"/>
                </a:lnSpc>
              </a:pPr>
              <a:endParaRPr lang="zh-CN" altLang="en-US" sz="280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17" name="矩形 10">
              <a:extLst>
                <a:ext uri="{FF2B5EF4-FFF2-40B4-BE49-F238E27FC236}">
                  <a16:creationId xmlns:a16="http://schemas.microsoft.com/office/drawing/2014/main" id="{BDD29298-E818-A146-A734-537B3AC1991F}"/>
                </a:ext>
              </a:extLst>
            </p:cNvPr>
            <p:cNvSpPr/>
            <p:nvPr/>
          </p:nvSpPr>
          <p:spPr>
            <a:xfrm>
              <a:off x="6876256" y="3020048"/>
              <a:ext cx="1759038" cy="1334706"/>
            </a:xfrm>
            <a:custGeom>
              <a:avLst/>
              <a:gdLst/>
              <a:ahLst/>
              <a:cxnLst/>
              <a:rect l="l" t="t" r="r" b="b"/>
              <a:pathLst>
                <a:path w="1759038" h="1334706">
                  <a:moveTo>
                    <a:pt x="65637" y="63758"/>
                  </a:moveTo>
                  <a:lnTo>
                    <a:pt x="65637" y="1271391"/>
                  </a:lnTo>
                  <a:lnTo>
                    <a:pt x="1711798" y="1271391"/>
                  </a:lnTo>
                  <a:lnTo>
                    <a:pt x="1711798" y="63758"/>
                  </a:lnTo>
                  <a:close/>
                  <a:moveTo>
                    <a:pt x="0" y="0"/>
                  </a:moveTo>
                  <a:lnTo>
                    <a:pt x="1759038" y="0"/>
                  </a:lnTo>
                  <a:lnTo>
                    <a:pt x="1759038" y="1334706"/>
                  </a:lnTo>
                  <a:lnTo>
                    <a:pt x="0" y="133470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20000"/>
                </a:lnSpc>
              </a:pPr>
              <a:endParaRPr lang="zh-CN" altLang="en-US" sz="280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18" name="矩形 41">
              <a:extLst>
                <a:ext uri="{FF2B5EF4-FFF2-40B4-BE49-F238E27FC236}">
                  <a16:creationId xmlns:a16="http://schemas.microsoft.com/office/drawing/2014/main" id="{546ED6C6-97C0-8D4A-B4D7-B9DBF1221B35}"/>
                </a:ext>
              </a:extLst>
            </p:cNvPr>
            <p:cNvSpPr/>
            <p:nvPr/>
          </p:nvSpPr>
          <p:spPr>
            <a:xfrm>
              <a:off x="7168016" y="3349933"/>
              <a:ext cx="1222081" cy="6232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vi-VN" altLang="zh-CN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 BẢN </a:t>
              </a:r>
            </a:p>
            <a:p>
              <a:pPr lvl="0" algn="ctr"/>
              <a:r>
                <a:rPr lang="vi-VN" altLang="zh-CN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NGHỊ LUẬN</a:t>
              </a:r>
              <a:endParaRPr lang="zh-CN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609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27">
            <a:extLst>
              <a:ext uri="{FF2B5EF4-FFF2-40B4-BE49-F238E27FC236}">
                <a16:creationId xmlns:a16="http://schemas.microsoft.com/office/drawing/2014/main" id="{D9BC4225-CBDF-A34E-AF52-1F125CC30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250825"/>
            <a:ext cx="10515600" cy="409575"/>
          </a:xfrm>
        </p:spPr>
        <p:txBody>
          <a:bodyPr>
            <a:noAutofit/>
          </a:bodyPr>
          <a:lstStyle/>
          <a:p>
            <a:r>
              <a:rPr lang="vi-VN" altLang="zh-CN" sz="3600" dirty="0">
                <a:latin typeface="Calibri" panose="020F0502020204030204" pitchFamily="34" charset="0"/>
                <a:cs typeface="Calibri" panose="020F0502020204030204" pitchFamily="34" charset="0"/>
              </a:rPr>
              <a:t>I. HỌC ĐỌC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标题1">
            <a:extLst>
              <a:ext uri="{FF2B5EF4-FFF2-40B4-BE49-F238E27FC236}">
                <a16:creationId xmlns:a16="http://schemas.microsoft.com/office/drawing/2014/main" id="{831EF753-4EAD-764A-8FBF-6B5243D5EE12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15893" y="2248988"/>
            <a:ext cx="5379369" cy="656418"/>
          </a:xfrm>
          <a:prstGeom prst="roundRect">
            <a:avLst>
              <a:gd name="adj" fmla="val 11921"/>
            </a:avLst>
          </a:prstGeom>
          <a:solidFill>
            <a:schemeClr val="accent2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04" tIns="45701" rIns="91404" bIns="4570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2800" b="1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Văn bản thông tin tổng hợp</a:t>
            </a:r>
            <a:endParaRPr lang="zh-CN" altLang="zh-CN" sz="2800" b="1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34" name="标题1">
            <a:extLst>
              <a:ext uri="{FF2B5EF4-FFF2-40B4-BE49-F238E27FC236}">
                <a16:creationId xmlns:a16="http://schemas.microsoft.com/office/drawing/2014/main" id="{722416BD-90BA-F145-81EC-ABBEDCF54826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15893" y="3429072"/>
            <a:ext cx="5379369" cy="656418"/>
          </a:xfrm>
          <a:prstGeom prst="roundRect">
            <a:avLst>
              <a:gd name="adj" fmla="val 11921"/>
            </a:avLst>
          </a:prstGeom>
          <a:solidFill>
            <a:schemeClr val="accent2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04" tIns="45701" rIns="91404" bIns="4570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2800" b="1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Bản tin</a:t>
            </a:r>
            <a:endParaRPr lang="zh-CN" altLang="zh-CN" sz="2800" b="1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40380D-5474-4E48-A9AC-FBCBC70D4705}"/>
              </a:ext>
            </a:extLst>
          </p:cNvPr>
          <p:cNvSpPr txBox="1"/>
          <p:nvPr/>
        </p:nvSpPr>
        <p:spPr>
          <a:xfrm>
            <a:off x="1274331" y="832816"/>
            <a:ext cx="506282" cy="943848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en-US" altLang="zh-CN" sz="5300" b="1" dirty="0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endParaRPr lang="zh-CN" altLang="en-US" sz="5300" b="1" dirty="0">
              <a:solidFill>
                <a:schemeClr val="accent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4" name="组合 37">
            <a:extLst>
              <a:ext uri="{FF2B5EF4-FFF2-40B4-BE49-F238E27FC236}">
                <a16:creationId xmlns:a16="http://schemas.microsoft.com/office/drawing/2014/main" id="{B7A7BF8F-3D53-9247-AD78-B6AED78C3290}"/>
              </a:ext>
            </a:extLst>
          </p:cNvPr>
          <p:cNvGrpSpPr/>
          <p:nvPr/>
        </p:nvGrpSpPr>
        <p:grpSpPr>
          <a:xfrm>
            <a:off x="366662" y="1600902"/>
            <a:ext cx="2345078" cy="2388468"/>
            <a:chOff x="6876256" y="2563403"/>
            <a:chExt cx="1759038" cy="1791351"/>
          </a:xfrm>
        </p:grpSpPr>
        <p:sp>
          <p:nvSpPr>
            <p:cNvPr id="25" name="任意多边形 38">
              <a:extLst>
                <a:ext uri="{FF2B5EF4-FFF2-40B4-BE49-F238E27FC236}">
                  <a16:creationId xmlns:a16="http://schemas.microsoft.com/office/drawing/2014/main" id="{6C1CB2ED-B6BF-994E-B950-C1D060A0328E}"/>
                </a:ext>
              </a:extLst>
            </p:cNvPr>
            <p:cNvSpPr/>
            <p:nvPr/>
          </p:nvSpPr>
          <p:spPr>
            <a:xfrm>
              <a:off x="7142836" y="2665093"/>
              <a:ext cx="1222819" cy="390623"/>
            </a:xfrm>
            <a:custGeom>
              <a:avLst/>
              <a:gdLst>
                <a:gd name="connsiteX0" fmla="*/ 0 w 1779373"/>
                <a:gd name="connsiteY0" fmla="*/ 568411 h 568411"/>
                <a:gd name="connsiteX1" fmla="*/ 864973 w 1779373"/>
                <a:gd name="connsiteY1" fmla="*/ 0 h 568411"/>
                <a:gd name="connsiteX2" fmla="*/ 1779373 w 1779373"/>
                <a:gd name="connsiteY2" fmla="*/ 543698 h 56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9373" h="568411">
                  <a:moveTo>
                    <a:pt x="0" y="568411"/>
                  </a:moveTo>
                  <a:lnTo>
                    <a:pt x="864973" y="0"/>
                  </a:lnTo>
                  <a:lnTo>
                    <a:pt x="1779373" y="543698"/>
                  </a:ln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椭圆 43">
              <a:extLst>
                <a:ext uri="{FF2B5EF4-FFF2-40B4-BE49-F238E27FC236}">
                  <a16:creationId xmlns:a16="http://schemas.microsoft.com/office/drawing/2014/main" id="{10A01302-2DED-CB43-8A79-96CAC3AA3904}"/>
                </a:ext>
              </a:extLst>
            </p:cNvPr>
            <p:cNvSpPr/>
            <p:nvPr/>
          </p:nvSpPr>
          <p:spPr>
            <a:xfrm>
              <a:off x="7641739" y="2563403"/>
              <a:ext cx="210466" cy="21046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20000"/>
                </a:lnSpc>
              </a:pPr>
              <a:endParaRPr lang="zh-CN" altLang="en-US" sz="280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27" name="矩形 10">
              <a:extLst>
                <a:ext uri="{FF2B5EF4-FFF2-40B4-BE49-F238E27FC236}">
                  <a16:creationId xmlns:a16="http://schemas.microsoft.com/office/drawing/2014/main" id="{255D0D7E-45CF-4240-A502-D78C1116248D}"/>
                </a:ext>
              </a:extLst>
            </p:cNvPr>
            <p:cNvSpPr/>
            <p:nvPr/>
          </p:nvSpPr>
          <p:spPr>
            <a:xfrm>
              <a:off x="6876256" y="3020048"/>
              <a:ext cx="1759038" cy="1334706"/>
            </a:xfrm>
            <a:custGeom>
              <a:avLst/>
              <a:gdLst/>
              <a:ahLst/>
              <a:cxnLst/>
              <a:rect l="l" t="t" r="r" b="b"/>
              <a:pathLst>
                <a:path w="1759038" h="1334706">
                  <a:moveTo>
                    <a:pt x="65637" y="63758"/>
                  </a:moveTo>
                  <a:lnTo>
                    <a:pt x="65637" y="1271391"/>
                  </a:lnTo>
                  <a:lnTo>
                    <a:pt x="1711798" y="1271391"/>
                  </a:lnTo>
                  <a:lnTo>
                    <a:pt x="1711798" y="63758"/>
                  </a:lnTo>
                  <a:close/>
                  <a:moveTo>
                    <a:pt x="0" y="0"/>
                  </a:moveTo>
                  <a:lnTo>
                    <a:pt x="1759038" y="0"/>
                  </a:lnTo>
                  <a:lnTo>
                    <a:pt x="1759038" y="1334706"/>
                  </a:lnTo>
                  <a:lnTo>
                    <a:pt x="0" y="133470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20000"/>
                </a:lnSpc>
              </a:pPr>
              <a:endParaRPr lang="zh-CN" altLang="en-US" sz="280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28" name="矩形 41">
              <a:extLst>
                <a:ext uri="{FF2B5EF4-FFF2-40B4-BE49-F238E27FC236}">
                  <a16:creationId xmlns:a16="http://schemas.microsoft.com/office/drawing/2014/main" id="{040212E3-CED3-6F4D-89DF-E46E5BEBC6E0}"/>
                </a:ext>
              </a:extLst>
            </p:cNvPr>
            <p:cNvSpPr/>
            <p:nvPr/>
          </p:nvSpPr>
          <p:spPr>
            <a:xfrm>
              <a:off x="7167434" y="3297464"/>
              <a:ext cx="1231508" cy="6232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vi-VN" altLang="zh-CN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 BẢN </a:t>
              </a:r>
            </a:p>
            <a:p>
              <a:pPr lvl="0" algn="ctr"/>
              <a:r>
                <a:rPr lang="vi-VN" altLang="zh-CN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THÔNG TIN</a:t>
              </a:r>
              <a:endParaRPr lang="zh-CN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712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9"/>
          <p:cNvSpPr/>
          <p:nvPr/>
        </p:nvSpPr>
        <p:spPr bwMode="auto">
          <a:xfrm>
            <a:off x="2616894" y="1738548"/>
            <a:ext cx="2576347" cy="2888159"/>
          </a:xfrm>
          <a:custGeom>
            <a:avLst/>
            <a:gdLst>
              <a:gd name="T0" fmla="*/ 772 w 772"/>
              <a:gd name="T1" fmla="*/ 596 h 865"/>
              <a:gd name="T2" fmla="*/ 721 w 772"/>
              <a:gd name="T3" fmla="*/ 685 h 865"/>
              <a:gd name="T4" fmla="*/ 437 w 772"/>
              <a:gd name="T5" fmla="*/ 849 h 865"/>
              <a:gd name="T6" fmla="*/ 335 w 772"/>
              <a:gd name="T7" fmla="*/ 849 h 865"/>
              <a:gd name="T8" fmla="*/ 51 w 772"/>
              <a:gd name="T9" fmla="*/ 685 h 865"/>
              <a:gd name="T10" fmla="*/ 0 w 772"/>
              <a:gd name="T11" fmla="*/ 596 h 865"/>
              <a:gd name="T12" fmla="*/ 0 w 772"/>
              <a:gd name="T13" fmla="*/ 268 h 865"/>
              <a:gd name="T14" fmla="*/ 51 w 772"/>
              <a:gd name="T15" fmla="*/ 180 h 865"/>
              <a:gd name="T16" fmla="*/ 335 w 772"/>
              <a:gd name="T17" fmla="*/ 16 h 865"/>
              <a:gd name="T18" fmla="*/ 437 w 772"/>
              <a:gd name="T19" fmla="*/ 16 h 865"/>
              <a:gd name="T20" fmla="*/ 721 w 772"/>
              <a:gd name="T21" fmla="*/ 180 h 865"/>
              <a:gd name="T22" fmla="*/ 772 w 772"/>
              <a:gd name="T23" fmla="*/ 268 h 865"/>
              <a:gd name="T24" fmla="*/ 772 w 772"/>
              <a:gd name="T25" fmla="*/ 596 h 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72" h="865">
                <a:moveTo>
                  <a:pt x="772" y="596"/>
                </a:moveTo>
                <a:cubicBezTo>
                  <a:pt x="772" y="629"/>
                  <a:pt x="749" y="668"/>
                  <a:pt x="721" y="685"/>
                </a:cubicBezTo>
                <a:cubicBezTo>
                  <a:pt x="437" y="849"/>
                  <a:pt x="437" y="849"/>
                  <a:pt x="437" y="849"/>
                </a:cubicBezTo>
                <a:cubicBezTo>
                  <a:pt x="409" y="865"/>
                  <a:pt x="363" y="865"/>
                  <a:pt x="335" y="849"/>
                </a:cubicBezTo>
                <a:cubicBezTo>
                  <a:pt x="51" y="685"/>
                  <a:pt x="51" y="685"/>
                  <a:pt x="51" y="685"/>
                </a:cubicBezTo>
                <a:cubicBezTo>
                  <a:pt x="23" y="668"/>
                  <a:pt x="0" y="629"/>
                  <a:pt x="0" y="596"/>
                </a:cubicBezTo>
                <a:cubicBezTo>
                  <a:pt x="0" y="268"/>
                  <a:pt x="0" y="268"/>
                  <a:pt x="0" y="268"/>
                </a:cubicBezTo>
                <a:cubicBezTo>
                  <a:pt x="0" y="236"/>
                  <a:pt x="23" y="196"/>
                  <a:pt x="51" y="180"/>
                </a:cubicBezTo>
                <a:cubicBezTo>
                  <a:pt x="335" y="16"/>
                  <a:pt x="335" y="16"/>
                  <a:pt x="335" y="16"/>
                </a:cubicBezTo>
                <a:cubicBezTo>
                  <a:pt x="363" y="0"/>
                  <a:pt x="409" y="0"/>
                  <a:pt x="437" y="16"/>
                </a:cubicBezTo>
                <a:cubicBezTo>
                  <a:pt x="721" y="180"/>
                  <a:pt x="721" y="180"/>
                  <a:pt x="721" y="180"/>
                </a:cubicBezTo>
                <a:cubicBezTo>
                  <a:pt x="749" y="196"/>
                  <a:pt x="772" y="236"/>
                  <a:pt x="772" y="268"/>
                </a:cubicBezTo>
                <a:lnTo>
                  <a:pt x="772" y="596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897576" y="2121821"/>
            <a:ext cx="1951139" cy="2121612"/>
            <a:chOff x="4828625" y="2011232"/>
            <a:chExt cx="2196057" cy="2461843"/>
          </a:xfrm>
        </p:grpSpPr>
        <p:sp>
          <p:nvSpPr>
            <p:cNvPr id="4" name="Freeform 19"/>
            <p:cNvSpPr/>
            <p:nvPr/>
          </p:nvSpPr>
          <p:spPr bwMode="auto">
            <a:xfrm>
              <a:off x="4828625" y="2011232"/>
              <a:ext cx="2196057" cy="2461843"/>
            </a:xfrm>
            <a:custGeom>
              <a:avLst/>
              <a:gdLst>
                <a:gd name="T0" fmla="*/ 772 w 772"/>
                <a:gd name="T1" fmla="*/ 596 h 865"/>
                <a:gd name="T2" fmla="*/ 721 w 772"/>
                <a:gd name="T3" fmla="*/ 685 h 865"/>
                <a:gd name="T4" fmla="*/ 437 w 772"/>
                <a:gd name="T5" fmla="*/ 849 h 865"/>
                <a:gd name="T6" fmla="*/ 335 w 772"/>
                <a:gd name="T7" fmla="*/ 849 h 865"/>
                <a:gd name="T8" fmla="*/ 51 w 772"/>
                <a:gd name="T9" fmla="*/ 685 h 865"/>
                <a:gd name="T10" fmla="*/ 0 w 772"/>
                <a:gd name="T11" fmla="*/ 596 h 865"/>
                <a:gd name="T12" fmla="*/ 0 w 772"/>
                <a:gd name="T13" fmla="*/ 268 h 865"/>
                <a:gd name="T14" fmla="*/ 51 w 772"/>
                <a:gd name="T15" fmla="*/ 180 h 865"/>
                <a:gd name="T16" fmla="*/ 335 w 772"/>
                <a:gd name="T17" fmla="*/ 16 h 865"/>
                <a:gd name="T18" fmla="*/ 437 w 772"/>
                <a:gd name="T19" fmla="*/ 16 h 865"/>
                <a:gd name="T20" fmla="*/ 721 w 772"/>
                <a:gd name="T21" fmla="*/ 180 h 865"/>
                <a:gd name="T22" fmla="*/ 772 w 772"/>
                <a:gd name="T23" fmla="*/ 268 h 865"/>
                <a:gd name="T24" fmla="*/ 772 w 772"/>
                <a:gd name="T25" fmla="*/ 596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2" h="865">
                  <a:moveTo>
                    <a:pt x="772" y="596"/>
                  </a:moveTo>
                  <a:cubicBezTo>
                    <a:pt x="772" y="629"/>
                    <a:pt x="749" y="668"/>
                    <a:pt x="721" y="685"/>
                  </a:cubicBezTo>
                  <a:cubicBezTo>
                    <a:pt x="437" y="849"/>
                    <a:pt x="437" y="849"/>
                    <a:pt x="437" y="849"/>
                  </a:cubicBezTo>
                  <a:cubicBezTo>
                    <a:pt x="409" y="865"/>
                    <a:pt x="363" y="865"/>
                    <a:pt x="335" y="849"/>
                  </a:cubicBezTo>
                  <a:cubicBezTo>
                    <a:pt x="51" y="685"/>
                    <a:pt x="51" y="685"/>
                    <a:pt x="51" y="685"/>
                  </a:cubicBezTo>
                  <a:cubicBezTo>
                    <a:pt x="23" y="668"/>
                    <a:pt x="0" y="629"/>
                    <a:pt x="0" y="596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0" y="236"/>
                    <a:pt x="23" y="196"/>
                    <a:pt x="51" y="180"/>
                  </a:cubicBezTo>
                  <a:cubicBezTo>
                    <a:pt x="335" y="16"/>
                    <a:pt x="335" y="16"/>
                    <a:pt x="335" y="16"/>
                  </a:cubicBezTo>
                  <a:cubicBezTo>
                    <a:pt x="363" y="0"/>
                    <a:pt x="409" y="0"/>
                    <a:pt x="437" y="16"/>
                  </a:cubicBezTo>
                  <a:cubicBezTo>
                    <a:pt x="721" y="180"/>
                    <a:pt x="721" y="180"/>
                    <a:pt x="721" y="180"/>
                  </a:cubicBezTo>
                  <a:cubicBezTo>
                    <a:pt x="749" y="196"/>
                    <a:pt x="772" y="236"/>
                    <a:pt x="772" y="268"/>
                  </a:cubicBezTo>
                  <a:lnTo>
                    <a:pt x="772" y="5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5" name="文本框 4"/>
            <p:cNvSpPr txBox="1"/>
            <p:nvPr/>
          </p:nvSpPr>
          <p:spPr>
            <a:xfrm flipH="1">
              <a:off x="5490754" y="2447734"/>
              <a:ext cx="871801" cy="15356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chemeClr val="bg1"/>
                  </a:solidFill>
                  <a:latin typeface="Impact" panose="020B0806030902050204" pitchFamily="34" charset="0"/>
                </a:rPr>
                <a:t>II</a:t>
              </a:r>
              <a:endParaRPr lang="zh-CN" altLang="en-US" sz="8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5331637" y="2121821"/>
            <a:ext cx="472815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6600" b="1" dirty="0">
                <a:solidFill>
                  <a:srgbClr val="708045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THỰC HÀNH </a:t>
            </a:r>
          </a:p>
          <a:p>
            <a:pPr algn="ctr"/>
            <a:r>
              <a:rPr lang="vi-VN" altLang="zh-CN" sz="6600" b="1" dirty="0">
                <a:solidFill>
                  <a:srgbClr val="708045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TIẾNG VIỆT</a:t>
            </a:r>
            <a:endParaRPr lang="zh-CN" altLang="en-US" sz="6600" b="1" dirty="0">
              <a:solidFill>
                <a:srgbClr val="708045"/>
              </a:solidFill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06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3487362" y="1986498"/>
            <a:ext cx="2399243" cy="3884488"/>
          </a:xfrm>
          <a:prstGeom prst="roundRect">
            <a:avLst>
              <a:gd name="adj" fmla="val 5505"/>
            </a:avLst>
          </a:prstGeom>
          <a:solidFill>
            <a:schemeClr val="accent4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30"/>
          </a:p>
        </p:txBody>
      </p:sp>
      <p:grpSp>
        <p:nvGrpSpPr>
          <p:cNvPr id="9" name="组合 8"/>
          <p:cNvGrpSpPr/>
          <p:nvPr/>
        </p:nvGrpSpPr>
        <p:grpSpPr>
          <a:xfrm>
            <a:off x="4245682" y="1555898"/>
            <a:ext cx="908121" cy="908692"/>
            <a:chOff x="1197813" y="1203598"/>
            <a:chExt cx="681268" cy="681697"/>
          </a:xfrm>
        </p:grpSpPr>
        <p:sp>
          <p:nvSpPr>
            <p:cNvPr id="10" name="椭圆 9"/>
            <p:cNvSpPr/>
            <p:nvPr/>
          </p:nvSpPr>
          <p:spPr>
            <a:xfrm>
              <a:off x="1197813" y="1203598"/>
              <a:ext cx="681268" cy="681697"/>
            </a:xfrm>
            <a:prstGeom prst="ellipse">
              <a:avLst/>
            </a:prstGeom>
            <a:solidFill>
              <a:schemeClr val="tx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30">
                <a:solidFill>
                  <a:srgbClr val="0278A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文本框 19"/>
            <p:cNvSpPr txBox="1"/>
            <p:nvPr/>
          </p:nvSpPr>
          <p:spPr>
            <a:xfrm>
              <a:off x="1321159" y="1214705"/>
              <a:ext cx="439177" cy="655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507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507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639708" y="2921644"/>
            <a:ext cx="21350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880"/>
              </a:spcBef>
              <a:spcAft>
                <a:spcPts val="880"/>
              </a:spcAft>
              <a:defRPr/>
            </a:pPr>
            <a:r>
              <a:rPr lang="vi-VN" altLang="zh-CN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hiểu đơn vị kiến thức tiếng Việt</a:t>
            </a:r>
            <a:endParaRPr lang="zh-CN" alt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6134787" y="1986498"/>
            <a:ext cx="2399243" cy="3884488"/>
          </a:xfrm>
          <a:prstGeom prst="roundRect">
            <a:avLst>
              <a:gd name="adj" fmla="val 5505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30"/>
          </a:p>
        </p:txBody>
      </p:sp>
      <p:grpSp>
        <p:nvGrpSpPr>
          <p:cNvPr id="14" name="组合 13"/>
          <p:cNvGrpSpPr/>
          <p:nvPr/>
        </p:nvGrpSpPr>
        <p:grpSpPr>
          <a:xfrm>
            <a:off x="6893108" y="1555899"/>
            <a:ext cx="908121" cy="908692"/>
            <a:chOff x="3183899" y="1203598"/>
            <a:chExt cx="681268" cy="681697"/>
          </a:xfrm>
        </p:grpSpPr>
        <p:sp>
          <p:nvSpPr>
            <p:cNvPr id="15" name="椭圆 14"/>
            <p:cNvSpPr/>
            <p:nvPr/>
          </p:nvSpPr>
          <p:spPr>
            <a:xfrm>
              <a:off x="3183899" y="1203598"/>
              <a:ext cx="681268" cy="681697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30">
                <a:solidFill>
                  <a:srgbClr val="0278A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文本框 19"/>
            <p:cNvSpPr txBox="1"/>
            <p:nvPr/>
          </p:nvSpPr>
          <p:spPr>
            <a:xfrm>
              <a:off x="3305704" y="1239131"/>
              <a:ext cx="415126" cy="6066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65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zh-CN" altLang="en-US" sz="465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6287133" y="2921643"/>
            <a:ext cx="213500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880"/>
              </a:spcBef>
              <a:spcAft>
                <a:spcPts val="880"/>
              </a:spcAft>
              <a:defRPr/>
            </a:pPr>
            <a:r>
              <a:rPr lang="en-VN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 thống lại những hiểu biết của mình sau khi làm bài tập. </a:t>
            </a:r>
            <a:endParaRPr lang="zh-CN" alt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8815853" y="1986498"/>
            <a:ext cx="2399243" cy="3884488"/>
          </a:xfrm>
          <a:prstGeom prst="roundRect">
            <a:avLst>
              <a:gd name="adj" fmla="val 5505"/>
            </a:avLst>
          </a:prstGeom>
          <a:solidFill>
            <a:schemeClr val="accent4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30">
              <a:solidFill>
                <a:schemeClr val="bg1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9574173" y="1555899"/>
            <a:ext cx="908121" cy="908692"/>
            <a:chOff x="5195222" y="1203598"/>
            <a:chExt cx="681268" cy="681697"/>
          </a:xfrm>
        </p:grpSpPr>
        <p:sp>
          <p:nvSpPr>
            <p:cNvPr id="20" name="椭圆 19"/>
            <p:cNvSpPr/>
            <p:nvPr/>
          </p:nvSpPr>
          <p:spPr>
            <a:xfrm>
              <a:off x="5195222" y="1203598"/>
              <a:ext cx="681268" cy="681697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30">
                <a:solidFill>
                  <a:srgbClr val="0278A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文本框 19"/>
            <p:cNvSpPr txBox="1"/>
            <p:nvPr/>
          </p:nvSpPr>
          <p:spPr>
            <a:xfrm>
              <a:off x="5328292" y="1239131"/>
              <a:ext cx="415126" cy="6066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65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 lang="zh-CN" altLang="en-US" sz="465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8968199" y="2921644"/>
            <a:ext cx="213500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880"/>
              </a:spcBef>
              <a:spcAft>
                <a:spcPts val="880"/>
              </a:spcAft>
              <a:defRPr/>
            </a:pPr>
            <a:r>
              <a:rPr lang="en-VN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hành vận dụng kiến thức tiếng Việt </a:t>
            </a:r>
            <a:endParaRPr lang="zh-CN" alt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标题 2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vi-VN" altLang="zh-CN" sz="3600" dirty="0">
                <a:latin typeface="Calibri" panose="020F0502020204030204" pitchFamily="34" charset="0"/>
                <a:cs typeface="Calibri" panose="020F0502020204030204" pitchFamily="34" charset="0"/>
              </a:rPr>
              <a:t>II. THỰC HÀNH TIẾNG VIỆT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CF6BE2D-B8A4-B948-A37F-FC14868D6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III. PHẦN VIẾT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146C6DF-BB9D-9745-867B-9254E52D6E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34060"/>
              </p:ext>
            </p:extLst>
          </p:nvPr>
        </p:nvGraphicFramePr>
        <p:xfrm>
          <a:off x="745259" y="1051451"/>
          <a:ext cx="10676082" cy="52625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2933">
                  <a:extLst>
                    <a:ext uri="{9D8B030D-6E8A-4147-A177-3AD203B41FA5}">
                      <a16:colId xmlns:a16="http://schemas.microsoft.com/office/drawing/2014/main" val="2404345144"/>
                    </a:ext>
                  </a:extLst>
                </a:gridCol>
                <a:gridCol w="8963149">
                  <a:extLst>
                    <a:ext uri="{9D8B030D-6E8A-4147-A177-3AD203B41FA5}">
                      <a16:colId xmlns:a16="http://schemas.microsoft.com/office/drawing/2014/main" val="1017828217"/>
                    </a:ext>
                  </a:extLst>
                </a:gridCol>
              </a:tblGrid>
              <a:tr h="1866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effectLst/>
                        </a:rPr>
                        <a:t>V</a:t>
                      </a:r>
                      <a:r>
                        <a:rPr lang="en-US" sz="2000" dirty="0" err="1">
                          <a:effectLst/>
                        </a:rPr>
                        <a:t>ăn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bản</a:t>
                      </a:r>
                      <a:endParaRPr lang="en-V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39" marR="454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err="1">
                          <a:effectLst/>
                        </a:rPr>
                        <a:t>Yêu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cầu</a:t>
                      </a:r>
                      <a:endParaRPr lang="en-V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39" marR="45439" marT="0" marB="0" anchor="ctr"/>
                </a:tc>
                <a:extLst>
                  <a:ext uri="{0D108BD9-81ED-4DB2-BD59-A6C34878D82A}">
                    <a16:rowId xmlns:a16="http://schemas.microsoft.com/office/drawing/2014/main" val="87476609"/>
                  </a:ext>
                </a:extLst>
              </a:tr>
              <a:tr h="29432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err="1">
                          <a:effectLst/>
                        </a:rPr>
                        <a:t>Nghị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luận</a:t>
                      </a:r>
                      <a:endParaRPr lang="en-V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39" marR="4543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- </a:t>
                      </a:r>
                      <a:r>
                        <a:rPr lang="en-US" sz="2000" dirty="0" err="1">
                          <a:effectLst/>
                        </a:rPr>
                        <a:t>Viết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được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văn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bản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bàn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luận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về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một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vấn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đề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xã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hội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trình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bày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rõ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quan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điểm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và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hệ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thống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các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luận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điểm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có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cấu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trúc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chặt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chẽ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sử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dụng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các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bằng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chứng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thuyết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phục</a:t>
                      </a:r>
                      <a:r>
                        <a:rPr lang="en-US" sz="2000" dirty="0">
                          <a:effectLst/>
                        </a:rPr>
                        <a:t>.</a:t>
                      </a:r>
                      <a:endParaRPr lang="en-VN" sz="18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- </a:t>
                      </a:r>
                      <a:r>
                        <a:rPr lang="en-US" sz="2000" dirty="0" err="1">
                          <a:effectLst/>
                        </a:rPr>
                        <a:t>Viết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được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văn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bản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nghị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luận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phân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tích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đánh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giá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một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tác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phẩm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văn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học</a:t>
                      </a:r>
                      <a:r>
                        <a:rPr lang="en-US" sz="2000" dirty="0">
                          <a:effectLst/>
                        </a:rPr>
                        <a:t>: </a:t>
                      </a:r>
                      <a:r>
                        <a:rPr lang="en-US" sz="2000" dirty="0" err="1">
                          <a:effectLst/>
                        </a:rPr>
                        <a:t>chủ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đề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những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nét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đặc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sắc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về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hình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thức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nghệ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thuật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và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tác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dụng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của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chúng</a:t>
                      </a:r>
                      <a:endParaRPr lang="en-VN" sz="18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- </a:t>
                      </a:r>
                      <a:r>
                        <a:rPr lang="en-US" sz="2000" dirty="0" err="1">
                          <a:effectLst/>
                        </a:rPr>
                        <a:t>Viết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được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bài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luận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thuyết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phục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người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khác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từ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bỏ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một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thói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quen</a:t>
                      </a:r>
                      <a:r>
                        <a:rPr lang="en-US" sz="2000" dirty="0">
                          <a:effectLst/>
                        </a:rPr>
                        <a:t> hay </a:t>
                      </a:r>
                      <a:r>
                        <a:rPr lang="en-US" sz="2000" dirty="0" err="1">
                          <a:effectLst/>
                        </a:rPr>
                        <a:t>một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quan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niệm</a:t>
                      </a:r>
                      <a:r>
                        <a:rPr lang="en-US" sz="2000" dirty="0">
                          <a:effectLst/>
                        </a:rPr>
                        <a:t>.</a:t>
                      </a:r>
                      <a:endParaRPr lang="en-VN" sz="18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- </a:t>
                      </a:r>
                      <a:r>
                        <a:rPr lang="en-US" sz="2000" dirty="0" err="1">
                          <a:effectLst/>
                        </a:rPr>
                        <a:t>Viết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được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bài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luận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về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bản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thân</a:t>
                      </a:r>
                      <a:r>
                        <a:rPr lang="en-US" sz="2000" dirty="0">
                          <a:effectLst/>
                        </a:rPr>
                        <a:t>.</a:t>
                      </a:r>
                      <a:endParaRPr lang="en-V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39" marR="45439" marT="0" marB="0" anchor="ctr"/>
                </a:tc>
                <a:extLst>
                  <a:ext uri="{0D108BD9-81ED-4DB2-BD59-A6C34878D82A}">
                    <a16:rowId xmlns:a16="http://schemas.microsoft.com/office/drawing/2014/main" val="1743898813"/>
                  </a:ext>
                </a:extLst>
              </a:tr>
              <a:tr h="82277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err="1">
                          <a:effectLst/>
                        </a:rPr>
                        <a:t>Thuyết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minh</a:t>
                      </a:r>
                      <a:endParaRPr lang="en-V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39" marR="4543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- </a:t>
                      </a:r>
                      <a:r>
                        <a:rPr lang="en-US" sz="2000" dirty="0" err="1">
                          <a:effectLst/>
                        </a:rPr>
                        <a:t>Viết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được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báo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cần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kết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quả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nghiên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cứu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về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một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vấn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đề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cổ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sử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dụng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trích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dẫn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cuộc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chủ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và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các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phương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tiện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hỗ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trợ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phù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hợp</a:t>
                      </a:r>
                      <a:r>
                        <a:rPr lang="en-US" sz="2000" dirty="0">
                          <a:effectLst/>
                        </a:rPr>
                        <a:t>.</a:t>
                      </a:r>
                      <a:endParaRPr lang="en-V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39" marR="45439" marT="0" marB="0" anchor="ctr"/>
                </a:tc>
                <a:extLst>
                  <a:ext uri="{0D108BD9-81ED-4DB2-BD59-A6C34878D82A}">
                    <a16:rowId xmlns:a16="http://schemas.microsoft.com/office/drawing/2014/main" val="2605549209"/>
                  </a:ext>
                </a:extLst>
              </a:tr>
              <a:tr h="3986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dirty="0" err="1">
                          <a:effectLst/>
                        </a:rPr>
                        <a:t>Nhật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dụng</a:t>
                      </a:r>
                      <a:endParaRPr lang="en-VN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39" marR="4543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800" dirty="0">
                          <a:effectLst/>
                        </a:rPr>
                        <a:t>- </a:t>
                      </a:r>
                      <a:r>
                        <a:rPr lang="en-US" sz="1800" dirty="0" err="1">
                          <a:effectLst/>
                        </a:rPr>
                        <a:t>Viết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được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bản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nội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quy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hoặc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bản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hướng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dẫn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ở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nơi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công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cộng</a:t>
                      </a:r>
                      <a:endParaRPr lang="en-VN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39" marR="45439" marT="0" marB="0" anchor="ctr"/>
                </a:tc>
                <a:extLst>
                  <a:ext uri="{0D108BD9-81ED-4DB2-BD59-A6C34878D82A}">
                    <a16:rowId xmlns:a16="http://schemas.microsoft.com/office/drawing/2014/main" val="370400391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CF6BE2D-B8A4-B948-A37F-FC14868D6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IV. PHẦN NÓI VÀ NGHE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BCEEC41-A37B-3C4F-83AC-8AE5101F9A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166656"/>
              </p:ext>
            </p:extLst>
          </p:nvPr>
        </p:nvGraphicFramePr>
        <p:xfrm>
          <a:off x="595283" y="1288014"/>
          <a:ext cx="11075785" cy="5120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64789">
                  <a:extLst>
                    <a:ext uri="{9D8B030D-6E8A-4147-A177-3AD203B41FA5}">
                      <a16:colId xmlns:a16="http://schemas.microsoft.com/office/drawing/2014/main" val="1189899450"/>
                    </a:ext>
                  </a:extLst>
                </a:gridCol>
                <a:gridCol w="9010996">
                  <a:extLst>
                    <a:ext uri="{9D8B030D-6E8A-4147-A177-3AD203B41FA5}">
                      <a16:colId xmlns:a16="http://schemas.microsoft.com/office/drawing/2014/main" val="1027413302"/>
                    </a:ext>
                  </a:extLst>
                </a:gridCol>
              </a:tblGrid>
              <a:tr h="19619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effectLst/>
                        </a:rPr>
                        <a:t>K</a:t>
                      </a:r>
                      <a:r>
                        <a:rPr lang="vi-VN" sz="2400" dirty="0">
                          <a:effectLst/>
                        </a:rPr>
                        <a:t>ĩ</a:t>
                      </a:r>
                      <a:r>
                        <a:rPr lang="en-US" sz="2400" dirty="0">
                          <a:effectLst/>
                        </a:rPr>
                        <a:t> </a:t>
                      </a:r>
                      <a:r>
                        <a:rPr lang="en-US" sz="2400" dirty="0" err="1">
                          <a:effectLst/>
                        </a:rPr>
                        <a:t>năng</a:t>
                      </a:r>
                      <a:endParaRPr lang="en-V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66" marR="477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>
                          <a:effectLst/>
                        </a:rPr>
                        <a:t>Yêu cầu</a:t>
                      </a:r>
                      <a:endParaRPr lang="en-VN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66" marR="47766" marT="0" marB="0"/>
                </a:tc>
                <a:extLst>
                  <a:ext uri="{0D108BD9-81ED-4DB2-BD59-A6C34878D82A}">
                    <a16:rowId xmlns:a16="http://schemas.microsoft.com/office/drawing/2014/main" val="3452352596"/>
                  </a:ext>
                </a:extLst>
              </a:tr>
              <a:tr h="22023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>
                          <a:effectLst/>
                        </a:rPr>
                        <a:t>Nói</a:t>
                      </a:r>
                      <a:endParaRPr lang="en-VN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66" marR="47766" marT="0" marB="0" anchor="ctr"/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lang="en-US" sz="2400" dirty="0" err="1">
                          <a:effectLst/>
                        </a:rPr>
                        <a:t>Biết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thuyết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trình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về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một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vấn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đề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xã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hội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cổ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sử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dụng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kết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hợp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phương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tiện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ngôn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ngữ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với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các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phương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tiện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giao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tiếp</a:t>
                      </a:r>
                      <a:r>
                        <a:rPr lang="en-US" sz="2400" dirty="0">
                          <a:effectLst/>
                        </a:rPr>
                        <a:t> phi </a:t>
                      </a:r>
                      <a:r>
                        <a:rPr lang="en-US" sz="2400" dirty="0" err="1">
                          <a:effectLst/>
                        </a:rPr>
                        <a:t>ngôn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ngữ</a:t>
                      </a:r>
                      <a:r>
                        <a:rPr lang="en-US" sz="2400" dirty="0">
                          <a:effectLst/>
                        </a:rPr>
                        <a:t>.</a:t>
                      </a:r>
                      <a:endParaRPr lang="en-VN" sz="1800" dirty="0">
                        <a:effectLst/>
                      </a:endParaRPr>
                    </a:p>
                    <a:p>
                      <a:pPr marL="342900" indent="-342900" algn="just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lang="en-US" sz="2400" dirty="0" err="1">
                          <a:effectLst/>
                        </a:rPr>
                        <a:t>Trình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bày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được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báo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cáo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về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một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kết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quả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nghiên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cứu</a:t>
                      </a:r>
                      <a:r>
                        <a:rPr lang="en-US" sz="2400" dirty="0">
                          <a:effectLst/>
                        </a:rPr>
                        <a:t> hay </a:t>
                      </a:r>
                      <a:r>
                        <a:rPr lang="en-US" sz="2400" dirty="0" err="1">
                          <a:effectLst/>
                        </a:rPr>
                        <a:t>hoạt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động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trải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nghiệm</a:t>
                      </a:r>
                      <a:r>
                        <a:rPr lang="en-US" sz="2400" dirty="0">
                          <a:effectLst/>
                        </a:rPr>
                        <a:t>.</a:t>
                      </a:r>
                      <a:endParaRPr lang="en-VN" sz="1800" dirty="0">
                        <a:effectLst/>
                      </a:endParaRPr>
                    </a:p>
                    <a:p>
                      <a:pPr marL="342900" indent="-342900" algn="just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lang="en-US" sz="2400" dirty="0" err="1">
                          <a:effectLst/>
                        </a:rPr>
                        <a:t>Biết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giới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thiệu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đánh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giá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về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nội</a:t>
                      </a:r>
                      <a:r>
                        <a:rPr lang="en-US" sz="2400" dirty="0">
                          <a:effectLst/>
                        </a:rPr>
                        <a:t> dung </a:t>
                      </a:r>
                      <a:r>
                        <a:rPr lang="en-US" sz="2400" dirty="0" err="1">
                          <a:effectLst/>
                        </a:rPr>
                        <a:t>và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nghệ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thuật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của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một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tác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phẩm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văn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học</a:t>
                      </a:r>
                      <a:r>
                        <a:rPr lang="en-US" sz="2400" dirty="0">
                          <a:effectLst/>
                        </a:rPr>
                        <a:t> (</a:t>
                      </a:r>
                      <a:r>
                        <a:rPr lang="en-US" sz="2400" dirty="0" err="1">
                          <a:effectLst/>
                        </a:rPr>
                        <a:t>theo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lựa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chọn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cá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nhân</a:t>
                      </a:r>
                      <a:r>
                        <a:rPr lang="en-US" sz="2400" dirty="0">
                          <a:effectLst/>
                        </a:rPr>
                        <a:t>).</a:t>
                      </a:r>
                    </a:p>
                  </a:txBody>
                  <a:tcPr marL="47766" marR="47766" marT="0" marB="0" anchor="ctr"/>
                </a:tc>
                <a:extLst>
                  <a:ext uri="{0D108BD9-81ED-4DB2-BD59-A6C34878D82A}">
                    <a16:rowId xmlns:a16="http://schemas.microsoft.com/office/drawing/2014/main" val="3177272168"/>
                  </a:ext>
                </a:extLst>
              </a:tr>
              <a:tr h="8649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>
                          <a:effectLst/>
                        </a:rPr>
                        <a:t>Nghe</a:t>
                      </a:r>
                      <a:endParaRPr lang="en-VN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66" marR="47766" marT="0" marB="0" anchor="ctr"/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lang="en-US" sz="2400" dirty="0">
                          <a:effectLst/>
                        </a:rPr>
                        <a:t>Nghe </a:t>
                      </a:r>
                      <a:r>
                        <a:rPr lang="en-US" sz="2400" dirty="0" err="1">
                          <a:effectLst/>
                        </a:rPr>
                        <a:t>và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nắm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bắt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được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nội</a:t>
                      </a:r>
                      <a:r>
                        <a:rPr lang="en-US" sz="2400" dirty="0">
                          <a:effectLst/>
                        </a:rPr>
                        <a:t> dung </a:t>
                      </a:r>
                      <a:r>
                        <a:rPr lang="en-US" sz="2400" dirty="0" err="1">
                          <a:effectLst/>
                        </a:rPr>
                        <a:t>thuyết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trình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quan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điểm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của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người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nói</a:t>
                      </a:r>
                      <a:r>
                        <a:rPr lang="en-US" sz="2400" dirty="0">
                          <a:effectLst/>
                        </a:rPr>
                        <a:t>. </a:t>
                      </a:r>
                    </a:p>
                    <a:p>
                      <a:pPr marL="342900" indent="-342900" algn="just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lang="en-US" sz="2400" dirty="0" err="1">
                          <a:effectLst/>
                        </a:rPr>
                        <a:t>Biết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nhận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xét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về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nội</a:t>
                      </a:r>
                      <a:r>
                        <a:rPr lang="en-US" sz="2400" dirty="0">
                          <a:effectLst/>
                        </a:rPr>
                        <a:t> dung </a:t>
                      </a:r>
                      <a:r>
                        <a:rPr lang="en-US" sz="2400" dirty="0" err="1">
                          <a:effectLst/>
                        </a:rPr>
                        <a:t>và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hình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thức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thuyết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trình</a:t>
                      </a:r>
                      <a:r>
                        <a:rPr lang="en-US" sz="2400" dirty="0">
                          <a:effectLst/>
                        </a:rPr>
                        <a:t>,</a:t>
                      </a:r>
                      <a:endParaRPr lang="en-V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66" marR="47766" marT="0" marB="0" anchor="ctr"/>
                </a:tc>
                <a:extLst>
                  <a:ext uri="{0D108BD9-81ED-4DB2-BD59-A6C34878D82A}">
                    <a16:rowId xmlns:a16="http://schemas.microsoft.com/office/drawing/2014/main" val="3502150673"/>
                  </a:ext>
                </a:extLst>
              </a:tr>
              <a:tr h="10878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>
                          <a:effectLst/>
                        </a:rPr>
                        <a:t>Nói nghe tương tác</a:t>
                      </a:r>
                      <a:endParaRPr lang="en-VN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66" marR="47766" marT="0" marB="0" anchor="ctr"/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lang="en-US" sz="2400" dirty="0" err="1">
                          <a:effectLst/>
                        </a:rPr>
                        <a:t>Biết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thảo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luận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về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một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vấn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đề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có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những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ý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kiến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khác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nhau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đưa</a:t>
                      </a:r>
                      <a:r>
                        <a:rPr lang="en-US" sz="2400" dirty="0">
                          <a:effectLst/>
                        </a:rPr>
                        <a:t> ra </a:t>
                      </a:r>
                      <a:r>
                        <a:rPr lang="en-US" sz="2400" dirty="0" err="1">
                          <a:effectLst/>
                        </a:rPr>
                        <a:t>được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những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căn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cứ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thuyết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phục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để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bảo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vệ</a:t>
                      </a:r>
                      <a:r>
                        <a:rPr lang="en-US" sz="2400" dirty="0">
                          <a:effectLst/>
                        </a:rPr>
                        <a:t> hay </a:t>
                      </a:r>
                      <a:r>
                        <a:rPr lang="en-US" sz="2400" dirty="0" err="1">
                          <a:effectLst/>
                        </a:rPr>
                        <a:t>bác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bỏ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một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ý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kiến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nào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đó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tôn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trọng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người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đối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thoại</a:t>
                      </a:r>
                      <a:r>
                        <a:rPr lang="en-US" sz="2400" dirty="0">
                          <a:effectLst/>
                        </a:rPr>
                        <a:t>.</a:t>
                      </a:r>
                    </a:p>
                  </a:txBody>
                  <a:tcPr marL="47766" marR="47766" marT="0" marB="0" anchor="ctr"/>
                </a:tc>
                <a:extLst>
                  <a:ext uri="{0D108BD9-81ED-4DB2-BD59-A6C34878D82A}">
                    <a16:rowId xmlns:a16="http://schemas.microsoft.com/office/drawing/2014/main" val="563351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556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9"/>
          <p:cNvSpPr/>
          <p:nvPr/>
        </p:nvSpPr>
        <p:spPr bwMode="auto">
          <a:xfrm>
            <a:off x="2049126" y="1715637"/>
            <a:ext cx="2576347" cy="2888159"/>
          </a:xfrm>
          <a:custGeom>
            <a:avLst/>
            <a:gdLst>
              <a:gd name="T0" fmla="*/ 772 w 772"/>
              <a:gd name="T1" fmla="*/ 596 h 865"/>
              <a:gd name="T2" fmla="*/ 721 w 772"/>
              <a:gd name="T3" fmla="*/ 685 h 865"/>
              <a:gd name="T4" fmla="*/ 437 w 772"/>
              <a:gd name="T5" fmla="*/ 849 h 865"/>
              <a:gd name="T6" fmla="*/ 335 w 772"/>
              <a:gd name="T7" fmla="*/ 849 h 865"/>
              <a:gd name="T8" fmla="*/ 51 w 772"/>
              <a:gd name="T9" fmla="*/ 685 h 865"/>
              <a:gd name="T10" fmla="*/ 0 w 772"/>
              <a:gd name="T11" fmla="*/ 596 h 865"/>
              <a:gd name="T12" fmla="*/ 0 w 772"/>
              <a:gd name="T13" fmla="*/ 268 h 865"/>
              <a:gd name="T14" fmla="*/ 51 w 772"/>
              <a:gd name="T15" fmla="*/ 180 h 865"/>
              <a:gd name="T16" fmla="*/ 335 w 772"/>
              <a:gd name="T17" fmla="*/ 16 h 865"/>
              <a:gd name="T18" fmla="*/ 437 w 772"/>
              <a:gd name="T19" fmla="*/ 16 h 865"/>
              <a:gd name="T20" fmla="*/ 721 w 772"/>
              <a:gd name="T21" fmla="*/ 180 h 865"/>
              <a:gd name="T22" fmla="*/ 772 w 772"/>
              <a:gd name="T23" fmla="*/ 268 h 865"/>
              <a:gd name="T24" fmla="*/ 772 w 772"/>
              <a:gd name="T25" fmla="*/ 596 h 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72" h="865">
                <a:moveTo>
                  <a:pt x="772" y="596"/>
                </a:moveTo>
                <a:cubicBezTo>
                  <a:pt x="772" y="629"/>
                  <a:pt x="749" y="668"/>
                  <a:pt x="721" y="685"/>
                </a:cubicBezTo>
                <a:cubicBezTo>
                  <a:pt x="437" y="849"/>
                  <a:pt x="437" y="849"/>
                  <a:pt x="437" y="849"/>
                </a:cubicBezTo>
                <a:cubicBezTo>
                  <a:pt x="409" y="865"/>
                  <a:pt x="363" y="865"/>
                  <a:pt x="335" y="849"/>
                </a:cubicBezTo>
                <a:cubicBezTo>
                  <a:pt x="51" y="685"/>
                  <a:pt x="51" y="685"/>
                  <a:pt x="51" y="685"/>
                </a:cubicBezTo>
                <a:cubicBezTo>
                  <a:pt x="23" y="668"/>
                  <a:pt x="0" y="629"/>
                  <a:pt x="0" y="596"/>
                </a:cubicBezTo>
                <a:cubicBezTo>
                  <a:pt x="0" y="268"/>
                  <a:pt x="0" y="268"/>
                  <a:pt x="0" y="268"/>
                </a:cubicBezTo>
                <a:cubicBezTo>
                  <a:pt x="0" y="236"/>
                  <a:pt x="23" y="196"/>
                  <a:pt x="51" y="180"/>
                </a:cubicBezTo>
                <a:cubicBezTo>
                  <a:pt x="335" y="16"/>
                  <a:pt x="335" y="16"/>
                  <a:pt x="335" y="16"/>
                </a:cubicBezTo>
                <a:cubicBezTo>
                  <a:pt x="363" y="0"/>
                  <a:pt x="409" y="0"/>
                  <a:pt x="437" y="16"/>
                </a:cubicBezTo>
                <a:cubicBezTo>
                  <a:pt x="721" y="180"/>
                  <a:pt x="721" y="180"/>
                  <a:pt x="721" y="180"/>
                </a:cubicBezTo>
                <a:cubicBezTo>
                  <a:pt x="749" y="196"/>
                  <a:pt x="772" y="236"/>
                  <a:pt x="772" y="268"/>
                </a:cubicBezTo>
                <a:lnTo>
                  <a:pt x="772" y="596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329808" y="2098910"/>
            <a:ext cx="1951139" cy="2121612"/>
            <a:chOff x="4828625" y="2011232"/>
            <a:chExt cx="2196057" cy="2461843"/>
          </a:xfrm>
        </p:grpSpPr>
        <p:sp>
          <p:nvSpPr>
            <p:cNvPr id="4" name="Freeform 19"/>
            <p:cNvSpPr/>
            <p:nvPr/>
          </p:nvSpPr>
          <p:spPr bwMode="auto">
            <a:xfrm>
              <a:off x="4828625" y="2011232"/>
              <a:ext cx="2196057" cy="2461843"/>
            </a:xfrm>
            <a:custGeom>
              <a:avLst/>
              <a:gdLst>
                <a:gd name="T0" fmla="*/ 772 w 772"/>
                <a:gd name="T1" fmla="*/ 596 h 865"/>
                <a:gd name="T2" fmla="*/ 721 w 772"/>
                <a:gd name="T3" fmla="*/ 685 h 865"/>
                <a:gd name="T4" fmla="*/ 437 w 772"/>
                <a:gd name="T5" fmla="*/ 849 h 865"/>
                <a:gd name="T6" fmla="*/ 335 w 772"/>
                <a:gd name="T7" fmla="*/ 849 h 865"/>
                <a:gd name="T8" fmla="*/ 51 w 772"/>
                <a:gd name="T9" fmla="*/ 685 h 865"/>
                <a:gd name="T10" fmla="*/ 0 w 772"/>
                <a:gd name="T11" fmla="*/ 596 h 865"/>
                <a:gd name="T12" fmla="*/ 0 w 772"/>
                <a:gd name="T13" fmla="*/ 268 h 865"/>
                <a:gd name="T14" fmla="*/ 51 w 772"/>
                <a:gd name="T15" fmla="*/ 180 h 865"/>
                <a:gd name="T16" fmla="*/ 335 w 772"/>
                <a:gd name="T17" fmla="*/ 16 h 865"/>
                <a:gd name="T18" fmla="*/ 437 w 772"/>
                <a:gd name="T19" fmla="*/ 16 h 865"/>
                <a:gd name="T20" fmla="*/ 721 w 772"/>
                <a:gd name="T21" fmla="*/ 180 h 865"/>
                <a:gd name="T22" fmla="*/ 772 w 772"/>
                <a:gd name="T23" fmla="*/ 268 h 865"/>
                <a:gd name="T24" fmla="*/ 772 w 772"/>
                <a:gd name="T25" fmla="*/ 596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2" h="865">
                  <a:moveTo>
                    <a:pt x="772" y="596"/>
                  </a:moveTo>
                  <a:cubicBezTo>
                    <a:pt x="772" y="629"/>
                    <a:pt x="749" y="668"/>
                    <a:pt x="721" y="685"/>
                  </a:cubicBezTo>
                  <a:cubicBezTo>
                    <a:pt x="437" y="849"/>
                    <a:pt x="437" y="849"/>
                    <a:pt x="437" y="849"/>
                  </a:cubicBezTo>
                  <a:cubicBezTo>
                    <a:pt x="409" y="865"/>
                    <a:pt x="363" y="865"/>
                    <a:pt x="335" y="849"/>
                  </a:cubicBezTo>
                  <a:cubicBezTo>
                    <a:pt x="51" y="685"/>
                    <a:pt x="51" y="685"/>
                    <a:pt x="51" y="685"/>
                  </a:cubicBezTo>
                  <a:cubicBezTo>
                    <a:pt x="23" y="668"/>
                    <a:pt x="0" y="629"/>
                    <a:pt x="0" y="596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0" y="236"/>
                    <a:pt x="23" y="196"/>
                    <a:pt x="51" y="180"/>
                  </a:cubicBezTo>
                  <a:cubicBezTo>
                    <a:pt x="335" y="16"/>
                    <a:pt x="335" y="16"/>
                    <a:pt x="335" y="16"/>
                  </a:cubicBezTo>
                  <a:cubicBezTo>
                    <a:pt x="363" y="0"/>
                    <a:pt x="409" y="0"/>
                    <a:pt x="437" y="16"/>
                  </a:cubicBezTo>
                  <a:cubicBezTo>
                    <a:pt x="721" y="180"/>
                    <a:pt x="721" y="180"/>
                    <a:pt x="721" y="180"/>
                  </a:cubicBezTo>
                  <a:cubicBezTo>
                    <a:pt x="749" y="196"/>
                    <a:pt x="772" y="236"/>
                    <a:pt x="772" y="268"/>
                  </a:cubicBezTo>
                  <a:lnTo>
                    <a:pt x="772" y="5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5" name="文本框 4"/>
            <p:cNvSpPr txBox="1"/>
            <p:nvPr/>
          </p:nvSpPr>
          <p:spPr>
            <a:xfrm flipH="1">
              <a:off x="5504286" y="2447734"/>
              <a:ext cx="844736" cy="15356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chemeClr val="bg1"/>
                  </a:solidFill>
                  <a:latin typeface="Impact" panose="020B0806030902050204" pitchFamily="34" charset="0"/>
                </a:rPr>
                <a:t>B</a:t>
              </a:r>
              <a:endParaRPr lang="zh-CN" altLang="en-US" sz="8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764432" y="2675141"/>
            <a:ext cx="48129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5400" b="1" dirty="0">
                <a:solidFill>
                  <a:srgbClr val="708045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CẤU TRÚC SÁCH</a:t>
            </a:r>
            <a:endParaRPr lang="zh-CN" altLang="en-US" sz="5400" b="1" dirty="0">
              <a:solidFill>
                <a:srgbClr val="708045"/>
              </a:solidFill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58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216056" y="53103"/>
            <a:ext cx="4858018" cy="6824463"/>
            <a:chOff x="2411760" y="39825"/>
            <a:chExt cx="3643988" cy="5118348"/>
          </a:xfrm>
        </p:grpSpPr>
        <p:sp>
          <p:nvSpPr>
            <p:cNvPr id="3" name="任意多边形 2"/>
            <p:cNvSpPr/>
            <p:nvPr/>
          </p:nvSpPr>
          <p:spPr>
            <a:xfrm rot="17958096">
              <a:off x="2722157" y="2785860"/>
              <a:ext cx="1159234" cy="1780027"/>
            </a:xfrm>
            <a:custGeom>
              <a:avLst/>
              <a:gdLst>
                <a:gd name="connsiteX0" fmla="*/ 410370 w 820739"/>
                <a:gd name="connsiteY0" fmla="*/ 0 h 1260220"/>
                <a:gd name="connsiteX1" fmla="*/ 516276 w 820739"/>
                <a:gd name="connsiteY1" fmla="*/ 57484 h 1260220"/>
                <a:gd name="connsiteX2" fmla="*/ 820739 w 820739"/>
                <a:gd name="connsiteY2" fmla="*/ 630110 h 1260220"/>
                <a:gd name="connsiteX3" fmla="*/ 516276 w 820739"/>
                <a:gd name="connsiteY3" fmla="*/ 1202736 h 1260220"/>
                <a:gd name="connsiteX4" fmla="*/ 410370 w 820739"/>
                <a:gd name="connsiteY4" fmla="*/ 1260220 h 1260220"/>
                <a:gd name="connsiteX5" fmla="*/ 304463 w 820739"/>
                <a:gd name="connsiteY5" fmla="*/ 1202736 h 1260220"/>
                <a:gd name="connsiteX6" fmla="*/ 0 w 820739"/>
                <a:gd name="connsiteY6" fmla="*/ 630110 h 1260220"/>
                <a:gd name="connsiteX7" fmla="*/ 304463 w 820739"/>
                <a:gd name="connsiteY7" fmla="*/ 57484 h 1260220"/>
                <a:gd name="connsiteX8" fmla="*/ 410370 w 820739"/>
                <a:gd name="connsiteY8" fmla="*/ 0 h 1260220"/>
                <a:gd name="connsiteX0-1" fmla="*/ 410370 w 820739"/>
                <a:gd name="connsiteY0-2" fmla="*/ 0 h 1260220"/>
                <a:gd name="connsiteX1-3" fmla="*/ 516276 w 820739"/>
                <a:gd name="connsiteY1-4" fmla="*/ 57484 h 1260220"/>
                <a:gd name="connsiteX2-5" fmla="*/ 820739 w 820739"/>
                <a:gd name="connsiteY2-6" fmla="*/ 630110 h 1260220"/>
                <a:gd name="connsiteX3-7" fmla="*/ 516276 w 820739"/>
                <a:gd name="connsiteY3-8" fmla="*/ 1202736 h 1260220"/>
                <a:gd name="connsiteX4-9" fmla="*/ 410370 w 820739"/>
                <a:gd name="connsiteY4-10" fmla="*/ 1260220 h 1260220"/>
                <a:gd name="connsiteX5-11" fmla="*/ 304463 w 820739"/>
                <a:gd name="connsiteY5-12" fmla="*/ 1202736 h 1260220"/>
                <a:gd name="connsiteX6-13" fmla="*/ 0 w 820739"/>
                <a:gd name="connsiteY6-14" fmla="*/ 630110 h 1260220"/>
                <a:gd name="connsiteX7-15" fmla="*/ 326799 w 820739"/>
                <a:gd name="connsiteY7-16" fmla="*/ 83379 h 1260220"/>
                <a:gd name="connsiteX8-17" fmla="*/ 410370 w 820739"/>
                <a:gd name="connsiteY8-18" fmla="*/ 0 h 1260220"/>
                <a:gd name="connsiteX0-19" fmla="*/ 433275 w 820739"/>
                <a:gd name="connsiteY0-20" fmla="*/ 0 h 1253820"/>
                <a:gd name="connsiteX1-21" fmla="*/ 516276 w 820739"/>
                <a:gd name="connsiteY1-22" fmla="*/ 51084 h 1253820"/>
                <a:gd name="connsiteX2-23" fmla="*/ 820739 w 820739"/>
                <a:gd name="connsiteY2-24" fmla="*/ 623710 h 1253820"/>
                <a:gd name="connsiteX3-25" fmla="*/ 516276 w 820739"/>
                <a:gd name="connsiteY3-26" fmla="*/ 1196336 h 1253820"/>
                <a:gd name="connsiteX4-27" fmla="*/ 410370 w 820739"/>
                <a:gd name="connsiteY4-28" fmla="*/ 1253820 h 1253820"/>
                <a:gd name="connsiteX5-29" fmla="*/ 304463 w 820739"/>
                <a:gd name="connsiteY5-30" fmla="*/ 1196336 h 1253820"/>
                <a:gd name="connsiteX6-31" fmla="*/ 0 w 820739"/>
                <a:gd name="connsiteY6-32" fmla="*/ 623710 h 1253820"/>
                <a:gd name="connsiteX7-33" fmla="*/ 326799 w 820739"/>
                <a:gd name="connsiteY7-34" fmla="*/ 76979 h 1253820"/>
                <a:gd name="connsiteX8-35" fmla="*/ 433275 w 820739"/>
                <a:gd name="connsiteY8-36" fmla="*/ 0 h 1253820"/>
                <a:gd name="connsiteX0-37" fmla="*/ 433275 w 820739"/>
                <a:gd name="connsiteY0-38" fmla="*/ 0 h 1253820"/>
                <a:gd name="connsiteX1-39" fmla="*/ 516276 w 820739"/>
                <a:gd name="connsiteY1-40" fmla="*/ 51084 h 1253820"/>
                <a:gd name="connsiteX2-41" fmla="*/ 820739 w 820739"/>
                <a:gd name="connsiteY2-42" fmla="*/ 623710 h 1253820"/>
                <a:gd name="connsiteX3-43" fmla="*/ 516276 w 820739"/>
                <a:gd name="connsiteY3-44" fmla="*/ 1196336 h 1253820"/>
                <a:gd name="connsiteX4-45" fmla="*/ 410370 w 820739"/>
                <a:gd name="connsiteY4-46" fmla="*/ 1253820 h 1253820"/>
                <a:gd name="connsiteX5-47" fmla="*/ 304463 w 820739"/>
                <a:gd name="connsiteY5-48" fmla="*/ 1196336 h 1253820"/>
                <a:gd name="connsiteX6-49" fmla="*/ 0 w 820739"/>
                <a:gd name="connsiteY6-50" fmla="*/ 623710 h 1253820"/>
                <a:gd name="connsiteX7-51" fmla="*/ 326799 w 820739"/>
                <a:gd name="connsiteY7-52" fmla="*/ 76979 h 1253820"/>
                <a:gd name="connsiteX8-53" fmla="*/ 433275 w 820739"/>
                <a:gd name="connsiteY8-54" fmla="*/ 0 h 1253820"/>
                <a:gd name="connsiteX0-55" fmla="*/ 433275 w 820739"/>
                <a:gd name="connsiteY0-56" fmla="*/ 0 h 1253820"/>
                <a:gd name="connsiteX1-57" fmla="*/ 516276 w 820739"/>
                <a:gd name="connsiteY1-58" fmla="*/ 51084 h 1253820"/>
                <a:gd name="connsiteX2-59" fmla="*/ 820739 w 820739"/>
                <a:gd name="connsiteY2-60" fmla="*/ 623710 h 1253820"/>
                <a:gd name="connsiteX3-61" fmla="*/ 516276 w 820739"/>
                <a:gd name="connsiteY3-62" fmla="*/ 1196336 h 1253820"/>
                <a:gd name="connsiteX4-63" fmla="*/ 410370 w 820739"/>
                <a:gd name="connsiteY4-64" fmla="*/ 1253820 h 1253820"/>
                <a:gd name="connsiteX5-65" fmla="*/ 310332 w 820739"/>
                <a:gd name="connsiteY5-66" fmla="*/ 1193062 h 1253820"/>
                <a:gd name="connsiteX6-67" fmla="*/ 0 w 820739"/>
                <a:gd name="connsiteY6-68" fmla="*/ 623710 h 1253820"/>
                <a:gd name="connsiteX7-69" fmla="*/ 326799 w 820739"/>
                <a:gd name="connsiteY7-70" fmla="*/ 76979 h 1253820"/>
                <a:gd name="connsiteX8-71" fmla="*/ 433275 w 820739"/>
                <a:gd name="connsiteY8-72" fmla="*/ 0 h 1253820"/>
                <a:gd name="connsiteX0-73" fmla="*/ 433275 w 820821"/>
                <a:gd name="connsiteY0-74" fmla="*/ 0 h 1253820"/>
                <a:gd name="connsiteX1-75" fmla="*/ 493730 w 820821"/>
                <a:gd name="connsiteY1-76" fmla="*/ 52155 h 1253820"/>
                <a:gd name="connsiteX2-77" fmla="*/ 820739 w 820821"/>
                <a:gd name="connsiteY2-78" fmla="*/ 623710 h 1253820"/>
                <a:gd name="connsiteX3-79" fmla="*/ 516276 w 820821"/>
                <a:gd name="connsiteY3-80" fmla="*/ 1196336 h 1253820"/>
                <a:gd name="connsiteX4-81" fmla="*/ 410370 w 820821"/>
                <a:gd name="connsiteY4-82" fmla="*/ 1253820 h 1253820"/>
                <a:gd name="connsiteX5-83" fmla="*/ 310332 w 820821"/>
                <a:gd name="connsiteY5-84" fmla="*/ 1193062 h 1253820"/>
                <a:gd name="connsiteX6-85" fmla="*/ 0 w 820821"/>
                <a:gd name="connsiteY6-86" fmla="*/ 623710 h 1253820"/>
                <a:gd name="connsiteX7-87" fmla="*/ 326799 w 820821"/>
                <a:gd name="connsiteY7-88" fmla="*/ 76979 h 1253820"/>
                <a:gd name="connsiteX8-89" fmla="*/ 433275 w 820821"/>
                <a:gd name="connsiteY8-90" fmla="*/ 0 h 1253820"/>
                <a:gd name="connsiteX0-91" fmla="*/ 433275 w 820868"/>
                <a:gd name="connsiteY0-92" fmla="*/ 0 h 1253820"/>
                <a:gd name="connsiteX1-93" fmla="*/ 487862 w 820868"/>
                <a:gd name="connsiteY1-94" fmla="*/ 55429 h 1253820"/>
                <a:gd name="connsiteX2-95" fmla="*/ 820739 w 820868"/>
                <a:gd name="connsiteY2-96" fmla="*/ 623710 h 1253820"/>
                <a:gd name="connsiteX3-97" fmla="*/ 516276 w 820868"/>
                <a:gd name="connsiteY3-98" fmla="*/ 1196336 h 1253820"/>
                <a:gd name="connsiteX4-99" fmla="*/ 410370 w 820868"/>
                <a:gd name="connsiteY4-100" fmla="*/ 1253820 h 1253820"/>
                <a:gd name="connsiteX5-101" fmla="*/ 310332 w 820868"/>
                <a:gd name="connsiteY5-102" fmla="*/ 1193062 h 1253820"/>
                <a:gd name="connsiteX6-103" fmla="*/ 0 w 820868"/>
                <a:gd name="connsiteY6-104" fmla="*/ 623710 h 1253820"/>
                <a:gd name="connsiteX7-105" fmla="*/ 326799 w 820868"/>
                <a:gd name="connsiteY7-106" fmla="*/ 76979 h 1253820"/>
                <a:gd name="connsiteX8-107" fmla="*/ 433275 w 820868"/>
                <a:gd name="connsiteY8-108" fmla="*/ 0 h 1253820"/>
                <a:gd name="connsiteX0-109" fmla="*/ 433275 w 820868"/>
                <a:gd name="connsiteY0-110" fmla="*/ 0 h 1253820"/>
                <a:gd name="connsiteX1-111" fmla="*/ 487862 w 820868"/>
                <a:gd name="connsiteY1-112" fmla="*/ 55429 h 1253820"/>
                <a:gd name="connsiteX2-113" fmla="*/ 820739 w 820868"/>
                <a:gd name="connsiteY2-114" fmla="*/ 623710 h 1253820"/>
                <a:gd name="connsiteX3-115" fmla="*/ 516276 w 820868"/>
                <a:gd name="connsiteY3-116" fmla="*/ 1196336 h 1253820"/>
                <a:gd name="connsiteX4-117" fmla="*/ 410370 w 820868"/>
                <a:gd name="connsiteY4-118" fmla="*/ 1253820 h 1253820"/>
                <a:gd name="connsiteX5-119" fmla="*/ 310332 w 820868"/>
                <a:gd name="connsiteY5-120" fmla="*/ 1193062 h 1253820"/>
                <a:gd name="connsiteX6-121" fmla="*/ 0 w 820868"/>
                <a:gd name="connsiteY6-122" fmla="*/ 623710 h 1253820"/>
                <a:gd name="connsiteX7-123" fmla="*/ 307906 w 820868"/>
                <a:gd name="connsiteY7-124" fmla="*/ 91355 h 1253820"/>
                <a:gd name="connsiteX8-125" fmla="*/ 433275 w 820868"/>
                <a:gd name="connsiteY8-126" fmla="*/ 0 h 1253820"/>
                <a:gd name="connsiteX0-127" fmla="*/ 433275 w 820868"/>
                <a:gd name="connsiteY0-128" fmla="*/ 0 h 1253820"/>
                <a:gd name="connsiteX1-129" fmla="*/ 487862 w 820868"/>
                <a:gd name="connsiteY1-130" fmla="*/ 55429 h 1253820"/>
                <a:gd name="connsiteX2-131" fmla="*/ 820739 w 820868"/>
                <a:gd name="connsiteY2-132" fmla="*/ 623710 h 1253820"/>
                <a:gd name="connsiteX3-133" fmla="*/ 516276 w 820868"/>
                <a:gd name="connsiteY3-134" fmla="*/ 1196336 h 1253820"/>
                <a:gd name="connsiteX4-135" fmla="*/ 410370 w 820868"/>
                <a:gd name="connsiteY4-136" fmla="*/ 1253820 h 1253820"/>
                <a:gd name="connsiteX5-137" fmla="*/ 310332 w 820868"/>
                <a:gd name="connsiteY5-138" fmla="*/ 1193062 h 1253820"/>
                <a:gd name="connsiteX6-139" fmla="*/ 0 w 820868"/>
                <a:gd name="connsiteY6-140" fmla="*/ 623710 h 1253820"/>
                <a:gd name="connsiteX7-141" fmla="*/ 307906 w 820868"/>
                <a:gd name="connsiteY7-142" fmla="*/ 91355 h 1253820"/>
                <a:gd name="connsiteX8-143" fmla="*/ 433275 w 820868"/>
                <a:gd name="connsiteY8-144" fmla="*/ 0 h 1253820"/>
                <a:gd name="connsiteX0-145" fmla="*/ 433275 w 821563"/>
                <a:gd name="connsiteY0-146" fmla="*/ 0 h 1253820"/>
                <a:gd name="connsiteX1-147" fmla="*/ 487862 w 821563"/>
                <a:gd name="connsiteY1-148" fmla="*/ 55429 h 1253820"/>
                <a:gd name="connsiteX2-149" fmla="*/ 820739 w 821563"/>
                <a:gd name="connsiteY2-150" fmla="*/ 623710 h 1253820"/>
                <a:gd name="connsiteX3-151" fmla="*/ 516276 w 821563"/>
                <a:gd name="connsiteY3-152" fmla="*/ 1196336 h 1253820"/>
                <a:gd name="connsiteX4-153" fmla="*/ 410370 w 821563"/>
                <a:gd name="connsiteY4-154" fmla="*/ 1253820 h 1253820"/>
                <a:gd name="connsiteX5-155" fmla="*/ 310332 w 821563"/>
                <a:gd name="connsiteY5-156" fmla="*/ 1193062 h 1253820"/>
                <a:gd name="connsiteX6-157" fmla="*/ 0 w 821563"/>
                <a:gd name="connsiteY6-158" fmla="*/ 623710 h 1253820"/>
                <a:gd name="connsiteX7-159" fmla="*/ 307906 w 821563"/>
                <a:gd name="connsiteY7-160" fmla="*/ 91355 h 1253820"/>
                <a:gd name="connsiteX8-161" fmla="*/ 433275 w 821563"/>
                <a:gd name="connsiteY8-162" fmla="*/ 0 h 1253820"/>
                <a:gd name="connsiteX0-163" fmla="*/ 433275 w 821554"/>
                <a:gd name="connsiteY0-164" fmla="*/ 0 h 1253820"/>
                <a:gd name="connsiteX1-165" fmla="*/ 487862 w 821554"/>
                <a:gd name="connsiteY1-166" fmla="*/ 55429 h 1253820"/>
                <a:gd name="connsiteX2-167" fmla="*/ 820739 w 821554"/>
                <a:gd name="connsiteY2-168" fmla="*/ 623710 h 1253820"/>
                <a:gd name="connsiteX3-169" fmla="*/ 516276 w 821554"/>
                <a:gd name="connsiteY3-170" fmla="*/ 1196336 h 1253820"/>
                <a:gd name="connsiteX4-171" fmla="*/ 410370 w 821554"/>
                <a:gd name="connsiteY4-172" fmla="*/ 1253820 h 1253820"/>
                <a:gd name="connsiteX5-173" fmla="*/ 310332 w 821554"/>
                <a:gd name="connsiteY5-174" fmla="*/ 1193062 h 1253820"/>
                <a:gd name="connsiteX6-175" fmla="*/ 0 w 821554"/>
                <a:gd name="connsiteY6-176" fmla="*/ 623710 h 1253820"/>
                <a:gd name="connsiteX7-177" fmla="*/ 307906 w 821554"/>
                <a:gd name="connsiteY7-178" fmla="*/ 91355 h 1253820"/>
                <a:gd name="connsiteX8-179" fmla="*/ 433275 w 821554"/>
                <a:gd name="connsiteY8-180" fmla="*/ 0 h 1253820"/>
                <a:gd name="connsiteX0-181" fmla="*/ 433275 w 821554"/>
                <a:gd name="connsiteY0-182" fmla="*/ 0 h 1253820"/>
                <a:gd name="connsiteX1-183" fmla="*/ 487862 w 821554"/>
                <a:gd name="connsiteY1-184" fmla="*/ 55429 h 1253820"/>
                <a:gd name="connsiteX2-185" fmla="*/ 820739 w 821554"/>
                <a:gd name="connsiteY2-186" fmla="*/ 623710 h 1253820"/>
                <a:gd name="connsiteX3-187" fmla="*/ 516276 w 821554"/>
                <a:gd name="connsiteY3-188" fmla="*/ 1196336 h 1253820"/>
                <a:gd name="connsiteX4-189" fmla="*/ 410370 w 821554"/>
                <a:gd name="connsiteY4-190" fmla="*/ 1253820 h 1253820"/>
                <a:gd name="connsiteX5-191" fmla="*/ 310332 w 821554"/>
                <a:gd name="connsiteY5-192" fmla="*/ 1193062 h 1253820"/>
                <a:gd name="connsiteX6-193" fmla="*/ 0 w 821554"/>
                <a:gd name="connsiteY6-194" fmla="*/ 623710 h 1253820"/>
                <a:gd name="connsiteX7-195" fmla="*/ 307906 w 821554"/>
                <a:gd name="connsiteY7-196" fmla="*/ 91355 h 1253820"/>
                <a:gd name="connsiteX8-197" fmla="*/ 433275 w 821554"/>
                <a:gd name="connsiteY8-198" fmla="*/ 0 h 1253820"/>
                <a:gd name="connsiteX0-199" fmla="*/ 433290 w 821569"/>
                <a:gd name="connsiteY0-200" fmla="*/ 0 h 1253820"/>
                <a:gd name="connsiteX1-201" fmla="*/ 487877 w 821569"/>
                <a:gd name="connsiteY1-202" fmla="*/ 55429 h 1253820"/>
                <a:gd name="connsiteX2-203" fmla="*/ 820754 w 821569"/>
                <a:gd name="connsiteY2-204" fmla="*/ 623710 h 1253820"/>
                <a:gd name="connsiteX3-205" fmla="*/ 516291 w 821569"/>
                <a:gd name="connsiteY3-206" fmla="*/ 1196336 h 1253820"/>
                <a:gd name="connsiteX4-207" fmla="*/ 410385 w 821569"/>
                <a:gd name="connsiteY4-208" fmla="*/ 1253820 h 1253820"/>
                <a:gd name="connsiteX5-209" fmla="*/ 310347 w 821569"/>
                <a:gd name="connsiteY5-210" fmla="*/ 1193062 h 1253820"/>
                <a:gd name="connsiteX6-211" fmla="*/ 15 w 821569"/>
                <a:gd name="connsiteY6-212" fmla="*/ 623710 h 1253820"/>
                <a:gd name="connsiteX7-213" fmla="*/ 307921 w 821569"/>
                <a:gd name="connsiteY7-214" fmla="*/ 91355 h 1253820"/>
                <a:gd name="connsiteX8-215" fmla="*/ 433290 w 821569"/>
                <a:gd name="connsiteY8-216" fmla="*/ 0 h 12538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821569" h="1253820">
                  <a:moveTo>
                    <a:pt x="433290" y="0"/>
                  </a:moveTo>
                  <a:lnTo>
                    <a:pt x="487877" y="55429"/>
                  </a:lnTo>
                  <a:cubicBezTo>
                    <a:pt x="668993" y="188637"/>
                    <a:pt x="808143" y="426445"/>
                    <a:pt x="820754" y="623710"/>
                  </a:cubicBezTo>
                  <a:cubicBezTo>
                    <a:pt x="833365" y="820975"/>
                    <a:pt x="698335" y="1069320"/>
                    <a:pt x="516291" y="1196336"/>
                  </a:cubicBezTo>
                  <a:lnTo>
                    <a:pt x="410385" y="1253820"/>
                  </a:lnTo>
                  <a:lnTo>
                    <a:pt x="310347" y="1193062"/>
                  </a:lnTo>
                  <a:cubicBezTo>
                    <a:pt x="126656" y="1068963"/>
                    <a:pt x="-1632" y="859161"/>
                    <a:pt x="15" y="623710"/>
                  </a:cubicBezTo>
                  <a:cubicBezTo>
                    <a:pt x="32800" y="409244"/>
                    <a:pt x="146207" y="233879"/>
                    <a:pt x="307921" y="91355"/>
                  </a:cubicBezTo>
                  <a:lnTo>
                    <a:pt x="4332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altLang="zh-CN" sz="24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 HIỂU VĂN BẢN</a:t>
              </a:r>
              <a:endParaRPr lang="zh-CN" altLang="en-US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任意多边形 3"/>
            <p:cNvSpPr/>
            <p:nvPr/>
          </p:nvSpPr>
          <p:spPr>
            <a:xfrm rot="2326219">
              <a:off x="4723895" y="2673421"/>
              <a:ext cx="1331853" cy="2149017"/>
            </a:xfrm>
            <a:custGeom>
              <a:avLst/>
              <a:gdLst>
                <a:gd name="connsiteX0" fmla="*/ 410370 w 820739"/>
                <a:gd name="connsiteY0" fmla="*/ 0 h 1260220"/>
                <a:gd name="connsiteX1" fmla="*/ 516276 w 820739"/>
                <a:gd name="connsiteY1" fmla="*/ 57484 h 1260220"/>
                <a:gd name="connsiteX2" fmla="*/ 820739 w 820739"/>
                <a:gd name="connsiteY2" fmla="*/ 630110 h 1260220"/>
                <a:gd name="connsiteX3" fmla="*/ 516276 w 820739"/>
                <a:gd name="connsiteY3" fmla="*/ 1202736 h 1260220"/>
                <a:gd name="connsiteX4" fmla="*/ 410370 w 820739"/>
                <a:gd name="connsiteY4" fmla="*/ 1260220 h 1260220"/>
                <a:gd name="connsiteX5" fmla="*/ 304463 w 820739"/>
                <a:gd name="connsiteY5" fmla="*/ 1202736 h 1260220"/>
                <a:gd name="connsiteX6" fmla="*/ 0 w 820739"/>
                <a:gd name="connsiteY6" fmla="*/ 630110 h 1260220"/>
                <a:gd name="connsiteX7" fmla="*/ 304463 w 820739"/>
                <a:gd name="connsiteY7" fmla="*/ 57484 h 1260220"/>
                <a:gd name="connsiteX8" fmla="*/ 410370 w 820739"/>
                <a:gd name="connsiteY8" fmla="*/ 0 h 1260220"/>
                <a:gd name="connsiteX0-1" fmla="*/ 410370 w 820739"/>
                <a:gd name="connsiteY0-2" fmla="*/ 0 h 1260220"/>
                <a:gd name="connsiteX1-3" fmla="*/ 516276 w 820739"/>
                <a:gd name="connsiteY1-4" fmla="*/ 57484 h 1260220"/>
                <a:gd name="connsiteX2-5" fmla="*/ 820739 w 820739"/>
                <a:gd name="connsiteY2-6" fmla="*/ 630110 h 1260220"/>
                <a:gd name="connsiteX3-7" fmla="*/ 516276 w 820739"/>
                <a:gd name="connsiteY3-8" fmla="*/ 1202736 h 1260220"/>
                <a:gd name="connsiteX4-9" fmla="*/ 410370 w 820739"/>
                <a:gd name="connsiteY4-10" fmla="*/ 1260220 h 1260220"/>
                <a:gd name="connsiteX5-11" fmla="*/ 304463 w 820739"/>
                <a:gd name="connsiteY5-12" fmla="*/ 1202736 h 1260220"/>
                <a:gd name="connsiteX6-13" fmla="*/ 0 w 820739"/>
                <a:gd name="connsiteY6-14" fmla="*/ 630110 h 1260220"/>
                <a:gd name="connsiteX7-15" fmla="*/ 326799 w 820739"/>
                <a:gd name="connsiteY7-16" fmla="*/ 83379 h 1260220"/>
                <a:gd name="connsiteX8-17" fmla="*/ 410370 w 820739"/>
                <a:gd name="connsiteY8-18" fmla="*/ 0 h 1260220"/>
                <a:gd name="connsiteX0-19" fmla="*/ 433275 w 820739"/>
                <a:gd name="connsiteY0-20" fmla="*/ 0 h 1253820"/>
                <a:gd name="connsiteX1-21" fmla="*/ 516276 w 820739"/>
                <a:gd name="connsiteY1-22" fmla="*/ 51084 h 1253820"/>
                <a:gd name="connsiteX2-23" fmla="*/ 820739 w 820739"/>
                <a:gd name="connsiteY2-24" fmla="*/ 623710 h 1253820"/>
                <a:gd name="connsiteX3-25" fmla="*/ 516276 w 820739"/>
                <a:gd name="connsiteY3-26" fmla="*/ 1196336 h 1253820"/>
                <a:gd name="connsiteX4-27" fmla="*/ 410370 w 820739"/>
                <a:gd name="connsiteY4-28" fmla="*/ 1253820 h 1253820"/>
                <a:gd name="connsiteX5-29" fmla="*/ 304463 w 820739"/>
                <a:gd name="connsiteY5-30" fmla="*/ 1196336 h 1253820"/>
                <a:gd name="connsiteX6-31" fmla="*/ 0 w 820739"/>
                <a:gd name="connsiteY6-32" fmla="*/ 623710 h 1253820"/>
                <a:gd name="connsiteX7-33" fmla="*/ 326799 w 820739"/>
                <a:gd name="connsiteY7-34" fmla="*/ 76979 h 1253820"/>
                <a:gd name="connsiteX8-35" fmla="*/ 433275 w 820739"/>
                <a:gd name="connsiteY8-36" fmla="*/ 0 h 1253820"/>
                <a:gd name="connsiteX0-37" fmla="*/ 433275 w 820739"/>
                <a:gd name="connsiteY0-38" fmla="*/ 0 h 1253820"/>
                <a:gd name="connsiteX1-39" fmla="*/ 516276 w 820739"/>
                <a:gd name="connsiteY1-40" fmla="*/ 51084 h 1253820"/>
                <a:gd name="connsiteX2-41" fmla="*/ 820739 w 820739"/>
                <a:gd name="connsiteY2-42" fmla="*/ 623710 h 1253820"/>
                <a:gd name="connsiteX3-43" fmla="*/ 516276 w 820739"/>
                <a:gd name="connsiteY3-44" fmla="*/ 1196336 h 1253820"/>
                <a:gd name="connsiteX4-45" fmla="*/ 410370 w 820739"/>
                <a:gd name="connsiteY4-46" fmla="*/ 1253820 h 1253820"/>
                <a:gd name="connsiteX5-47" fmla="*/ 304463 w 820739"/>
                <a:gd name="connsiteY5-48" fmla="*/ 1196336 h 1253820"/>
                <a:gd name="connsiteX6-49" fmla="*/ 0 w 820739"/>
                <a:gd name="connsiteY6-50" fmla="*/ 623710 h 1253820"/>
                <a:gd name="connsiteX7-51" fmla="*/ 326799 w 820739"/>
                <a:gd name="connsiteY7-52" fmla="*/ 76979 h 1253820"/>
                <a:gd name="connsiteX8-53" fmla="*/ 433275 w 820739"/>
                <a:gd name="connsiteY8-54" fmla="*/ 0 h 1253820"/>
                <a:gd name="connsiteX0-55" fmla="*/ 433275 w 820739"/>
                <a:gd name="connsiteY0-56" fmla="*/ 0 h 1253820"/>
                <a:gd name="connsiteX1-57" fmla="*/ 516276 w 820739"/>
                <a:gd name="connsiteY1-58" fmla="*/ 51084 h 1253820"/>
                <a:gd name="connsiteX2-59" fmla="*/ 820739 w 820739"/>
                <a:gd name="connsiteY2-60" fmla="*/ 623710 h 1253820"/>
                <a:gd name="connsiteX3-61" fmla="*/ 516276 w 820739"/>
                <a:gd name="connsiteY3-62" fmla="*/ 1196336 h 1253820"/>
                <a:gd name="connsiteX4-63" fmla="*/ 410370 w 820739"/>
                <a:gd name="connsiteY4-64" fmla="*/ 1253820 h 1253820"/>
                <a:gd name="connsiteX5-65" fmla="*/ 310332 w 820739"/>
                <a:gd name="connsiteY5-66" fmla="*/ 1193062 h 1253820"/>
                <a:gd name="connsiteX6-67" fmla="*/ 0 w 820739"/>
                <a:gd name="connsiteY6-68" fmla="*/ 623710 h 1253820"/>
                <a:gd name="connsiteX7-69" fmla="*/ 326799 w 820739"/>
                <a:gd name="connsiteY7-70" fmla="*/ 76979 h 1253820"/>
                <a:gd name="connsiteX8-71" fmla="*/ 433275 w 820739"/>
                <a:gd name="connsiteY8-72" fmla="*/ 0 h 1253820"/>
                <a:gd name="connsiteX0-73" fmla="*/ 433275 w 820821"/>
                <a:gd name="connsiteY0-74" fmla="*/ 0 h 1253820"/>
                <a:gd name="connsiteX1-75" fmla="*/ 493730 w 820821"/>
                <a:gd name="connsiteY1-76" fmla="*/ 52155 h 1253820"/>
                <a:gd name="connsiteX2-77" fmla="*/ 820739 w 820821"/>
                <a:gd name="connsiteY2-78" fmla="*/ 623710 h 1253820"/>
                <a:gd name="connsiteX3-79" fmla="*/ 516276 w 820821"/>
                <a:gd name="connsiteY3-80" fmla="*/ 1196336 h 1253820"/>
                <a:gd name="connsiteX4-81" fmla="*/ 410370 w 820821"/>
                <a:gd name="connsiteY4-82" fmla="*/ 1253820 h 1253820"/>
                <a:gd name="connsiteX5-83" fmla="*/ 310332 w 820821"/>
                <a:gd name="connsiteY5-84" fmla="*/ 1193062 h 1253820"/>
                <a:gd name="connsiteX6-85" fmla="*/ 0 w 820821"/>
                <a:gd name="connsiteY6-86" fmla="*/ 623710 h 1253820"/>
                <a:gd name="connsiteX7-87" fmla="*/ 326799 w 820821"/>
                <a:gd name="connsiteY7-88" fmla="*/ 76979 h 1253820"/>
                <a:gd name="connsiteX8-89" fmla="*/ 433275 w 820821"/>
                <a:gd name="connsiteY8-90" fmla="*/ 0 h 1253820"/>
                <a:gd name="connsiteX0-91" fmla="*/ 433275 w 820868"/>
                <a:gd name="connsiteY0-92" fmla="*/ 0 h 1253820"/>
                <a:gd name="connsiteX1-93" fmla="*/ 487862 w 820868"/>
                <a:gd name="connsiteY1-94" fmla="*/ 55429 h 1253820"/>
                <a:gd name="connsiteX2-95" fmla="*/ 820739 w 820868"/>
                <a:gd name="connsiteY2-96" fmla="*/ 623710 h 1253820"/>
                <a:gd name="connsiteX3-97" fmla="*/ 516276 w 820868"/>
                <a:gd name="connsiteY3-98" fmla="*/ 1196336 h 1253820"/>
                <a:gd name="connsiteX4-99" fmla="*/ 410370 w 820868"/>
                <a:gd name="connsiteY4-100" fmla="*/ 1253820 h 1253820"/>
                <a:gd name="connsiteX5-101" fmla="*/ 310332 w 820868"/>
                <a:gd name="connsiteY5-102" fmla="*/ 1193062 h 1253820"/>
                <a:gd name="connsiteX6-103" fmla="*/ 0 w 820868"/>
                <a:gd name="connsiteY6-104" fmla="*/ 623710 h 1253820"/>
                <a:gd name="connsiteX7-105" fmla="*/ 326799 w 820868"/>
                <a:gd name="connsiteY7-106" fmla="*/ 76979 h 1253820"/>
                <a:gd name="connsiteX8-107" fmla="*/ 433275 w 820868"/>
                <a:gd name="connsiteY8-108" fmla="*/ 0 h 1253820"/>
                <a:gd name="connsiteX0-109" fmla="*/ 433275 w 820868"/>
                <a:gd name="connsiteY0-110" fmla="*/ 0 h 1253820"/>
                <a:gd name="connsiteX1-111" fmla="*/ 487862 w 820868"/>
                <a:gd name="connsiteY1-112" fmla="*/ 55429 h 1253820"/>
                <a:gd name="connsiteX2-113" fmla="*/ 820739 w 820868"/>
                <a:gd name="connsiteY2-114" fmla="*/ 623710 h 1253820"/>
                <a:gd name="connsiteX3-115" fmla="*/ 516276 w 820868"/>
                <a:gd name="connsiteY3-116" fmla="*/ 1196336 h 1253820"/>
                <a:gd name="connsiteX4-117" fmla="*/ 410370 w 820868"/>
                <a:gd name="connsiteY4-118" fmla="*/ 1253820 h 1253820"/>
                <a:gd name="connsiteX5-119" fmla="*/ 310332 w 820868"/>
                <a:gd name="connsiteY5-120" fmla="*/ 1193062 h 1253820"/>
                <a:gd name="connsiteX6-121" fmla="*/ 0 w 820868"/>
                <a:gd name="connsiteY6-122" fmla="*/ 623710 h 1253820"/>
                <a:gd name="connsiteX7-123" fmla="*/ 307906 w 820868"/>
                <a:gd name="connsiteY7-124" fmla="*/ 91355 h 1253820"/>
                <a:gd name="connsiteX8-125" fmla="*/ 433275 w 820868"/>
                <a:gd name="connsiteY8-126" fmla="*/ 0 h 1253820"/>
                <a:gd name="connsiteX0-127" fmla="*/ 433275 w 820868"/>
                <a:gd name="connsiteY0-128" fmla="*/ 0 h 1253820"/>
                <a:gd name="connsiteX1-129" fmla="*/ 487862 w 820868"/>
                <a:gd name="connsiteY1-130" fmla="*/ 55429 h 1253820"/>
                <a:gd name="connsiteX2-131" fmla="*/ 820739 w 820868"/>
                <a:gd name="connsiteY2-132" fmla="*/ 623710 h 1253820"/>
                <a:gd name="connsiteX3-133" fmla="*/ 516276 w 820868"/>
                <a:gd name="connsiteY3-134" fmla="*/ 1196336 h 1253820"/>
                <a:gd name="connsiteX4-135" fmla="*/ 410370 w 820868"/>
                <a:gd name="connsiteY4-136" fmla="*/ 1253820 h 1253820"/>
                <a:gd name="connsiteX5-137" fmla="*/ 310332 w 820868"/>
                <a:gd name="connsiteY5-138" fmla="*/ 1193062 h 1253820"/>
                <a:gd name="connsiteX6-139" fmla="*/ 0 w 820868"/>
                <a:gd name="connsiteY6-140" fmla="*/ 623710 h 1253820"/>
                <a:gd name="connsiteX7-141" fmla="*/ 307906 w 820868"/>
                <a:gd name="connsiteY7-142" fmla="*/ 91355 h 1253820"/>
                <a:gd name="connsiteX8-143" fmla="*/ 433275 w 820868"/>
                <a:gd name="connsiteY8-144" fmla="*/ 0 h 1253820"/>
                <a:gd name="connsiteX0-145" fmla="*/ 433275 w 821563"/>
                <a:gd name="connsiteY0-146" fmla="*/ 0 h 1253820"/>
                <a:gd name="connsiteX1-147" fmla="*/ 487862 w 821563"/>
                <a:gd name="connsiteY1-148" fmla="*/ 55429 h 1253820"/>
                <a:gd name="connsiteX2-149" fmla="*/ 820739 w 821563"/>
                <a:gd name="connsiteY2-150" fmla="*/ 623710 h 1253820"/>
                <a:gd name="connsiteX3-151" fmla="*/ 516276 w 821563"/>
                <a:gd name="connsiteY3-152" fmla="*/ 1196336 h 1253820"/>
                <a:gd name="connsiteX4-153" fmla="*/ 410370 w 821563"/>
                <a:gd name="connsiteY4-154" fmla="*/ 1253820 h 1253820"/>
                <a:gd name="connsiteX5-155" fmla="*/ 310332 w 821563"/>
                <a:gd name="connsiteY5-156" fmla="*/ 1193062 h 1253820"/>
                <a:gd name="connsiteX6-157" fmla="*/ 0 w 821563"/>
                <a:gd name="connsiteY6-158" fmla="*/ 623710 h 1253820"/>
                <a:gd name="connsiteX7-159" fmla="*/ 307906 w 821563"/>
                <a:gd name="connsiteY7-160" fmla="*/ 91355 h 1253820"/>
                <a:gd name="connsiteX8-161" fmla="*/ 433275 w 821563"/>
                <a:gd name="connsiteY8-162" fmla="*/ 0 h 1253820"/>
                <a:gd name="connsiteX0-163" fmla="*/ 433275 w 821554"/>
                <a:gd name="connsiteY0-164" fmla="*/ 0 h 1253820"/>
                <a:gd name="connsiteX1-165" fmla="*/ 487862 w 821554"/>
                <a:gd name="connsiteY1-166" fmla="*/ 55429 h 1253820"/>
                <a:gd name="connsiteX2-167" fmla="*/ 820739 w 821554"/>
                <a:gd name="connsiteY2-168" fmla="*/ 623710 h 1253820"/>
                <a:gd name="connsiteX3-169" fmla="*/ 516276 w 821554"/>
                <a:gd name="connsiteY3-170" fmla="*/ 1196336 h 1253820"/>
                <a:gd name="connsiteX4-171" fmla="*/ 410370 w 821554"/>
                <a:gd name="connsiteY4-172" fmla="*/ 1253820 h 1253820"/>
                <a:gd name="connsiteX5-173" fmla="*/ 310332 w 821554"/>
                <a:gd name="connsiteY5-174" fmla="*/ 1193062 h 1253820"/>
                <a:gd name="connsiteX6-175" fmla="*/ 0 w 821554"/>
                <a:gd name="connsiteY6-176" fmla="*/ 623710 h 1253820"/>
                <a:gd name="connsiteX7-177" fmla="*/ 307906 w 821554"/>
                <a:gd name="connsiteY7-178" fmla="*/ 91355 h 1253820"/>
                <a:gd name="connsiteX8-179" fmla="*/ 433275 w 821554"/>
                <a:gd name="connsiteY8-180" fmla="*/ 0 h 1253820"/>
                <a:gd name="connsiteX0-181" fmla="*/ 433275 w 821554"/>
                <a:gd name="connsiteY0-182" fmla="*/ 0 h 1253820"/>
                <a:gd name="connsiteX1-183" fmla="*/ 487862 w 821554"/>
                <a:gd name="connsiteY1-184" fmla="*/ 55429 h 1253820"/>
                <a:gd name="connsiteX2-185" fmla="*/ 820739 w 821554"/>
                <a:gd name="connsiteY2-186" fmla="*/ 623710 h 1253820"/>
                <a:gd name="connsiteX3-187" fmla="*/ 516276 w 821554"/>
                <a:gd name="connsiteY3-188" fmla="*/ 1196336 h 1253820"/>
                <a:gd name="connsiteX4-189" fmla="*/ 410370 w 821554"/>
                <a:gd name="connsiteY4-190" fmla="*/ 1253820 h 1253820"/>
                <a:gd name="connsiteX5-191" fmla="*/ 310332 w 821554"/>
                <a:gd name="connsiteY5-192" fmla="*/ 1193062 h 1253820"/>
                <a:gd name="connsiteX6-193" fmla="*/ 0 w 821554"/>
                <a:gd name="connsiteY6-194" fmla="*/ 623710 h 1253820"/>
                <a:gd name="connsiteX7-195" fmla="*/ 307906 w 821554"/>
                <a:gd name="connsiteY7-196" fmla="*/ 91355 h 1253820"/>
                <a:gd name="connsiteX8-197" fmla="*/ 433275 w 821554"/>
                <a:gd name="connsiteY8-198" fmla="*/ 0 h 1253820"/>
                <a:gd name="connsiteX0-199" fmla="*/ 433290 w 821569"/>
                <a:gd name="connsiteY0-200" fmla="*/ 0 h 1253820"/>
                <a:gd name="connsiteX1-201" fmla="*/ 487877 w 821569"/>
                <a:gd name="connsiteY1-202" fmla="*/ 55429 h 1253820"/>
                <a:gd name="connsiteX2-203" fmla="*/ 820754 w 821569"/>
                <a:gd name="connsiteY2-204" fmla="*/ 623710 h 1253820"/>
                <a:gd name="connsiteX3-205" fmla="*/ 516291 w 821569"/>
                <a:gd name="connsiteY3-206" fmla="*/ 1196336 h 1253820"/>
                <a:gd name="connsiteX4-207" fmla="*/ 410385 w 821569"/>
                <a:gd name="connsiteY4-208" fmla="*/ 1253820 h 1253820"/>
                <a:gd name="connsiteX5-209" fmla="*/ 310347 w 821569"/>
                <a:gd name="connsiteY5-210" fmla="*/ 1193062 h 1253820"/>
                <a:gd name="connsiteX6-211" fmla="*/ 15 w 821569"/>
                <a:gd name="connsiteY6-212" fmla="*/ 623710 h 1253820"/>
                <a:gd name="connsiteX7-213" fmla="*/ 307921 w 821569"/>
                <a:gd name="connsiteY7-214" fmla="*/ 91355 h 1253820"/>
                <a:gd name="connsiteX8-215" fmla="*/ 433290 w 821569"/>
                <a:gd name="connsiteY8-216" fmla="*/ 0 h 1253820"/>
                <a:gd name="connsiteX0-217" fmla="*/ 433290 w 821403"/>
                <a:gd name="connsiteY0-218" fmla="*/ 0 h 1253820"/>
                <a:gd name="connsiteX1-219" fmla="*/ 487877 w 821403"/>
                <a:gd name="connsiteY1-220" fmla="*/ 55429 h 1253820"/>
                <a:gd name="connsiteX2-221" fmla="*/ 820754 w 821403"/>
                <a:gd name="connsiteY2-222" fmla="*/ 623710 h 1253820"/>
                <a:gd name="connsiteX3-223" fmla="*/ 516291 w 821403"/>
                <a:gd name="connsiteY3-224" fmla="*/ 1196336 h 1253820"/>
                <a:gd name="connsiteX4-225" fmla="*/ 410385 w 821403"/>
                <a:gd name="connsiteY4-226" fmla="*/ 1253820 h 1253820"/>
                <a:gd name="connsiteX5-227" fmla="*/ 310347 w 821403"/>
                <a:gd name="connsiteY5-228" fmla="*/ 1193062 h 1253820"/>
                <a:gd name="connsiteX6-229" fmla="*/ 15 w 821403"/>
                <a:gd name="connsiteY6-230" fmla="*/ 623710 h 1253820"/>
                <a:gd name="connsiteX7-231" fmla="*/ 307921 w 821403"/>
                <a:gd name="connsiteY7-232" fmla="*/ 91355 h 1253820"/>
                <a:gd name="connsiteX8-233" fmla="*/ 433290 w 821403"/>
                <a:gd name="connsiteY8-234" fmla="*/ 0 h 1253820"/>
                <a:gd name="connsiteX0-235" fmla="*/ 433290 w 811275"/>
                <a:gd name="connsiteY0-236" fmla="*/ 0 h 1253820"/>
                <a:gd name="connsiteX1-237" fmla="*/ 487877 w 811275"/>
                <a:gd name="connsiteY1-238" fmla="*/ 55429 h 1253820"/>
                <a:gd name="connsiteX2-239" fmla="*/ 810588 w 811275"/>
                <a:gd name="connsiteY2-240" fmla="*/ 620654 h 1253820"/>
                <a:gd name="connsiteX3-241" fmla="*/ 516291 w 811275"/>
                <a:gd name="connsiteY3-242" fmla="*/ 1196336 h 1253820"/>
                <a:gd name="connsiteX4-243" fmla="*/ 410385 w 811275"/>
                <a:gd name="connsiteY4-244" fmla="*/ 1253820 h 1253820"/>
                <a:gd name="connsiteX5-245" fmla="*/ 310347 w 811275"/>
                <a:gd name="connsiteY5-246" fmla="*/ 1193062 h 1253820"/>
                <a:gd name="connsiteX6-247" fmla="*/ 15 w 811275"/>
                <a:gd name="connsiteY6-248" fmla="*/ 623710 h 1253820"/>
                <a:gd name="connsiteX7-249" fmla="*/ 307921 w 811275"/>
                <a:gd name="connsiteY7-250" fmla="*/ 91355 h 1253820"/>
                <a:gd name="connsiteX8-251" fmla="*/ 433290 w 811275"/>
                <a:gd name="connsiteY8-252" fmla="*/ 0 h 1253820"/>
                <a:gd name="connsiteX0-253" fmla="*/ 433290 w 811275"/>
                <a:gd name="connsiteY0-254" fmla="*/ 0 h 1253820"/>
                <a:gd name="connsiteX1-255" fmla="*/ 487877 w 811275"/>
                <a:gd name="connsiteY1-256" fmla="*/ 55429 h 1253820"/>
                <a:gd name="connsiteX2-257" fmla="*/ 810588 w 811275"/>
                <a:gd name="connsiteY2-258" fmla="*/ 620654 h 1253820"/>
                <a:gd name="connsiteX3-259" fmla="*/ 516291 w 811275"/>
                <a:gd name="connsiteY3-260" fmla="*/ 1196336 h 1253820"/>
                <a:gd name="connsiteX4-261" fmla="*/ 410385 w 811275"/>
                <a:gd name="connsiteY4-262" fmla="*/ 1253820 h 1253820"/>
                <a:gd name="connsiteX5-263" fmla="*/ 310347 w 811275"/>
                <a:gd name="connsiteY5-264" fmla="*/ 1193062 h 1253820"/>
                <a:gd name="connsiteX6-265" fmla="*/ 15 w 811275"/>
                <a:gd name="connsiteY6-266" fmla="*/ 623710 h 1253820"/>
                <a:gd name="connsiteX7-267" fmla="*/ 307921 w 811275"/>
                <a:gd name="connsiteY7-268" fmla="*/ 91355 h 1253820"/>
                <a:gd name="connsiteX8-269" fmla="*/ 433290 w 811275"/>
                <a:gd name="connsiteY8-270" fmla="*/ 0 h 1253820"/>
                <a:gd name="connsiteX0-271" fmla="*/ 433290 w 810847"/>
                <a:gd name="connsiteY0-272" fmla="*/ 0 h 1253820"/>
                <a:gd name="connsiteX1-273" fmla="*/ 487877 w 810847"/>
                <a:gd name="connsiteY1-274" fmla="*/ 55429 h 1253820"/>
                <a:gd name="connsiteX2-275" fmla="*/ 810588 w 810847"/>
                <a:gd name="connsiteY2-276" fmla="*/ 620654 h 1253820"/>
                <a:gd name="connsiteX3-277" fmla="*/ 516291 w 810847"/>
                <a:gd name="connsiteY3-278" fmla="*/ 1196336 h 1253820"/>
                <a:gd name="connsiteX4-279" fmla="*/ 410385 w 810847"/>
                <a:gd name="connsiteY4-280" fmla="*/ 1253820 h 1253820"/>
                <a:gd name="connsiteX5-281" fmla="*/ 310347 w 810847"/>
                <a:gd name="connsiteY5-282" fmla="*/ 1193062 h 1253820"/>
                <a:gd name="connsiteX6-283" fmla="*/ 15 w 810847"/>
                <a:gd name="connsiteY6-284" fmla="*/ 623710 h 1253820"/>
                <a:gd name="connsiteX7-285" fmla="*/ 307921 w 810847"/>
                <a:gd name="connsiteY7-286" fmla="*/ 91355 h 1253820"/>
                <a:gd name="connsiteX8-287" fmla="*/ 433290 w 810847"/>
                <a:gd name="connsiteY8-288" fmla="*/ 0 h 1253820"/>
                <a:gd name="connsiteX0-289" fmla="*/ 450824 w 828381"/>
                <a:gd name="connsiteY0-290" fmla="*/ 0 h 1253820"/>
                <a:gd name="connsiteX1-291" fmla="*/ 505411 w 828381"/>
                <a:gd name="connsiteY1-292" fmla="*/ 55429 h 1253820"/>
                <a:gd name="connsiteX2-293" fmla="*/ 828122 w 828381"/>
                <a:gd name="connsiteY2-294" fmla="*/ 620654 h 1253820"/>
                <a:gd name="connsiteX3-295" fmla="*/ 533825 w 828381"/>
                <a:gd name="connsiteY3-296" fmla="*/ 1196336 h 1253820"/>
                <a:gd name="connsiteX4-297" fmla="*/ 427919 w 828381"/>
                <a:gd name="connsiteY4-298" fmla="*/ 1253820 h 1253820"/>
                <a:gd name="connsiteX5-299" fmla="*/ 327881 w 828381"/>
                <a:gd name="connsiteY5-300" fmla="*/ 1193062 h 1253820"/>
                <a:gd name="connsiteX6-301" fmla="*/ 13 w 828381"/>
                <a:gd name="connsiteY6-302" fmla="*/ 629890 h 1253820"/>
                <a:gd name="connsiteX7-303" fmla="*/ 325455 w 828381"/>
                <a:gd name="connsiteY7-304" fmla="*/ 91355 h 1253820"/>
                <a:gd name="connsiteX8-305" fmla="*/ 450824 w 828381"/>
                <a:gd name="connsiteY8-306" fmla="*/ 0 h 1253820"/>
                <a:gd name="connsiteX0-307" fmla="*/ 451487 w 829044"/>
                <a:gd name="connsiteY0-308" fmla="*/ 0 h 1253820"/>
                <a:gd name="connsiteX1-309" fmla="*/ 506074 w 829044"/>
                <a:gd name="connsiteY1-310" fmla="*/ 55429 h 1253820"/>
                <a:gd name="connsiteX2-311" fmla="*/ 828785 w 829044"/>
                <a:gd name="connsiteY2-312" fmla="*/ 620654 h 1253820"/>
                <a:gd name="connsiteX3-313" fmla="*/ 534488 w 829044"/>
                <a:gd name="connsiteY3-314" fmla="*/ 1196336 h 1253820"/>
                <a:gd name="connsiteX4-315" fmla="*/ 428582 w 829044"/>
                <a:gd name="connsiteY4-316" fmla="*/ 1253820 h 1253820"/>
                <a:gd name="connsiteX5-317" fmla="*/ 328544 w 829044"/>
                <a:gd name="connsiteY5-318" fmla="*/ 1193062 h 1253820"/>
                <a:gd name="connsiteX6-319" fmla="*/ 676 w 829044"/>
                <a:gd name="connsiteY6-320" fmla="*/ 629890 h 1253820"/>
                <a:gd name="connsiteX7-321" fmla="*/ 326118 w 829044"/>
                <a:gd name="connsiteY7-322" fmla="*/ 91355 h 1253820"/>
                <a:gd name="connsiteX8-323" fmla="*/ 451487 w 829044"/>
                <a:gd name="connsiteY8-324" fmla="*/ 0 h 1253820"/>
                <a:gd name="connsiteX0-325" fmla="*/ 451487 w 829044"/>
                <a:gd name="connsiteY0-326" fmla="*/ 0 h 1253820"/>
                <a:gd name="connsiteX1-327" fmla="*/ 506074 w 829044"/>
                <a:gd name="connsiteY1-328" fmla="*/ 55429 h 1253820"/>
                <a:gd name="connsiteX2-329" fmla="*/ 828785 w 829044"/>
                <a:gd name="connsiteY2-330" fmla="*/ 620654 h 1253820"/>
                <a:gd name="connsiteX3-331" fmla="*/ 534488 w 829044"/>
                <a:gd name="connsiteY3-332" fmla="*/ 1196336 h 1253820"/>
                <a:gd name="connsiteX4-333" fmla="*/ 428582 w 829044"/>
                <a:gd name="connsiteY4-334" fmla="*/ 1253820 h 1253820"/>
                <a:gd name="connsiteX5-335" fmla="*/ 328544 w 829044"/>
                <a:gd name="connsiteY5-336" fmla="*/ 1193062 h 1253820"/>
                <a:gd name="connsiteX6-337" fmla="*/ 676 w 829044"/>
                <a:gd name="connsiteY6-338" fmla="*/ 629890 h 1253820"/>
                <a:gd name="connsiteX7-339" fmla="*/ 326118 w 829044"/>
                <a:gd name="connsiteY7-340" fmla="*/ 91355 h 1253820"/>
                <a:gd name="connsiteX8-341" fmla="*/ 451487 w 829044"/>
                <a:gd name="connsiteY8-342" fmla="*/ 0 h 1253820"/>
                <a:gd name="connsiteX0-343" fmla="*/ 451487 w 829044"/>
                <a:gd name="connsiteY0-344" fmla="*/ 0 h 1265247"/>
                <a:gd name="connsiteX1-345" fmla="*/ 506074 w 829044"/>
                <a:gd name="connsiteY1-346" fmla="*/ 55429 h 1265247"/>
                <a:gd name="connsiteX2-347" fmla="*/ 828785 w 829044"/>
                <a:gd name="connsiteY2-348" fmla="*/ 620654 h 1265247"/>
                <a:gd name="connsiteX3-349" fmla="*/ 534488 w 829044"/>
                <a:gd name="connsiteY3-350" fmla="*/ 1196336 h 1265247"/>
                <a:gd name="connsiteX4-351" fmla="*/ 423064 w 829044"/>
                <a:gd name="connsiteY4-352" fmla="*/ 1265247 h 1265247"/>
                <a:gd name="connsiteX5-353" fmla="*/ 328544 w 829044"/>
                <a:gd name="connsiteY5-354" fmla="*/ 1193062 h 1265247"/>
                <a:gd name="connsiteX6-355" fmla="*/ 676 w 829044"/>
                <a:gd name="connsiteY6-356" fmla="*/ 629890 h 1265247"/>
                <a:gd name="connsiteX7-357" fmla="*/ 326118 w 829044"/>
                <a:gd name="connsiteY7-358" fmla="*/ 91355 h 1265247"/>
                <a:gd name="connsiteX8-359" fmla="*/ 451487 w 829044"/>
                <a:gd name="connsiteY8-360" fmla="*/ 0 h 1265247"/>
                <a:gd name="connsiteX0-361" fmla="*/ 451513 w 829070"/>
                <a:gd name="connsiteY0-362" fmla="*/ 0 h 1265247"/>
                <a:gd name="connsiteX1-363" fmla="*/ 506100 w 829070"/>
                <a:gd name="connsiteY1-364" fmla="*/ 55429 h 1265247"/>
                <a:gd name="connsiteX2-365" fmla="*/ 828811 w 829070"/>
                <a:gd name="connsiteY2-366" fmla="*/ 620654 h 1265247"/>
                <a:gd name="connsiteX3-367" fmla="*/ 534514 w 829070"/>
                <a:gd name="connsiteY3-368" fmla="*/ 1196336 h 1265247"/>
                <a:gd name="connsiteX4-369" fmla="*/ 423090 w 829070"/>
                <a:gd name="connsiteY4-370" fmla="*/ 1265247 h 1265247"/>
                <a:gd name="connsiteX5-371" fmla="*/ 322108 w 829070"/>
                <a:gd name="connsiteY5-372" fmla="*/ 1194392 h 1265247"/>
                <a:gd name="connsiteX6-373" fmla="*/ 702 w 829070"/>
                <a:gd name="connsiteY6-374" fmla="*/ 629890 h 1265247"/>
                <a:gd name="connsiteX7-375" fmla="*/ 326144 w 829070"/>
                <a:gd name="connsiteY7-376" fmla="*/ 91355 h 1265247"/>
                <a:gd name="connsiteX8-377" fmla="*/ 451513 w 829070"/>
                <a:gd name="connsiteY8-378" fmla="*/ 0 h 1265247"/>
                <a:gd name="connsiteX0-379" fmla="*/ 451513 w 829070"/>
                <a:gd name="connsiteY0-380" fmla="*/ 0 h 1271823"/>
                <a:gd name="connsiteX1-381" fmla="*/ 506100 w 829070"/>
                <a:gd name="connsiteY1-382" fmla="*/ 55429 h 1271823"/>
                <a:gd name="connsiteX2-383" fmla="*/ 828811 w 829070"/>
                <a:gd name="connsiteY2-384" fmla="*/ 620654 h 1271823"/>
                <a:gd name="connsiteX3-385" fmla="*/ 534514 w 829070"/>
                <a:gd name="connsiteY3-386" fmla="*/ 1196336 h 1271823"/>
                <a:gd name="connsiteX4-387" fmla="*/ 428644 w 829070"/>
                <a:gd name="connsiteY4-388" fmla="*/ 1271823 h 1271823"/>
                <a:gd name="connsiteX5-389" fmla="*/ 322108 w 829070"/>
                <a:gd name="connsiteY5-390" fmla="*/ 1194392 h 1271823"/>
                <a:gd name="connsiteX6-391" fmla="*/ 702 w 829070"/>
                <a:gd name="connsiteY6-392" fmla="*/ 629890 h 1271823"/>
                <a:gd name="connsiteX7-393" fmla="*/ 326144 w 829070"/>
                <a:gd name="connsiteY7-394" fmla="*/ 91355 h 1271823"/>
                <a:gd name="connsiteX8-395" fmla="*/ 451513 w 829070"/>
                <a:gd name="connsiteY8-396" fmla="*/ 0 h 1271823"/>
                <a:gd name="connsiteX0-397" fmla="*/ 451513 w 828827"/>
                <a:gd name="connsiteY0-398" fmla="*/ 0 h 1271823"/>
                <a:gd name="connsiteX1-399" fmla="*/ 506100 w 828827"/>
                <a:gd name="connsiteY1-400" fmla="*/ 55429 h 1271823"/>
                <a:gd name="connsiteX2-401" fmla="*/ 828811 w 828827"/>
                <a:gd name="connsiteY2-402" fmla="*/ 620654 h 1271823"/>
                <a:gd name="connsiteX3-403" fmla="*/ 534514 w 828827"/>
                <a:gd name="connsiteY3-404" fmla="*/ 1196336 h 1271823"/>
                <a:gd name="connsiteX4-405" fmla="*/ 428644 w 828827"/>
                <a:gd name="connsiteY4-406" fmla="*/ 1271823 h 1271823"/>
                <a:gd name="connsiteX5-407" fmla="*/ 322108 w 828827"/>
                <a:gd name="connsiteY5-408" fmla="*/ 1194392 h 1271823"/>
                <a:gd name="connsiteX6-409" fmla="*/ 702 w 828827"/>
                <a:gd name="connsiteY6-410" fmla="*/ 629890 h 1271823"/>
                <a:gd name="connsiteX7-411" fmla="*/ 326144 w 828827"/>
                <a:gd name="connsiteY7-412" fmla="*/ 91355 h 1271823"/>
                <a:gd name="connsiteX8-413" fmla="*/ 451513 w 828827"/>
                <a:gd name="connsiteY8-414" fmla="*/ 0 h 1271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828827" h="1271823">
                  <a:moveTo>
                    <a:pt x="451513" y="0"/>
                  </a:moveTo>
                  <a:lnTo>
                    <a:pt x="506100" y="55429"/>
                  </a:lnTo>
                  <a:cubicBezTo>
                    <a:pt x="701049" y="178073"/>
                    <a:pt x="830487" y="408872"/>
                    <a:pt x="828811" y="620654"/>
                  </a:cubicBezTo>
                  <a:cubicBezTo>
                    <a:pt x="827135" y="832436"/>
                    <a:pt x="678162" y="1037335"/>
                    <a:pt x="534514" y="1196336"/>
                  </a:cubicBezTo>
                  <a:lnTo>
                    <a:pt x="428644" y="1271823"/>
                  </a:lnTo>
                  <a:lnTo>
                    <a:pt x="322108" y="1194392"/>
                  </a:lnTo>
                  <a:cubicBezTo>
                    <a:pt x="138417" y="1070293"/>
                    <a:pt x="-11566" y="866239"/>
                    <a:pt x="702" y="629890"/>
                  </a:cubicBezTo>
                  <a:cubicBezTo>
                    <a:pt x="27933" y="408847"/>
                    <a:pt x="164430" y="233879"/>
                    <a:pt x="326144" y="91355"/>
                  </a:cubicBezTo>
                  <a:lnTo>
                    <a:pt x="451513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altLang="zh-CN" sz="24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 HÀNH TIẾNG VIỆT</a:t>
              </a:r>
              <a:endParaRPr lang="zh-CN" altLang="en-US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 rot="19540719">
              <a:off x="3399960" y="1598120"/>
              <a:ext cx="783908" cy="1265340"/>
            </a:xfrm>
            <a:custGeom>
              <a:avLst/>
              <a:gdLst>
                <a:gd name="connsiteX0" fmla="*/ 410370 w 820739"/>
                <a:gd name="connsiteY0" fmla="*/ 0 h 1260220"/>
                <a:gd name="connsiteX1" fmla="*/ 516276 w 820739"/>
                <a:gd name="connsiteY1" fmla="*/ 57484 h 1260220"/>
                <a:gd name="connsiteX2" fmla="*/ 820739 w 820739"/>
                <a:gd name="connsiteY2" fmla="*/ 630110 h 1260220"/>
                <a:gd name="connsiteX3" fmla="*/ 516276 w 820739"/>
                <a:gd name="connsiteY3" fmla="*/ 1202736 h 1260220"/>
                <a:gd name="connsiteX4" fmla="*/ 410370 w 820739"/>
                <a:gd name="connsiteY4" fmla="*/ 1260220 h 1260220"/>
                <a:gd name="connsiteX5" fmla="*/ 304463 w 820739"/>
                <a:gd name="connsiteY5" fmla="*/ 1202736 h 1260220"/>
                <a:gd name="connsiteX6" fmla="*/ 0 w 820739"/>
                <a:gd name="connsiteY6" fmla="*/ 630110 h 1260220"/>
                <a:gd name="connsiteX7" fmla="*/ 304463 w 820739"/>
                <a:gd name="connsiteY7" fmla="*/ 57484 h 1260220"/>
                <a:gd name="connsiteX8" fmla="*/ 410370 w 820739"/>
                <a:gd name="connsiteY8" fmla="*/ 0 h 1260220"/>
                <a:gd name="connsiteX0-1" fmla="*/ 410370 w 820739"/>
                <a:gd name="connsiteY0-2" fmla="*/ 0 h 1260220"/>
                <a:gd name="connsiteX1-3" fmla="*/ 516276 w 820739"/>
                <a:gd name="connsiteY1-4" fmla="*/ 57484 h 1260220"/>
                <a:gd name="connsiteX2-5" fmla="*/ 820739 w 820739"/>
                <a:gd name="connsiteY2-6" fmla="*/ 630110 h 1260220"/>
                <a:gd name="connsiteX3-7" fmla="*/ 516276 w 820739"/>
                <a:gd name="connsiteY3-8" fmla="*/ 1202736 h 1260220"/>
                <a:gd name="connsiteX4-9" fmla="*/ 410370 w 820739"/>
                <a:gd name="connsiteY4-10" fmla="*/ 1260220 h 1260220"/>
                <a:gd name="connsiteX5-11" fmla="*/ 304463 w 820739"/>
                <a:gd name="connsiteY5-12" fmla="*/ 1202736 h 1260220"/>
                <a:gd name="connsiteX6-13" fmla="*/ 0 w 820739"/>
                <a:gd name="connsiteY6-14" fmla="*/ 630110 h 1260220"/>
                <a:gd name="connsiteX7-15" fmla="*/ 326799 w 820739"/>
                <a:gd name="connsiteY7-16" fmla="*/ 83379 h 1260220"/>
                <a:gd name="connsiteX8-17" fmla="*/ 410370 w 820739"/>
                <a:gd name="connsiteY8-18" fmla="*/ 0 h 1260220"/>
                <a:gd name="connsiteX0-19" fmla="*/ 433275 w 820739"/>
                <a:gd name="connsiteY0-20" fmla="*/ 0 h 1253820"/>
                <a:gd name="connsiteX1-21" fmla="*/ 516276 w 820739"/>
                <a:gd name="connsiteY1-22" fmla="*/ 51084 h 1253820"/>
                <a:gd name="connsiteX2-23" fmla="*/ 820739 w 820739"/>
                <a:gd name="connsiteY2-24" fmla="*/ 623710 h 1253820"/>
                <a:gd name="connsiteX3-25" fmla="*/ 516276 w 820739"/>
                <a:gd name="connsiteY3-26" fmla="*/ 1196336 h 1253820"/>
                <a:gd name="connsiteX4-27" fmla="*/ 410370 w 820739"/>
                <a:gd name="connsiteY4-28" fmla="*/ 1253820 h 1253820"/>
                <a:gd name="connsiteX5-29" fmla="*/ 304463 w 820739"/>
                <a:gd name="connsiteY5-30" fmla="*/ 1196336 h 1253820"/>
                <a:gd name="connsiteX6-31" fmla="*/ 0 w 820739"/>
                <a:gd name="connsiteY6-32" fmla="*/ 623710 h 1253820"/>
                <a:gd name="connsiteX7-33" fmla="*/ 326799 w 820739"/>
                <a:gd name="connsiteY7-34" fmla="*/ 76979 h 1253820"/>
                <a:gd name="connsiteX8-35" fmla="*/ 433275 w 820739"/>
                <a:gd name="connsiteY8-36" fmla="*/ 0 h 1253820"/>
                <a:gd name="connsiteX0-37" fmla="*/ 433275 w 820739"/>
                <a:gd name="connsiteY0-38" fmla="*/ 0 h 1253820"/>
                <a:gd name="connsiteX1-39" fmla="*/ 516276 w 820739"/>
                <a:gd name="connsiteY1-40" fmla="*/ 51084 h 1253820"/>
                <a:gd name="connsiteX2-41" fmla="*/ 820739 w 820739"/>
                <a:gd name="connsiteY2-42" fmla="*/ 623710 h 1253820"/>
                <a:gd name="connsiteX3-43" fmla="*/ 516276 w 820739"/>
                <a:gd name="connsiteY3-44" fmla="*/ 1196336 h 1253820"/>
                <a:gd name="connsiteX4-45" fmla="*/ 410370 w 820739"/>
                <a:gd name="connsiteY4-46" fmla="*/ 1253820 h 1253820"/>
                <a:gd name="connsiteX5-47" fmla="*/ 304463 w 820739"/>
                <a:gd name="connsiteY5-48" fmla="*/ 1196336 h 1253820"/>
                <a:gd name="connsiteX6-49" fmla="*/ 0 w 820739"/>
                <a:gd name="connsiteY6-50" fmla="*/ 623710 h 1253820"/>
                <a:gd name="connsiteX7-51" fmla="*/ 326799 w 820739"/>
                <a:gd name="connsiteY7-52" fmla="*/ 76979 h 1253820"/>
                <a:gd name="connsiteX8-53" fmla="*/ 433275 w 820739"/>
                <a:gd name="connsiteY8-54" fmla="*/ 0 h 1253820"/>
                <a:gd name="connsiteX0-55" fmla="*/ 433275 w 820739"/>
                <a:gd name="connsiteY0-56" fmla="*/ 0 h 1253820"/>
                <a:gd name="connsiteX1-57" fmla="*/ 516276 w 820739"/>
                <a:gd name="connsiteY1-58" fmla="*/ 51084 h 1253820"/>
                <a:gd name="connsiteX2-59" fmla="*/ 820739 w 820739"/>
                <a:gd name="connsiteY2-60" fmla="*/ 623710 h 1253820"/>
                <a:gd name="connsiteX3-61" fmla="*/ 516276 w 820739"/>
                <a:gd name="connsiteY3-62" fmla="*/ 1196336 h 1253820"/>
                <a:gd name="connsiteX4-63" fmla="*/ 410370 w 820739"/>
                <a:gd name="connsiteY4-64" fmla="*/ 1253820 h 1253820"/>
                <a:gd name="connsiteX5-65" fmla="*/ 310332 w 820739"/>
                <a:gd name="connsiteY5-66" fmla="*/ 1193062 h 1253820"/>
                <a:gd name="connsiteX6-67" fmla="*/ 0 w 820739"/>
                <a:gd name="connsiteY6-68" fmla="*/ 623710 h 1253820"/>
                <a:gd name="connsiteX7-69" fmla="*/ 326799 w 820739"/>
                <a:gd name="connsiteY7-70" fmla="*/ 76979 h 1253820"/>
                <a:gd name="connsiteX8-71" fmla="*/ 433275 w 820739"/>
                <a:gd name="connsiteY8-72" fmla="*/ 0 h 1253820"/>
                <a:gd name="connsiteX0-73" fmla="*/ 433275 w 820821"/>
                <a:gd name="connsiteY0-74" fmla="*/ 0 h 1253820"/>
                <a:gd name="connsiteX1-75" fmla="*/ 493730 w 820821"/>
                <a:gd name="connsiteY1-76" fmla="*/ 52155 h 1253820"/>
                <a:gd name="connsiteX2-77" fmla="*/ 820739 w 820821"/>
                <a:gd name="connsiteY2-78" fmla="*/ 623710 h 1253820"/>
                <a:gd name="connsiteX3-79" fmla="*/ 516276 w 820821"/>
                <a:gd name="connsiteY3-80" fmla="*/ 1196336 h 1253820"/>
                <a:gd name="connsiteX4-81" fmla="*/ 410370 w 820821"/>
                <a:gd name="connsiteY4-82" fmla="*/ 1253820 h 1253820"/>
                <a:gd name="connsiteX5-83" fmla="*/ 310332 w 820821"/>
                <a:gd name="connsiteY5-84" fmla="*/ 1193062 h 1253820"/>
                <a:gd name="connsiteX6-85" fmla="*/ 0 w 820821"/>
                <a:gd name="connsiteY6-86" fmla="*/ 623710 h 1253820"/>
                <a:gd name="connsiteX7-87" fmla="*/ 326799 w 820821"/>
                <a:gd name="connsiteY7-88" fmla="*/ 76979 h 1253820"/>
                <a:gd name="connsiteX8-89" fmla="*/ 433275 w 820821"/>
                <a:gd name="connsiteY8-90" fmla="*/ 0 h 1253820"/>
                <a:gd name="connsiteX0-91" fmla="*/ 433275 w 820868"/>
                <a:gd name="connsiteY0-92" fmla="*/ 0 h 1253820"/>
                <a:gd name="connsiteX1-93" fmla="*/ 487862 w 820868"/>
                <a:gd name="connsiteY1-94" fmla="*/ 55429 h 1253820"/>
                <a:gd name="connsiteX2-95" fmla="*/ 820739 w 820868"/>
                <a:gd name="connsiteY2-96" fmla="*/ 623710 h 1253820"/>
                <a:gd name="connsiteX3-97" fmla="*/ 516276 w 820868"/>
                <a:gd name="connsiteY3-98" fmla="*/ 1196336 h 1253820"/>
                <a:gd name="connsiteX4-99" fmla="*/ 410370 w 820868"/>
                <a:gd name="connsiteY4-100" fmla="*/ 1253820 h 1253820"/>
                <a:gd name="connsiteX5-101" fmla="*/ 310332 w 820868"/>
                <a:gd name="connsiteY5-102" fmla="*/ 1193062 h 1253820"/>
                <a:gd name="connsiteX6-103" fmla="*/ 0 w 820868"/>
                <a:gd name="connsiteY6-104" fmla="*/ 623710 h 1253820"/>
                <a:gd name="connsiteX7-105" fmla="*/ 326799 w 820868"/>
                <a:gd name="connsiteY7-106" fmla="*/ 76979 h 1253820"/>
                <a:gd name="connsiteX8-107" fmla="*/ 433275 w 820868"/>
                <a:gd name="connsiteY8-108" fmla="*/ 0 h 1253820"/>
                <a:gd name="connsiteX0-109" fmla="*/ 433275 w 820868"/>
                <a:gd name="connsiteY0-110" fmla="*/ 0 h 1253820"/>
                <a:gd name="connsiteX1-111" fmla="*/ 487862 w 820868"/>
                <a:gd name="connsiteY1-112" fmla="*/ 55429 h 1253820"/>
                <a:gd name="connsiteX2-113" fmla="*/ 820739 w 820868"/>
                <a:gd name="connsiteY2-114" fmla="*/ 623710 h 1253820"/>
                <a:gd name="connsiteX3-115" fmla="*/ 516276 w 820868"/>
                <a:gd name="connsiteY3-116" fmla="*/ 1196336 h 1253820"/>
                <a:gd name="connsiteX4-117" fmla="*/ 410370 w 820868"/>
                <a:gd name="connsiteY4-118" fmla="*/ 1253820 h 1253820"/>
                <a:gd name="connsiteX5-119" fmla="*/ 310332 w 820868"/>
                <a:gd name="connsiteY5-120" fmla="*/ 1193062 h 1253820"/>
                <a:gd name="connsiteX6-121" fmla="*/ 0 w 820868"/>
                <a:gd name="connsiteY6-122" fmla="*/ 623710 h 1253820"/>
                <a:gd name="connsiteX7-123" fmla="*/ 307906 w 820868"/>
                <a:gd name="connsiteY7-124" fmla="*/ 91355 h 1253820"/>
                <a:gd name="connsiteX8-125" fmla="*/ 433275 w 820868"/>
                <a:gd name="connsiteY8-126" fmla="*/ 0 h 1253820"/>
                <a:gd name="connsiteX0-127" fmla="*/ 433275 w 820868"/>
                <a:gd name="connsiteY0-128" fmla="*/ 0 h 1253820"/>
                <a:gd name="connsiteX1-129" fmla="*/ 487862 w 820868"/>
                <a:gd name="connsiteY1-130" fmla="*/ 55429 h 1253820"/>
                <a:gd name="connsiteX2-131" fmla="*/ 820739 w 820868"/>
                <a:gd name="connsiteY2-132" fmla="*/ 623710 h 1253820"/>
                <a:gd name="connsiteX3-133" fmla="*/ 516276 w 820868"/>
                <a:gd name="connsiteY3-134" fmla="*/ 1196336 h 1253820"/>
                <a:gd name="connsiteX4-135" fmla="*/ 410370 w 820868"/>
                <a:gd name="connsiteY4-136" fmla="*/ 1253820 h 1253820"/>
                <a:gd name="connsiteX5-137" fmla="*/ 310332 w 820868"/>
                <a:gd name="connsiteY5-138" fmla="*/ 1193062 h 1253820"/>
                <a:gd name="connsiteX6-139" fmla="*/ 0 w 820868"/>
                <a:gd name="connsiteY6-140" fmla="*/ 623710 h 1253820"/>
                <a:gd name="connsiteX7-141" fmla="*/ 307906 w 820868"/>
                <a:gd name="connsiteY7-142" fmla="*/ 91355 h 1253820"/>
                <a:gd name="connsiteX8-143" fmla="*/ 433275 w 820868"/>
                <a:gd name="connsiteY8-144" fmla="*/ 0 h 1253820"/>
                <a:gd name="connsiteX0-145" fmla="*/ 433275 w 821563"/>
                <a:gd name="connsiteY0-146" fmla="*/ 0 h 1253820"/>
                <a:gd name="connsiteX1-147" fmla="*/ 487862 w 821563"/>
                <a:gd name="connsiteY1-148" fmla="*/ 55429 h 1253820"/>
                <a:gd name="connsiteX2-149" fmla="*/ 820739 w 821563"/>
                <a:gd name="connsiteY2-150" fmla="*/ 623710 h 1253820"/>
                <a:gd name="connsiteX3-151" fmla="*/ 516276 w 821563"/>
                <a:gd name="connsiteY3-152" fmla="*/ 1196336 h 1253820"/>
                <a:gd name="connsiteX4-153" fmla="*/ 410370 w 821563"/>
                <a:gd name="connsiteY4-154" fmla="*/ 1253820 h 1253820"/>
                <a:gd name="connsiteX5-155" fmla="*/ 310332 w 821563"/>
                <a:gd name="connsiteY5-156" fmla="*/ 1193062 h 1253820"/>
                <a:gd name="connsiteX6-157" fmla="*/ 0 w 821563"/>
                <a:gd name="connsiteY6-158" fmla="*/ 623710 h 1253820"/>
                <a:gd name="connsiteX7-159" fmla="*/ 307906 w 821563"/>
                <a:gd name="connsiteY7-160" fmla="*/ 91355 h 1253820"/>
                <a:gd name="connsiteX8-161" fmla="*/ 433275 w 821563"/>
                <a:gd name="connsiteY8-162" fmla="*/ 0 h 1253820"/>
                <a:gd name="connsiteX0-163" fmla="*/ 433275 w 821554"/>
                <a:gd name="connsiteY0-164" fmla="*/ 0 h 1253820"/>
                <a:gd name="connsiteX1-165" fmla="*/ 487862 w 821554"/>
                <a:gd name="connsiteY1-166" fmla="*/ 55429 h 1253820"/>
                <a:gd name="connsiteX2-167" fmla="*/ 820739 w 821554"/>
                <a:gd name="connsiteY2-168" fmla="*/ 623710 h 1253820"/>
                <a:gd name="connsiteX3-169" fmla="*/ 516276 w 821554"/>
                <a:gd name="connsiteY3-170" fmla="*/ 1196336 h 1253820"/>
                <a:gd name="connsiteX4-171" fmla="*/ 410370 w 821554"/>
                <a:gd name="connsiteY4-172" fmla="*/ 1253820 h 1253820"/>
                <a:gd name="connsiteX5-173" fmla="*/ 310332 w 821554"/>
                <a:gd name="connsiteY5-174" fmla="*/ 1193062 h 1253820"/>
                <a:gd name="connsiteX6-175" fmla="*/ 0 w 821554"/>
                <a:gd name="connsiteY6-176" fmla="*/ 623710 h 1253820"/>
                <a:gd name="connsiteX7-177" fmla="*/ 307906 w 821554"/>
                <a:gd name="connsiteY7-178" fmla="*/ 91355 h 1253820"/>
                <a:gd name="connsiteX8-179" fmla="*/ 433275 w 821554"/>
                <a:gd name="connsiteY8-180" fmla="*/ 0 h 1253820"/>
                <a:gd name="connsiteX0-181" fmla="*/ 433275 w 821554"/>
                <a:gd name="connsiteY0-182" fmla="*/ 0 h 1253820"/>
                <a:gd name="connsiteX1-183" fmla="*/ 487862 w 821554"/>
                <a:gd name="connsiteY1-184" fmla="*/ 55429 h 1253820"/>
                <a:gd name="connsiteX2-185" fmla="*/ 820739 w 821554"/>
                <a:gd name="connsiteY2-186" fmla="*/ 623710 h 1253820"/>
                <a:gd name="connsiteX3-187" fmla="*/ 516276 w 821554"/>
                <a:gd name="connsiteY3-188" fmla="*/ 1196336 h 1253820"/>
                <a:gd name="connsiteX4-189" fmla="*/ 410370 w 821554"/>
                <a:gd name="connsiteY4-190" fmla="*/ 1253820 h 1253820"/>
                <a:gd name="connsiteX5-191" fmla="*/ 310332 w 821554"/>
                <a:gd name="connsiteY5-192" fmla="*/ 1193062 h 1253820"/>
                <a:gd name="connsiteX6-193" fmla="*/ 0 w 821554"/>
                <a:gd name="connsiteY6-194" fmla="*/ 623710 h 1253820"/>
                <a:gd name="connsiteX7-195" fmla="*/ 307906 w 821554"/>
                <a:gd name="connsiteY7-196" fmla="*/ 91355 h 1253820"/>
                <a:gd name="connsiteX8-197" fmla="*/ 433275 w 821554"/>
                <a:gd name="connsiteY8-198" fmla="*/ 0 h 1253820"/>
                <a:gd name="connsiteX0-199" fmla="*/ 433290 w 821569"/>
                <a:gd name="connsiteY0-200" fmla="*/ 0 h 1253820"/>
                <a:gd name="connsiteX1-201" fmla="*/ 487877 w 821569"/>
                <a:gd name="connsiteY1-202" fmla="*/ 55429 h 1253820"/>
                <a:gd name="connsiteX2-203" fmla="*/ 820754 w 821569"/>
                <a:gd name="connsiteY2-204" fmla="*/ 623710 h 1253820"/>
                <a:gd name="connsiteX3-205" fmla="*/ 516291 w 821569"/>
                <a:gd name="connsiteY3-206" fmla="*/ 1196336 h 1253820"/>
                <a:gd name="connsiteX4-207" fmla="*/ 410385 w 821569"/>
                <a:gd name="connsiteY4-208" fmla="*/ 1253820 h 1253820"/>
                <a:gd name="connsiteX5-209" fmla="*/ 310347 w 821569"/>
                <a:gd name="connsiteY5-210" fmla="*/ 1193062 h 1253820"/>
                <a:gd name="connsiteX6-211" fmla="*/ 15 w 821569"/>
                <a:gd name="connsiteY6-212" fmla="*/ 623710 h 1253820"/>
                <a:gd name="connsiteX7-213" fmla="*/ 307921 w 821569"/>
                <a:gd name="connsiteY7-214" fmla="*/ 91355 h 1253820"/>
                <a:gd name="connsiteX8-215" fmla="*/ 433290 w 821569"/>
                <a:gd name="connsiteY8-216" fmla="*/ 0 h 1253820"/>
                <a:gd name="connsiteX0-217" fmla="*/ 459559 w 821569"/>
                <a:gd name="connsiteY0-218" fmla="*/ 0 h 1256861"/>
                <a:gd name="connsiteX1-219" fmla="*/ 487877 w 821569"/>
                <a:gd name="connsiteY1-220" fmla="*/ 58470 h 1256861"/>
                <a:gd name="connsiteX2-221" fmla="*/ 820754 w 821569"/>
                <a:gd name="connsiteY2-222" fmla="*/ 626751 h 1256861"/>
                <a:gd name="connsiteX3-223" fmla="*/ 516291 w 821569"/>
                <a:gd name="connsiteY3-224" fmla="*/ 1199377 h 1256861"/>
                <a:gd name="connsiteX4-225" fmla="*/ 410385 w 821569"/>
                <a:gd name="connsiteY4-226" fmla="*/ 1256861 h 1256861"/>
                <a:gd name="connsiteX5-227" fmla="*/ 310347 w 821569"/>
                <a:gd name="connsiteY5-228" fmla="*/ 1196103 h 1256861"/>
                <a:gd name="connsiteX6-229" fmla="*/ 15 w 821569"/>
                <a:gd name="connsiteY6-230" fmla="*/ 626751 h 1256861"/>
                <a:gd name="connsiteX7-231" fmla="*/ 307921 w 821569"/>
                <a:gd name="connsiteY7-232" fmla="*/ 94396 h 1256861"/>
                <a:gd name="connsiteX8-233" fmla="*/ 459559 w 821569"/>
                <a:gd name="connsiteY8-234" fmla="*/ 0 h 1256861"/>
                <a:gd name="connsiteX0-235" fmla="*/ 459559 w 820796"/>
                <a:gd name="connsiteY0-236" fmla="*/ 0 h 1256861"/>
                <a:gd name="connsiteX1-237" fmla="*/ 500409 w 820796"/>
                <a:gd name="connsiteY1-238" fmla="*/ 49306 h 1256861"/>
                <a:gd name="connsiteX2-239" fmla="*/ 820754 w 820796"/>
                <a:gd name="connsiteY2-240" fmla="*/ 626751 h 1256861"/>
                <a:gd name="connsiteX3-241" fmla="*/ 516291 w 820796"/>
                <a:gd name="connsiteY3-242" fmla="*/ 1199377 h 1256861"/>
                <a:gd name="connsiteX4-243" fmla="*/ 410385 w 820796"/>
                <a:gd name="connsiteY4-244" fmla="*/ 1256861 h 1256861"/>
                <a:gd name="connsiteX5-245" fmla="*/ 310347 w 820796"/>
                <a:gd name="connsiteY5-246" fmla="*/ 1196103 h 1256861"/>
                <a:gd name="connsiteX6-247" fmla="*/ 15 w 820796"/>
                <a:gd name="connsiteY6-248" fmla="*/ 626751 h 1256861"/>
                <a:gd name="connsiteX7-249" fmla="*/ 307921 w 820796"/>
                <a:gd name="connsiteY7-250" fmla="*/ 94396 h 1256861"/>
                <a:gd name="connsiteX8-251" fmla="*/ 459559 w 820796"/>
                <a:gd name="connsiteY8-252" fmla="*/ 0 h 1256861"/>
                <a:gd name="connsiteX0-253" fmla="*/ 459559 w 820795"/>
                <a:gd name="connsiteY0-254" fmla="*/ 0 h 1256861"/>
                <a:gd name="connsiteX1-255" fmla="*/ 500409 w 820795"/>
                <a:gd name="connsiteY1-256" fmla="*/ 49306 h 1256861"/>
                <a:gd name="connsiteX2-257" fmla="*/ 820754 w 820795"/>
                <a:gd name="connsiteY2-258" fmla="*/ 626751 h 1256861"/>
                <a:gd name="connsiteX3-259" fmla="*/ 516291 w 820795"/>
                <a:gd name="connsiteY3-260" fmla="*/ 1199377 h 1256861"/>
                <a:gd name="connsiteX4-261" fmla="*/ 410385 w 820795"/>
                <a:gd name="connsiteY4-262" fmla="*/ 1256861 h 1256861"/>
                <a:gd name="connsiteX5-263" fmla="*/ 310347 w 820795"/>
                <a:gd name="connsiteY5-264" fmla="*/ 1196103 h 1256861"/>
                <a:gd name="connsiteX6-265" fmla="*/ 15 w 820795"/>
                <a:gd name="connsiteY6-266" fmla="*/ 626751 h 1256861"/>
                <a:gd name="connsiteX7-267" fmla="*/ 318200 w 820795"/>
                <a:gd name="connsiteY7-268" fmla="*/ 101144 h 1256861"/>
                <a:gd name="connsiteX8-269" fmla="*/ 459559 w 820795"/>
                <a:gd name="connsiteY8-270" fmla="*/ 0 h 1256861"/>
                <a:gd name="connsiteX0-271" fmla="*/ 459558 w 820794"/>
                <a:gd name="connsiteY0-272" fmla="*/ 0 h 1256861"/>
                <a:gd name="connsiteX1-273" fmla="*/ 500408 w 820794"/>
                <a:gd name="connsiteY1-274" fmla="*/ 49306 h 1256861"/>
                <a:gd name="connsiteX2-275" fmla="*/ 820753 w 820794"/>
                <a:gd name="connsiteY2-276" fmla="*/ 626751 h 1256861"/>
                <a:gd name="connsiteX3-277" fmla="*/ 516290 w 820794"/>
                <a:gd name="connsiteY3-278" fmla="*/ 1199377 h 1256861"/>
                <a:gd name="connsiteX4-279" fmla="*/ 410384 w 820794"/>
                <a:gd name="connsiteY4-280" fmla="*/ 1256861 h 1256861"/>
                <a:gd name="connsiteX5-281" fmla="*/ 328293 w 820794"/>
                <a:gd name="connsiteY5-282" fmla="*/ 1196293 h 1256861"/>
                <a:gd name="connsiteX6-283" fmla="*/ 14 w 820794"/>
                <a:gd name="connsiteY6-284" fmla="*/ 626751 h 1256861"/>
                <a:gd name="connsiteX7-285" fmla="*/ 318199 w 820794"/>
                <a:gd name="connsiteY7-286" fmla="*/ 101144 h 1256861"/>
                <a:gd name="connsiteX8-287" fmla="*/ 459558 w 820794"/>
                <a:gd name="connsiteY8-288" fmla="*/ 0 h 1256861"/>
                <a:gd name="connsiteX0-289" fmla="*/ 459558 w 820865"/>
                <a:gd name="connsiteY0-290" fmla="*/ 0 h 1256861"/>
                <a:gd name="connsiteX1-291" fmla="*/ 500408 w 820865"/>
                <a:gd name="connsiteY1-292" fmla="*/ 49306 h 1256861"/>
                <a:gd name="connsiteX2-293" fmla="*/ 820753 w 820865"/>
                <a:gd name="connsiteY2-294" fmla="*/ 626751 h 1256861"/>
                <a:gd name="connsiteX3-295" fmla="*/ 525916 w 820865"/>
                <a:gd name="connsiteY3-296" fmla="*/ 1202798 h 1256861"/>
                <a:gd name="connsiteX4-297" fmla="*/ 410384 w 820865"/>
                <a:gd name="connsiteY4-298" fmla="*/ 1256861 h 1256861"/>
                <a:gd name="connsiteX5-299" fmla="*/ 328293 w 820865"/>
                <a:gd name="connsiteY5-300" fmla="*/ 1196293 h 1256861"/>
                <a:gd name="connsiteX6-301" fmla="*/ 14 w 820865"/>
                <a:gd name="connsiteY6-302" fmla="*/ 626751 h 1256861"/>
                <a:gd name="connsiteX7-303" fmla="*/ 318199 w 820865"/>
                <a:gd name="connsiteY7-304" fmla="*/ 101144 h 1256861"/>
                <a:gd name="connsiteX8-305" fmla="*/ 459558 w 820865"/>
                <a:gd name="connsiteY8-306" fmla="*/ 0 h 1256861"/>
                <a:gd name="connsiteX0-307" fmla="*/ 459558 w 820865"/>
                <a:gd name="connsiteY0-308" fmla="*/ 0 h 1256861"/>
                <a:gd name="connsiteX1-309" fmla="*/ 500408 w 820865"/>
                <a:gd name="connsiteY1-310" fmla="*/ 49306 h 1256861"/>
                <a:gd name="connsiteX2-311" fmla="*/ 820753 w 820865"/>
                <a:gd name="connsiteY2-312" fmla="*/ 626751 h 1256861"/>
                <a:gd name="connsiteX3-313" fmla="*/ 525916 w 820865"/>
                <a:gd name="connsiteY3-314" fmla="*/ 1202798 h 1256861"/>
                <a:gd name="connsiteX4-315" fmla="*/ 410384 w 820865"/>
                <a:gd name="connsiteY4-316" fmla="*/ 1256861 h 1256861"/>
                <a:gd name="connsiteX5-317" fmla="*/ 328293 w 820865"/>
                <a:gd name="connsiteY5-318" fmla="*/ 1196293 h 1256861"/>
                <a:gd name="connsiteX6-319" fmla="*/ 14 w 820865"/>
                <a:gd name="connsiteY6-320" fmla="*/ 626751 h 1256861"/>
                <a:gd name="connsiteX7-321" fmla="*/ 318199 w 820865"/>
                <a:gd name="connsiteY7-322" fmla="*/ 101144 h 1256861"/>
                <a:gd name="connsiteX8-323" fmla="*/ 459558 w 820865"/>
                <a:gd name="connsiteY8-324" fmla="*/ 0 h 1256861"/>
                <a:gd name="connsiteX0-325" fmla="*/ 459558 w 820865"/>
                <a:gd name="connsiteY0-326" fmla="*/ 0 h 1275566"/>
                <a:gd name="connsiteX1-327" fmla="*/ 500408 w 820865"/>
                <a:gd name="connsiteY1-328" fmla="*/ 49306 h 1275566"/>
                <a:gd name="connsiteX2-329" fmla="*/ 820753 w 820865"/>
                <a:gd name="connsiteY2-330" fmla="*/ 626751 h 1275566"/>
                <a:gd name="connsiteX3-331" fmla="*/ 525916 w 820865"/>
                <a:gd name="connsiteY3-332" fmla="*/ 1202798 h 1275566"/>
                <a:gd name="connsiteX4-333" fmla="*/ 421217 w 820865"/>
                <a:gd name="connsiteY4-334" fmla="*/ 1275566 h 1275566"/>
                <a:gd name="connsiteX5-335" fmla="*/ 328293 w 820865"/>
                <a:gd name="connsiteY5-336" fmla="*/ 1196293 h 1275566"/>
                <a:gd name="connsiteX6-337" fmla="*/ 14 w 820865"/>
                <a:gd name="connsiteY6-338" fmla="*/ 626751 h 1275566"/>
                <a:gd name="connsiteX7-339" fmla="*/ 318199 w 820865"/>
                <a:gd name="connsiteY7-340" fmla="*/ 101144 h 1275566"/>
                <a:gd name="connsiteX8-341" fmla="*/ 459558 w 820865"/>
                <a:gd name="connsiteY8-342" fmla="*/ 0 h 1275566"/>
                <a:gd name="connsiteX0-343" fmla="*/ 459558 w 820865"/>
                <a:gd name="connsiteY0-344" fmla="*/ 0 h 1275566"/>
                <a:gd name="connsiteX1-345" fmla="*/ 500408 w 820865"/>
                <a:gd name="connsiteY1-346" fmla="*/ 49306 h 1275566"/>
                <a:gd name="connsiteX2-347" fmla="*/ 820753 w 820865"/>
                <a:gd name="connsiteY2-348" fmla="*/ 626751 h 1275566"/>
                <a:gd name="connsiteX3-349" fmla="*/ 525916 w 820865"/>
                <a:gd name="connsiteY3-350" fmla="*/ 1202798 h 1275566"/>
                <a:gd name="connsiteX4-351" fmla="*/ 421217 w 820865"/>
                <a:gd name="connsiteY4-352" fmla="*/ 1275566 h 1275566"/>
                <a:gd name="connsiteX5-353" fmla="*/ 328293 w 820865"/>
                <a:gd name="connsiteY5-354" fmla="*/ 1196293 h 1275566"/>
                <a:gd name="connsiteX6-355" fmla="*/ 14 w 820865"/>
                <a:gd name="connsiteY6-356" fmla="*/ 626751 h 1275566"/>
                <a:gd name="connsiteX7-357" fmla="*/ 318199 w 820865"/>
                <a:gd name="connsiteY7-358" fmla="*/ 101144 h 1275566"/>
                <a:gd name="connsiteX8-359" fmla="*/ 459558 w 820865"/>
                <a:gd name="connsiteY8-360" fmla="*/ 0 h 12755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820865" h="1275566">
                  <a:moveTo>
                    <a:pt x="459558" y="0"/>
                  </a:moveTo>
                  <a:lnTo>
                    <a:pt x="500408" y="49306"/>
                  </a:lnTo>
                  <a:cubicBezTo>
                    <a:pt x="673856" y="189074"/>
                    <a:pt x="816502" y="434502"/>
                    <a:pt x="820753" y="626751"/>
                  </a:cubicBezTo>
                  <a:cubicBezTo>
                    <a:pt x="825004" y="819000"/>
                    <a:pt x="707960" y="1075782"/>
                    <a:pt x="525916" y="1202798"/>
                  </a:cubicBezTo>
                  <a:cubicBezTo>
                    <a:pt x="491016" y="1227054"/>
                    <a:pt x="470506" y="1260758"/>
                    <a:pt x="421217" y="1275566"/>
                  </a:cubicBezTo>
                  <a:lnTo>
                    <a:pt x="328293" y="1196293"/>
                  </a:lnTo>
                  <a:cubicBezTo>
                    <a:pt x="144602" y="1072194"/>
                    <a:pt x="-1633" y="862202"/>
                    <a:pt x="14" y="626751"/>
                  </a:cubicBezTo>
                  <a:cubicBezTo>
                    <a:pt x="32799" y="412285"/>
                    <a:pt x="156485" y="243668"/>
                    <a:pt x="318199" y="101144"/>
                  </a:cubicBezTo>
                  <a:lnTo>
                    <a:pt x="459558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altLang="zh-CN" sz="24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NÓI VÀ NGHE</a:t>
              </a:r>
              <a:endParaRPr lang="zh-CN" altLang="en-US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 rot="2587076">
              <a:off x="4521188" y="1613957"/>
              <a:ext cx="934356" cy="1563066"/>
            </a:xfrm>
            <a:custGeom>
              <a:avLst/>
              <a:gdLst>
                <a:gd name="connsiteX0" fmla="*/ 410370 w 820739"/>
                <a:gd name="connsiteY0" fmla="*/ 0 h 1260220"/>
                <a:gd name="connsiteX1" fmla="*/ 516276 w 820739"/>
                <a:gd name="connsiteY1" fmla="*/ 57484 h 1260220"/>
                <a:gd name="connsiteX2" fmla="*/ 820739 w 820739"/>
                <a:gd name="connsiteY2" fmla="*/ 630110 h 1260220"/>
                <a:gd name="connsiteX3" fmla="*/ 516276 w 820739"/>
                <a:gd name="connsiteY3" fmla="*/ 1202736 h 1260220"/>
                <a:gd name="connsiteX4" fmla="*/ 410370 w 820739"/>
                <a:gd name="connsiteY4" fmla="*/ 1260220 h 1260220"/>
                <a:gd name="connsiteX5" fmla="*/ 304463 w 820739"/>
                <a:gd name="connsiteY5" fmla="*/ 1202736 h 1260220"/>
                <a:gd name="connsiteX6" fmla="*/ 0 w 820739"/>
                <a:gd name="connsiteY6" fmla="*/ 630110 h 1260220"/>
                <a:gd name="connsiteX7" fmla="*/ 304463 w 820739"/>
                <a:gd name="connsiteY7" fmla="*/ 57484 h 1260220"/>
                <a:gd name="connsiteX8" fmla="*/ 410370 w 820739"/>
                <a:gd name="connsiteY8" fmla="*/ 0 h 1260220"/>
                <a:gd name="connsiteX0-1" fmla="*/ 410370 w 820739"/>
                <a:gd name="connsiteY0-2" fmla="*/ 0 h 1260220"/>
                <a:gd name="connsiteX1-3" fmla="*/ 516276 w 820739"/>
                <a:gd name="connsiteY1-4" fmla="*/ 57484 h 1260220"/>
                <a:gd name="connsiteX2-5" fmla="*/ 820739 w 820739"/>
                <a:gd name="connsiteY2-6" fmla="*/ 630110 h 1260220"/>
                <a:gd name="connsiteX3-7" fmla="*/ 516276 w 820739"/>
                <a:gd name="connsiteY3-8" fmla="*/ 1202736 h 1260220"/>
                <a:gd name="connsiteX4-9" fmla="*/ 410370 w 820739"/>
                <a:gd name="connsiteY4-10" fmla="*/ 1260220 h 1260220"/>
                <a:gd name="connsiteX5-11" fmla="*/ 304463 w 820739"/>
                <a:gd name="connsiteY5-12" fmla="*/ 1202736 h 1260220"/>
                <a:gd name="connsiteX6-13" fmla="*/ 0 w 820739"/>
                <a:gd name="connsiteY6-14" fmla="*/ 630110 h 1260220"/>
                <a:gd name="connsiteX7-15" fmla="*/ 326799 w 820739"/>
                <a:gd name="connsiteY7-16" fmla="*/ 83379 h 1260220"/>
                <a:gd name="connsiteX8-17" fmla="*/ 410370 w 820739"/>
                <a:gd name="connsiteY8-18" fmla="*/ 0 h 1260220"/>
                <a:gd name="connsiteX0-19" fmla="*/ 433275 w 820739"/>
                <a:gd name="connsiteY0-20" fmla="*/ 0 h 1253820"/>
                <a:gd name="connsiteX1-21" fmla="*/ 516276 w 820739"/>
                <a:gd name="connsiteY1-22" fmla="*/ 51084 h 1253820"/>
                <a:gd name="connsiteX2-23" fmla="*/ 820739 w 820739"/>
                <a:gd name="connsiteY2-24" fmla="*/ 623710 h 1253820"/>
                <a:gd name="connsiteX3-25" fmla="*/ 516276 w 820739"/>
                <a:gd name="connsiteY3-26" fmla="*/ 1196336 h 1253820"/>
                <a:gd name="connsiteX4-27" fmla="*/ 410370 w 820739"/>
                <a:gd name="connsiteY4-28" fmla="*/ 1253820 h 1253820"/>
                <a:gd name="connsiteX5-29" fmla="*/ 304463 w 820739"/>
                <a:gd name="connsiteY5-30" fmla="*/ 1196336 h 1253820"/>
                <a:gd name="connsiteX6-31" fmla="*/ 0 w 820739"/>
                <a:gd name="connsiteY6-32" fmla="*/ 623710 h 1253820"/>
                <a:gd name="connsiteX7-33" fmla="*/ 326799 w 820739"/>
                <a:gd name="connsiteY7-34" fmla="*/ 76979 h 1253820"/>
                <a:gd name="connsiteX8-35" fmla="*/ 433275 w 820739"/>
                <a:gd name="connsiteY8-36" fmla="*/ 0 h 1253820"/>
                <a:gd name="connsiteX0-37" fmla="*/ 433275 w 820739"/>
                <a:gd name="connsiteY0-38" fmla="*/ 0 h 1253820"/>
                <a:gd name="connsiteX1-39" fmla="*/ 516276 w 820739"/>
                <a:gd name="connsiteY1-40" fmla="*/ 51084 h 1253820"/>
                <a:gd name="connsiteX2-41" fmla="*/ 820739 w 820739"/>
                <a:gd name="connsiteY2-42" fmla="*/ 623710 h 1253820"/>
                <a:gd name="connsiteX3-43" fmla="*/ 516276 w 820739"/>
                <a:gd name="connsiteY3-44" fmla="*/ 1196336 h 1253820"/>
                <a:gd name="connsiteX4-45" fmla="*/ 410370 w 820739"/>
                <a:gd name="connsiteY4-46" fmla="*/ 1253820 h 1253820"/>
                <a:gd name="connsiteX5-47" fmla="*/ 304463 w 820739"/>
                <a:gd name="connsiteY5-48" fmla="*/ 1196336 h 1253820"/>
                <a:gd name="connsiteX6-49" fmla="*/ 0 w 820739"/>
                <a:gd name="connsiteY6-50" fmla="*/ 623710 h 1253820"/>
                <a:gd name="connsiteX7-51" fmla="*/ 326799 w 820739"/>
                <a:gd name="connsiteY7-52" fmla="*/ 76979 h 1253820"/>
                <a:gd name="connsiteX8-53" fmla="*/ 433275 w 820739"/>
                <a:gd name="connsiteY8-54" fmla="*/ 0 h 1253820"/>
                <a:gd name="connsiteX0-55" fmla="*/ 433275 w 820739"/>
                <a:gd name="connsiteY0-56" fmla="*/ 0 h 1253820"/>
                <a:gd name="connsiteX1-57" fmla="*/ 516276 w 820739"/>
                <a:gd name="connsiteY1-58" fmla="*/ 51084 h 1253820"/>
                <a:gd name="connsiteX2-59" fmla="*/ 820739 w 820739"/>
                <a:gd name="connsiteY2-60" fmla="*/ 623710 h 1253820"/>
                <a:gd name="connsiteX3-61" fmla="*/ 516276 w 820739"/>
                <a:gd name="connsiteY3-62" fmla="*/ 1196336 h 1253820"/>
                <a:gd name="connsiteX4-63" fmla="*/ 410370 w 820739"/>
                <a:gd name="connsiteY4-64" fmla="*/ 1253820 h 1253820"/>
                <a:gd name="connsiteX5-65" fmla="*/ 310332 w 820739"/>
                <a:gd name="connsiteY5-66" fmla="*/ 1193062 h 1253820"/>
                <a:gd name="connsiteX6-67" fmla="*/ 0 w 820739"/>
                <a:gd name="connsiteY6-68" fmla="*/ 623710 h 1253820"/>
                <a:gd name="connsiteX7-69" fmla="*/ 326799 w 820739"/>
                <a:gd name="connsiteY7-70" fmla="*/ 76979 h 1253820"/>
                <a:gd name="connsiteX8-71" fmla="*/ 433275 w 820739"/>
                <a:gd name="connsiteY8-72" fmla="*/ 0 h 1253820"/>
                <a:gd name="connsiteX0-73" fmla="*/ 433275 w 820821"/>
                <a:gd name="connsiteY0-74" fmla="*/ 0 h 1253820"/>
                <a:gd name="connsiteX1-75" fmla="*/ 493730 w 820821"/>
                <a:gd name="connsiteY1-76" fmla="*/ 52155 h 1253820"/>
                <a:gd name="connsiteX2-77" fmla="*/ 820739 w 820821"/>
                <a:gd name="connsiteY2-78" fmla="*/ 623710 h 1253820"/>
                <a:gd name="connsiteX3-79" fmla="*/ 516276 w 820821"/>
                <a:gd name="connsiteY3-80" fmla="*/ 1196336 h 1253820"/>
                <a:gd name="connsiteX4-81" fmla="*/ 410370 w 820821"/>
                <a:gd name="connsiteY4-82" fmla="*/ 1253820 h 1253820"/>
                <a:gd name="connsiteX5-83" fmla="*/ 310332 w 820821"/>
                <a:gd name="connsiteY5-84" fmla="*/ 1193062 h 1253820"/>
                <a:gd name="connsiteX6-85" fmla="*/ 0 w 820821"/>
                <a:gd name="connsiteY6-86" fmla="*/ 623710 h 1253820"/>
                <a:gd name="connsiteX7-87" fmla="*/ 326799 w 820821"/>
                <a:gd name="connsiteY7-88" fmla="*/ 76979 h 1253820"/>
                <a:gd name="connsiteX8-89" fmla="*/ 433275 w 820821"/>
                <a:gd name="connsiteY8-90" fmla="*/ 0 h 1253820"/>
                <a:gd name="connsiteX0-91" fmla="*/ 433275 w 820868"/>
                <a:gd name="connsiteY0-92" fmla="*/ 0 h 1253820"/>
                <a:gd name="connsiteX1-93" fmla="*/ 487862 w 820868"/>
                <a:gd name="connsiteY1-94" fmla="*/ 55429 h 1253820"/>
                <a:gd name="connsiteX2-95" fmla="*/ 820739 w 820868"/>
                <a:gd name="connsiteY2-96" fmla="*/ 623710 h 1253820"/>
                <a:gd name="connsiteX3-97" fmla="*/ 516276 w 820868"/>
                <a:gd name="connsiteY3-98" fmla="*/ 1196336 h 1253820"/>
                <a:gd name="connsiteX4-99" fmla="*/ 410370 w 820868"/>
                <a:gd name="connsiteY4-100" fmla="*/ 1253820 h 1253820"/>
                <a:gd name="connsiteX5-101" fmla="*/ 310332 w 820868"/>
                <a:gd name="connsiteY5-102" fmla="*/ 1193062 h 1253820"/>
                <a:gd name="connsiteX6-103" fmla="*/ 0 w 820868"/>
                <a:gd name="connsiteY6-104" fmla="*/ 623710 h 1253820"/>
                <a:gd name="connsiteX7-105" fmla="*/ 326799 w 820868"/>
                <a:gd name="connsiteY7-106" fmla="*/ 76979 h 1253820"/>
                <a:gd name="connsiteX8-107" fmla="*/ 433275 w 820868"/>
                <a:gd name="connsiteY8-108" fmla="*/ 0 h 1253820"/>
                <a:gd name="connsiteX0-109" fmla="*/ 433275 w 820868"/>
                <a:gd name="connsiteY0-110" fmla="*/ 0 h 1253820"/>
                <a:gd name="connsiteX1-111" fmla="*/ 487862 w 820868"/>
                <a:gd name="connsiteY1-112" fmla="*/ 55429 h 1253820"/>
                <a:gd name="connsiteX2-113" fmla="*/ 820739 w 820868"/>
                <a:gd name="connsiteY2-114" fmla="*/ 623710 h 1253820"/>
                <a:gd name="connsiteX3-115" fmla="*/ 516276 w 820868"/>
                <a:gd name="connsiteY3-116" fmla="*/ 1196336 h 1253820"/>
                <a:gd name="connsiteX4-117" fmla="*/ 410370 w 820868"/>
                <a:gd name="connsiteY4-118" fmla="*/ 1253820 h 1253820"/>
                <a:gd name="connsiteX5-119" fmla="*/ 310332 w 820868"/>
                <a:gd name="connsiteY5-120" fmla="*/ 1193062 h 1253820"/>
                <a:gd name="connsiteX6-121" fmla="*/ 0 w 820868"/>
                <a:gd name="connsiteY6-122" fmla="*/ 623710 h 1253820"/>
                <a:gd name="connsiteX7-123" fmla="*/ 307906 w 820868"/>
                <a:gd name="connsiteY7-124" fmla="*/ 91355 h 1253820"/>
                <a:gd name="connsiteX8-125" fmla="*/ 433275 w 820868"/>
                <a:gd name="connsiteY8-126" fmla="*/ 0 h 1253820"/>
                <a:gd name="connsiteX0-127" fmla="*/ 433275 w 820868"/>
                <a:gd name="connsiteY0-128" fmla="*/ 0 h 1253820"/>
                <a:gd name="connsiteX1-129" fmla="*/ 487862 w 820868"/>
                <a:gd name="connsiteY1-130" fmla="*/ 55429 h 1253820"/>
                <a:gd name="connsiteX2-131" fmla="*/ 820739 w 820868"/>
                <a:gd name="connsiteY2-132" fmla="*/ 623710 h 1253820"/>
                <a:gd name="connsiteX3-133" fmla="*/ 516276 w 820868"/>
                <a:gd name="connsiteY3-134" fmla="*/ 1196336 h 1253820"/>
                <a:gd name="connsiteX4-135" fmla="*/ 410370 w 820868"/>
                <a:gd name="connsiteY4-136" fmla="*/ 1253820 h 1253820"/>
                <a:gd name="connsiteX5-137" fmla="*/ 310332 w 820868"/>
                <a:gd name="connsiteY5-138" fmla="*/ 1193062 h 1253820"/>
                <a:gd name="connsiteX6-139" fmla="*/ 0 w 820868"/>
                <a:gd name="connsiteY6-140" fmla="*/ 623710 h 1253820"/>
                <a:gd name="connsiteX7-141" fmla="*/ 307906 w 820868"/>
                <a:gd name="connsiteY7-142" fmla="*/ 91355 h 1253820"/>
                <a:gd name="connsiteX8-143" fmla="*/ 433275 w 820868"/>
                <a:gd name="connsiteY8-144" fmla="*/ 0 h 1253820"/>
                <a:gd name="connsiteX0-145" fmla="*/ 433275 w 821563"/>
                <a:gd name="connsiteY0-146" fmla="*/ 0 h 1253820"/>
                <a:gd name="connsiteX1-147" fmla="*/ 487862 w 821563"/>
                <a:gd name="connsiteY1-148" fmla="*/ 55429 h 1253820"/>
                <a:gd name="connsiteX2-149" fmla="*/ 820739 w 821563"/>
                <a:gd name="connsiteY2-150" fmla="*/ 623710 h 1253820"/>
                <a:gd name="connsiteX3-151" fmla="*/ 516276 w 821563"/>
                <a:gd name="connsiteY3-152" fmla="*/ 1196336 h 1253820"/>
                <a:gd name="connsiteX4-153" fmla="*/ 410370 w 821563"/>
                <a:gd name="connsiteY4-154" fmla="*/ 1253820 h 1253820"/>
                <a:gd name="connsiteX5-155" fmla="*/ 310332 w 821563"/>
                <a:gd name="connsiteY5-156" fmla="*/ 1193062 h 1253820"/>
                <a:gd name="connsiteX6-157" fmla="*/ 0 w 821563"/>
                <a:gd name="connsiteY6-158" fmla="*/ 623710 h 1253820"/>
                <a:gd name="connsiteX7-159" fmla="*/ 307906 w 821563"/>
                <a:gd name="connsiteY7-160" fmla="*/ 91355 h 1253820"/>
                <a:gd name="connsiteX8-161" fmla="*/ 433275 w 821563"/>
                <a:gd name="connsiteY8-162" fmla="*/ 0 h 1253820"/>
                <a:gd name="connsiteX0-163" fmla="*/ 433275 w 821554"/>
                <a:gd name="connsiteY0-164" fmla="*/ 0 h 1253820"/>
                <a:gd name="connsiteX1-165" fmla="*/ 487862 w 821554"/>
                <a:gd name="connsiteY1-166" fmla="*/ 55429 h 1253820"/>
                <a:gd name="connsiteX2-167" fmla="*/ 820739 w 821554"/>
                <a:gd name="connsiteY2-168" fmla="*/ 623710 h 1253820"/>
                <a:gd name="connsiteX3-169" fmla="*/ 516276 w 821554"/>
                <a:gd name="connsiteY3-170" fmla="*/ 1196336 h 1253820"/>
                <a:gd name="connsiteX4-171" fmla="*/ 410370 w 821554"/>
                <a:gd name="connsiteY4-172" fmla="*/ 1253820 h 1253820"/>
                <a:gd name="connsiteX5-173" fmla="*/ 310332 w 821554"/>
                <a:gd name="connsiteY5-174" fmla="*/ 1193062 h 1253820"/>
                <a:gd name="connsiteX6-175" fmla="*/ 0 w 821554"/>
                <a:gd name="connsiteY6-176" fmla="*/ 623710 h 1253820"/>
                <a:gd name="connsiteX7-177" fmla="*/ 307906 w 821554"/>
                <a:gd name="connsiteY7-178" fmla="*/ 91355 h 1253820"/>
                <a:gd name="connsiteX8-179" fmla="*/ 433275 w 821554"/>
                <a:gd name="connsiteY8-180" fmla="*/ 0 h 1253820"/>
                <a:gd name="connsiteX0-181" fmla="*/ 433275 w 821554"/>
                <a:gd name="connsiteY0-182" fmla="*/ 0 h 1253820"/>
                <a:gd name="connsiteX1-183" fmla="*/ 487862 w 821554"/>
                <a:gd name="connsiteY1-184" fmla="*/ 55429 h 1253820"/>
                <a:gd name="connsiteX2-185" fmla="*/ 820739 w 821554"/>
                <a:gd name="connsiteY2-186" fmla="*/ 623710 h 1253820"/>
                <a:gd name="connsiteX3-187" fmla="*/ 516276 w 821554"/>
                <a:gd name="connsiteY3-188" fmla="*/ 1196336 h 1253820"/>
                <a:gd name="connsiteX4-189" fmla="*/ 410370 w 821554"/>
                <a:gd name="connsiteY4-190" fmla="*/ 1253820 h 1253820"/>
                <a:gd name="connsiteX5-191" fmla="*/ 310332 w 821554"/>
                <a:gd name="connsiteY5-192" fmla="*/ 1193062 h 1253820"/>
                <a:gd name="connsiteX6-193" fmla="*/ 0 w 821554"/>
                <a:gd name="connsiteY6-194" fmla="*/ 623710 h 1253820"/>
                <a:gd name="connsiteX7-195" fmla="*/ 307906 w 821554"/>
                <a:gd name="connsiteY7-196" fmla="*/ 91355 h 1253820"/>
                <a:gd name="connsiteX8-197" fmla="*/ 433275 w 821554"/>
                <a:gd name="connsiteY8-198" fmla="*/ 0 h 1253820"/>
                <a:gd name="connsiteX0-199" fmla="*/ 433290 w 821569"/>
                <a:gd name="connsiteY0-200" fmla="*/ 0 h 1253820"/>
                <a:gd name="connsiteX1-201" fmla="*/ 487877 w 821569"/>
                <a:gd name="connsiteY1-202" fmla="*/ 55429 h 1253820"/>
                <a:gd name="connsiteX2-203" fmla="*/ 820754 w 821569"/>
                <a:gd name="connsiteY2-204" fmla="*/ 623710 h 1253820"/>
                <a:gd name="connsiteX3-205" fmla="*/ 516291 w 821569"/>
                <a:gd name="connsiteY3-206" fmla="*/ 1196336 h 1253820"/>
                <a:gd name="connsiteX4-207" fmla="*/ 410385 w 821569"/>
                <a:gd name="connsiteY4-208" fmla="*/ 1253820 h 1253820"/>
                <a:gd name="connsiteX5-209" fmla="*/ 310347 w 821569"/>
                <a:gd name="connsiteY5-210" fmla="*/ 1193062 h 1253820"/>
                <a:gd name="connsiteX6-211" fmla="*/ 15 w 821569"/>
                <a:gd name="connsiteY6-212" fmla="*/ 623710 h 1253820"/>
                <a:gd name="connsiteX7-213" fmla="*/ 307921 w 821569"/>
                <a:gd name="connsiteY7-214" fmla="*/ 91355 h 1253820"/>
                <a:gd name="connsiteX8-215" fmla="*/ 433290 w 821569"/>
                <a:gd name="connsiteY8-216" fmla="*/ 0 h 1253820"/>
                <a:gd name="connsiteX0-217" fmla="*/ 433290 w 821403"/>
                <a:gd name="connsiteY0-218" fmla="*/ 0 h 1253820"/>
                <a:gd name="connsiteX1-219" fmla="*/ 487877 w 821403"/>
                <a:gd name="connsiteY1-220" fmla="*/ 55429 h 1253820"/>
                <a:gd name="connsiteX2-221" fmla="*/ 820754 w 821403"/>
                <a:gd name="connsiteY2-222" fmla="*/ 623710 h 1253820"/>
                <a:gd name="connsiteX3-223" fmla="*/ 516291 w 821403"/>
                <a:gd name="connsiteY3-224" fmla="*/ 1196336 h 1253820"/>
                <a:gd name="connsiteX4-225" fmla="*/ 410385 w 821403"/>
                <a:gd name="connsiteY4-226" fmla="*/ 1253820 h 1253820"/>
                <a:gd name="connsiteX5-227" fmla="*/ 310347 w 821403"/>
                <a:gd name="connsiteY5-228" fmla="*/ 1193062 h 1253820"/>
                <a:gd name="connsiteX6-229" fmla="*/ 15 w 821403"/>
                <a:gd name="connsiteY6-230" fmla="*/ 623710 h 1253820"/>
                <a:gd name="connsiteX7-231" fmla="*/ 307921 w 821403"/>
                <a:gd name="connsiteY7-232" fmla="*/ 91355 h 1253820"/>
                <a:gd name="connsiteX8-233" fmla="*/ 433290 w 821403"/>
                <a:gd name="connsiteY8-234" fmla="*/ 0 h 1253820"/>
                <a:gd name="connsiteX0-235" fmla="*/ 433290 w 811275"/>
                <a:gd name="connsiteY0-236" fmla="*/ 0 h 1253820"/>
                <a:gd name="connsiteX1-237" fmla="*/ 487877 w 811275"/>
                <a:gd name="connsiteY1-238" fmla="*/ 55429 h 1253820"/>
                <a:gd name="connsiteX2-239" fmla="*/ 810588 w 811275"/>
                <a:gd name="connsiteY2-240" fmla="*/ 620654 h 1253820"/>
                <a:gd name="connsiteX3-241" fmla="*/ 516291 w 811275"/>
                <a:gd name="connsiteY3-242" fmla="*/ 1196336 h 1253820"/>
                <a:gd name="connsiteX4-243" fmla="*/ 410385 w 811275"/>
                <a:gd name="connsiteY4-244" fmla="*/ 1253820 h 1253820"/>
                <a:gd name="connsiteX5-245" fmla="*/ 310347 w 811275"/>
                <a:gd name="connsiteY5-246" fmla="*/ 1193062 h 1253820"/>
                <a:gd name="connsiteX6-247" fmla="*/ 15 w 811275"/>
                <a:gd name="connsiteY6-248" fmla="*/ 623710 h 1253820"/>
                <a:gd name="connsiteX7-249" fmla="*/ 307921 w 811275"/>
                <a:gd name="connsiteY7-250" fmla="*/ 91355 h 1253820"/>
                <a:gd name="connsiteX8-251" fmla="*/ 433290 w 811275"/>
                <a:gd name="connsiteY8-252" fmla="*/ 0 h 1253820"/>
                <a:gd name="connsiteX0-253" fmla="*/ 433290 w 811275"/>
                <a:gd name="connsiteY0-254" fmla="*/ 0 h 1253820"/>
                <a:gd name="connsiteX1-255" fmla="*/ 487877 w 811275"/>
                <a:gd name="connsiteY1-256" fmla="*/ 55429 h 1253820"/>
                <a:gd name="connsiteX2-257" fmla="*/ 810588 w 811275"/>
                <a:gd name="connsiteY2-258" fmla="*/ 620654 h 1253820"/>
                <a:gd name="connsiteX3-259" fmla="*/ 516291 w 811275"/>
                <a:gd name="connsiteY3-260" fmla="*/ 1196336 h 1253820"/>
                <a:gd name="connsiteX4-261" fmla="*/ 410385 w 811275"/>
                <a:gd name="connsiteY4-262" fmla="*/ 1253820 h 1253820"/>
                <a:gd name="connsiteX5-263" fmla="*/ 310347 w 811275"/>
                <a:gd name="connsiteY5-264" fmla="*/ 1193062 h 1253820"/>
                <a:gd name="connsiteX6-265" fmla="*/ 15 w 811275"/>
                <a:gd name="connsiteY6-266" fmla="*/ 623710 h 1253820"/>
                <a:gd name="connsiteX7-267" fmla="*/ 307921 w 811275"/>
                <a:gd name="connsiteY7-268" fmla="*/ 91355 h 1253820"/>
                <a:gd name="connsiteX8-269" fmla="*/ 433290 w 811275"/>
                <a:gd name="connsiteY8-270" fmla="*/ 0 h 1253820"/>
                <a:gd name="connsiteX0-271" fmla="*/ 433290 w 810847"/>
                <a:gd name="connsiteY0-272" fmla="*/ 0 h 1253820"/>
                <a:gd name="connsiteX1-273" fmla="*/ 487877 w 810847"/>
                <a:gd name="connsiteY1-274" fmla="*/ 55429 h 1253820"/>
                <a:gd name="connsiteX2-275" fmla="*/ 810588 w 810847"/>
                <a:gd name="connsiteY2-276" fmla="*/ 620654 h 1253820"/>
                <a:gd name="connsiteX3-277" fmla="*/ 516291 w 810847"/>
                <a:gd name="connsiteY3-278" fmla="*/ 1196336 h 1253820"/>
                <a:gd name="connsiteX4-279" fmla="*/ 410385 w 810847"/>
                <a:gd name="connsiteY4-280" fmla="*/ 1253820 h 1253820"/>
                <a:gd name="connsiteX5-281" fmla="*/ 310347 w 810847"/>
                <a:gd name="connsiteY5-282" fmla="*/ 1193062 h 1253820"/>
                <a:gd name="connsiteX6-283" fmla="*/ 15 w 810847"/>
                <a:gd name="connsiteY6-284" fmla="*/ 623710 h 1253820"/>
                <a:gd name="connsiteX7-285" fmla="*/ 307921 w 810847"/>
                <a:gd name="connsiteY7-286" fmla="*/ 91355 h 1253820"/>
                <a:gd name="connsiteX8-287" fmla="*/ 433290 w 810847"/>
                <a:gd name="connsiteY8-288" fmla="*/ 0 h 1253820"/>
                <a:gd name="connsiteX0-289" fmla="*/ 450824 w 828381"/>
                <a:gd name="connsiteY0-290" fmla="*/ 0 h 1253820"/>
                <a:gd name="connsiteX1-291" fmla="*/ 505411 w 828381"/>
                <a:gd name="connsiteY1-292" fmla="*/ 55429 h 1253820"/>
                <a:gd name="connsiteX2-293" fmla="*/ 828122 w 828381"/>
                <a:gd name="connsiteY2-294" fmla="*/ 620654 h 1253820"/>
                <a:gd name="connsiteX3-295" fmla="*/ 533825 w 828381"/>
                <a:gd name="connsiteY3-296" fmla="*/ 1196336 h 1253820"/>
                <a:gd name="connsiteX4-297" fmla="*/ 427919 w 828381"/>
                <a:gd name="connsiteY4-298" fmla="*/ 1253820 h 1253820"/>
                <a:gd name="connsiteX5-299" fmla="*/ 327881 w 828381"/>
                <a:gd name="connsiteY5-300" fmla="*/ 1193062 h 1253820"/>
                <a:gd name="connsiteX6-301" fmla="*/ 13 w 828381"/>
                <a:gd name="connsiteY6-302" fmla="*/ 629890 h 1253820"/>
                <a:gd name="connsiteX7-303" fmla="*/ 325455 w 828381"/>
                <a:gd name="connsiteY7-304" fmla="*/ 91355 h 1253820"/>
                <a:gd name="connsiteX8-305" fmla="*/ 450824 w 828381"/>
                <a:gd name="connsiteY8-306" fmla="*/ 0 h 1253820"/>
                <a:gd name="connsiteX0-307" fmla="*/ 451487 w 829044"/>
                <a:gd name="connsiteY0-308" fmla="*/ 0 h 1253820"/>
                <a:gd name="connsiteX1-309" fmla="*/ 506074 w 829044"/>
                <a:gd name="connsiteY1-310" fmla="*/ 55429 h 1253820"/>
                <a:gd name="connsiteX2-311" fmla="*/ 828785 w 829044"/>
                <a:gd name="connsiteY2-312" fmla="*/ 620654 h 1253820"/>
                <a:gd name="connsiteX3-313" fmla="*/ 534488 w 829044"/>
                <a:gd name="connsiteY3-314" fmla="*/ 1196336 h 1253820"/>
                <a:gd name="connsiteX4-315" fmla="*/ 428582 w 829044"/>
                <a:gd name="connsiteY4-316" fmla="*/ 1253820 h 1253820"/>
                <a:gd name="connsiteX5-317" fmla="*/ 328544 w 829044"/>
                <a:gd name="connsiteY5-318" fmla="*/ 1193062 h 1253820"/>
                <a:gd name="connsiteX6-319" fmla="*/ 676 w 829044"/>
                <a:gd name="connsiteY6-320" fmla="*/ 629890 h 1253820"/>
                <a:gd name="connsiteX7-321" fmla="*/ 326118 w 829044"/>
                <a:gd name="connsiteY7-322" fmla="*/ 91355 h 1253820"/>
                <a:gd name="connsiteX8-323" fmla="*/ 451487 w 829044"/>
                <a:gd name="connsiteY8-324" fmla="*/ 0 h 1253820"/>
                <a:gd name="connsiteX0-325" fmla="*/ 451487 w 829044"/>
                <a:gd name="connsiteY0-326" fmla="*/ 0 h 1253820"/>
                <a:gd name="connsiteX1-327" fmla="*/ 506074 w 829044"/>
                <a:gd name="connsiteY1-328" fmla="*/ 55429 h 1253820"/>
                <a:gd name="connsiteX2-329" fmla="*/ 828785 w 829044"/>
                <a:gd name="connsiteY2-330" fmla="*/ 620654 h 1253820"/>
                <a:gd name="connsiteX3-331" fmla="*/ 534488 w 829044"/>
                <a:gd name="connsiteY3-332" fmla="*/ 1196336 h 1253820"/>
                <a:gd name="connsiteX4-333" fmla="*/ 428582 w 829044"/>
                <a:gd name="connsiteY4-334" fmla="*/ 1253820 h 1253820"/>
                <a:gd name="connsiteX5-335" fmla="*/ 328544 w 829044"/>
                <a:gd name="connsiteY5-336" fmla="*/ 1193062 h 1253820"/>
                <a:gd name="connsiteX6-337" fmla="*/ 676 w 829044"/>
                <a:gd name="connsiteY6-338" fmla="*/ 629890 h 1253820"/>
                <a:gd name="connsiteX7-339" fmla="*/ 326118 w 829044"/>
                <a:gd name="connsiteY7-340" fmla="*/ 91355 h 1253820"/>
                <a:gd name="connsiteX8-341" fmla="*/ 451487 w 829044"/>
                <a:gd name="connsiteY8-342" fmla="*/ 0 h 1253820"/>
                <a:gd name="connsiteX0-343" fmla="*/ 451487 w 829044"/>
                <a:gd name="connsiteY0-344" fmla="*/ 0 h 1265247"/>
                <a:gd name="connsiteX1-345" fmla="*/ 506074 w 829044"/>
                <a:gd name="connsiteY1-346" fmla="*/ 55429 h 1265247"/>
                <a:gd name="connsiteX2-347" fmla="*/ 828785 w 829044"/>
                <a:gd name="connsiteY2-348" fmla="*/ 620654 h 1265247"/>
                <a:gd name="connsiteX3-349" fmla="*/ 534488 w 829044"/>
                <a:gd name="connsiteY3-350" fmla="*/ 1196336 h 1265247"/>
                <a:gd name="connsiteX4-351" fmla="*/ 423064 w 829044"/>
                <a:gd name="connsiteY4-352" fmla="*/ 1265247 h 1265247"/>
                <a:gd name="connsiteX5-353" fmla="*/ 328544 w 829044"/>
                <a:gd name="connsiteY5-354" fmla="*/ 1193062 h 1265247"/>
                <a:gd name="connsiteX6-355" fmla="*/ 676 w 829044"/>
                <a:gd name="connsiteY6-356" fmla="*/ 629890 h 1265247"/>
                <a:gd name="connsiteX7-357" fmla="*/ 326118 w 829044"/>
                <a:gd name="connsiteY7-358" fmla="*/ 91355 h 1265247"/>
                <a:gd name="connsiteX8-359" fmla="*/ 451487 w 829044"/>
                <a:gd name="connsiteY8-360" fmla="*/ 0 h 1265247"/>
                <a:gd name="connsiteX0-361" fmla="*/ 451513 w 829070"/>
                <a:gd name="connsiteY0-362" fmla="*/ 0 h 1265247"/>
                <a:gd name="connsiteX1-363" fmla="*/ 506100 w 829070"/>
                <a:gd name="connsiteY1-364" fmla="*/ 55429 h 1265247"/>
                <a:gd name="connsiteX2-365" fmla="*/ 828811 w 829070"/>
                <a:gd name="connsiteY2-366" fmla="*/ 620654 h 1265247"/>
                <a:gd name="connsiteX3-367" fmla="*/ 534514 w 829070"/>
                <a:gd name="connsiteY3-368" fmla="*/ 1196336 h 1265247"/>
                <a:gd name="connsiteX4-369" fmla="*/ 423090 w 829070"/>
                <a:gd name="connsiteY4-370" fmla="*/ 1265247 h 1265247"/>
                <a:gd name="connsiteX5-371" fmla="*/ 322108 w 829070"/>
                <a:gd name="connsiteY5-372" fmla="*/ 1194392 h 1265247"/>
                <a:gd name="connsiteX6-373" fmla="*/ 702 w 829070"/>
                <a:gd name="connsiteY6-374" fmla="*/ 629890 h 1265247"/>
                <a:gd name="connsiteX7-375" fmla="*/ 326144 w 829070"/>
                <a:gd name="connsiteY7-376" fmla="*/ 91355 h 1265247"/>
                <a:gd name="connsiteX8-377" fmla="*/ 451513 w 829070"/>
                <a:gd name="connsiteY8-378" fmla="*/ 0 h 1265247"/>
                <a:gd name="connsiteX0-379" fmla="*/ 451513 w 829070"/>
                <a:gd name="connsiteY0-380" fmla="*/ 0 h 1271823"/>
                <a:gd name="connsiteX1-381" fmla="*/ 506100 w 829070"/>
                <a:gd name="connsiteY1-382" fmla="*/ 55429 h 1271823"/>
                <a:gd name="connsiteX2-383" fmla="*/ 828811 w 829070"/>
                <a:gd name="connsiteY2-384" fmla="*/ 620654 h 1271823"/>
                <a:gd name="connsiteX3-385" fmla="*/ 534514 w 829070"/>
                <a:gd name="connsiteY3-386" fmla="*/ 1196336 h 1271823"/>
                <a:gd name="connsiteX4-387" fmla="*/ 428644 w 829070"/>
                <a:gd name="connsiteY4-388" fmla="*/ 1271823 h 1271823"/>
                <a:gd name="connsiteX5-389" fmla="*/ 322108 w 829070"/>
                <a:gd name="connsiteY5-390" fmla="*/ 1194392 h 1271823"/>
                <a:gd name="connsiteX6-391" fmla="*/ 702 w 829070"/>
                <a:gd name="connsiteY6-392" fmla="*/ 629890 h 1271823"/>
                <a:gd name="connsiteX7-393" fmla="*/ 326144 w 829070"/>
                <a:gd name="connsiteY7-394" fmla="*/ 91355 h 1271823"/>
                <a:gd name="connsiteX8-395" fmla="*/ 451513 w 829070"/>
                <a:gd name="connsiteY8-396" fmla="*/ 0 h 1271823"/>
                <a:gd name="connsiteX0-397" fmla="*/ 451513 w 829057"/>
                <a:gd name="connsiteY0-398" fmla="*/ 0 h 1271823"/>
                <a:gd name="connsiteX1-399" fmla="*/ 506100 w 829057"/>
                <a:gd name="connsiteY1-400" fmla="*/ 55429 h 1271823"/>
                <a:gd name="connsiteX2-401" fmla="*/ 828811 w 829057"/>
                <a:gd name="connsiteY2-402" fmla="*/ 620654 h 1271823"/>
                <a:gd name="connsiteX3-403" fmla="*/ 548216 w 829057"/>
                <a:gd name="connsiteY3-404" fmla="*/ 1202432 h 1271823"/>
                <a:gd name="connsiteX4-405" fmla="*/ 428644 w 829057"/>
                <a:gd name="connsiteY4-406" fmla="*/ 1271823 h 1271823"/>
                <a:gd name="connsiteX5-407" fmla="*/ 322108 w 829057"/>
                <a:gd name="connsiteY5-408" fmla="*/ 1194392 h 1271823"/>
                <a:gd name="connsiteX6-409" fmla="*/ 702 w 829057"/>
                <a:gd name="connsiteY6-410" fmla="*/ 629890 h 1271823"/>
                <a:gd name="connsiteX7-411" fmla="*/ 326144 w 829057"/>
                <a:gd name="connsiteY7-412" fmla="*/ 91355 h 1271823"/>
                <a:gd name="connsiteX8-413" fmla="*/ 451513 w 829057"/>
                <a:gd name="connsiteY8-414" fmla="*/ 0 h 1271823"/>
                <a:gd name="connsiteX0-415" fmla="*/ 451513 w 828855"/>
                <a:gd name="connsiteY0-416" fmla="*/ 0 h 1271823"/>
                <a:gd name="connsiteX1-417" fmla="*/ 530705 w 828855"/>
                <a:gd name="connsiteY1-418" fmla="*/ 33520 h 1271823"/>
                <a:gd name="connsiteX2-419" fmla="*/ 828811 w 828855"/>
                <a:gd name="connsiteY2-420" fmla="*/ 620654 h 1271823"/>
                <a:gd name="connsiteX3-421" fmla="*/ 548216 w 828855"/>
                <a:gd name="connsiteY3-422" fmla="*/ 1202432 h 1271823"/>
                <a:gd name="connsiteX4-423" fmla="*/ 428644 w 828855"/>
                <a:gd name="connsiteY4-424" fmla="*/ 1271823 h 1271823"/>
                <a:gd name="connsiteX5-425" fmla="*/ 322108 w 828855"/>
                <a:gd name="connsiteY5-426" fmla="*/ 1194392 h 1271823"/>
                <a:gd name="connsiteX6-427" fmla="*/ 702 w 828855"/>
                <a:gd name="connsiteY6-428" fmla="*/ 629890 h 1271823"/>
                <a:gd name="connsiteX7-429" fmla="*/ 326144 w 828855"/>
                <a:gd name="connsiteY7-430" fmla="*/ 91355 h 1271823"/>
                <a:gd name="connsiteX8-431" fmla="*/ 451513 w 828855"/>
                <a:gd name="connsiteY8-432" fmla="*/ 0 h 1271823"/>
                <a:gd name="connsiteX0-433" fmla="*/ 478039 w 828855"/>
                <a:gd name="connsiteY0-434" fmla="*/ 0 h 1291781"/>
                <a:gd name="connsiteX1-435" fmla="*/ 530705 w 828855"/>
                <a:gd name="connsiteY1-436" fmla="*/ 53478 h 1291781"/>
                <a:gd name="connsiteX2-437" fmla="*/ 828811 w 828855"/>
                <a:gd name="connsiteY2-438" fmla="*/ 640612 h 1291781"/>
                <a:gd name="connsiteX3-439" fmla="*/ 548216 w 828855"/>
                <a:gd name="connsiteY3-440" fmla="*/ 1222390 h 1291781"/>
                <a:gd name="connsiteX4-441" fmla="*/ 428644 w 828855"/>
                <a:gd name="connsiteY4-442" fmla="*/ 1291781 h 1291781"/>
                <a:gd name="connsiteX5-443" fmla="*/ 322108 w 828855"/>
                <a:gd name="connsiteY5-444" fmla="*/ 1214350 h 1291781"/>
                <a:gd name="connsiteX6-445" fmla="*/ 702 w 828855"/>
                <a:gd name="connsiteY6-446" fmla="*/ 649848 h 1291781"/>
                <a:gd name="connsiteX7-447" fmla="*/ 326144 w 828855"/>
                <a:gd name="connsiteY7-448" fmla="*/ 111313 h 1291781"/>
                <a:gd name="connsiteX8-449" fmla="*/ 478039 w 828855"/>
                <a:gd name="connsiteY8-450" fmla="*/ 0 h 1291781"/>
                <a:gd name="connsiteX0-451" fmla="*/ 477999 w 828815"/>
                <a:gd name="connsiteY0-452" fmla="*/ 0 h 1291781"/>
                <a:gd name="connsiteX1-453" fmla="*/ 530665 w 828815"/>
                <a:gd name="connsiteY1-454" fmla="*/ 53478 h 1291781"/>
                <a:gd name="connsiteX2-455" fmla="*/ 828771 w 828815"/>
                <a:gd name="connsiteY2-456" fmla="*/ 640612 h 1291781"/>
                <a:gd name="connsiteX3-457" fmla="*/ 548176 w 828815"/>
                <a:gd name="connsiteY3-458" fmla="*/ 1222390 h 1291781"/>
                <a:gd name="connsiteX4-459" fmla="*/ 428604 w 828815"/>
                <a:gd name="connsiteY4-460" fmla="*/ 1291781 h 1291781"/>
                <a:gd name="connsiteX5-461" fmla="*/ 322068 w 828815"/>
                <a:gd name="connsiteY5-462" fmla="*/ 1214350 h 1291781"/>
                <a:gd name="connsiteX6-463" fmla="*/ 662 w 828815"/>
                <a:gd name="connsiteY6-464" fmla="*/ 649848 h 1291781"/>
                <a:gd name="connsiteX7-465" fmla="*/ 326104 w 828815"/>
                <a:gd name="connsiteY7-466" fmla="*/ 111313 h 1291781"/>
                <a:gd name="connsiteX8-467" fmla="*/ 477999 w 828815"/>
                <a:gd name="connsiteY8-468" fmla="*/ 0 h 1291781"/>
                <a:gd name="connsiteX0-469" fmla="*/ 477999 w 828815"/>
                <a:gd name="connsiteY0-470" fmla="*/ 0 h 1291781"/>
                <a:gd name="connsiteX1-471" fmla="*/ 530665 w 828815"/>
                <a:gd name="connsiteY1-472" fmla="*/ 53478 h 1291781"/>
                <a:gd name="connsiteX2-473" fmla="*/ 828771 w 828815"/>
                <a:gd name="connsiteY2-474" fmla="*/ 640612 h 1291781"/>
                <a:gd name="connsiteX3-475" fmla="*/ 548176 w 828815"/>
                <a:gd name="connsiteY3-476" fmla="*/ 1222390 h 1291781"/>
                <a:gd name="connsiteX4-477" fmla="*/ 428604 w 828815"/>
                <a:gd name="connsiteY4-478" fmla="*/ 1291781 h 1291781"/>
                <a:gd name="connsiteX5-479" fmla="*/ 322068 w 828815"/>
                <a:gd name="connsiteY5-480" fmla="*/ 1214350 h 1291781"/>
                <a:gd name="connsiteX6-481" fmla="*/ 662 w 828815"/>
                <a:gd name="connsiteY6-482" fmla="*/ 649848 h 1291781"/>
                <a:gd name="connsiteX7-483" fmla="*/ 326104 w 828815"/>
                <a:gd name="connsiteY7-484" fmla="*/ 111313 h 1291781"/>
                <a:gd name="connsiteX8-485" fmla="*/ 477999 w 828815"/>
                <a:gd name="connsiteY8-486" fmla="*/ 0 h 1291781"/>
                <a:gd name="connsiteX0-487" fmla="*/ 477999 w 828815"/>
                <a:gd name="connsiteY0-488" fmla="*/ 0 h 1317004"/>
                <a:gd name="connsiteX1-489" fmla="*/ 530665 w 828815"/>
                <a:gd name="connsiteY1-490" fmla="*/ 53478 h 1317004"/>
                <a:gd name="connsiteX2-491" fmla="*/ 828771 w 828815"/>
                <a:gd name="connsiteY2-492" fmla="*/ 640612 h 1317004"/>
                <a:gd name="connsiteX3-493" fmla="*/ 548176 w 828815"/>
                <a:gd name="connsiteY3-494" fmla="*/ 1222390 h 1317004"/>
                <a:gd name="connsiteX4-495" fmla="*/ 449594 w 828815"/>
                <a:gd name="connsiteY4-496" fmla="*/ 1317004 h 1317004"/>
                <a:gd name="connsiteX5-497" fmla="*/ 322068 w 828815"/>
                <a:gd name="connsiteY5-498" fmla="*/ 1214350 h 1317004"/>
                <a:gd name="connsiteX6-499" fmla="*/ 662 w 828815"/>
                <a:gd name="connsiteY6-500" fmla="*/ 649848 h 1317004"/>
                <a:gd name="connsiteX7-501" fmla="*/ 326104 w 828815"/>
                <a:gd name="connsiteY7-502" fmla="*/ 111313 h 1317004"/>
                <a:gd name="connsiteX8-503" fmla="*/ 477999 w 828815"/>
                <a:gd name="connsiteY8-504" fmla="*/ 0 h 1317004"/>
                <a:gd name="connsiteX0-505" fmla="*/ 477999 w 828790"/>
                <a:gd name="connsiteY0-506" fmla="*/ 0 h 1317004"/>
                <a:gd name="connsiteX1-507" fmla="*/ 530665 w 828790"/>
                <a:gd name="connsiteY1-508" fmla="*/ 53478 h 1317004"/>
                <a:gd name="connsiteX2-509" fmla="*/ 828771 w 828790"/>
                <a:gd name="connsiteY2-510" fmla="*/ 640612 h 1317004"/>
                <a:gd name="connsiteX3-511" fmla="*/ 542416 w 828790"/>
                <a:gd name="connsiteY3-512" fmla="*/ 1216541 h 1317004"/>
                <a:gd name="connsiteX4-513" fmla="*/ 449594 w 828790"/>
                <a:gd name="connsiteY4-514" fmla="*/ 1317004 h 1317004"/>
                <a:gd name="connsiteX5-515" fmla="*/ 322068 w 828790"/>
                <a:gd name="connsiteY5-516" fmla="*/ 1214350 h 1317004"/>
                <a:gd name="connsiteX6-517" fmla="*/ 662 w 828790"/>
                <a:gd name="connsiteY6-518" fmla="*/ 649848 h 1317004"/>
                <a:gd name="connsiteX7-519" fmla="*/ 326104 w 828790"/>
                <a:gd name="connsiteY7-520" fmla="*/ 111313 h 1317004"/>
                <a:gd name="connsiteX8-521" fmla="*/ 477999 w 828790"/>
                <a:gd name="connsiteY8-522" fmla="*/ 0 h 13170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828790" h="1317004">
                  <a:moveTo>
                    <a:pt x="477999" y="0"/>
                  </a:moveTo>
                  <a:lnTo>
                    <a:pt x="530665" y="53478"/>
                  </a:lnTo>
                  <a:cubicBezTo>
                    <a:pt x="715101" y="192801"/>
                    <a:pt x="826813" y="446768"/>
                    <a:pt x="828771" y="640612"/>
                  </a:cubicBezTo>
                  <a:cubicBezTo>
                    <a:pt x="830729" y="834456"/>
                    <a:pt x="686064" y="1057540"/>
                    <a:pt x="542416" y="1216541"/>
                  </a:cubicBezTo>
                  <a:lnTo>
                    <a:pt x="449594" y="1317004"/>
                  </a:lnTo>
                  <a:lnTo>
                    <a:pt x="322068" y="1214350"/>
                  </a:lnTo>
                  <a:cubicBezTo>
                    <a:pt x="148630" y="1081123"/>
                    <a:pt x="-11606" y="886197"/>
                    <a:pt x="662" y="649848"/>
                  </a:cubicBezTo>
                  <a:cubicBezTo>
                    <a:pt x="27893" y="428805"/>
                    <a:pt x="164390" y="253837"/>
                    <a:pt x="326104" y="111313"/>
                  </a:cubicBezTo>
                  <a:lnTo>
                    <a:pt x="4779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altLang="zh-CN" sz="24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zh-CN" altLang="en-US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 rot="1557761">
              <a:off x="4288480" y="39825"/>
              <a:ext cx="955842" cy="2153550"/>
            </a:xfrm>
            <a:custGeom>
              <a:avLst/>
              <a:gdLst>
                <a:gd name="connsiteX0" fmla="*/ 410370 w 820739"/>
                <a:gd name="connsiteY0" fmla="*/ 0 h 1260220"/>
                <a:gd name="connsiteX1" fmla="*/ 516276 w 820739"/>
                <a:gd name="connsiteY1" fmla="*/ 57484 h 1260220"/>
                <a:gd name="connsiteX2" fmla="*/ 820739 w 820739"/>
                <a:gd name="connsiteY2" fmla="*/ 630110 h 1260220"/>
                <a:gd name="connsiteX3" fmla="*/ 516276 w 820739"/>
                <a:gd name="connsiteY3" fmla="*/ 1202736 h 1260220"/>
                <a:gd name="connsiteX4" fmla="*/ 410370 w 820739"/>
                <a:gd name="connsiteY4" fmla="*/ 1260220 h 1260220"/>
                <a:gd name="connsiteX5" fmla="*/ 304463 w 820739"/>
                <a:gd name="connsiteY5" fmla="*/ 1202736 h 1260220"/>
                <a:gd name="connsiteX6" fmla="*/ 0 w 820739"/>
                <a:gd name="connsiteY6" fmla="*/ 630110 h 1260220"/>
                <a:gd name="connsiteX7" fmla="*/ 304463 w 820739"/>
                <a:gd name="connsiteY7" fmla="*/ 57484 h 1260220"/>
                <a:gd name="connsiteX8" fmla="*/ 410370 w 820739"/>
                <a:gd name="connsiteY8" fmla="*/ 0 h 1260220"/>
                <a:gd name="connsiteX0-1" fmla="*/ 410370 w 820739"/>
                <a:gd name="connsiteY0-2" fmla="*/ 0 h 1260220"/>
                <a:gd name="connsiteX1-3" fmla="*/ 516276 w 820739"/>
                <a:gd name="connsiteY1-4" fmla="*/ 57484 h 1260220"/>
                <a:gd name="connsiteX2-5" fmla="*/ 820739 w 820739"/>
                <a:gd name="connsiteY2-6" fmla="*/ 630110 h 1260220"/>
                <a:gd name="connsiteX3-7" fmla="*/ 516276 w 820739"/>
                <a:gd name="connsiteY3-8" fmla="*/ 1202736 h 1260220"/>
                <a:gd name="connsiteX4-9" fmla="*/ 410370 w 820739"/>
                <a:gd name="connsiteY4-10" fmla="*/ 1260220 h 1260220"/>
                <a:gd name="connsiteX5-11" fmla="*/ 304463 w 820739"/>
                <a:gd name="connsiteY5-12" fmla="*/ 1202736 h 1260220"/>
                <a:gd name="connsiteX6-13" fmla="*/ 0 w 820739"/>
                <a:gd name="connsiteY6-14" fmla="*/ 630110 h 1260220"/>
                <a:gd name="connsiteX7-15" fmla="*/ 326799 w 820739"/>
                <a:gd name="connsiteY7-16" fmla="*/ 83379 h 1260220"/>
                <a:gd name="connsiteX8-17" fmla="*/ 410370 w 820739"/>
                <a:gd name="connsiteY8-18" fmla="*/ 0 h 1260220"/>
                <a:gd name="connsiteX0-19" fmla="*/ 433275 w 820739"/>
                <a:gd name="connsiteY0-20" fmla="*/ 0 h 1253820"/>
                <a:gd name="connsiteX1-21" fmla="*/ 516276 w 820739"/>
                <a:gd name="connsiteY1-22" fmla="*/ 51084 h 1253820"/>
                <a:gd name="connsiteX2-23" fmla="*/ 820739 w 820739"/>
                <a:gd name="connsiteY2-24" fmla="*/ 623710 h 1253820"/>
                <a:gd name="connsiteX3-25" fmla="*/ 516276 w 820739"/>
                <a:gd name="connsiteY3-26" fmla="*/ 1196336 h 1253820"/>
                <a:gd name="connsiteX4-27" fmla="*/ 410370 w 820739"/>
                <a:gd name="connsiteY4-28" fmla="*/ 1253820 h 1253820"/>
                <a:gd name="connsiteX5-29" fmla="*/ 304463 w 820739"/>
                <a:gd name="connsiteY5-30" fmla="*/ 1196336 h 1253820"/>
                <a:gd name="connsiteX6-31" fmla="*/ 0 w 820739"/>
                <a:gd name="connsiteY6-32" fmla="*/ 623710 h 1253820"/>
                <a:gd name="connsiteX7-33" fmla="*/ 326799 w 820739"/>
                <a:gd name="connsiteY7-34" fmla="*/ 76979 h 1253820"/>
                <a:gd name="connsiteX8-35" fmla="*/ 433275 w 820739"/>
                <a:gd name="connsiteY8-36" fmla="*/ 0 h 1253820"/>
                <a:gd name="connsiteX0-37" fmla="*/ 433275 w 820739"/>
                <a:gd name="connsiteY0-38" fmla="*/ 0 h 1253820"/>
                <a:gd name="connsiteX1-39" fmla="*/ 516276 w 820739"/>
                <a:gd name="connsiteY1-40" fmla="*/ 51084 h 1253820"/>
                <a:gd name="connsiteX2-41" fmla="*/ 820739 w 820739"/>
                <a:gd name="connsiteY2-42" fmla="*/ 623710 h 1253820"/>
                <a:gd name="connsiteX3-43" fmla="*/ 516276 w 820739"/>
                <a:gd name="connsiteY3-44" fmla="*/ 1196336 h 1253820"/>
                <a:gd name="connsiteX4-45" fmla="*/ 410370 w 820739"/>
                <a:gd name="connsiteY4-46" fmla="*/ 1253820 h 1253820"/>
                <a:gd name="connsiteX5-47" fmla="*/ 304463 w 820739"/>
                <a:gd name="connsiteY5-48" fmla="*/ 1196336 h 1253820"/>
                <a:gd name="connsiteX6-49" fmla="*/ 0 w 820739"/>
                <a:gd name="connsiteY6-50" fmla="*/ 623710 h 1253820"/>
                <a:gd name="connsiteX7-51" fmla="*/ 326799 w 820739"/>
                <a:gd name="connsiteY7-52" fmla="*/ 76979 h 1253820"/>
                <a:gd name="connsiteX8-53" fmla="*/ 433275 w 820739"/>
                <a:gd name="connsiteY8-54" fmla="*/ 0 h 1253820"/>
                <a:gd name="connsiteX0-55" fmla="*/ 433275 w 820739"/>
                <a:gd name="connsiteY0-56" fmla="*/ 0 h 1253820"/>
                <a:gd name="connsiteX1-57" fmla="*/ 516276 w 820739"/>
                <a:gd name="connsiteY1-58" fmla="*/ 51084 h 1253820"/>
                <a:gd name="connsiteX2-59" fmla="*/ 820739 w 820739"/>
                <a:gd name="connsiteY2-60" fmla="*/ 623710 h 1253820"/>
                <a:gd name="connsiteX3-61" fmla="*/ 516276 w 820739"/>
                <a:gd name="connsiteY3-62" fmla="*/ 1196336 h 1253820"/>
                <a:gd name="connsiteX4-63" fmla="*/ 410370 w 820739"/>
                <a:gd name="connsiteY4-64" fmla="*/ 1253820 h 1253820"/>
                <a:gd name="connsiteX5-65" fmla="*/ 310332 w 820739"/>
                <a:gd name="connsiteY5-66" fmla="*/ 1193062 h 1253820"/>
                <a:gd name="connsiteX6-67" fmla="*/ 0 w 820739"/>
                <a:gd name="connsiteY6-68" fmla="*/ 623710 h 1253820"/>
                <a:gd name="connsiteX7-69" fmla="*/ 326799 w 820739"/>
                <a:gd name="connsiteY7-70" fmla="*/ 76979 h 1253820"/>
                <a:gd name="connsiteX8-71" fmla="*/ 433275 w 820739"/>
                <a:gd name="connsiteY8-72" fmla="*/ 0 h 1253820"/>
                <a:gd name="connsiteX0-73" fmla="*/ 433275 w 820821"/>
                <a:gd name="connsiteY0-74" fmla="*/ 0 h 1253820"/>
                <a:gd name="connsiteX1-75" fmla="*/ 493730 w 820821"/>
                <a:gd name="connsiteY1-76" fmla="*/ 52155 h 1253820"/>
                <a:gd name="connsiteX2-77" fmla="*/ 820739 w 820821"/>
                <a:gd name="connsiteY2-78" fmla="*/ 623710 h 1253820"/>
                <a:gd name="connsiteX3-79" fmla="*/ 516276 w 820821"/>
                <a:gd name="connsiteY3-80" fmla="*/ 1196336 h 1253820"/>
                <a:gd name="connsiteX4-81" fmla="*/ 410370 w 820821"/>
                <a:gd name="connsiteY4-82" fmla="*/ 1253820 h 1253820"/>
                <a:gd name="connsiteX5-83" fmla="*/ 310332 w 820821"/>
                <a:gd name="connsiteY5-84" fmla="*/ 1193062 h 1253820"/>
                <a:gd name="connsiteX6-85" fmla="*/ 0 w 820821"/>
                <a:gd name="connsiteY6-86" fmla="*/ 623710 h 1253820"/>
                <a:gd name="connsiteX7-87" fmla="*/ 326799 w 820821"/>
                <a:gd name="connsiteY7-88" fmla="*/ 76979 h 1253820"/>
                <a:gd name="connsiteX8-89" fmla="*/ 433275 w 820821"/>
                <a:gd name="connsiteY8-90" fmla="*/ 0 h 1253820"/>
                <a:gd name="connsiteX0-91" fmla="*/ 433275 w 820868"/>
                <a:gd name="connsiteY0-92" fmla="*/ 0 h 1253820"/>
                <a:gd name="connsiteX1-93" fmla="*/ 487862 w 820868"/>
                <a:gd name="connsiteY1-94" fmla="*/ 55429 h 1253820"/>
                <a:gd name="connsiteX2-95" fmla="*/ 820739 w 820868"/>
                <a:gd name="connsiteY2-96" fmla="*/ 623710 h 1253820"/>
                <a:gd name="connsiteX3-97" fmla="*/ 516276 w 820868"/>
                <a:gd name="connsiteY3-98" fmla="*/ 1196336 h 1253820"/>
                <a:gd name="connsiteX4-99" fmla="*/ 410370 w 820868"/>
                <a:gd name="connsiteY4-100" fmla="*/ 1253820 h 1253820"/>
                <a:gd name="connsiteX5-101" fmla="*/ 310332 w 820868"/>
                <a:gd name="connsiteY5-102" fmla="*/ 1193062 h 1253820"/>
                <a:gd name="connsiteX6-103" fmla="*/ 0 w 820868"/>
                <a:gd name="connsiteY6-104" fmla="*/ 623710 h 1253820"/>
                <a:gd name="connsiteX7-105" fmla="*/ 326799 w 820868"/>
                <a:gd name="connsiteY7-106" fmla="*/ 76979 h 1253820"/>
                <a:gd name="connsiteX8-107" fmla="*/ 433275 w 820868"/>
                <a:gd name="connsiteY8-108" fmla="*/ 0 h 1253820"/>
                <a:gd name="connsiteX0-109" fmla="*/ 433275 w 820868"/>
                <a:gd name="connsiteY0-110" fmla="*/ 0 h 1253820"/>
                <a:gd name="connsiteX1-111" fmla="*/ 487862 w 820868"/>
                <a:gd name="connsiteY1-112" fmla="*/ 55429 h 1253820"/>
                <a:gd name="connsiteX2-113" fmla="*/ 820739 w 820868"/>
                <a:gd name="connsiteY2-114" fmla="*/ 623710 h 1253820"/>
                <a:gd name="connsiteX3-115" fmla="*/ 516276 w 820868"/>
                <a:gd name="connsiteY3-116" fmla="*/ 1196336 h 1253820"/>
                <a:gd name="connsiteX4-117" fmla="*/ 410370 w 820868"/>
                <a:gd name="connsiteY4-118" fmla="*/ 1253820 h 1253820"/>
                <a:gd name="connsiteX5-119" fmla="*/ 310332 w 820868"/>
                <a:gd name="connsiteY5-120" fmla="*/ 1193062 h 1253820"/>
                <a:gd name="connsiteX6-121" fmla="*/ 0 w 820868"/>
                <a:gd name="connsiteY6-122" fmla="*/ 623710 h 1253820"/>
                <a:gd name="connsiteX7-123" fmla="*/ 307906 w 820868"/>
                <a:gd name="connsiteY7-124" fmla="*/ 91355 h 1253820"/>
                <a:gd name="connsiteX8-125" fmla="*/ 433275 w 820868"/>
                <a:gd name="connsiteY8-126" fmla="*/ 0 h 1253820"/>
                <a:gd name="connsiteX0-127" fmla="*/ 433275 w 820868"/>
                <a:gd name="connsiteY0-128" fmla="*/ 0 h 1253820"/>
                <a:gd name="connsiteX1-129" fmla="*/ 487862 w 820868"/>
                <a:gd name="connsiteY1-130" fmla="*/ 55429 h 1253820"/>
                <a:gd name="connsiteX2-131" fmla="*/ 820739 w 820868"/>
                <a:gd name="connsiteY2-132" fmla="*/ 623710 h 1253820"/>
                <a:gd name="connsiteX3-133" fmla="*/ 516276 w 820868"/>
                <a:gd name="connsiteY3-134" fmla="*/ 1196336 h 1253820"/>
                <a:gd name="connsiteX4-135" fmla="*/ 410370 w 820868"/>
                <a:gd name="connsiteY4-136" fmla="*/ 1253820 h 1253820"/>
                <a:gd name="connsiteX5-137" fmla="*/ 310332 w 820868"/>
                <a:gd name="connsiteY5-138" fmla="*/ 1193062 h 1253820"/>
                <a:gd name="connsiteX6-139" fmla="*/ 0 w 820868"/>
                <a:gd name="connsiteY6-140" fmla="*/ 623710 h 1253820"/>
                <a:gd name="connsiteX7-141" fmla="*/ 307906 w 820868"/>
                <a:gd name="connsiteY7-142" fmla="*/ 91355 h 1253820"/>
                <a:gd name="connsiteX8-143" fmla="*/ 433275 w 820868"/>
                <a:gd name="connsiteY8-144" fmla="*/ 0 h 1253820"/>
                <a:gd name="connsiteX0-145" fmla="*/ 433275 w 821563"/>
                <a:gd name="connsiteY0-146" fmla="*/ 0 h 1253820"/>
                <a:gd name="connsiteX1-147" fmla="*/ 487862 w 821563"/>
                <a:gd name="connsiteY1-148" fmla="*/ 55429 h 1253820"/>
                <a:gd name="connsiteX2-149" fmla="*/ 820739 w 821563"/>
                <a:gd name="connsiteY2-150" fmla="*/ 623710 h 1253820"/>
                <a:gd name="connsiteX3-151" fmla="*/ 516276 w 821563"/>
                <a:gd name="connsiteY3-152" fmla="*/ 1196336 h 1253820"/>
                <a:gd name="connsiteX4-153" fmla="*/ 410370 w 821563"/>
                <a:gd name="connsiteY4-154" fmla="*/ 1253820 h 1253820"/>
                <a:gd name="connsiteX5-155" fmla="*/ 310332 w 821563"/>
                <a:gd name="connsiteY5-156" fmla="*/ 1193062 h 1253820"/>
                <a:gd name="connsiteX6-157" fmla="*/ 0 w 821563"/>
                <a:gd name="connsiteY6-158" fmla="*/ 623710 h 1253820"/>
                <a:gd name="connsiteX7-159" fmla="*/ 307906 w 821563"/>
                <a:gd name="connsiteY7-160" fmla="*/ 91355 h 1253820"/>
                <a:gd name="connsiteX8-161" fmla="*/ 433275 w 821563"/>
                <a:gd name="connsiteY8-162" fmla="*/ 0 h 1253820"/>
                <a:gd name="connsiteX0-163" fmla="*/ 433275 w 821554"/>
                <a:gd name="connsiteY0-164" fmla="*/ 0 h 1253820"/>
                <a:gd name="connsiteX1-165" fmla="*/ 487862 w 821554"/>
                <a:gd name="connsiteY1-166" fmla="*/ 55429 h 1253820"/>
                <a:gd name="connsiteX2-167" fmla="*/ 820739 w 821554"/>
                <a:gd name="connsiteY2-168" fmla="*/ 623710 h 1253820"/>
                <a:gd name="connsiteX3-169" fmla="*/ 516276 w 821554"/>
                <a:gd name="connsiteY3-170" fmla="*/ 1196336 h 1253820"/>
                <a:gd name="connsiteX4-171" fmla="*/ 410370 w 821554"/>
                <a:gd name="connsiteY4-172" fmla="*/ 1253820 h 1253820"/>
                <a:gd name="connsiteX5-173" fmla="*/ 310332 w 821554"/>
                <a:gd name="connsiteY5-174" fmla="*/ 1193062 h 1253820"/>
                <a:gd name="connsiteX6-175" fmla="*/ 0 w 821554"/>
                <a:gd name="connsiteY6-176" fmla="*/ 623710 h 1253820"/>
                <a:gd name="connsiteX7-177" fmla="*/ 307906 w 821554"/>
                <a:gd name="connsiteY7-178" fmla="*/ 91355 h 1253820"/>
                <a:gd name="connsiteX8-179" fmla="*/ 433275 w 821554"/>
                <a:gd name="connsiteY8-180" fmla="*/ 0 h 1253820"/>
                <a:gd name="connsiteX0-181" fmla="*/ 433275 w 821554"/>
                <a:gd name="connsiteY0-182" fmla="*/ 0 h 1253820"/>
                <a:gd name="connsiteX1-183" fmla="*/ 487862 w 821554"/>
                <a:gd name="connsiteY1-184" fmla="*/ 55429 h 1253820"/>
                <a:gd name="connsiteX2-185" fmla="*/ 820739 w 821554"/>
                <a:gd name="connsiteY2-186" fmla="*/ 623710 h 1253820"/>
                <a:gd name="connsiteX3-187" fmla="*/ 516276 w 821554"/>
                <a:gd name="connsiteY3-188" fmla="*/ 1196336 h 1253820"/>
                <a:gd name="connsiteX4-189" fmla="*/ 410370 w 821554"/>
                <a:gd name="connsiteY4-190" fmla="*/ 1253820 h 1253820"/>
                <a:gd name="connsiteX5-191" fmla="*/ 310332 w 821554"/>
                <a:gd name="connsiteY5-192" fmla="*/ 1193062 h 1253820"/>
                <a:gd name="connsiteX6-193" fmla="*/ 0 w 821554"/>
                <a:gd name="connsiteY6-194" fmla="*/ 623710 h 1253820"/>
                <a:gd name="connsiteX7-195" fmla="*/ 307906 w 821554"/>
                <a:gd name="connsiteY7-196" fmla="*/ 91355 h 1253820"/>
                <a:gd name="connsiteX8-197" fmla="*/ 433275 w 821554"/>
                <a:gd name="connsiteY8-198" fmla="*/ 0 h 1253820"/>
                <a:gd name="connsiteX0-199" fmla="*/ 433290 w 821569"/>
                <a:gd name="connsiteY0-200" fmla="*/ 0 h 1253820"/>
                <a:gd name="connsiteX1-201" fmla="*/ 487877 w 821569"/>
                <a:gd name="connsiteY1-202" fmla="*/ 55429 h 1253820"/>
                <a:gd name="connsiteX2-203" fmla="*/ 820754 w 821569"/>
                <a:gd name="connsiteY2-204" fmla="*/ 623710 h 1253820"/>
                <a:gd name="connsiteX3-205" fmla="*/ 516291 w 821569"/>
                <a:gd name="connsiteY3-206" fmla="*/ 1196336 h 1253820"/>
                <a:gd name="connsiteX4-207" fmla="*/ 410385 w 821569"/>
                <a:gd name="connsiteY4-208" fmla="*/ 1253820 h 1253820"/>
                <a:gd name="connsiteX5-209" fmla="*/ 310347 w 821569"/>
                <a:gd name="connsiteY5-210" fmla="*/ 1193062 h 1253820"/>
                <a:gd name="connsiteX6-211" fmla="*/ 15 w 821569"/>
                <a:gd name="connsiteY6-212" fmla="*/ 623710 h 1253820"/>
                <a:gd name="connsiteX7-213" fmla="*/ 307921 w 821569"/>
                <a:gd name="connsiteY7-214" fmla="*/ 91355 h 1253820"/>
                <a:gd name="connsiteX8-215" fmla="*/ 433290 w 821569"/>
                <a:gd name="connsiteY8-216" fmla="*/ 0 h 1253820"/>
                <a:gd name="connsiteX0-217" fmla="*/ 459559 w 821569"/>
                <a:gd name="connsiteY0-218" fmla="*/ 0 h 1256861"/>
                <a:gd name="connsiteX1-219" fmla="*/ 487877 w 821569"/>
                <a:gd name="connsiteY1-220" fmla="*/ 58470 h 1256861"/>
                <a:gd name="connsiteX2-221" fmla="*/ 820754 w 821569"/>
                <a:gd name="connsiteY2-222" fmla="*/ 626751 h 1256861"/>
                <a:gd name="connsiteX3-223" fmla="*/ 516291 w 821569"/>
                <a:gd name="connsiteY3-224" fmla="*/ 1199377 h 1256861"/>
                <a:gd name="connsiteX4-225" fmla="*/ 410385 w 821569"/>
                <a:gd name="connsiteY4-226" fmla="*/ 1256861 h 1256861"/>
                <a:gd name="connsiteX5-227" fmla="*/ 310347 w 821569"/>
                <a:gd name="connsiteY5-228" fmla="*/ 1196103 h 1256861"/>
                <a:gd name="connsiteX6-229" fmla="*/ 15 w 821569"/>
                <a:gd name="connsiteY6-230" fmla="*/ 626751 h 1256861"/>
                <a:gd name="connsiteX7-231" fmla="*/ 307921 w 821569"/>
                <a:gd name="connsiteY7-232" fmla="*/ 94396 h 1256861"/>
                <a:gd name="connsiteX8-233" fmla="*/ 459559 w 821569"/>
                <a:gd name="connsiteY8-234" fmla="*/ 0 h 1256861"/>
                <a:gd name="connsiteX0-235" fmla="*/ 459559 w 820796"/>
                <a:gd name="connsiteY0-236" fmla="*/ 0 h 1256861"/>
                <a:gd name="connsiteX1-237" fmla="*/ 500409 w 820796"/>
                <a:gd name="connsiteY1-238" fmla="*/ 49306 h 1256861"/>
                <a:gd name="connsiteX2-239" fmla="*/ 820754 w 820796"/>
                <a:gd name="connsiteY2-240" fmla="*/ 626751 h 1256861"/>
                <a:gd name="connsiteX3-241" fmla="*/ 516291 w 820796"/>
                <a:gd name="connsiteY3-242" fmla="*/ 1199377 h 1256861"/>
                <a:gd name="connsiteX4-243" fmla="*/ 410385 w 820796"/>
                <a:gd name="connsiteY4-244" fmla="*/ 1256861 h 1256861"/>
                <a:gd name="connsiteX5-245" fmla="*/ 310347 w 820796"/>
                <a:gd name="connsiteY5-246" fmla="*/ 1196103 h 1256861"/>
                <a:gd name="connsiteX6-247" fmla="*/ 15 w 820796"/>
                <a:gd name="connsiteY6-248" fmla="*/ 626751 h 1256861"/>
                <a:gd name="connsiteX7-249" fmla="*/ 307921 w 820796"/>
                <a:gd name="connsiteY7-250" fmla="*/ 94396 h 1256861"/>
                <a:gd name="connsiteX8-251" fmla="*/ 459559 w 820796"/>
                <a:gd name="connsiteY8-252" fmla="*/ 0 h 1256861"/>
                <a:gd name="connsiteX0-253" fmla="*/ 459559 w 820795"/>
                <a:gd name="connsiteY0-254" fmla="*/ 0 h 1256861"/>
                <a:gd name="connsiteX1-255" fmla="*/ 500409 w 820795"/>
                <a:gd name="connsiteY1-256" fmla="*/ 49306 h 1256861"/>
                <a:gd name="connsiteX2-257" fmla="*/ 820754 w 820795"/>
                <a:gd name="connsiteY2-258" fmla="*/ 626751 h 1256861"/>
                <a:gd name="connsiteX3-259" fmla="*/ 516291 w 820795"/>
                <a:gd name="connsiteY3-260" fmla="*/ 1199377 h 1256861"/>
                <a:gd name="connsiteX4-261" fmla="*/ 410385 w 820795"/>
                <a:gd name="connsiteY4-262" fmla="*/ 1256861 h 1256861"/>
                <a:gd name="connsiteX5-263" fmla="*/ 310347 w 820795"/>
                <a:gd name="connsiteY5-264" fmla="*/ 1196103 h 1256861"/>
                <a:gd name="connsiteX6-265" fmla="*/ 15 w 820795"/>
                <a:gd name="connsiteY6-266" fmla="*/ 626751 h 1256861"/>
                <a:gd name="connsiteX7-267" fmla="*/ 318200 w 820795"/>
                <a:gd name="connsiteY7-268" fmla="*/ 101144 h 1256861"/>
                <a:gd name="connsiteX8-269" fmla="*/ 459559 w 820795"/>
                <a:gd name="connsiteY8-270" fmla="*/ 0 h 1256861"/>
                <a:gd name="connsiteX0-271" fmla="*/ 459558 w 820794"/>
                <a:gd name="connsiteY0-272" fmla="*/ 0 h 1256861"/>
                <a:gd name="connsiteX1-273" fmla="*/ 500408 w 820794"/>
                <a:gd name="connsiteY1-274" fmla="*/ 49306 h 1256861"/>
                <a:gd name="connsiteX2-275" fmla="*/ 820753 w 820794"/>
                <a:gd name="connsiteY2-276" fmla="*/ 626751 h 1256861"/>
                <a:gd name="connsiteX3-277" fmla="*/ 516290 w 820794"/>
                <a:gd name="connsiteY3-278" fmla="*/ 1199377 h 1256861"/>
                <a:gd name="connsiteX4-279" fmla="*/ 410384 w 820794"/>
                <a:gd name="connsiteY4-280" fmla="*/ 1256861 h 1256861"/>
                <a:gd name="connsiteX5-281" fmla="*/ 328293 w 820794"/>
                <a:gd name="connsiteY5-282" fmla="*/ 1196293 h 1256861"/>
                <a:gd name="connsiteX6-283" fmla="*/ 14 w 820794"/>
                <a:gd name="connsiteY6-284" fmla="*/ 626751 h 1256861"/>
                <a:gd name="connsiteX7-285" fmla="*/ 318199 w 820794"/>
                <a:gd name="connsiteY7-286" fmla="*/ 101144 h 1256861"/>
                <a:gd name="connsiteX8-287" fmla="*/ 459558 w 820794"/>
                <a:gd name="connsiteY8-288" fmla="*/ 0 h 1256861"/>
                <a:gd name="connsiteX0-289" fmla="*/ 459558 w 820865"/>
                <a:gd name="connsiteY0-290" fmla="*/ 0 h 1256861"/>
                <a:gd name="connsiteX1-291" fmla="*/ 500408 w 820865"/>
                <a:gd name="connsiteY1-292" fmla="*/ 49306 h 1256861"/>
                <a:gd name="connsiteX2-293" fmla="*/ 820753 w 820865"/>
                <a:gd name="connsiteY2-294" fmla="*/ 626751 h 1256861"/>
                <a:gd name="connsiteX3-295" fmla="*/ 525916 w 820865"/>
                <a:gd name="connsiteY3-296" fmla="*/ 1202798 h 1256861"/>
                <a:gd name="connsiteX4-297" fmla="*/ 410384 w 820865"/>
                <a:gd name="connsiteY4-298" fmla="*/ 1256861 h 1256861"/>
                <a:gd name="connsiteX5-299" fmla="*/ 328293 w 820865"/>
                <a:gd name="connsiteY5-300" fmla="*/ 1196293 h 1256861"/>
                <a:gd name="connsiteX6-301" fmla="*/ 14 w 820865"/>
                <a:gd name="connsiteY6-302" fmla="*/ 626751 h 1256861"/>
                <a:gd name="connsiteX7-303" fmla="*/ 318199 w 820865"/>
                <a:gd name="connsiteY7-304" fmla="*/ 101144 h 1256861"/>
                <a:gd name="connsiteX8-305" fmla="*/ 459558 w 820865"/>
                <a:gd name="connsiteY8-306" fmla="*/ 0 h 1256861"/>
                <a:gd name="connsiteX0-307" fmla="*/ 459558 w 820865"/>
                <a:gd name="connsiteY0-308" fmla="*/ 0 h 1256861"/>
                <a:gd name="connsiteX1-309" fmla="*/ 500408 w 820865"/>
                <a:gd name="connsiteY1-310" fmla="*/ 49306 h 1256861"/>
                <a:gd name="connsiteX2-311" fmla="*/ 820753 w 820865"/>
                <a:gd name="connsiteY2-312" fmla="*/ 626751 h 1256861"/>
                <a:gd name="connsiteX3-313" fmla="*/ 525916 w 820865"/>
                <a:gd name="connsiteY3-314" fmla="*/ 1202798 h 1256861"/>
                <a:gd name="connsiteX4-315" fmla="*/ 410384 w 820865"/>
                <a:gd name="connsiteY4-316" fmla="*/ 1256861 h 1256861"/>
                <a:gd name="connsiteX5-317" fmla="*/ 328293 w 820865"/>
                <a:gd name="connsiteY5-318" fmla="*/ 1196293 h 1256861"/>
                <a:gd name="connsiteX6-319" fmla="*/ 14 w 820865"/>
                <a:gd name="connsiteY6-320" fmla="*/ 626751 h 1256861"/>
                <a:gd name="connsiteX7-321" fmla="*/ 318199 w 820865"/>
                <a:gd name="connsiteY7-322" fmla="*/ 101144 h 1256861"/>
                <a:gd name="connsiteX8-323" fmla="*/ 459558 w 820865"/>
                <a:gd name="connsiteY8-324" fmla="*/ 0 h 1256861"/>
                <a:gd name="connsiteX0-325" fmla="*/ 459558 w 820865"/>
                <a:gd name="connsiteY0-326" fmla="*/ 0 h 1275566"/>
                <a:gd name="connsiteX1-327" fmla="*/ 500408 w 820865"/>
                <a:gd name="connsiteY1-328" fmla="*/ 49306 h 1275566"/>
                <a:gd name="connsiteX2-329" fmla="*/ 820753 w 820865"/>
                <a:gd name="connsiteY2-330" fmla="*/ 626751 h 1275566"/>
                <a:gd name="connsiteX3-331" fmla="*/ 525916 w 820865"/>
                <a:gd name="connsiteY3-332" fmla="*/ 1202798 h 1275566"/>
                <a:gd name="connsiteX4-333" fmla="*/ 421217 w 820865"/>
                <a:gd name="connsiteY4-334" fmla="*/ 1275566 h 1275566"/>
                <a:gd name="connsiteX5-335" fmla="*/ 328293 w 820865"/>
                <a:gd name="connsiteY5-336" fmla="*/ 1196293 h 1275566"/>
                <a:gd name="connsiteX6-337" fmla="*/ 14 w 820865"/>
                <a:gd name="connsiteY6-338" fmla="*/ 626751 h 1275566"/>
                <a:gd name="connsiteX7-339" fmla="*/ 318199 w 820865"/>
                <a:gd name="connsiteY7-340" fmla="*/ 101144 h 1275566"/>
                <a:gd name="connsiteX8-341" fmla="*/ 459558 w 820865"/>
                <a:gd name="connsiteY8-342" fmla="*/ 0 h 1275566"/>
                <a:gd name="connsiteX0-343" fmla="*/ 459558 w 820865"/>
                <a:gd name="connsiteY0-344" fmla="*/ 0 h 1275566"/>
                <a:gd name="connsiteX1-345" fmla="*/ 500408 w 820865"/>
                <a:gd name="connsiteY1-346" fmla="*/ 49306 h 1275566"/>
                <a:gd name="connsiteX2-347" fmla="*/ 820753 w 820865"/>
                <a:gd name="connsiteY2-348" fmla="*/ 626751 h 1275566"/>
                <a:gd name="connsiteX3-349" fmla="*/ 525916 w 820865"/>
                <a:gd name="connsiteY3-350" fmla="*/ 1202798 h 1275566"/>
                <a:gd name="connsiteX4-351" fmla="*/ 421217 w 820865"/>
                <a:gd name="connsiteY4-352" fmla="*/ 1275566 h 1275566"/>
                <a:gd name="connsiteX5-353" fmla="*/ 328293 w 820865"/>
                <a:gd name="connsiteY5-354" fmla="*/ 1196293 h 1275566"/>
                <a:gd name="connsiteX6-355" fmla="*/ 14 w 820865"/>
                <a:gd name="connsiteY6-356" fmla="*/ 626751 h 1275566"/>
                <a:gd name="connsiteX7-357" fmla="*/ 318199 w 820865"/>
                <a:gd name="connsiteY7-358" fmla="*/ 101144 h 1275566"/>
                <a:gd name="connsiteX8-359" fmla="*/ 459558 w 820865"/>
                <a:gd name="connsiteY8-360" fmla="*/ 0 h 1275566"/>
                <a:gd name="connsiteX0-361" fmla="*/ 438815 w 820865"/>
                <a:gd name="connsiteY0-362" fmla="*/ 0 h 1276220"/>
                <a:gd name="connsiteX1-363" fmla="*/ 500408 w 820865"/>
                <a:gd name="connsiteY1-364" fmla="*/ 49960 h 1276220"/>
                <a:gd name="connsiteX2-365" fmla="*/ 820753 w 820865"/>
                <a:gd name="connsiteY2-366" fmla="*/ 627405 h 1276220"/>
                <a:gd name="connsiteX3-367" fmla="*/ 525916 w 820865"/>
                <a:gd name="connsiteY3-368" fmla="*/ 1203452 h 1276220"/>
                <a:gd name="connsiteX4-369" fmla="*/ 421217 w 820865"/>
                <a:gd name="connsiteY4-370" fmla="*/ 1276220 h 1276220"/>
                <a:gd name="connsiteX5-371" fmla="*/ 328293 w 820865"/>
                <a:gd name="connsiteY5-372" fmla="*/ 1196947 h 1276220"/>
                <a:gd name="connsiteX6-373" fmla="*/ 14 w 820865"/>
                <a:gd name="connsiteY6-374" fmla="*/ 627405 h 1276220"/>
                <a:gd name="connsiteX7-375" fmla="*/ 318199 w 820865"/>
                <a:gd name="connsiteY7-376" fmla="*/ 101798 h 1276220"/>
                <a:gd name="connsiteX8-377" fmla="*/ 438815 w 820865"/>
                <a:gd name="connsiteY8-378" fmla="*/ 0 h 1276220"/>
                <a:gd name="connsiteX0-379" fmla="*/ 438815 w 820865"/>
                <a:gd name="connsiteY0-380" fmla="*/ 0 h 1266560"/>
                <a:gd name="connsiteX1-381" fmla="*/ 500408 w 820865"/>
                <a:gd name="connsiteY1-382" fmla="*/ 49960 h 1266560"/>
                <a:gd name="connsiteX2-383" fmla="*/ 820753 w 820865"/>
                <a:gd name="connsiteY2-384" fmla="*/ 627405 h 1266560"/>
                <a:gd name="connsiteX3-385" fmla="*/ 525916 w 820865"/>
                <a:gd name="connsiteY3-386" fmla="*/ 1203452 h 1266560"/>
                <a:gd name="connsiteX4-387" fmla="*/ 446146 w 820865"/>
                <a:gd name="connsiteY4-388" fmla="*/ 1266560 h 1266560"/>
                <a:gd name="connsiteX5-389" fmla="*/ 328293 w 820865"/>
                <a:gd name="connsiteY5-390" fmla="*/ 1196947 h 1266560"/>
                <a:gd name="connsiteX6-391" fmla="*/ 14 w 820865"/>
                <a:gd name="connsiteY6-392" fmla="*/ 627405 h 1266560"/>
                <a:gd name="connsiteX7-393" fmla="*/ 318199 w 820865"/>
                <a:gd name="connsiteY7-394" fmla="*/ 101798 h 1266560"/>
                <a:gd name="connsiteX8-395" fmla="*/ 438815 w 820865"/>
                <a:gd name="connsiteY8-396" fmla="*/ 0 h 1266560"/>
                <a:gd name="connsiteX0-397" fmla="*/ 438815 w 821234"/>
                <a:gd name="connsiteY0-398" fmla="*/ 0 h 1266560"/>
                <a:gd name="connsiteX1-399" fmla="*/ 500408 w 821234"/>
                <a:gd name="connsiteY1-400" fmla="*/ 49960 h 1266560"/>
                <a:gd name="connsiteX2-401" fmla="*/ 820753 w 821234"/>
                <a:gd name="connsiteY2-402" fmla="*/ 627405 h 1266560"/>
                <a:gd name="connsiteX3-403" fmla="*/ 549693 w 821234"/>
                <a:gd name="connsiteY3-404" fmla="*/ 1208811 h 1266560"/>
                <a:gd name="connsiteX4-405" fmla="*/ 446146 w 821234"/>
                <a:gd name="connsiteY4-406" fmla="*/ 1266560 h 1266560"/>
                <a:gd name="connsiteX5-407" fmla="*/ 328293 w 821234"/>
                <a:gd name="connsiteY5-408" fmla="*/ 1196947 h 1266560"/>
                <a:gd name="connsiteX6-409" fmla="*/ 14 w 821234"/>
                <a:gd name="connsiteY6-410" fmla="*/ 627405 h 1266560"/>
                <a:gd name="connsiteX7-411" fmla="*/ 318199 w 821234"/>
                <a:gd name="connsiteY7-412" fmla="*/ 101798 h 1266560"/>
                <a:gd name="connsiteX8-413" fmla="*/ 438815 w 821234"/>
                <a:gd name="connsiteY8-414" fmla="*/ 0 h 1266560"/>
                <a:gd name="connsiteX0-415" fmla="*/ 438815 w 821148"/>
                <a:gd name="connsiteY0-416" fmla="*/ 0 h 1266560"/>
                <a:gd name="connsiteX1-417" fmla="*/ 500408 w 821148"/>
                <a:gd name="connsiteY1-418" fmla="*/ 49960 h 1266560"/>
                <a:gd name="connsiteX2-419" fmla="*/ 820753 w 821148"/>
                <a:gd name="connsiteY2-420" fmla="*/ 627405 h 1266560"/>
                <a:gd name="connsiteX3-421" fmla="*/ 549693 w 821148"/>
                <a:gd name="connsiteY3-422" fmla="*/ 1208811 h 1266560"/>
                <a:gd name="connsiteX4-423" fmla="*/ 446146 w 821148"/>
                <a:gd name="connsiteY4-424" fmla="*/ 1266560 h 1266560"/>
                <a:gd name="connsiteX5-425" fmla="*/ 328293 w 821148"/>
                <a:gd name="connsiteY5-426" fmla="*/ 1196947 h 1266560"/>
                <a:gd name="connsiteX6-427" fmla="*/ 14 w 821148"/>
                <a:gd name="connsiteY6-428" fmla="*/ 627405 h 1266560"/>
                <a:gd name="connsiteX7-429" fmla="*/ 318199 w 821148"/>
                <a:gd name="connsiteY7-430" fmla="*/ 101798 h 1266560"/>
                <a:gd name="connsiteX8-431" fmla="*/ 438815 w 821148"/>
                <a:gd name="connsiteY8-432" fmla="*/ 0 h 1266560"/>
                <a:gd name="connsiteX0-433" fmla="*/ 438815 w 821263"/>
                <a:gd name="connsiteY0-434" fmla="*/ 0 h 1266560"/>
                <a:gd name="connsiteX1-435" fmla="*/ 500408 w 821263"/>
                <a:gd name="connsiteY1-436" fmla="*/ 49960 h 1266560"/>
                <a:gd name="connsiteX2-437" fmla="*/ 820753 w 821263"/>
                <a:gd name="connsiteY2-438" fmla="*/ 627405 h 1266560"/>
                <a:gd name="connsiteX3-439" fmla="*/ 555529 w 821263"/>
                <a:gd name="connsiteY3-440" fmla="*/ 1215755 h 1266560"/>
                <a:gd name="connsiteX4-441" fmla="*/ 446146 w 821263"/>
                <a:gd name="connsiteY4-442" fmla="*/ 1266560 h 1266560"/>
                <a:gd name="connsiteX5-443" fmla="*/ 328293 w 821263"/>
                <a:gd name="connsiteY5-444" fmla="*/ 1196947 h 1266560"/>
                <a:gd name="connsiteX6-445" fmla="*/ 14 w 821263"/>
                <a:gd name="connsiteY6-446" fmla="*/ 627405 h 1266560"/>
                <a:gd name="connsiteX7-447" fmla="*/ 318199 w 821263"/>
                <a:gd name="connsiteY7-448" fmla="*/ 101798 h 1266560"/>
                <a:gd name="connsiteX8-449" fmla="*/ 438815 w 821263"/>
                <a:gd name="connsiteY8-450" fmla="*/ 0 h 1266560"/>
                <a:gd name="connsiteX0-451" fmla="*/ 438815 w 818475"/>
                <a:gd name="connsiteY0-452" fmla="*/ 0 h 1266560"/>
                <a:gd name="connsiteX1-453" fmla="*/ 500408 w 818475"/>
                <a:gd name="connsiteY1-454" fmla="*/ 49960 h 1266560"/>
                <a:gd name="connsiteX2-455" fmla="*/ 817954 w 818475"/>
                <a:gd name="connsiteY2-456" fmla="*/ 625166 h 1266560"/>
                <a:gd name="connsiteX3-457" fmla="*/ 555529 w 818475"/>
                <a:gd name="connsiteY3-458" fmla="*/ 1215755 h 1266560"/>
                <a:gd name="connsiteX4-459" fmla="*/ 446146 w 818475"/>
                <a:gd name="connsiteY4-460" fmla="*/ 1266560 h 1266560"/>
                <a:gd name="connsiteX5-461" fmla="*/ 328293 w 818475"/>
                <a:gd name="connsiteY5-462" fmla="*/ 1196947 h 1266560"/>
                <a:gd name="connsiteX6-463" fmla="*/ 14 w 818475"/>
                <a:gd name="connsiteY6-464" fmla="*/ 627405 h 1266560"/>
                <a:gd name="connsiteX7-465" fmla="*/ 318199 w 818475"/>
                <a:gd name="connsiteY7-466" fmla="*/ 101798 h 1266560"/>
                <a:gd name="connsiteX8-467" fmla="*/ 438815 w 818475"/>
                <a:gd name="connsiteY8-468" fmla="*/ 0 h 12665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818475" h="1266560">
                  <a:moveTo>
                    <a:pt x="438815" y="0"/>
                  </a:moveTo>
                  <a:lnTo>
                    <a:pt x="500408" y="49960"/>
                  </a:lnTo>
                  <a:cubicBezTo>
                    <a:pt x="673856" y="189728"/>
                    <a:pt x="808767" y="430867"/>
                    <a:pt x="817954" y="625166"/>
                  </a:cubicBezTo>
                  <a:cubicBezTo>
                    <a:pt x="827141" y="819465"/>
                    <a:pt x="714031" y="1085845"/>
                    <a:pt x="555529" y="1215755"/>
                  </a:cubicBezTo>
                  <a:cubicBezTo>
                    <a:pt x="520629" y="1240011"/>
                    <a:pt x="495435" y="1251752"/>
                    <a:pt x="446146" y="1266560"/>
                  </a:cubicBezTo>
                  <a:lnTo>
                    <a:pt x="328293" y="1196947"/>
                  </a:lnTo>
                  <a:cubicBezTo>
                    <a:pt x="144602" y="1072848"/>
                    <a:pt x="-1633" y="862856"/>
                    <a:pt x="14" y="627405"/>
                  </a:cubicBezTo>
                  <a:cubicBezTo>
                    <a:pt x="32799" y="412939"/>
                    <a:pt x="156485" y="244322"/>
                    <a:pt x="318199" y="101798"/>
                  </a:cubicBezTo>
                  <a:lnTo>
                    <a:pt x="438815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altLang="zh-CN" sz="24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TỰ ĐÁNH GIÁ VÀ HƯỚNG DẪN TỰ HỌC</a:t>
              </a:r>
              <a:endParaRPr lang="zh-CN" altLang="en-US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任意多边形 7"/>
            <p:cNvSpPr/>
            <p:nvPr/>
          </p:nvSpPr>
          <p:spPr>
            <a:xfrm>
              <a:off x="3941570" y="2044710"/>
              <a:ext cx="969196" cy="3113463"/>
            </a:xfrm>
            <a:custGeom>
              <a:avLst/>
              <a:gdLst>
                <a:gd name="connsiteX0" fmla="*/ 540542 w 971549"/>
                <a:gd name="connsiteY0" fmla="*/ 0 h 3121025"/>
                <a:gd name="connsiteX1" fmla="*/ 447674 w 971549"/>
                <a:gd name="connsiteY1" fmla="*/ 916781 h 3121025"/>
                <a:gd name="connsiteX2" fmla="*/ 440997 w 971549"/>
                <a:gd name="connsiteY2" fmla="*/ 913656 h 3121025"/>
                <a:gd name="connsiteX3" fmla="*/ 417204 w 971549"/>
                <a:gd name="connsiteY3" fmla="*/ 1251512 h 3121025"/>
                <a:gd name="connsiteX4" fmla="*/ 470694 w 971549"/>
                <a:gd name="connsiteY4" fmla="*/ 1046163 h 3121025"/>
                <a:gd name="connsiteX5" fmla="*/ 554037 w 971549"/>
                <a:gd name="connsiteY5" fmla="*/ 781050 h 3121025"/>
                <a:gd name="connsiteX6" fmla="*/ 617537 w 971549"/>
                <a:gd name="connsiteY6" fmla="*/ 876300 h 3121025"/>
                <a:gd name="connsiteX7" fmla="*/ 506412 w 971549"/>
                <a:gd name="connsiteY7" fmla="*/ 1419225 h 3121025"/>
                <a:gd name="connsiteX8" fmla="*/ 503554 w 971549"/>
                <a:gd name="connsiteY8" fmla="*/ 1416281 h 3121025"/>
                <a:gd name="connsiteX9" fmla="*/ 510877 w 971549"/>
                <a:gd name="connsiteY9" fmla="*/ 1641475 h 3121025"/>
                <a:gd name="connsiteX10" fmla="*/ 554037 w 971549"/>
                <a:gd name="connsiteY10" fmla="*/ 2346325 h 3121025"/>
                <a:gd name="connsiteX11" fmla="*/ 651669 w 971549"/>
                <a:gd name="connsiteY11" fmla="*/ 2726531 h 3121025"/>
                <a:gd name="connsiteX12" fmla="*/ 694279 w 971549"/>
                <a:gd name="connsiteY12" fmla="*/ 2836944 h 3121025"/>
                <a:gd name="connsiteX13" fmla="*/ 709612 w 971549"/>
                <a:gd name="connsiteY13" fmla="*/ 2771775 h 3121025"/>
                <a:gd name="connsiteX14" fmla="*/ 814387 w 971549"/>
                <a:gd name="connsiteY14" fmla="*/ 2471738 h 3121025"/>
                <a:gd name="connsiteX15" fmla="*/ 971549 w 971549"/>
                <a:gd name="connsiteY15" fmla="*/ 2512219 h 3121025"/>
                <a:gd name="connsiteX16" fmla="*/ 928687 w 971549"/>
                <a:gd name="connsiteY16" fmla="*/ 2543175 h 3121025"/>
                <a:gd name="connsiteX17" fmla="*/ 812006 w 971549"/>
                <a:gd name="connsiteY17" fmla="*/ 2883693 h 3121025"/>
                <a:gd name="connsiteX18" fmla="*/ 787597 w 971549"/>
                <a:gd name="connsiteY18" fmla="*/ 3067874 h 3121025"/>
                <a:gd name="connsiteX19" fmla="*/ 801687 w 971549"/>
                <a:gd name="connsiteY19" fmla="*/ 3101975 h 3121025"/>
                <a:gd name="connsiteX20" fmla="*/ 420687 w 971549"/>
                <a:gd name="connsiteY20" fmla="*/ 3121025 h 3121025"/>
                <a:gd name="connsiteX21" fmla="*/ 230187 w 971549"/>
                <a:gd name="connsiteY21" fmla="*/ 2219325 h 3121025"/>
                <a:gd name="connsiteX22" fmla="*/ 230269 w 971549"/>
                <a:gd name="connsiteY22" fmla="*/ 2219256 h 3121025"/>
                <a:gd name="connsiteX23" fmla="*/ 90487 w 971549"/>
                <a:gd name="connsiteY23" fmla="*/ 2085975 h 3121025"/>
                <a:gd name="connsiteX24" fmla="*/ 0 w 971549"/>
                <a:gd name="connsiteY24" fmla="*/ 2043113 h 3121025"/>
                <a:gd name="connsiteX25" fmla="*/ 104775 w 971549"/>
                <a:gd name="connsiteY25" fmla="*/ 1938338 h 3121025"/>
                <a:gd name="connsiteX26" fmla="*/ 311975 w 971549"/>
                <a:gd name="connsiteY26" fmla="*/ 2141393 h 3121025"/>
                <a:gd name="connsiteX27" fmla="*/ 298958 w 971549"/>
                <a:gd name="connsiteY27" fmla="*/ 2003425 h 3121025"/>
                <a:gd name="connsiteX28" fmla="*/ 325437 w 971549"/>
                <a:gd name="connsiteY28" fmla="*/ 981075 h 3121025"/>
                <a:gd name="connsiteX29" fmla="*/ 328381 w 971549"/>
                <a:gd name="connsiteY29" fmla="*/ 961942 h 3121025"/>
                <a:gd name="connsiteX30" fmla="*/ 264021 w 971549"/>
                <a:gd name="connsiteY30" fmla="*/ 839391 h 3121025"/>
                <a:gd name="connsiteX31" fmla="*/ 176212 w 971549"/>
                <a:gd name="connsiteY31" fmla="*/ 661987 h 3121025"/>
                <a:gd name="connsiteX32" fmla="*/ 219075 w 971549"/>
                <a:gd name="connsiteY32" fmla="*/ 614363 h 3121025"/>
                <a:gd name="connsiteX33" fmla="*/ 340076 w 971549"/>
                <a:gd name="connsiteY33" fmla="*/ 822986 h 3121025"/>
                <a:gd name="connsiteX34" fmla="*/ 421480 w 971549"/>
                <a:gd name="connsiteY34" fmla="*/ 42863 h 3121025"/>
                <a:gd name="connsiteX0-1" fmla="*/ 540542 w 971549"/>
                <a:gd name="connsiteY0-2" fmla="*/ 0 h 3121025"/>
                <a:gd name="connsiteX1-3" fmla="*/ 447674 w 971549"/>
                <a:gd name="connsiteY1-4" fmla="*/ 916781 h 3121025"/>
                <a:gd name="connsiteX2-5" fmla="*/ 440997 w 971549"/>
                <a:gd name="connsiteY2-6" fmla="*/ 913656 h 3121025"/>
                <a:gd name="connsiteX3-7" fmla="*/ 417204 w 971549"/>
                <a:gd name="connsiteY3-8" fmla="*/ 1251512 h 3121025"/>
                <a:gd name="connsiteX4-9" fmla="*/ 470694 w 971549"/>
                <a:gd name="connsiteY4-10" fmla="*/ 1046163 h 3121025"/>
                <a:gd name="connsiteX5-11" fmla="*/ 554037 w 971549"/>
                <a:gd name="connsiteY5-12" fmla="*/ 781050 h 3121025"/>
                <a:gd name="connsiteX6-13" fmla="*/ 617537 w 971549"/>
                <a:gd name="connsiteY6-14" fmla="*/ 876300 h 3121025"/>
                <a:gd name="connsiteX7-15" fmla="*/ 506412 w 971549"/>
                <a:gd name="connsiteY7-16" fmla="*/ 1419225 h 3121025"/>
                <a:gd name="connsiteX8-17" fmla="*/ 503554 w 971549"/>
                <a:gd name="connsiteY8-18" fmla="*/ 1416281 h 3121025"/>
                <a:gd name="connsiteX9-19" fmla="*/ 510877 w 971549"/>
                <a:gd name="connsiteY9-20" fmla="*/ 1641475 h 3121025"/>
                <a:gd name="connsiteX10-21" fmla="*/ 554037 w 971549"/>
                <a:gd name="connsiteY10-22" fmla="*/ 2346325 h 3121025"/>
                <a:gd name="connsiteX11-23" fmla="*/ 651669 w 971549"/>
                <a:gd name="connsiteY11-24" fmla="*/ 2726531 h 3121025"/>
                <a:gd name="connsiteX12-25" fmla="*/ 694279 w 971549"/>
                <a:gd name="connsiteY12-26" fmla="*/ 2836944 h 3121025"/>
                <a:gd name="connsiteX13-27" fmla="*/ 709612 w 971549"/>
                <a:gd name="connsiteY13-28" fmla="*/ 2771775 h 3121025"/>
                <a:gd name="connsiteX14-29" fmla="*/ 814387 w 971549"/>
                <a:gd name="connsiteY14-30" fmla="*/ 2471738 h 3121025"/>
                <a:gd name="connsiteX15-31" fmla="*/ 971549 w 971549"/>
                <a:gd name="connsiteY15-32" fmla="*/ 2512219 h 3121025"/>
                <a:gd name="connsiteX16-33" fmla="*/ 928687 w 971549"/>
                <a:gd name="connsiteY16-34" fmla="*/ 2543175 h 3121025"/>
                <a:gd name="connsiteX17-35" fmla="*/ 812006 w 971549"/>
                <a:gd name="connsiteY17-36" fmla="*/ 2883693 h 3121025"/>
                <a:gd name="connsiteX18-37" fmla="*/ 787597 w 971549"/>
                <a:gd name="connsiteY18-38" fmla="*/ 3067874 h 3121025"/>
                <a:gd name="connsiteX19-39" fmla="*/ 801687 w 971549"/>
                <a:gd name="connsiteY19-40" fmla="*/ 3101975 h 3121025"/>
                <a:gd name="connsiteX20-41" fmla="*/ 420687 w 971549"/>
                <a:gd name="connsiteY20-42" fmla="*/ 3121025 h 3121025"/>
                <a:gd name="connsiteX21-43" fmla="*/ 230187 w 971549"/>
                <a:gd name="connsiteY21-44" fmla="*/ 2219325 h 3121025"/>
                <a:gd name="connsiteX22-45" fmla="*/ 230269 w 971549"/>
                <a:gd name="connsiteY22-46" fmla="*/ 2219256 h 3121025"/>
                <a:gd name="connsiteX23-47" fmla="*/ 90487 w 971549"/>
                <a:gd name="connsiteY23-48" fmla="*/ 2085975 h 3121025"/>
                <a:gd name="connsiteX24-49" fmla="*/ 0 w 971549"/>
                <a:gd name="connsiteY24-50" fmla="*/ 2043113 h 3121025"/>
                <a:gd name="connsiteX25-51" fmla="*/ 104775 w 971549"/>
                <a:gd name="connsiteY25-52" fmla="*/ 1938338 h 3121025"/>
                <a:gd name="connsiteX26-53" fmla="*/ 311975 w 971549"/>
                <a:gd name="connsiteY26-54" fmla="*/ 2141393 h 3121025"/>
                <a:gd name="connsiteX27-55" fmla="*/ 298958 w 971549"/>
                <a:gd name="connsiteY27-56" fmla="*/ 2003425 h 3121025"/>
                <a:gd name="connsiteX28-57" fmla="*/ 325437 w 971549"/>
                <a:gd name="connsiteY28-58" fmla="*/ 981075 h 3121025"/>
                <a:gd name="connsiteX29-59" fmla="*/ 328381 w 971549"/>
                <a:gd name="connsiteY29-60" fmla="*/ 961942 h 3121025"/>
                <a:gd name="connsiteX30-61" fmla="*/ 264021 w 971549"/>
                <a:gd name="connsiteY30-62" fmla="*/ 839391 h 3121025"/>
                <a:gd name="connsiteX31-63" fmla="*/ 176212 w 971549"/>
                <a:gd name="connsiteY31-64" fmla="*/ 661987 h 3121025"/>
                <a:gd name="connsiteX32-65" fmla="*/ 219075 w 971549"/>
                <a:gd name="connsiteY32-66" fmla="*/ 614363 h 3121025"/>
                <a:gd name="connsiteX33-67" fmla="*/ 340076 w 971549"/>
                <a:gd name="connsiteY33-68" fmla="*/ 822986 h 3121025"/>
                <a:gd name="connsiteX34-69" fmla="*/ 421480 w 971549"/>
                <a:gd name="connsiteY34-70" fmla="*/ 42863 h 3121025"/>
                <a:gd name="connsiteX35" fmla="*/ 540542 w 971549"/>
                <a:gd name="connsiteY35" fmla="*/ 0 h 3121025"/>
                <a:gd name="connsiteX0-71" fmla="*/ 540542 w 971549"/>
                <a:gd name="connsiteY0-72" fmla="*/ 0 h 3121025"/>
                <a:gd name="connsiteX1-73" fmla="*/ 447674 w 971549"/>
                <a:gd name="connsiteY1-74" fmla="*/ 916781 h 3121025"/>
                <a:gd name="connsiteX2-75" fmla="*/ 440997 w 971549"/>
                <a:gd name="connsiteY2-76" fmla="*/ 913656 h 3121025"/>
                <a:gd name="connsiteX3-77" fmla="*/ 417204 w 971549"/>
                <a:gd name="connsiteY3-78" fmla="*/ 1251512 h 3121025"/>
                <a:gd name="connsiteX4-79" fmla="*/ 470694 w 971549"/>
                <a:gd name="connsiteY4-80" fmla="*/ 1046163 h 3121025"/>
                <a:gd name="connsiteX5-81" fmla="*/ 554037 w 971549"/>
                <a:gd name="connsiteY5-82" fmla="*/ 781050 h 3121025"/>
                <a:gd name="connsiteX6-83" fmla="*/ 617537 w 971549"/>
                <a:gd name="connsiteY6-84" fmla="*/ 876300 h 3121025"/>
                <a:gd name="connsiteX7-85" fmla="*/ 506412 w 971549"/>
                <a:gd name="connsiteY7-86" fmla="*/ 1419225 h 3121025"/>
                <a:gd name="connsiteX8-87" fmla="*/ 503554 w 971549"/>
                <a:gd name="connsiteY8-88" fmla="*/ 1416281 h 3121025"/>
                <a:gd name="connsiteX9-89" fmla="*/ 510877 w 971549"/>
                <a:gd name="connsiteY9-90" fmla="*/ 1641475 h 3121025"/>
                <a:gd name="connsiteX10-91" fmla="*/ 554037 w 971549"/>
                <a:gd name="connsiteY10-92" fmla="*/ 2346325 h 3121025"/>
                <a:gd name="connsiteX11-93" fmla="*/ 651669 w 971549"/>
                <a:gd name="connsiteY11-94" fmla="*/ 2726531 h 3121025"/>
                <a:gd name="connsiteX12-95" fmla="*/ 694279 w 971549"/>
                <a:gd name="connsiteY12-96" fmla="*/ 2836944 h 3121025"/>
                <a:gd name="connsiteX13-97" fmla="*/ 709612 w 971549"/>
                <a:gd name="connsiteY13-98" fmla="*/ 2771775 h 3121025"/>
                <a:gd name="connsiteX14-99" fmla="*/ 814387 w 971549"/>
                <a:gd name="connsiteY14-100" fmla="*/ 2471738 h 3121025"/>
                <a:gd name="connsiteX15-101" fmla="*/ 971549 w 971549"/>
                <a:gd name="connsiteY15-102" fmla="*/ 2512219 h 3121025"/>
                <a:gd name="connsiteX16-103" fmla="*/ 928687 w 971549"/>
                <a:gd name="connsiteY16-104" fmla="*/ 2543175 h 3121025"/>
                <a:gd name="connsiteX17-105" fmla="*/ 812006 w 971549"/>
                <a:gd name="connsiteY17-106" fmla="*/ 2883693 h 3121025"/>
                <a:gd name="connsiteX18-107" fmla="*/ 787597 w 971549"/>
                <a:gd name="connsiteY18-108" fmla="*/ 3067874 h 3121025"/>
                <a:gd name="connsiteX19-109" fmla="*/ 801687 w 971549"/>
                <a:gd name="connsiteY19-110" fmla="*/ 3101975 h 3121025"/>
                <a:gd name="connsiteX20-111" fmla="*/ 420687 w 971549"/>
                <a:gd name="connsiteY20-112" fmla="*/ 3121025 h 3121025"/>
                <a:gd name="connsiteX21-113" fmla="*/ 230187 w 971549"/>
                <a:gd name="connsiteY21-114" fmla="*/ 2219325 h 3121025"/>
                <a:gd name="connsiteX22-115" fmla="*/ 230269 w 971549"/>
                <a:gd name="connsiteY22-116" fmla="*/ 2219256 h 3121025"/>
                <a:gd name="connsiteX23-117" fmla="*/ 90487 w 971549"/>
                <a:gd name="connsiteY23-118" fmla="*/ 2085975 h 3121025"/>
                <a:gd name="connsiteX24-119" fmla="*/ 0 w 971549"/>
                <a:gd name="connsiteY24-120" fmla="*/ 2043113 h 3121025"/>
                <a:gd name="connsiteX25-121" fmla="*/ 104775 w 971549"/>
                <a:gd name="connsiteY25-122" fmla="*/ 1938338 h 3121025"/>
                <a:gd name="connsiteX26-123" fmla="*/ 311975 w 971549"/>
                <a:gd name="connsiteY26-124" fmla="*/ 2141393 h 3121025"/>
                <a:gd name="connsiteX27-125" fmla="*/ 298958 w 971549"/>
                <a:gd name="connsiteY27-126" fmla="*/ 2003425 h 3121025"/>
                <a:gd name="connsiteX28-127" fmla="*/ 325437 w 971549"/>
                <a:gd name="connsiteY28-128" fmla="*/ 981075 h 3121025"/>
                <a:gd name="connsiteX29-129" fmla="*/ 328381 w 971549"/>
                <a:gd name="connsiteY29-130" fmla="*/ 961942 h 3121025"/>
                <a:gd name="connsiteX30-131" fmla="*/ 264021 w 971549"/>
                <a:gd name="connsiteY30-132" fmla="*/ 839391 h 3121025"/>
                <a:gd name="connsiteX31-133" fmla="*/ 176212 w 971549"/>
                <a:gd name="connsiteY31-134" fmla="*/ 661987 h 3121025"/>
                <a:gd name="connsiteX32-135" fmla="*/ 219075 w 971549"/>
                <a:gd name="connsiteY32-136" fmla="*/ 614363 h 3121025"/>
                <a:gd name="connsiteX33-137" fmla="*/ 340076 w 971549"/>
                <a:gd name="connsiteY33-138" fmla="*/ 822986 h 3121025"/>
                <a:gd name="connsiteX34-139" fmla="*/ 421480 w 971549"/>
                <a:gd name="connsiteY34-140" fmla="*/ 42863 h 3121025"/>
                <a:gd name="connsiteX35-141" fmla="*/ 540542 w 971549"/>
                <a:gd name="connsiteY35-142" fmla="*/ 0 h 3121025"/>
                <a:gd name="connsiteX0-143" fmla="*/ 540542 w 971549"/>
                <a:gd name="connsiteY0-144" fmla="*/ 0 h 3121025"/>
                <a:gd name="connsiteX1-145" fmla="*/ 447674 w 971549"/>
                <a:gd name="connsiteY1-146" fmla="*/ 916781 h 3121025"/>
                <a:gd name="connsiteX2-147" fmla="*/ 450522 w 971549"/>
                <a:gd name="connsiteY2-148" fmla="*/ 913656 h 3121025"/>
                <a:gd name="connsiteX3-149" fmla="*/ 417204 w 971549"/>
                <a:gd name="connsiteY3-150" fmla="*/ 1251512 h 3121025"/>
                <a:gd name="connsiteX4-151" fmla="*/ 470694 w 971549"/>
                <a:gd name="connsiteY4-152" fmla="*/ 1046163 h 3121025"/>
                <a:gd name="connsiteX5-153" fmla="*/ 554037 w 971549"/>
                <a:gd name="connsiteY5-154" fmla="*/ 781050 h 3121025"/>
                <a:gd name="connsiteX6-155" fmla="*/ 617537 w 971549"/>
                <a:gd name="connsiteY6-156" fmla="*/ 876300 h 3121025"/>
                <a:gd name="connsiteX7-157" fmla="*/ 506412 w 971549"/>
                <a:gd name="connsiteY7-158" fmla="*/ 1419225 h 3121025"/>
                <a:gd name="connsiteX8-159" fmla="*/ 503554 w 971549"/>
                <a:gd name="connsiteY8-160" fmla="*/ 1416281 h 3121025"/>
                <a:gd name="connsiteX9-161" fmla="*/ 510877 w 971549"/>
                <a:gd name="connsiteY9-162" fmla="*/ 1641475 h 3121025"/>
                <a:gd name="connsiteX10-163" fmla="*/ 554037 w 971549"/>
                <a:gd name="connsiteY10-164" fmla="*/ 2346325 h 3121025"/>
                <a:gd name="connsiteX11-165" fmla="*/ 651669 w 971549"/>
                <a:gd name="connsiteY11-166" fmla="*/ 2726531 h 3121025"/>
                <a:gd name="connsiteX12-167" fmla="*/ 694279 w 971549"/>
                <a:gd name="connsiteY12-168" fmla="*/ 2836944 h 3121025"/>
                <a:gd name="connsiteX13-169" fmla="*/ 709612 w 971549"/>
                <a:gd name="connsiteY13-170" fmla="*/ 2771775 h 3121025"/>
                <a:gd name="connsiteX14-171" fmla="*/ 814387 w 971549"/>
                <a:gd name="connsiteY14-172" fmla="*/ 2471738 h 3121025"/>
                <a:gd name="connsiteX15-173" fmla="*/ 971549 w 971549"/>
                <a:gd name="connsiteY15-174" fmla="*/ 2512219 h 3121025"/>
                <a:gd name="connsiteX16-175" fmla="*/ 928687 w 971549"/>
                <a:gd name="connsiteY16-176" fmla="*/ 2543175 h 3121025"/>
                <a:gd name="connsiteX17-177" fmla="*/ 812006 w 971549"/>
                <a:gd name="connsiteY17-178" fmla="*/ 2883693 h 3121025"/>
                <a:gd name="connsiteX18-179" fmla="*/ 787597 w 971549"/>
                <a:gd name="connsiteY18-180" fmla="*/ 3067874 h 3121025"/>
                <a:gd name="connsiteX19-181" fmla="*/ 801687 w 971549"/>
                <a:gd name="connsiteY19-182" fmla="*/ 3101975 h 3121025"/>
                <a:gd name="connsiteX20-183" fmla="*/ 420687 w 971549"/>
                <a:gd name="connsiteY20-184" fmla="*/ 3121025 h 3121025"/>
                <a:gd name="connsiteX21-185" fmla="*/ 230187 w 971549"/>
                <a:gd name="connsiteY21-186" fmla="*/ 2219325 h 3121025"/>
                <a:gd name="connsiteX22-187" fmla="*/ 230269 w 971549"/>
                <a:gd name="connsiteY22-188" fmla="*/ 2219256 h 3121025"/>
                <a:gd name="connsiteX23-189" fmla="*/ 90487 w 971549"/>
                <a:gd name="connsiteY23-190" fmla="*/ 2085975 h 3121025"/>
                <a:gd name="connsiteX24-191" fmla="*/ 0 w 971549"/>
                <a:gd name="connsiteY24-192" fmla="*/ 2043113 h 3121025"/>
                <a:gd name="connsiteX25-193" fmla="*/ 104775 w 971549"/>
                <a:gd name="connsiteY25-194" fmla="*/ 1938338 h 3121025"/>
                <a:gd name="connsiteX26-195" fmla="*/ 311975 w 971549"/>
                <a:gd name="connsiteY26-196" fmla="*/ 2141393 h 3121025"/>
                <a:gd name="connsiteX27-197" fmla="*/ 298958 w 971549"/>
                <a:gd name="connsiteY27-198" fmla="*/ 2003425 h 3121025"/>
                <a:gd name="connsiteX28-199" fmla="*/ 325437 w 971549"/>
                <a:gd name="connsiteY28-200" fmla="*/ 981075 h 3121025"/>
                <a:gd name="connsiteX29-201" fmla="*/ 328381 w 971549"/>
                <a:gd name="connsiteY29-202" fmla="*/ 961942 h 3121025"/>
                <a:gd name="connsiteX30-203" fmla="*/ 264021 w 971549"/>
                <a:gd name="connsiteY30-204" fmla="*/ 839391 h 3121025"/>
                <a:gd name="connsiteX31-205" fmla="*/ 176212 w 971549"/>
                <a:gd name="connsiteY31-206" fmla="*/ 661987 h 3121025"/>
                <a:gd name="connsiteX32-207" fmla="*/ 219075 w 971549"/>
                <a:gd name="connsiteY32-208" fmla="*/ 614363 h 3121025"/>
                <a:gd name="connsiteX33-209" fmla="*/ 340076 w 971549"/>
                <a:gd name="connsiteY33-210" fmla="*/ 822986 h 3121025"/>
                <a:gd name="connsiteX34-211" fmla="*/ 421480 w 971549"/>
                <a:gd name="connsiteY34-212" fmla="*/ 42863 h 3121025"/>
                <a:gd name="connsiteX35-213" fmla="*/ 540542 w 971549"/>
                <a:gd name="connsiteY35-214" fmla="*/ 0 h 31210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  <a:cxn ang="0">
                  <a:pos x="connsiteX32-65" y="connsiteY32-66"/>
                </a:cxn>
                <a:cxn ang="0">
                  <a:pos x="connsiteX33-67" y="connsiteY33-68"/>
                </a:cxn>
                <a:cxn ang="0">
                  <a:pos x="connsiteX34-69" y="connsiteY34-70"/>
                </a:cxn>
                <a:cxn ang="0">
                  <a:pos x="connsiteX35-141" y="connsiteY35-142"/>
                </a:cxn>
              </a:cxnLst>
              <a:rect l="l" t="t" r="r" b="b"/>
              <a:pathLst>
                <a:path w="971549" h="3121025">
                  <a:moveTo>
                    <a:pt x="540542" y="0"/>
                  </a:moveTo>
                  <a:cubicBezTo>
                    <a:pt x="497680" y="303213"/>
                    <a:pt x="478630" y="611187"/>
                    <a:pt x="447674" y="916781"/>
                  </a:cubicBezTo>
                  <a:lnTo>
                    <a:pt x="450522" y="913656"/>
                  </a:lnTo>
                  <a:cubicBezTo>
                    <a:pt x="442591" y="1026275"/>
                    <a:pt x="444185" y="1138893"/>
                    <a:pt x="417204" y="1251512"/>
                  </a:cubicBezTo>
                  <a:lnTo>
                    <a:pt x="470694" y="1046163"/>
                  </a:lnTo>
                  <a:cubicBezTo>
                    <a:pt x="493712" y="957792"/>
                    <a:pt x="519112" y="869421"/>
                    <a:pt x="554037" y="781050"/>
                  </a:cubicBezTo>
                  <a:lnTo>
                    <a:pt x="617537" y="876300"/>
                  </a:lnTo>
                  <a:cubicBezTo>
                    <a:pt x="567795" y="1057275"/>
                    <a:pt x="533929" y="1244600"/>
                    <a:pt x="506412" y="1419225"/>
                  </a:cubicBezTo>
                  <a:lnTo>
                    <a:pt x="503554" y="1416281"/>
                  </a:lnTo>
                  <a:lnTo>
                    <a:pt x="510877" y="1641475"/>
                  </a:lnTo>
                  <a:cubicBezTo>
                    <a:pt x="516334" y="1876425"/>
                    <a:pt x="519112" y="2111375"/>
                    <a:pt x="554037" y="2346325"/>
                  </a:cubicBezTo>
                  <a:cubicBezTo>
                    <a:pt x="570971" y="2475442"/>
                    <a:pt x="606954" y="2601383"/>
                    <a:pt x="651669" y="2726531"/>
                  </a:cubicBezTo>
                  <a:lnTo>
                    <a:pt x="694279" y="2836944"/>
                  </a:lnTo>
                  <a:lnTo>
                    <a:pt x="709612" y="2771775"/>
                  </a:lnTo>
                  <a:lnTo>
                    <a:pt x="814387" y="2471738"/>
                  </a:lnTo>
                  <a:lnTo>
                    <a:pt x="971549" y="2512219"/>
                  </a:lnTo>
                  <a:lnTo>
                    <a:pt x="928687" y="2543175"/>
                  </a:lnTo>
                  <a:cubicBezTo>
                    <a:pt x="882650" y="2654299"/>
                    <a:pt x="843757" y="2770187"/>
                    <a:pt x="812006" y="2883693"/>
                  </a:cubicBezTo>
                  <a:lnTo>
                    <a:pt x="787597" y="3067874"/>
                  </a:lnTo>
                  <a:lnTo>
                    <a:pt x="801687" y="3101975"/>
                  </a:lnTo>
                  <a:lnTo>
                    <a:pt x="420687" y="3121025"/>
                  </a:lnTo>
                  <a:cubicBezTo>
                    <a:pt x="319087" y="2833158"/>
                    <a:pt x="293687" y="2513542"/>
                    <a:pt x="230187" y="2219325"/>
                  </a:cubicBezTo>
                  <a:cubicBezTo>
                    <a:pt x="230214" y="2219302"/>
                    <a:pt x="230242" y="2219279"/>
                    <a:pt x="230269" y="2219256"/>
                  </a:cubicBezTo>
                  <a:lnTo>
                    <a:pt x="90487" y="2085975"/>
                  </a:lnTo>
                  <a:lnTo>
                    <a:pt x="0" y="2043113"/>
                  </a:lnTo>
                  <a:lnTo>
                    <a:pt x="104775" y="1938338"/>
                  </a:lnTo>
                  <a:lnTo>
                    <a:pt x="311975" y="2141393"/>
                  </a:lnTo>
                  <a:lnTo>
                    <a:pt x="298958" y="2003425"/>
                  </a:lnTo>
                  <a:cubicBezTo>
                    <a:pt x="274968" y="1662642"/>
                    <a:pt x="305065" y="1321859"/>
                    <a:pt x="325437" y="981075"/>
                  </a:cubicBezTo>
                  <a:lnTo>
                    <a:pt x="328381" y="961942"/>
                  </a:lnTo>
                  <a:lnTo>
                    <a:pt x="264021" y="839391"/>
                  </a:lnTo>
                  <a:cubicBezTo>
                    <a:pt x="232966" y="780256"/>
                    <a:pt x="202803" y="721121"/>
                    <a:pt x="176212" y="661987"/>
                  </a:cubicBezTo>
                  <a:lnTo>
                    <a:pt x="219075" y="614363"/>
                  </a:lnTo>
                  <a:lnTo>
                    <a:pt x="340076" y="822986"/>
                  </a:lnTo>
                  <a:lnTo>
                    <a:pt x="421480" y="42863"/>
                  </a:lnTo>
                  <a:lnTo>
                    <a:pt x="5405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+mn-ea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 sz="3600" dirty="0">
                <a:latin typeface="Calibri" panose="020F0502020204030204" pitchFamily="34" charset="0"/>
                <a:cs typeface="Calibri" panose="020F0502020204030204" pitchFamily="34" charset="0"/>
              </a:rPr>
              <a:t>I. NHỮNG PHẦN CHÍNH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DA66737-7B9A-0548-8991-28C3429781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84909"/>
            <a:ext cx="6373091" cy="6373091"/>
          </a:xfrm>
          <a:prstGeom prst="rect">
            <a:avLst/>
          </a:prstGeom>
        </p:spPr>
      </p:pic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AF80DB69-B1EA-7747-A01E-584DA76A76E1}"/>
              </a:ext>
            </a:extLst>
          </p:cNvPr>
          <p:cNvSpPr/>
          <p:nvPr/>
        </p:nvSpPr>
        <p:spPr>
          <a:xfrm>
            <a:off x="1961804" y="1047403"/>
            <a:ext cx="5602778" cy="2244436"/>
          </a:xfrm>
          <a:prstGeom prst="wedgeRoundRectCallout">
            <a:avLst>
              <a:gd name="adj1" fmla="val 33363"/>
              <a:gd name="adj2" fmla="val 61019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800" i="1" dirty="0">
                <a:solidFill>
                  <a:schemeClr val="accent3">
                    <a:lumMod val="50000"/>
                  </a:schemeClr>
                </a:solidFill>
              </a:rPr>
              <a:t>Em đã học môn Ngữ văn như thế nào để có kết quả tốt?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F53F93-0F10-2F43-ACEE-35C0FB125633}"/>
              </a:ext>
            </a:extLst>
          </p:cNvPr>
          <p:cNvSpPr/>
          <p:nvPr/>
        </p:nvSpPr>
        <p:spPr>
          <a:xfrm>
            <a:off x="0" y="0"/>
            <a:ext cx="1379913" cy="1230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370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9"/>
          <p:cNvSpPr/>
          <p:nvPr/>
        </p:nvSpPr>
        <p:spPr bwMode="auto">
          <a:xfrm>
            <a:off x="2049126" y="1715637"/>
            <a:ext cx="2576347" cy="2888159"/>
          </a:xfrm>
          <a:custGeom>
            <a:avLst/>
            <a:gdLst>
              <a:gd name="T0" fmla="*/ 772 w 772"/>
              <a:gd name="T1" fmla="*/ 596 h 865"/>
              <a:gd name="T2" fmla="*/ 721 w 772"/>
              <a:gd name="T3" fmla="*/ 685 h 865"/>
              <a:gd name="T4" fmla="*/ 437 w 772"/>
              <a:gd name="T5" fmla="*/ 849 h 865"/>
              <a:gd name="T6" fmla="*/ 335 w 772"/>
              <a:gd name="T7" fmla="*/ 849 h 865"/>
              <a:gd name="T8" fmla="*/ 51 w 772"/>
              <a:gd name="T9" fmla="*/ 685 h 865"/>
              <a:gd name="T10" fmla="*/ 0 w 772"/>
              <a:gd name="T11" fmla="*/ 596 h 865"/>
              <a:gd name="T12" fmla="*/ 0 w 772"/>
              <a:gd name="T13" fmla="*/ 268 h 865"/>
              <a:gd name="T14" fmla="*/ 51 w 772"/>
              <a:gd name="T15" fmla="*/ 180 h 865"/>
              <a:gd name="T16" fmla="*/ 335 w 772"/>
              <a:gd name="T17" fmla="*/ 16 h 865"/>
              <a:gd name="T18" fmla="*/ 437 w 772"/>
              <a:gd name="T19" fmla="*/ 16 h 865"/>
              <a:gd name="T20" fmla="*/ 721 w 772"/>
              <a:gd name="T21" fmla="*/ 180 h 865"/>
              <a:gd name="T22" fmla="*/ 772 w 772"/>
              <a:gd name="T23" fmla="*/ 268 h 865"/>
              <a:gd name="T24" fmla="*/ 772 w 772"/>
              <a:gd name="T25" fmla="*/ 596 h 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72" h="865">
                <a:moveTo>
                  <a:pt x="772" y="596"/>
                </a:moveTo>
                <a:cubicBezTo>
                  <a:pt x="772" y="629"/>
                  <a:pt x="749" y="668"/>
                  <a:pt x="721" y="685"/>
                </a:cubicBezTo>
                <a:cubicBezTo>
                  <a:pt x="437" y="849"/>
                  <a:pt x="437" y="849"/>
                  <a:pt x="437" y="849"/>
                </a:cubicBezTo>
                <a:cubicBezTo>
                  <a:pt x="409" y="865"/>
                  <a:pt x="363" y="865"/>
                  <a:pt x="335" y="849"/>
                </a:cubicBezTo>
                <a:cubicBezTo>
                  <a:pt x="51" y="685"/>
                  <a:pt x="51" y="685"/>
                  <a:pt x="51" y="685"/>
                </a:cubicBezTo>
                <a:cubicBezTo>
                  <a:pt x="23" y="668"/>
                  <a:pt x="0" y="629"/>
                  <a:pt x="0" y="596"/>
                </a:cubicBezTo>
                <a:cubicBezTo>
                  <a:pt x="0" y="268"/>
                  <a:pt x="0" y="268"/>
                  <a:pt x="0" y="268"/>
                </a:cubicBezTo>
                <a:cubicBezTo>
                  <a:pt x="0" y="236"/>
                  <a:pt x="23" y="196"/>
                  <a:pt x="51" y="180"/>
                </a:cubicBezTo>
                <a:cubicBezTo>
                  <a:pt x="335" y="16"/>
                  <a:pt x="335" y="16"/>
                  <a:pt x="335" y="16"/>
                </a:cubicBezTo>
                <a:cubicBezTo>
                  <a:pt x="363" y="0"/>
                  <a:pt x="409" y="0"/>
                  <a:pt x="437" y="16"/>
                </a:cubicBezTo>
                <a:cubicBezTo>
                  <a:pt x="721" y="180"/>
                  <a:pt x="721" y="180"/>
                  <a:pt x="721" y="180"/>
                </a:cubicBezTo>
                <a:cubicBezTo>
                  <a:pt x="749" y="196"/>
                  <a:pt x="772" y="236"/>
                  <a:pt x="772" y="268"/>
                </a:cubicBezTo>
                <a:lnTo>
                  <a:pt x="772" y="596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329808" y="2098910"/>
            <a:ext cx="1951139" cy="2121612"/>
            <a:chOff x="4828625" y="2011232"/>
            <a:chExt cx="2196057" cy="2461843"/>
          </a:xfrm>
        </p:grpSpPr>
        <p:sp>
          <p:nvSpPr>
            <p:cNvPr id="4" name="Freeform 19"/>
            <p:cNvSpPr/>
            <p:nvPr/>
          </p:nvSpPr>
          <p:spPr bwMode="auto">
            <a:xfrm>
              <a:off x="4828625" y="2011232"/>
              <a:ext cx="2196057" cy="2461843"/>
            </a:xfrm>
            <a:custGeom>
              <a:avLst/>
              <a:gdLst>
                <a:gd name="T0" fmla="*/ 772 w 772"/>
                <a:gd name="T1" fmla="*/ 596 h 865"/>
                <a:gd name="T2" fmla="*/ 721 w 772"/>
                <a:gd name="T3" fmla="*/ 685 h 865"/>
                <a:gd name="T4" fmla="*/ 437 w 772"/>
                <a:gd name="T5" fmla="*/ 849 h 865"/>
                <a:gd name="T6" fmla="*/ 335 w 772"/>
                <a:gd name="T7" fmla="*/ 849 h 865"/>
                <a:gd name="T8" fmla="*/ 51 w 772"/>
                <a:gd name="T9" fmla="*/ 685 h 865"/>
                <a:gd name="T10" fmla="*/ 0 w 772"/>
                <a:gd name="T11" fmla="*/ 596 h 865"/>
                <a:gd name="T12" fmla="*/ 0 w 772"/>
                <a:gd name="T13" fmla="*/ 268 h 865"/>
                <a:gd name="T14" fmla="*/ 51 w 772"/>
                <a:gd name="T15" fmla="*/ 180 h 865"/>
                <a:gd name="T16" fmla="*/ 335 w 772"/>
                <a:gd name="T17" fmla="*/ 16 h 865"/>
                <a:gd name="T18" fmla="*/ 437 w 772"/>
                <a:gd name="T19" fmla="*/ 16 h 865"/>
                <a:gd name="T20" fmla="*/ 721 w 772"/>
                <a:gd name="T21" fmla="*/ 180 h 865"/>
                <a:gd name="T22" fmla="*/ 772 w 772"/>
                <a:gd name="T23" fmla="*/ 268 h 865"/>
                <a:gd name="T24" fmla="*/ 772 w 772"/>
                <a:gd name="T25" fmla="*/ 596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2" h="865">
                  <a:moveTo>
                    <a:pt x="772" y="596"/>
                  </a:moveTo>
                  <a:cubicBezTo>
                    <a:pt x="772" y="629"/>
                    <a:pt x="749" y="668"/>
                    <a:pt x="721" y="685"/>
                  </a:cubicBezTo>
                  <a:cubicBezTo>
                    <a:pt x="437" y="849"/>
                    <a:pt x="437" y="849"/>
                    <a:pt x="437" y="849"/>
                  </a:cubicBezTo>
                  <a:cubicBezTo>
                    <a:pt x="409" y="865"/>
                    <a:pt x="363" y="865"/>
                    <a:pt x="335" y="849"/>
                  </a:cubicBezTo>
                  <a:cubicBezTo>
                    <a:pt x="51" y="685"/>
                    <a:pt x="51" y="685"/>
                    <a:pt x="51" y="685"/>
                  </a:cubicBezTo>
                  <a:cubicBezTo>
                    <a:pt x="23" y="668"/>
                    <a:pt x="0" y="629"/>
                    <a:pt x="0" y="596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0" y="236"/>
                    <a:pt x="23" y="196"/>
                    <a:pt x="51" y="180"/>
                  </a:cubicBezTo>
                  <a:cubicBezTo>
                    <a:pt x="335" y="16"/>
                    <a:pt x="335" y="16"/>
                    <a:pt x="335" y="16"/>
                  </a:cubicBezTo>
                  <a:cubicBezTo>
                    <a:pt x="363" y="0"/>
                    <a:pt x="409" y="0"/>
                    <a:pt x="437" y="16"/>
                  </a:cubicBezTo>
                  <a:cubicBezTo>
                    <a:pt x="721" y="180"/>
                    <a:pt x="721" y="180"/>
                    <a:pt x="721" y="180"/>
                  </a:cubicBezTo>
                  <a:cubicBezTo>
                    <a:pt x="749" y="196"/>
                    <a:pt x="772" y="236"/>
                    <a:pt x="772" y="268"/>
                  </a:cubicBezTo>
                  <a:lnTo>
                    <a:pt x="772" y="5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5" name="文本框 4"/>
            <p:cNvSpPr txBox="1"/>
            <p:nvPr/>
          </p:nvSpPr>
          <p:spPr>
            <a:xfrm flipH="1">
              <a:off x="5503383" y="2447734"/>
              <a:ext cx="846540" cy="15356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chemeClr val="bg1"/>
                  </a:solidFill>
                  <a:latin typeface="Impact" panose="020B0806030902050204" pitchFamily="34" charset="0"/>
                </a:rPr>
                <a:t>C</a:t>
              </a:r>
              <a:endParaRPr lang="zh-CN" altLang="en-US" sz="8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764432" y="2675141"/>
            <a:ext cx="33016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5400" b="1" dirty="0">
                <a:solidFill>
                  <a:srgbClr val="708045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LUYỆN TẬP</a:t>
            </a:r>
            <a:endParaRPr lang="zh-CN" altLang="en-US" sz="5400" b="1" dirty="0">
              <a:solidFill>
                <a:srgbClr val="708045"/>
              </a:solidFill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07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3">
            <a:extLst>
              <a:ext uri="{FF2B5EF4-FFF2-40B4-BE49-F238E27FC236}">
                <a16:creationId xmlns:a16="http://schemas.microsoft.com/office/drawing/2014/main" id="{E0070879-9D12-49E9-89C8-2F7BC8B6535B}"/>
              </a:ext>
            </a:extLst>
          </p:cNvPr>
          <p:cNvSpPr/>
          <p:nvPr/>
        </p:nvSpPr>
        <p:spPr>
          <a:xfrm>
            <a:off x="0" y="5405947"/>
            <a:ext cx="12192000" cy="145205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429683" y="415636"/>
            <a:ext cx="11350641" cy="5886785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94233" y="2202232"/>
            <a:ext cx="107860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lệ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GV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đưa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trắc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nghiệm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457200" indent="-457200" algn="just">
              <a:buFontTx/>
              <a:buChar char="-"/>
            </a:pP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quà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12A095-F0D0-F04C-AB3C-106CDDB5E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636" y="554174"/>
            <a:ext cx="8750300" cy="1917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483112-E89E-DC4B-B3A1-5B4CFBA24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686" y="3876492"/>
            <a:ext cx="2873384" cy="28733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8CD7C3-154A-4A49-B092-BF79B7477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311" y="4001329"/>
            <a:ext cx="2873384" cy="28733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3">
            <a:extLst>
              <a:ext uri="{FF2B5EF4-FFF2-40B4-BE49-F238E27FC236}">
                <a16:creationId xmlns:a16="http://schemas.microsoft.com/office/drawing/2014/main" id="{E0070879-9D12-49E9-89C8-2F7BC8B6535B}"/>
              </a:ext>
            </a:extLst>
          </p:cNvPr>
          <p:cNvSpPr/>
          <p:nvPr/>
        </p:nvSpPr>
        <p:spPr>
          <a:xfrm>
            <a:off x="0" y="5405947"/>
            <a:ext cx="12192000" cy="145205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429683" y="415636"/>
            <a:ext cx="11350641" cy="5886785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788" y="4054131"/>
            <a:ext cx="1086500" cy="11829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562" y="4800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603" y="5415389"/>
            <a:ext cx="520391" cy="566575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678261" y="639244"/>
            <a:ext cx="10748028" cy="1201419"/>
          </a:xfrm>
          <a:prstGeom prst="snip2Diag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vi-VN" sz="28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T</a:t>
            </a:r>
            <a:r>
              <a:rPr lang="en-VN" sz="28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hể loại văn học nào KHÔNG được học đọc hiểu ở lớp 10?</a:t>
            </a:r>
            <a:endParaRPr lang="en-VN" sz="2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20220" y="2593227"/>
            <a:ext cx="4906798" cy="75823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Thần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thoại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-837720" y="5187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13478226" y="4987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76240" y="2593227"/>
            <a:ext cx="4906798" cy="75823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800" b="1" noProof="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Chèo</a:t>
            </a:r>
            <a:r>
              <a:rPr lang="en-US" sz="2800" b="1" noProof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noProof="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tuồng</a:t>
            </a:r>
            <a:endParaRPr lang="vi-VN" sz="28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20220" y="4061643"/>
            <a:ext cx="4906798" cy="73921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Truyện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endParaRPr lang="vi-VN" sz="28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40615" y="4065831"/>
            <a:ext cx="4906798" cy="733023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86" y="2650876"/>
            <a:ext cx="637496" cy="5602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318" y="4208920"/>
            <a:ext cx="587507" cy="47000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998" y="4212587"/>
            <a:ext cx="609499" cy="5356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181" y="2694103"/>
            <a:ext cx="633233" cy="556478"/>
          </a:xfrm>
          <a:prstGeom prst="rect">
            <a:avLst/>
          </a:prstGeom>
        </p:spPr>
      </p:pic>
      <p:sp>
        <p:nvSpPr>
          <p:cNvPr id="24" name="Right Arrow 23">
            <a:extLst>
              <a:ext uri="{FF2B5EF4-FFF2-40B4-BE49-F238E27FC236}">
                <a16:creationId xmlns:a16="http://schemas.microsoft.com/office/drawing/2014/main" id="{F1AAF712-E5C2-6748-8ADC-8F92FE47E9A4}"/>
              </a:ext>
            </a:extLst>
          </p:cNvPr>
          <p:cNvSpPr/>
          <p:nvPr/>
        </p:nvSpPr>
        <p:spPr>
          <a:xfrm>
            <a:off x="5555651" y="5628160"/>
            <a:ext cx="1149928" cy="589779"/>
          </a:xfrm>
          <a:prstGeom prst="rightArrow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0000"/>
              </a:solidFill>
            </a:endParaRPr>
          </a:p>
          <a:p>
            <a:pPr algn="ctr"/>
            <a:r>
              <a:rPr lang="vi-VN" dirty="0">
                <a:solidFill>
                  <a:srgbClr val="FF0000"/>
                </a:solidFill>
              </a:rPr>
              <a:t>NEXT</a:t>
            </a:r>
          </a:p>
          <a:p>
            <a:pPr algn="ctr"/>
            <a:endParaRPr lang="vi-VN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3">
            <a:extLst>
              <a:ext uri="{FF2B5EF4-FFF2-40B4-BE49-F238E27FC236}">
                <a16:creationId xmlns:a16="http://schemas.microsoft.com/office/drawing/2014/main" id="{E0070879-9D12-49E9-89C8-2F7BC8B6535B}"/>
              </a:ext>
            </a:extLst>
          </p:cNvPr>
          <p:cNvSpPr/>
          <p:nvPr/>
        </p:nvSpPr>
        <p:spPr>
          <a:xfrm>
            <a:off x="0" y="5405947"/>
            <a:ext cx="12192000" cy="145205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429683" y="415636"/>
            <a:ext cx="11350641" cy="5886785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4220381"/>
            <a:ext cx="1086500" cy="11829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96710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581639"/>
            <a:ext cx="520391" cy="566575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832636" y="639244"/>
            <a:ext cx="10526728" cy="1343935"/>
          </a:xfrm>
          <a:prstGeom prst="snip2Diag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i="1" dirty="0">
                <a:solidFill>
                  <a:srgbClr val="C00000"/>
                </a:solidFill>
              </a:rPr>
              <a:t>Câu</a:t>
            </a:r>
            <a:r>
              <a:rPr lang="vi-VN" sz="2400" b="1" i="1" dirty="0">
                <a:solidFill>
                  <a:srgbClr val="C00000"/>
                </a:solidFill>
              </a:rPr>
              <a:t> 2: C</a:t>
            </a:r>
            <a:r>
              <a:rPr lang="en-VN" sz="2400" b="1" i="1" dirty="0">
                <a:solidFill>
                  <a:srgbClr val="C00000"/>
                </a:solidFill>
              </a:rPr>
              <a:t>ấu trúc của mỗi bài học trong SGK Ngữ văn 10 CD thế nào? </a:t>
            </a:r>
            <a:endParaRPr lang="en-VN" sz="2400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6059" y="2205392"/>
            <a:ext cx="5247584" cy="1618463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. Yêu cầu cần đạt – Kiến thức Ngữ văn – Đọc hiểu – Thực hành đọc hiểu – Thực hành Tiếng Việt – Viết – Nói và nghe – Tự đánh giá – Hướng dẫn tự học</a:t>
            </a:r>
          </a:p>
        </p:txBody>
      </p:sp>
      <p:sp>
        <p:nvSpPr>
          <p:cNvPr id="14" name="Cloud 13"/>
          <p:cNvSpPr/>
          <p:nvPr/>
        </p:nvSpPr>
        <p:spPr>
          <a:xfrm>
            <a:off x="-683345" y="535344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Cloud 14"/>
          <p:cNvSpPr/>
          <p:nvPr/>
        </p:nvSpPr>
        <p:spPr>
          <a:xfrm>
            <a:off x="13632601" y="515374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/>
          <p:cNvSpPr/>
          <p:nvPr/>
        </p:nvSpPr>
        <p:spPr>
          <a:xfrm>
            <a:off x="6438938" y="2202013"/>
            <a:ext cx="5085746" cy="1618463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. Yêu cầu cần đạt – Kiến thức Ngữ văn – Đọc hiểu – Thực hành đọc hiểu – Viết – Nói và nghe – Thực hành Tiếng Việt – Tự đánh giá – Hướng dẫn tự học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86059" y="4199381"/>
            <a:ext cx="5247584" cy="1512557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C. Yêu cầu cần đạt – Kiến thức Ngữ văn – Đọc hiểu– Thực hành Tiếng Việt – Viết – Nói và nghe – Hướng dẫn tự học – Tự đánh giá – Thực hành đọc hiểu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438938" y="4205564"/>
            <a:ext cx="5085746" cy="1504537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D. Yêu cầu cần đạt – Đọc hiểu – Thực hành đọc hiểu – Thực hành Tiếng Việt – Viết – Nói và nghe – Hướng dẫn tự học – Kiến thức Ngữ văn – Tự đánh giá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926424" y="2566151"/>
            <a:ext cx="1098273" cy="8785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884" y="4650344"/>
            <a:ext cx="804742" cy="70719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06" y="2664678"/>
            <a:ext cx="804742" cy="707197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43ADE670-5874-F344-8532-E181DB4EA65C}"/>
              </a:ext>
            </a:extLst>
          </p:cNvPr>
          <p:cNvSpPr/>
          <p:nvPr/>
        </p:nvSpPr>
        <p:spPr>
          <a:xfrm>
            <a:off x="5555651" y="5628160"/>
            <a:ext cx="1149928" cy="589779"/>
          </a:xfrm>
          <a:prstGeom prst="rightArrow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0000"/>
              </a:solidFill>
            </a:endParaRPr>
          </a:p>
          <a:p>
            <a:pPr algn="ctr"/>
            <a:r>
              <a:rPr lang="vi-VN" dirty="0">
                <a:solidFill>
                  <a:srgbClr val="FF0000"/>
                </a:solidFill>
              </a:rPr>
              <a:t>NEXT</a:t>
            </a:r>
          </a:p>
          <a:p>
            <a:pPr algn="ctr"/>
            <a:endParaRPr lang="vi-VN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0AEC49E-B987-C144-BD07-D4751B4AFE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337" y="4670639"/>
            <a:ext cx="80474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146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3">
            <a:extLst>
              <a:ext uri="{FF2B5EF4-FFF2-40B4-BE49-F238E27FC236}">
                <a16:creationId xmlns:a16="http://schemas.microsoft.com/office/drawing/2014/main" id="{E0070879-9D12-49E9-89C8-2F7BC8B6535B}"/>
              </a:ext>
            </a:extLst>
          </p:cNvPr>
          <p:cNvSpPr/>
          <p:nvPr/>
        </p:nvSpPr>
        <p:spPr>
          <a:xfrm>
            <a:off x="0" y="5405947"/>
            <a:ext cx="12192000" cy="145205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429683" y="415636"/>
            <a:ext cx="11350641" cy="5886785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788" y="4077881"/>
            <a:ext cx="1086500" cy="11829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562" y="4824604"/>
            <a:ext cx="812889" cy="8850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603" y="5439139"/>
            <a:ext cx="520391" cy="566575"/>
          </a:xfrm>
          <a:prstGeom prst="rect">
            <a:avLst/>
          </a:prstGeom>
        </p:spPr>
      </p:pic>
      <p:sp>
        <p:nvSpPr>
          <p:cNvPr id="18" name="Snip Diagonal Corner Rectangle 17"/>
          <p:cNvSpPr/>
          <p:nvPr/>
        </p:nvSpPr>
        <p:spPr>
          <a:xfrm>
            <a:off x="773261" y="807523"/>
            <a:ext cx="10526728" cy="1056902"/>
          </a:xfrm>
          <a:prstGeom prst="snip2Diag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</a:t>
            </a:r>
            <a:r>
              <a:rPr lang="vi-VN" sz="2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VN" sz="2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Các bài học trong SGK 10 Cánh Diều (tập 1) lần lượt là gì?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11992" y="2293910"/>
            <a:ext cx="4906798" cy="1538694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luật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Thần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thoại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Kịch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chèo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tuồng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tin</a:t>
            </a:r>
            <a:endParaRPr lang="vi-VN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-742720" y="521094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13573226" y="501124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27516" y="2293910"/>
            <a:ext cx="4906798" cy="153987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Clr>
                <a:schemeClr val="bg1"/>
              </a:buClr>
              <a:defRPr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VN" sz="2600" dirty="0">
                <a:latin typeface="Calibri" panose="020F0502020204030204" pitchFamily="34" charset="0"/>
                <a:cs typeface="Calibri" panose="020F0502020204030204" pitchFamily="34" charset="0"/>
              </a:rPr>
              <a:t>Văn bản thông tin – Kịch bản chèo và tuồng – Thơ Đường luật – Thần thoại và Sử thi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30239" y="3989757"/>
            <a:ext cx="4906798" cy="171987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buClr>
                <a:schemeClr val="bg1"/>
              </a:buClr>
              <a:defRPr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VN" sz="2600" dirty="0">
                <a:latin typeface="Calibri" panose="020F0502020204030204" pitchFamily="34" charset="0"/>
                <a:cs typeface="Calibri" panose="020F0502020204030204" pitchFamily="34" charset="0"/>
              </a:rPr>
              <a:t>Kịch bản chèo và tuồng – Thần thoại và Sử thi – Thơ Đường luật – Văn bản thông tin.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254963" y="3978929"/>
            <a:ext cx="4906798" cy="1782694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buClr>
                <a:schemeClr val="bg1"/>
              </a:buClr>
              <a:defRPr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VN" sz="2600" dirty="0">
                <a:latin typeface="Calibri" panose="020F0502020204030204" pitchFamily="34" charset="0"/>
                <a:cs typeface="Calibri" panose="020F0502020204030204" pitchFamily="34" charset="0"/>
              </a:rPr>
              <a:t>Thần thoại và Sử thi – Thơ Đường luật – Kịch bản chèo và tuồng – Văn bản thông tin </a:t>
            </a: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436" y="2778721"/>
            <a:ext cx="805722" cy="70805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713" y="4567318"/>
            <a:ext cx="732404" cy="6436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920" y="4715452"/>
            <a:ext cx="804742" cy="64379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132" y="2689354"/>
            <a:ext cx="732592" cy="643793"/>
          </a:xfrm>
          <a:prstGeom prst="rect">
            <a:avLst/>
          </a:prstGeom>
        </p:spPr>
      </p:pic>
      <p:sp>
        <p:nvSpPr>
          <p:cNvPr id="25" name="Right Arrow 24">
            <a:extLst>
              <a:ext uri="{FF2B5EF4-FFF2-40B4-BE49-F238E27FC236}">
                <a16:creationId xmlns:a16="http://schemas.microsoft.com/office/drawing/2014/main" id="{EC9C871F-2AC4-4A40-B43F-C0520D08CDA0}"/>
              </a:ext>
            </a:extLst>
          </p:cNvPr>
          <p:cNvSpPr/>
          <p:nvPr/>
        </p:nvSpPr>
        <p:spPr>
          <a:xfrm>
            <a:off x="5552588" y="6007531"/>
            <a:ext cx="1149928" cy="589779"/>
          </a:xfrm>
          <a:prstGeom prst="rightArrow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0000"/>
              </a:solidFill>
            </a:endParaRPr>
          </a:p>
          <a:p>
            <a:pPr algn="ctr"/>
            <a:r>
              <a:rPr lang="vi-VN" dirty="0">
                <a:solidFill>
                  <a:srgbClr val="FF0000"/>
                </a:solidFill>
              </a:rPr>
              <a:t>NEXT</a:t>
            </a:r>
          </a:p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13106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3">
            <a:extLst>
              <a:ext uri="{FF2B5EF4-FFF2-40B4-BE49-F238E27FC236}">
                <a16:creationId xmlns:a16="http://schemas.microsoft.com/office/drawing/2014/main" id="{E0070879-9D12-49E9-89C8-2F7BC8B6535B}"/>
              </a:ext>
            </a:extLst>
          </p:cNvPr>
          <p:cNvSpPr/>
          <p:nvPr/>
        </p:nvSpPr>
        <p:spPr>
          <a:xfrm>
            <a:off x="0" y="5405947"/>
            <a:ext cx="12192000" cy="145205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429683" y="415636"/>
            <a:ext cx="11350641" cy="5886785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788" y="4054131"/>
            <a:ext cx="1086500" cy="11829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562" y="4800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603" y="5415389"/>
            <a:ext cx="520391" cy="566575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678261" y="639244"/>
            <a:ext cx="10748028" cy="1201419"/>
          </a:xfrm>
          <a:prstGeom prst="snip2Diag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1" dirty="0">
                <a:solidFill>
                  <a:srgbClr val="C00000"/>
                </a:solidFill>
              </a:rPr>
              <a:t>Câu 4: Nhiệm vụ của HS trong phần Yêu cầu cần đạt là?</a:t>
            </a:r>
            <a:endParaRPr lang="en-VN" sz="2800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86471" y="2593226"/>
            <a:ext cx="4906798" cy="126595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800" b="1" noProof="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b="1" noProof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noProof="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2800" b="1" noProof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noProof="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b="1" noProof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noProof="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b="1" noProof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noProof="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b="1" noProof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noProof="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noProof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noProof="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2800" b="1" noProof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noProof="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2800" b="1" noProof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noProof="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-837720" y="5187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13478226" y="4987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42491" y="2593226"/>
            <a:ext cx="4906798" cy="126595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endParaRPr lang="vi-VN" sz="28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86471" y="4061643"/>
            <a:ext cx="4906798" cy="123420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A, B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lang="vi-VN" sz="28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06866" y="4065831"/>
            <a:ext cx="4906798" cy="1223873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sz="2800" b="1" noProof="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800" b="1" noProof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A, B </a:t>
            </a:r>
            <a:r>
              <a:rPr lang="en-US" sz="2800" b="1" noProof="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2800" b="1" noProof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noProof="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211" y="3049886"/>
            <a:ext cx="637496" cy="5602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443" y="4607930"/>
            <a:ext cx="587507" cy="47000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123" y="4611597"/>
            <a:ext cx="609499" cy="5356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306" y="3093113"/>
            <a:ext cx="633233" cy="556478"/>
          </a:xfrm>
          <a:prstGeom prst="rect">
            <a:avLst/>
          </a:prstGeom>
        </p:spPr>
      </p:pic>
      <p:sp>
        <p:nvSpPr>
          <p:cNvPr id="24" name="Right Arrow 23">
            <a:extLst>
              <a:ext uri="{FF2B5EF4-FFF2-40B4-BE49-F238E27FC236}">
                <a16:creationId xmlns:a16="http://schemas.microsoft.com/office/drawing/2014/main" id="{F1AAF712-E5C2-6748-8ADC-8F92FE47E9A4}"/>
              </a:ext>
            </a:extLst>
          </p:cNvPr>
          <p:cNvSpPr/>
          <p:nvPr/>
        </p:nvSpPr>
        <p:spPr>
          <a:xfrm>
            <a:off x="5555651" y="5628160"/>
            <a:ext cx="1149928" cy="589779"/>
          </a:xfrm>
          <a:prstGeom prst="rightArrow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0000"/>
              </a:solidFill>
            </a:endParaRPr>
          </a:p>
          <a:p>
            <a:pPr algn="ctr"/>
            <a:r>
              <a:rPr lang="vi-VN" dirty="0">
                <a:solidFill>
                  <a:srgbClr val="FF0000"/>
                </a:solidFill>
              </a:rPr>
              <a:t>NEXT</a:t>
            </a:r>
          </a:p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007585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3">
            <a:extLst>
              <a:ext uri="{FF2B5EF4-FFF2-40B4-BE49-F238E27FC236}">
                <a16:creationId xmlns:a16="http://schemas.microsoft.com/office/drawing/2014/main" id="{E0070879-9D12-49E9-89C8-2F7BC8B6535B}"/>
              </a:ext>
            </a:extLst>
          </p:cNvPr>
          <p:cNvSpPr/>
          <p:nvPr/>
        </p:nvSpPr>
        <p:spPr>
          <a:xfrm>
            <a:off x="0" y="5405947"/>
            <a:ext cx="12192000" cy="145205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429683" y="415636"/>
            <a:ext cx="11350641" cy="5886785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4220381"/>
            <a:ext cx="1086500" cy="11829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96710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581639"/>
            <a:ext cx="520391" cy="566575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832636" y="639244"/>
            <a:ext cx="10526728" cy="1343935"/>
          </a:xfrm>
          <a:prstGeom prst="snip2Diag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i="1" dirty="0">
                <a:solidFill>
                  <a:srgbClr val="C00000"/>
                </a:solidFill>
              </a:rPr>
              <a:t>Câu 5: Trong phần Hướng dẫn tự học nhiệm vụ của HS là gì?</a:t>
            </a:r>
            <a:endParaRPr lang="en-VN" sz="2400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6059" y="2607631"/>
            <a:ext cx="5247584" cy="1216224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A. Đọc mở rộng theo gợi ý, thu thập tài liệu liên quan đến bài học</a:t>
            </a:r>
          </a:p>
        </p:txBody>
      </p:sp>
      <p:sp>
        <p:nvSpPr>
          <p:cNvPr id="14" name="Cloud 13"/>
          <p:cNvSpPr/>
          <p:nvPr/>
        </p:nvSpPr>
        <p:spPr>
          <a:xfrm>
            <a:off x="-683345" y="535344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Cloud 14"/>
          <p:cNvSpPr/>
          <p:nvPr/>
        </p:nvSpPr>
        <p:spPr>
          <a:xfrm>
            <a:off x="13632601" y="515374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/>
          <p:cNvSpPr/>
          <p:nvPr/>
        </p:nvSpPr>
        <p:spPr>
          <a:xfrm>
            <a:off x="6438938" y="2604252"/>
            <a:ext cx="5085746" cy="1216224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B. Đọc định hướng viết</a:t>
            </a:r>
            <a:endParaRPr lang="en-VN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6059" y="4126961"/>
            <a:ext cx="5247584" cy="11366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C. Đọc định hướng nói và nghe</a:t>
            </a:r>
            <a:endParaRPr lang="en-VN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38938" y="4131151"/>
            <a:ext cx="5085746" cy="113061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D. Làm bài tập nói và nghe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910982" y="2767503"/>
            <a:ext cx="1098273" cy="8785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317" y="4155874"/>
            <a:ext cx="804742" cy="70719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173" y="2651831"/>
            <a:ext cx="804742" cy="707197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43ADE670-5874-F344-8532-E181DB4EA65C}"/>
              </a:ext>
            </a:extLst>
          </p:cNvPr>
          <p:cNvSpPr/>
          <p:nvPr/>
        </p:nvSpPr>
        <p:spPr>
          <a:xfrm>
            <a:off x="5555651" y="5628160"/>
            <a:ext cx="1149928" cy="589779"/>
          </a:xfrm>
          <a:prstGeom prst="rightArrow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0000"/>
              </a:solidFill>
            </a:endParaRPr>
          </a:p>
          <a:p>
            <a:pPr algn="ctr"/>
            <a:r>
              <a:rPr lang="vi-VN" dirty="0">
                <a:solidFill>
                  <a:srgbClr val="FF0000"/>
                </a:solidFill>
              </a:rPr>
              <a:t>NEXT</a:t>
            </a:r>
          </a:p>
          <a:p>
            <a:pPr algn="ctr"/>
            <a:endParaRPr lang="vi-VN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0AEC49E-B987-C144-BD07-D4751B4AFE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350" y="4343832"/>
            <a:ext cx="804742" cy="70719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9"/>
          <p:cNvSpPr/>
          <p:nvPr/>
        </p:nvSpPr>
        <p:spPr bwMode="auto">
          <a:xfrm>
            <a:off x="2049126" y="1715637"/>
            <a:ext cx="2576347" cy="2888159"/>
          </a:xfrm>
          <a:custGeom>
            <a:avLst/>
            <a:gdLst>
              <a:gd name="T0" fmla="*/ 772 w 772"/>
              <a:gd name="T1" fmla="*/ 596 h 865"/>
              <a:gd name="T2" fmla="*/ 721 w 772"/>
              <a:gd name="T3" fmla="*/ 685 h 865"/>
              <a:gd name="T4" fmla="*/ 437 w 772"/>
              <a:gd name="T5" fmla="*/ 849 h 865"/>
              <a:gd name="T6" fmla="*/ 335 w 772"/>
              <a:gd name="T7" fmla="*/ 849 h 865"/>
              <a:gd name="T8" fmla="*/ 51 w 772"/>
              <a:gd name="T9" fmla="*/ 685 h 865"/>
              <a:gd name="T10" fmla="*/ 0 w 772"/>
              <a:gd name="T11" fmla="*/ 596 h 865"/>
              <a:gd name="T12" fmla="*/ 0 w 772"/>
              <a:gd name="T13" fmla="*/ 268 h 865"/>
              <a:gd name="T14" fmla="*/ 51 w 772"/>
              <a:gd name="T15" fmla="*/ 180 h 865"/>
              <a:gd name="T16" fmla="*/ 335 w 772"/>
              <a:gd name="T17" fmla="*/ 16 h 865"/>
              <a:gd name="T18" fmla="*/ 437 w 772"/>
              <a:gd name="T19" fmla="*/ 16 h 865"/>
              <a:gd name="T20" fmla="*/ 721 w 772"/>
              <a:gd name="T21" fmla="*/ 180 h 865"/>
              <a:gd name="T22" fmla="*/ 772 w 772"/>
              <a:gd name="T23" fmla="*/ 268 h 865"/>
              <a:gd name="T24" fmla="*/ 772 w 772"/>
              <a:gd name="T25" fmla="*/ 596 h 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72" h="865">
                <a:moveTo>
                  <a:pt x="772" y="596"/>
                </a:moveTo>
                <a:cubicBezTo>
                  <a:pt x="772" y="629"/>
                  <a:pt x="749" y="668"/>
                  <a:pt x="721" y="685"/>
                </a:cubicBezTo>
                <a:cubicBezTo>
                  <a:pt x="437" y="849"/>
                  <a:pt x="437" y="849"/>
                  <a:pt x="437" y="849"/>
                </a:cubicBezTo>
                <a:cubicBezTo>
                  <a:pt x="409" y="865"/>
                  <a:pt x="363" y="865"/>
                  <a:pt x="335" y="849"/>
                </a:cubicBezTo>
                <a:cubicBezTo>
                  <a:pt x="51" y="685"/>
                  <a:pt x="51" y="685"/>
                  <a:pt x="51" y="685"/>
                </a:cubicBezTo>
                <a:cubicBezTo>
                  <a:pt x="23" y="668"/>
                  <a:pt x="0" y="629"/>
                  <a:pt x="0" y="596"/>
                </a:cubicBezTo>
                <a:cubicBezTo>
                  <a:pt x="0" y="268"/>
                  <a:pt x="0" y="268"/>
                  <a:pt x="0" y="268"/>
                </a:cubicBezTo>
                <a:cubicBezTo>
                  <a:pt x="0" y="236"/>
                  <a:pt x="23" y="196"/>
                  <a:pt x="51" y="180"/>
                </a:cubicBezTo>
                <a:cubicBezTo>
                  <a:pt x="335" y="16"/>
                  <a:pt x="335" y="16"/>
                  <a:pt x="335" y="16"/>
                </a:cubicBezTo>
                <a:cubicBezTo>
                  <a:pt x="363" y="0"/>
                  <a:pt x="409" y="0"/>
                  <a:pt x="437" y="16"/>
                </a:cubicBezTo>
                <a:cubicBezTo>
                  <a:pt x="721" y="180"/>
                  <a:pt x="721" y="180"/>
                  <a:pt x="721" y="180"/>
                </a:cubicBezTo>
                <a:cubicBezTo>
                  <a:pt x="749" y="196"/>
                  <a:pt x="772" y="236"/>
                  <a:pt x="772" y="268"/>
                </a:cubicBezTo>
                <a:lnTo>
                  <a:pt x="772" y="596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329808" y="2098910"/>
            <a:ext cx="1951139" cy="2121612"/>
            <a:chOff x="4828625" y="2011232"/>
            <a:chExt cx="2196057" cy="2461843"/>
          </a:xfrm>
        </p:grpSpPr>
        <p:sp>
          <p:nvSpPr>
            <p:cNvPr id="4" name="Freeform 19"/>
            <p:cNvSpPr/>
            <p:nvPr/>
          </p:nvSpPr>
          <p:spPr bwMode="auto">
            <a:xfrm>
              <a:off x="4828625" y="2011232"/>
              <a:ext cx="2196057" cy="2461843"/>
            </a:xfrm>
            <a:custGeom>
              <a:avLst/>
              <a:gdLst>
                <a:gd name="T0" fmla="*/ 772 w 772"/>
                <a:gd name="T1" fmla="*/ 596 h 865"/>
                <a:gd name="T2" fmla="*/ 721 w 772"/>
                <a:gd name="T3" fmla="*/ 685 h 865"/>
                <a:gd name="T4" fmla="*/ 437 w 772"/>
                <a:gd name="T5" fmla="*/ 849 h 865"/>
                <a:gd name="T6" fmla="*/ 335 w 772"/>
                <a:gd name="T7" fmla="*/ 849 h 865"/>
                <a:gd name="T8" fmla="*/ 51 w 772"/>
                <a:gd name="T9" fmla="*/ 685 h 865"/>
                <a:gd name="T10" fmla="*/ 0 w 772"/>
                <a:gd name="T11" fmla="*/ 596 h 865"/>
                <a:gd name="T12" fmla="*/ 0 w 772"/>
                <a:gd name="T13" fmla="*/ 268 h 865"/>
                <a:gd name="T14" fmla="*/ 51 w 772"/>
                <a:gd name="T15" fmla="*/ 180 h 865"/>
                <a:gd name="T16" fmla="*/ 335 w 772"/>
                <a:gd name="T17" fmla="*/ 16 h 865"/>
                <a:gd name="T18" fmla="*/ 437 w 772"/>
                <a:gd name="T19" fmla="*/ 16 h 865"/>
                <a:gd name="T20" fmla="*/ 721 w 772"/>
                <a:gd name="T21" fmla="*/ 180 h 865"/>
                <a:gd name="T22" fmla="*/ 772 w 772"/>
                <a:gd name="T23" fmla="*/ 268 h 865"/>
                <a:gd name="T24" fmla="*/ 772 w 772"/>
                <a:gd name="T25" fmla="*/ 596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2" h="865">
                  <a:moveTo>
                    <a:pt x="772" y="596"/>
                  </a:moveTo>
                  <a:cubicBezTo>
                    <a:pt x="772" y="629"/>
                    <a:pt x="749" y="668"/>
                    <a:pt x="721" y="685"/>
                  </a:cubicBezTo>
                  <a:cubicBezTo>
                    <a:pt x="437" y="849"/>
                    <a:pt x="437" y="849"/>
                    <a:pt x="437" y="849"/>
                  </a:cubicBezTo>
                  <a:cubicBezTo>
                    <a:pt x="409" y="865"/>
                    <a:pt x="363" y="865"/>
                    <a:pt x="335" y="849"/>
                  </a:cubicBezTo>
                  <a:cubicBezTo>
                    <a:pt x="51" y="685"/>
                    <a:pt x="51" y="685"/>
                    <a:pt x="51" y="685"/>
                  </a:cubicBezTo>
                  <a:cubicBezTo>
                    <a:pt x="23" y="668"/>
                    <a:pt x="0" y="629"/>
                    <a:pt x="0" y="596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0" y="236"/>
                    <a:pt x="23" y="196"/>
                    <a:pt x="51" y="180"/>
                  </a:cubicBezTo>
                  <a:cubicBezTo>
                    <a:pt x="335" y="16"/>
                    <a:pt x="335" y="16"/>
                    <a:pt x="335" y="16"/>
                  </a:cubicBezTo>
                  <a:cubicBezTo>
                    <a:pt x="363" y="0"/>
                    <a:pt x="409" y="0"/>
                    <a:pt x="437" y="16"/>
                  </a:cubicBezTo>
                  <a:cubicBezTo>
                    <a:pt x="721" y="180"/>
                    <a:pt x="721" y="180"/>
                    <a:pt x="721" y="180"/>
                  </a:cubicBezTo>
                  <a:cubicBezTo>
                    <a:pt x="749" y="196"/>
                    <a:pt x="772" y="236"/>
                    <a:pt x="772" y="268"/>
                  </a:cubicBezTo>
                  <a:lnTo>
                    <a:pt x="772" y="5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5" name="文本框 4"/>
            <p:cNvSpPr txBox="1"/>
            <p:nvPr/>
          </p:nvSpPr>
          <p:spPr>
            <a:xfrm flipH="1">
              <a:off x="5503383" y="2447734"/>
              <a:ext cx="846540" cy="15356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chemeClr val="bg1"/>
                  </a:solidFill>
                  <a:latin typeface="Impact" panose="020B0806030902050204" pitchFamily="34" charset="0"/>
                </a:rPr>
                <a:t>D</a:t>
              </a:r>
              <a:endParaRPr lang="zh-CN" altLang="en-US" sz="8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764432" y="2675141"/>
            <a:ext cx="33762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5400" b="1" dirty="0">
                <a:solidFill>
                  <a:srgbClr val="708045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VẬN DỤNG</a:t>
            </a:r>
            <a:endParaRPr lang="zh-CN" altLang="en-US" sz="5400" b="1" dirty="0">
              <a:solidFill>
                <a:srgbClr val="708045"/>
              </a:solidFill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55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66469" y="0"/>
            <a:ext cx="4729531" cy="6367549"/>
            <a:chOff x="1419399" y="1213071"/>
            <a:chExt cx="1385887" cy="1884363"/>
          </a:xfrm>
        </p:grpSpPr>
        <p:sp>
          <p:nvSpPr>
            <p:cNvPr id="5" name="任意多边形 29"/>
            <p:cNvSpPr/>
            <p:nvPr/>
          </p:nvSpPr>
          <p:spPr bwMode="auto">
            <a:xfrm rot="20832717" flipH="1">
              <a:off x="2009949" y="1213071"/>
              <a:ext cx="161925" cy="695325"/>
            </a:xfrm>
            <a:custGeom>
              <a:avLst/>
              <a:gdLst>
                <a:gd name="T0" fmla="*/ 8589 w 151176"/>
                <a:gd name="T1" fmla="*/ 0 h 643551"/>
                <a:gd name="T2" fmla="*/ 75351 w 151176"/>
                <a:gd name="T3" fmla="*/ 355512 h 643551"/>
                <a:gd name="T4" fmla="*/ 151176 w 151176"/>
                <a:gd name="T5" fmla="*/ 643551 h 643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176" h="643551">
                  <a:moveTo>
                    <a:pt x="8589" y="0"/>
                  </a:moveTo>
                  <a:cubicBezTo>
                    <a:pt x="-25570" y="125248"/>
                    <a:pt x="51587" y="248254"/>
                    <a:pt x="75351" y="355512"/>
                  </a:cubicBezTo>
                  <a:cubicBezTo>
                    <a:pt x="99115" y="462770"/>
                    <a:pt x="106507" y="555089"/>
                    <a:pt x="151176" y="643551"/>
                  </a:cubicBezTo>
                </a:path>
              </a:pathLst>
            </a:custGeom>
            <a:noFill/>
            <a:ln w="19050" cap="flat" cmpd="sng">
              <a:solidFill>
                <a:srgbClr val="BFBFB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6" name="椭圆 51"/>
            <p:cNvSpPr>
              <a:spLocks noChangeArrowheads="1"/>
            </p:cNvSpPr>
            <p:nvPr/>
          </p:nvSpPr>
          <p:spPr bwMode="auto">
            <a:xfrm>
              <a:off x="1419399" y="1711546"/>
              <a:ext cx="1385887" cy="138588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椭圆 12"/>
            <p:cNvSpPr>
              <a:spLocks noChangeArrowheads="1"/>
            </p:cNvSpPr>
            <p:nvPr/>
          </p:nvSpPr>
          <p:spPr bwMode="auto">
            <a:xfrm>
              <a:off x="1487661" y="1779809"/>
              <a:ext cx="1249363" cy="1249362"/>
            </a:xfrm>
            <a:prstGeom prst="ellipse">
              <a:avLst/>
            </a:prstGeom>
            <a:solidFill>
              <a:schemeClr val="accent2"/>
            </a:solidFill>
            <a:ln w="3175" cmpd="sng">
              <a:solidFill>
                <a:schemeClr val="bg1"/>
              </a:solidFill>
              <a:round/>
            </a:ln>
          </p:spPr>
          <p:txBody>
            <a:bodyPr lIns="0" tIns="0" rIns="0" bIns="0" anchor="ctr"/>
            <a:lstStyle/>
            <a:p>
              <a:pPr algn="ctr"/>
              <a:r>
                <a:rPr lang="vi-VN" sz="2800" dirty="0"/>
                <a:t>HS đọc sách, tìm hiểu sách giáo khoa Ngữ văn 10 Cánh Diều.</a:t>
              </a:r>
              <a:endParaRPr lang="en-VN" sz="2800" dirty="0"/>
            </a:p>
          </p:txBody>
        </p:sp>
        <p:grpSp>
          <p:nvGrpSpPr>
            <p:cNvPr id="8" name="椭圆 16"/>
            <p:cNvGrpSpPr/>
            <p:nvPr/>
          </p:nvGrpSpPr>
          <p:grpSpPr bwMode="auto">
            <a:xfrm>
              <a:off x="2048049" y="1906809"/>
              <a:ext cx="128587" cy="127000"/>
              <a:chOff x="0" y="0"/>
              <a:chExt cx="81" cy="80"/>
            </a:xfrm>
          </p:grpSpPr>
          <p:pic>
            <p:nvPicPr>
              <p:cNvPr id="10" name="椭圆 16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1" cy="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 Box 8"/>
              <p:cNvSpPr txBox="1">
                <a:spLocks noChangeArrowheads="1"/>
              </p:cNvSpPr>
              <p:nvPr/>
            </p:nvSpPr>
            <p:spPr bwMode="auto">
              <a:xfrm>
                <a:off x="11" y="12"/>
                <a:ext cx="58" cy="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9" name="任意多边形 5"/>
            <p:cNvSpPr/>
            <p:nvPr/>
          </p:nvSpPr>
          <p:spPr bwMode="auto">
            <a:xfrm>
              <a:off x="1978199" y="1232121"/>
              <a:ext cx="133350" cy="738188"/>
            </a:xfrm>
            <a:custGeom>
              <a:avLst/>
              <a:gdLst>
                <a:gd name="T0" fmla="*/ 74340 w 122824"/>
                <a:gd name="T1" fmla="*/ 0 h 682499"/>
                <a:gd name="T2" fmla="*/ 522 w 122824"/>
                <a:gd name="T3" fmla="*/ 342900 h 682499"/>
                <a:gd name="T4" fmla="*/ 107678 w 122824"/>
                <a:gd name="T5" fmla="*/ 657225 h 682499"/>
                <a:gd name="T6" fmla="*/ 119584 w 122824"/>
                <a:gd name="T7" fmla="*/ 640556 h 682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2824" h="682499">
                  <a:moveTo>
                    <a:pt x="74340" y="0"/>
                  </a:moveTo>
                  <a:cubicBezTo>
                    <a:pt x="34653" y="116681"/>
                    <a:pt x="-5034" y="233363"/>
                    <a:pt x="522" y="342900"/>
                  </a:cubicBezTo>
                  <a:cubicBezTo>
                    <a:pt x="6078" y="452437"/>
                    <a:pt x="87834" y="607616"/>
                    <a:pt x="107678" y="657225"/>
                  </a:cubicBezTo>
                  <a:cubicBezTo>
                    <a:pt x="127522" y="706834"/>
                    <a:pt x="123553" y="673695"/>
                    <a:pt x="119584" y="640556"/>
                  </a:cubicBezTo>
                </a:path>
              </a:pathLst>
            </a:custGeom>
            <a:noFill/>
            <a:ln w="19050" cap="flat" cmpd="sng">
              <a:solidFill>
                <a:srgbClr val="BFBFB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文本框 19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ltGray">
          <a:xfrm>
            <a:off x="2827450" y="2697429"/>
            <a:ext cx="6943928" cy="143668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  <a:effectLst/>
        </p:spPr>
        <p:txBody>
          <a:bodyPr wrap="square" lIns="81667" tIns="40833" rIns="81667" bIns="40833">
            <a:spAutoFit/>
          </a:bodyPr>
          <a:lstStyle>
            <a:lvl1pPr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5550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385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910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82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54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26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SzTx/>
            </a:pPr>
            <a:r>
              <a:rPr lang="zh-CN" altLang="en-US" sz="8800" b="1" i="1" dirty="0">
                <a:ln w="17780" cmpd="sng">
                  <a:noFill/>
                  <a:prstDash val="solid"/>
                  <a:miter lim="800000"/>
                </a:ln>
                <a:solidFill>
                  <a:schemeClr val="bg2"/>
                </a:solidFill>
                <a:effectLst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Thank</a:t>
            </a:r>
            <a:r>
              <a:rPr lang="en-US" altLang="zh-CN" sz="8800" b="1" i="1" dirty="0">
                <a:ln w="17780" cmpd="sng">
                  <a:noFill/>
                  <a:prstDash val="solid"/>
                  <a:miter lim="800000"/>
                </a:ln>
                <a:solidFill>
                  <a:schemeClr val="bg2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 you!</a:t>
            </a:r>
            <a:endParaRPr lang="zh-CN" altLang="en-US" sz="8800" b="1" i="1" dirty="0">
              <a:ln w="17780" cmpd="sng">
                <a:noFill/>
                <a:prstDash val="solid"/>
                <a:miter lim="800000"/>
              </a:ln>
              <a:solidFill>
                <a:schemeClr val="bg2"/>
              </a:solidFill>
              <a:effectLst/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F53F93-0F10-2F43-ACEE-35C0FB125633}"/>
              </a:ext>
            </a:extLst>
          </p:cNvPr>
          <p:cNvSpPr/>
          <p:nvPr/>
        </p:nvSpPr>
        <p:spPr>
          <a:xfrm>
            <a:off x="0" y="0"/>
            <a:ext cx="1379913" cy="1230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Google Shape;1959;p34">
            <a:extLst>
              <a:ext uri="{FF2B5EF4-FFF2-40B4-BE49-F238E27FC236}">
                <a16:creationId xmlns:a16="http://schemas.microsoft.com/office/drawing/2014/main" id="{54135BFE-1861-834C-AAE7-7845E4815B25}"/>
              </a:ext>
            </a:extLst>
          </p:cNvPr>
          <p:cNvSpPr txBox="1">
            <a:spLocks/>
          </p:cNvSpPr>
          <p:nvPr/>
        </p:nvSpPr>
        <p:spPr>
          <a:xfrm>
            <a:off x="1020000" y="2885867"/>
            <a:ext cx="3044000" cy="1191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>
              <a:lnSpc>
                <a:spcPct val="100000"/>
              </a:lnSpc>
              <a:spcBef>
                <a:spcPts val="0"/>
              </a:spcBef>
              <a:defRPr/>
            </a:pPr>
            <a:r>
              <a:rPr lang="en" sz="4800" ker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" sz="4800" kern="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Google Shape;1960;p34">
            <a:extLst>
              <a:ext uri="{FF2B5EF4-FFF2-40B4-BE49-F238E27FC236}">
                <a16:creationId xmlns:a16="http://schemas.microsoft.com/office/drawing/2014/main" id="{67662AC2-C846-B044-B8A7-344DAF8408B5}"/>
              </a:ext>
            </a:extLst>
          </p:cNvPr>
          <p:cNvSpPr txBox="1">
            <a:spLocks/>
          </p:cNvSpPr>
          <p:nvPr/>
        </p:nvSpPr>
        <p:spPr>
          <a:xfrm>
            <a:off x="1020000" y="626010"/>
            <a:ext cx="3044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70804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>
              <a:lnSpc>
                <a:spcPct val="100000"/>
              </a:lnSpc>
              <a:defRPr/>
            </a:pPr>
            <a:r>
              <a:rPr lang="en" sz="4400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7" name="Google Shape;1961;p34">
            <a:extLst>
              <a:ext uri="{FF2B5EF4-FFF2-40B4-BE49-F238E27FC236}">
                <a16:creationId xmlns:a16="http://schemas.microsoft.com/office/drawing/2014/main" id="{800B4E4F-2184-B440-8E8E-8A21B23C4BBD}"/>
              </a:ext>
            </a:extLst>
          </p:cNvPr>
          <p:cNvSpPr txBox="1">
            <a:spLocks/>
          </p:cNvSpPr>
          <p:nvPr/>
        </p:nvSpPr>
        <p:spPr>
          <a:xfrm flipH="1">
            <a:off x="316314" y="3568867"/>
            <a:ext cx="4966884" cy="254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 luyện thói quen đọc sách, gạch chân, đánh dấu những kiến thức quan trọng.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Google Shape;1962;p34">
            <a:extLst>
              <a:ext uri="{FF2B5EF4-FFF2-40B4-BE49-F238E27FC236}">
                <a16:creationId xmlns:a16="http://schemas.microsoft.com/office/drawing/2014/main" id="{2821C299-2E38-FA49-B9AD-B316C92BCF29}"/>
              </a:ext>
            </a:extLst>
          </p:cNvPr>
          <p:cNvSpPr txBox="1">
            <a:spLocks/>
          </p:cNvSpPr>
          <p:nvPr/>
        </p:nvSpPr>
        <p:spPr>
          <a:xfrm flipH="1">
            <a:off x="513043" y="1333667"/>
            <a:ext cx="4225141" cy="127766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3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 giản hóa suy nghĩ về môn Ngữ Văn</a:t>
            </a:r>
            <a:endParaRPr lang="vi-VN" sz="32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Google Shape;1963;p34">
            <a:extLst>
              <a:ext uri="{FF2B5EF4-FFF2-40B4-BE49-F238E27FC236}">
                <a16:creationId xmlns:a16="http://schemas.microsoft.com/office/drawing/2014/main" id="{D4DB9628-97CD-F347-9001-21061E9473F5}"/>
              </a:ext>
            </a:extLst>
          </p:cNvPr>
          <p:cNvSpPr txBox="1">
            <a:spLocks/>
          </p:cNvSpPr>
          <p:nvPr/>
        </p:nvSpPr>
        <p:spPr>
          <a:xfrm>
            <a:off x="7647384" y="626010"/>
            <a:ext cx="3044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ulpen One"/>
              <a:buNone/>
              <a:defRPr sz="3600" b="1" i="0" u="none" strike="noStrike" cap="none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ulpen One"/>
              <a:buNone/>
              <a:defRPr sz="2400" b="1" i="0" u="none" strike="noStrike" cap="none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ulpen One"/>
              <a:buNone/>
              <a:defRPr sz="2400" b="1" i="0" u="none" strike="noStrike" cap="none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ulpen One"/>
              <a:buNone/>
              <a:defRPr sz="2400" b="1" i="0" u="none" strike="noStrike" cap="none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ulpen One"/>
              <a:buNone/>
              <a:defRPr sz="2400" b="1" i="0" u="none" strike="noStrike" cap="none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ulpen One"/>
              <a:buNone/>
              <a:defRPr sz="2400" b="1" i="0" u="none" strike="noStrike" cap="none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ulpen One"/>
              <a:buNone/>
              <a:defRPr sz="2400" b="1" i="0" u="none" strike="noStrike" cap="none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ulpen One"/>
              <a:buNone/>
              <a:defRPr sz="2400" b="1" i="0" u="none" strike="noStrike" cap="none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ulpen One"/>
              <a:buNone/>
              <a:defRPr sz="2400" b="1" i="0" u="none" strike="noStrike" cap="none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pPr algn="ctr" defTabSz="1219170">
              <a:buClr>
                <a:srgbClr val="043025"/>
              </a:buClr>
              <a:defRPr/>
            </a:pPr>
            <a:r>
              <a:rPr lang="en" sz="4800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0" name="Google Shape;1964;p34">
            <a:extLst>
              <a:ext uri="{FF2B5EF4-FFF2-40B4-BE49-F238E27FC236}">
                <a16:creationId xmlns:a16="http://schemas.microsoft.com/office/drawing/2014/main" id="{9E0E2D00-1ECC-BC45-BA4B-5983C497E2ED}"/>
              </a:ext>
            </a:extLst>
          </p:cNvPr>
          <p:cNvSpPr txBox="1">
            <a:spLocks/>
          </p:cNvSpPr>
          <p:nvPr/>
        </p:nvSpPr>
        <p:spPr>
          <a:xfrm>
            <a:off x="7657399" y="3004667"/>
            <a:ext cx="3044000" cy="7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ulpen One"/>
              <a:buNone/>
              <a:defRPr sz="3600" b="1" i="0" u="none" strike="noStrike" cap="none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ulpen One"/>
              <a:buNone/>
              <a:defRPr sz="2400" b="1" i="0" u="none" strike="noStrike" cap="none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ulpen One"/>
              <a:buNone/>
              <a:defRPr sz="2400" b="1" i="0" u="none" strike="noStrike" cap="none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ulpen One"/>
              <a:buNone/>
              <a:defRPr sz="2400" b="1" i="0" u="none" strike="noStrike" cap="none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ulpen One"/>
              <a:buNone/>
              <a:defRPr sz="2400" b="1" i="0" u="none" strike="noStrike" cap="none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ulpen One"/>
              <a:buNone/>
              <a:defRPr sz="2400" b="1" i="0" u="none" strike="noStrike" cap="none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ulpen One"/>
              <a:buNone/>
              <a:defRPr sz="2400" b="1" i="0" u="none" strike="noStrike" cap="none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ulpen One"/>
              <a:buNone/>
              <a:defRPr sz="2400" b="1" i="0" u="none" strike="noStrike" cap="none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ulpen One"/>
              <a:buNone/>
              <a:defRPr sz="2400" b="1" i="0" u="none" strike="noStrike" cap="none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pPr algn="ctr" defTabSz="1219170">
              <a:buClr>
                <a:srgbClr val="043025"/>
              </a:buClr>
              <a:defRPr/>
            </a:pPr>
            <a:r>
              <a:rPr lang="en" sz="4800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1" name="Google Shape;1965;p34">
            <a:extLst>
              <a:ext uri="{FF2B5EF4-FFF2-40B4-BE49-F238E27FC236}">
                <a16:creationId xmlns:a16="http://schemas.microsoft.com/office/drawing/2014/main" id="{551F45BE-9827-D448-8231-0F804E7706A7}"/>
              </a:ext>
            </a:extLst>
          </p:cNvPr>
          <p:cNvSpPr txBox="1">
            <a:spLocks/>
          </p:cNvSpPr>
          <p:nvPr/>
        </p:nvSpPr>
        <p:spPr>
          <a:xfrm flipH="1">
            <a:off x="7620001" y="3598067"/>
            <a:ext cx="3925111" cy="58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Rèn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1966;p34">
            <a:extLst>
              <a:ext uri="{FF2B5EF4-FFF2-40B4-BE49-F238E27FC236}">
                <a16:creationId xmlns:a16="http://schemas.microsoft.com/office/drawing/2014/main" id="{8966CD05-0403-8140-8A36-02B5D8A7C773}"/>
              </a:ext>
            </a:extLst>
          </p:cNvPr>
          <p:cNvSpPr txBox="1">
            <a:spLocks/>
          </p:cNvSpPr>
          <p:nvPr/>
        </p:nvSpPr>
        <p:spPr>
          <a:xfrm flipH="1">
            <a:off x="7250837" y="1435267"/>
            <a:ext cx="4331563" cy="5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 algn="ctr" defTabSz="1219170">
              <a:buClr>
                <a:srgbClr val="FFBF49"/>
              </a:buClr>
              <a:defRPr/>
            </a:pPr>
            <a:r>
              <a:rPr lang="en-US" sz="3200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32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2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giảng</a:t>
            </a:r>
            <a:endParaRPr lang="en-US" sz="3200" kern="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Google Shape;1967;p34">
            <a:extLst>
              <a:ext uri="{FF2B5EF4-FFF2-40B4-BE49-F238E27FC236}">
                <a16:creationId xmlns:a16="http://schemas.microsoft.com/office/drawing/2014/main" id="{96B90827-784F-3047-894C-3E41FB823570}"/>
              </a:ext>
            </a:extLst>
          </p:cNvPr>
          <p:cNvSpPr/>
          <p:nvPr/>
        </p:nvSpPr>
        <p:spPr>
          <a:xfrm rot="387233">
            <a:off x="5486323" y="1658377"/>
            <a:ext cx="37968" cy="25959"/>
          </a:xfrm>
          <a:custGeom>
            <a:avLst/>
            <a:gdLst/>
            <a:ahLst/>
            <a:cxnLst/>
            <a:rect l="l" t="t" r="r" b="b"/>
            <a:pathLst>
              <a:path w="1135" h="776" extrusionOk="0">
                <a:moveTo>
                  <a:pt x="145" y="1"/>
                </a:moveTo>
                <a:cubicBezTo>
                  <a:pt x="64" y="1"/>
                  <a:pt x="0" y="104"/>
                  <a:pt x="72" y="174"/>
                </a:cubicBezTo>
                <a:cubicBezTo>
                  <a:pt x="206" y="299"/>
                  <a:pt x="335" y="417"/>
                  <a:pt x="483" y="527"/>
                </a:cubicBezTo>
                <a:cubicBezTo>
                  <a:pt x="624" y="634"/>
                  <a:pt x="772" y="759"/>
                  <a:pt x="947" y="775"/>
                </a:cubicBezTo>
                <a:cubicBezTo>
                  <a:pt x="952" y="775"/>
                  <a:pt x="956" y="775"/>
                  <a:pt x="960" y="775"/>
                </a:cubicBezTo>
                <a:cubicBezTo>
                  <a:pt x="1060" y="775"/>
                  <a:pt x="1135" y="638"/>
                  <a:pt x="1076" y="554"/>
                </a:cubicBezTo>
                <a:cubicBezTo>
                  <a:pt x="978" y="417"/>
                  <a:pt x="814" y="353"/>
                  <a:pt x="670" y="273"/>
                </a:cubicBezTo>
                <a:cubicBezTo>
                  <a:pt x="510" y="185"/>
                  <a:pt x="351" y="102"/>
                  <a:pt x="195" y="14"/>
                </a:cubicBezTo>
                <a:cubicBezTo>
                  <a:pt x="178" y="5"/>
                  <a:pt x="161" y="1"/>
                  <a:pt x="145" y="1"/>
                </a:cubicBezTo>
                <a:close/>
              </a:path>
            </a:pathLst>
          </a:custGeom>
          <a:solidFill>
            <a:srgbClr val="FAD9D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 ker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Google Shape;1968;p34">
            <a:extLst>
              <a:ext uri="{FF2B5EF4-FFF2-40B4-BE49-F238E27FC236}">
                <a16:creationId xmlns:a16="http://schemas.microsoft.com/office/drawing/2014/main" id="{A4EC81E3-AAB9-4644-81BC-5D9CC9150BA0}"/>
              </a:ext>
            </a:extLst>
          </p:cNvPr>
          <p:cNvSpPr/>
          <p:nvPr/>
        </p:nvSpPr>
        <p:spPr>
          <a:xfrm rot="387233">
            <a:off x="5501125" y="1635562"/>
            <a:ext cx="31980" cy="22045"/>
          </a:xfrm>
          <a:custGeom>
            <a:avLst/>
            <a:gdLst/>
            <a:ahLst/>
            <a:cxnLst/>
            <a:rect l="l" t="t" r="r" b="b"/>
            <a:pathLst>
              <a:path w="956" h="659" extrusionOk="0">
                <a:moveTo>
                  <a:pt x="142" y="1"/>
                </a:moveTo>
                <a:cubicBezTo>
                  <a:pt x="53" y="1"/>
                  <a:pt x="1" y="119"/>
                  <a:pt x="66" y="188"/>
                </a:cubicBezTo>
                <a:cubicBezTo>
                  <a:pt x="180" y="305"/>
                  <a:pt x="298" y="408"/>
                  <a:pt x="431" y="500"/>
                </a:cubicBezTo>
                <a:cubicBezTo>
                  <a:pt x="539" y="569"/>
                  <a:pt x="642" y="658"/>
                  <a:pt x="769" y="658"/>
                </a:cubicBezTo>
                <a:cubicBezTo>
                  <a:pt x="793" y="658"/>
                  <a:pt x="819" y="655"/>
                  <a:pt x="845" y="648"/>
                </a:cubicBezTo>
                <a:cubicBezTo>
                  <a:pt x="917" y="625"/>
                  <a:pt x="955" y="553"/>
                  <a:pt x="940" y="484"/>
                </a:cubicBezTo>
                <a:cubicBezTo>
                  <a:pt x="906" y="321"/>
                  <a:pt x="747" y="260"/>
                  <a:pt x="613" y="188"/>
                </a:cubicBezTo>
                <a:cubicBezTo>
                  <a:pt x="473" y="107"/>
                  <a:pt x="328" y="51"/>
                  <a:pt x="172" y="5"/>
                </a:cubicBezTo>
                <a:cubicBezTo>
                  <a:pt x="161" y="2"/>
                  <a:pt x="152" y="1"/>
                  <a:pt x="142" y="1"/>
                </a:cubicBezTo>
                <a:close/>
              </a:path>
            </a:pathLst>
          </a:custGeom>
          <a:solidFill>
            <a:srgbClr val="FAD9D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 ker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Google Shape;1969;p34">
            <a:extLst>
              <a:ext uri="{FF2B5EF4-FFF2-40B4-BE49-F238E27FC236}">
                <a16:creationId xmlns:a16="http://schemas.microsoft.com/office/drawing/2014/main" id="{5C5ACE48-7E23-0E4F-91FA-6ED02C1538B1}"/>
              </a:ext>
            </a:extLst>
          </p:cNvPr>
          <p:cNvSpPr/>
          <p:nvPr/>
        </p:nvSpPr>
        <p:spPr>
          <a:xfrm rot="387233">
            <a:off x="5516635" y="1611285"/>
            <a:ext cx="47335" cy="21644"/>
          </a:xfrm>
          <a:custGeom>
            <a:avLst/>
            <a:gdLst/>
            <a:ahLst/>
            <a:cxnLst/>
            <a:rect l="l" t="t" r="r" b="b"/>
            <a:pathLst>
              <a:path w="1415" h="647" extrusionOk="0">
                <a:moveTo>
                  <a:pt x="171" y="0"/>
                </a:moveTo>
                <a:cubicBezTo>
                  <a:pt x="44" y="0"/>
                  <a:pt x="0" y="175"/>
                  <a:pt x="133" y="222"/>
                </a:cubicBezTo>
                <a:cubicBezTo>
                  <a:pt x="510" y="359"/>
                  <a:pt x="871" y="576"/>
                  <a:pt x="1266" y="644"/>
                </a:cubicBezTo>
                <a:cubicBezTo>
                  <a:pt x="1273" y="646"/>
                  <a:pt x="1279" y="646"/>
                  <a:pt x="1285" y="646"/>
                </a:cubicBezTo>
                <a:cubicBezTo>
                  <a:pt x="1363" y="646"/>
                  <a:pt x="1414" y="555"/>
                  <a:pt x="1354" y="488"/>
                </a:cubicBezTo>
                <a:cubicBezTo>
                  <a:pt x="1061" y="165"/>
                  <a:pt x="609" y="67"/>
                  <a:pt x="194" y="2"/>
                </a:cubicBezTo>
                <a:cubicBezTo>
                  <a:pt x="186" y="1"/>
                  <a:pt x="179" y="0"/>
                  <a:pt x="171" y="0"/>
                </a:cubicBezTo>
                <a:close/>
              </a:path>
            </a:pathLst>
          </a:custGeom>
          <a:solidFill>
            <a:srgbClr val="FAD9D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 ker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Google Shape;1970;p34">
            <a:extLst>
              <a:ext uri="{FF2B5EF4-FFF2-40B4-BE49-F238E27FC236}">
                <a16:creationId xmlns:a16="http://schemas.microsoft.com/office/drawing/2014/main" id="{2360D9F9-0E79-B946-9961-12892E5360E3}"/>
              </a:ext>
            </a:extLst>
          </p:cNvPr>
          <p:cNvSpPr/>
          <p:nvPr/>
        </p:nvSpPr>
        <p:spPr>
          <a:xfrm rot="387233">
            <a:off x="5578748" y="1721778"/>
            <a:ext cx="34656" cy="18365"/>
          </a:xfrm>
          <a:custGeom>
            <a:avLst/>
            <a:gdLst/>
            <a:ahLst/>
            <a:cxnLst/>
            <a:rect l="l" t="t" r="r" b="b"/>
            <a:pathLst>
              <a:path w="1036" h="549" extrusionOk="0">
                <a:moveTo>
                  <a:pt x="134" y="0"/>
                </a:moveTo>
                <a:cubicBezTo>
                  <a:pt x="5" y="0"/>
                  <a:pt x="1" y="180"/>
                  <a:pt x="85" y="245"/>
                </a:cubicBezTo>
                <a:cubicBezTo>
                  <a:pt x="199" y="332"/>
                  <a:pt x="347" y="385"/>
                  <a:pt x="476" y="447"/>
                </a:cubicBezTo>
                <a:cubicBezTo>
                  <a:pt x="602" y="503"/>
                  <a:pt x="731" y="545"/>
                  <a:pt x="868" y="549"/>
                </a:cubicBezTo>
                <a:cubicBezTo>
                  <a:pt x="978" y="549"/>
                  <a:pt x="1035" y="408"/>
                  <a:pt x="959" y="332"/>
                </a:cubicBezTo>
                <a:cubicBezTo>
                  <a:pt x="853" y="234"/>
                  <a:pt x="720" y="173"/>
                  <a:pt x="583" y="124"/>
                </a:cubicBezTo>
                <a:cubicBezTo>
                  <a:pt x="442" y="74"/>
                  <a:pt x="297" y="17"/>
                  <a:pt x="153" y="1"/>
                </a:cubicBezTo>
                <a:cubicBezTo>
                  <a:pt x="146" y="0"/>
                  <a:pt x="140" y="0"/>
                  <a:pt x="134" y="0"/>
                </a:cubicBezTo>
                <a:close/>
              </a:path>
            </a:pathLst>
          </a:custGeom>
          <a:solidFill>
            <a:srgbClr val="FAD9D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 ker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Google Shape;1971;p34">
            <a:extLst>
              <a:ext uri="{FF2B5EF4-FFF2-40B4-BE49-F238E27FC236}">
                <a16:creationId xmlns:a16="http://schemas.microsoft.com/office/drawing/2014/main" id="{F5A06900-23F3-8A43-96B8-681C150CDE6A}"/>
              </a:ext>
            </a:extLst>
          </p:cNvPr>
          <p:cNvSpPr/>
          <p:nvPr/>
        </p:nvSpPr>
        <p:spPr>
          <a:xfrm rot="387233">
            <a:off x="5604350" y="1695325"/>
            <a:ext cx="42852" cy="23249"/>
          </a:xfrm>
          <a:custGeom>
            <a:avLst/>
            <a:gdLst/>
            <a:ahLst/>
            <a:cxnLst/>
            <a:rect l="l" t="t" r="r" b="b"/>
            <a:pathLst>
              <a:path w="1281" h="695" extrusionOk="0">
                <a:moveTo>
                  <a:pt x="174" y="1"/>
                </a:moveTo>
                <a:cubicBezTo>
                  <a:pt x="40" y="1"/>
                  <a:pt x="0" y="204"/>
                  <a:pt x="143" y="253"/>
                </a:cubicBezTo>
                <a:cubicBezTo>
                  <a:pt x="444" y="363"/>
                  <a:pt x="741" y="522"/>
                  <a:pt x="1022" y="675"/>
                </a:cubicBezTo>
                <a:cubicBezTo>
                  <a:pt x="1047" y="688"/>
                  <a:pt x="1072" y="695"/>
                  <a:pt x="1095" y="695"/>
                </a:cubicBezTo>
                <a:cubicBezTo>
                  <a:pt x="1216" y="695"/>
                  <a:pt x="1281" y="521"/>
                  <a:pt x="1162" y="431"/>
                </a:cubicBezTo>
                <a:cubicBezTo>
                  <a:pt x="873" y="211"/>
                  <a:pt x="562" y="93"/>
                  <a:pt x="211" y="6"/>
                </a:cubicBezTo>
                <a:cubicBezTo>
                  <a:pt x="198" y="2"/>
                  <a:pt x="186" y="1"/>
                  <a:pt x="174" y="1"/>
                </a:cubicBezTo>
                <a:close/>
              </a:path>
            </a:pathLst>
          </a:custGeom>
          <a:solidFill>
            <a:srgbClr val="FAD9D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 ker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Google Shape;1972;p34">
            <a:extLst>
              <a:ext uri="{FF2B5EF4-FFF2-40B4-BE49-F238E27FC236}">
                <a16:creationId xmlns:a16="http://schemas.microsoft.com/office/drawing/2014/main" id="{D9035291-6F48-4E40-BEA1-00545ED4F805}"/>
              </a:ext>
            </a:extLst>
          </p:cNvPr>
          <p:cNvSpPr/>
          <p:nvPr/>
        </p:nvSpPr>
        <p:spPr>
          <a:xfrm rot="387233">
            <a:off x="5548730" y="1679727"/>
            <a:ext cx="27063" cy="13749"/>
          </a:xfrm>
          <a:custGeom>
            <a:avLst/>
            <a:gdLst/>
            <a:ahLst/>
            <a:cxnLst/>
            <a:rect l="l" t="t" r="r" b="b"/>
            <a:pathLst>
              <a:path w="809" h="411" extrusionOk="0">
                <a:moveTo>
                  <a:pt x="165" y="0"/>
                </a:moveTo>
                <a:cubicBezTo>
                  <a:pt x="63" y="0"/>
                  <a:pt x="1" y="153"/>
                  <a:pt x="105" y="206"/>
                </a:cubicBezTo>
                <a:cubicBezTo>
                  <a:pt x="270" y="285"/>
                  <a:pt x="452" y="411"/>
                  <a:pt x="638" y="411"/>
                </a:cubicBezTo>
                <a:cubicBezTo>
                  <a:pt x="740" y="411"/>
                  <a:pt x="809" y="269"/>
                  <a:pt x="726" y="201"/>
                </a:cubicBezTo>
                <a:cubicBezTo>
                  <a:pt x="581" y="76"/>
                  <a:pt x="372" y="50"/>
                  <a:pt x="193" y="4"/>
                </a:cubicBezTo>
                <a:cubicBezTo>
                  <a:pt x="184" y="1"/>
                  <a:pt x="174" y="0"/>
                  <a:pt x="165" y="0"/>
                </a:cubicBezTo>
                <a:close/>
              </a:path>
            </a:pathLst>
          </a:custGeom>
          <a:solidFill>
            <a:srgbClr val="FAD9D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 ker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80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build="p"/>
      <p:bldP spid="8" grpId="0" build="p"/>
      <p:bldP spid="9" grpId="0"/>
      <p:bldP spid="10" grpId="0"/>
      <p:bldP spid="11" grpId="0" build="p"/>
      <p:bldP spid="1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F53F93-0F10-2F43-ACEE-35C0FB125633}"/>
              </a:ext>
            </a:extLst>
          </p:cNvPr>
          <p:cNvSpPr/>
          <p:nvPr/>
        </p:nvSpPr>
        <p:spPr>
          <a:xfrm>
            <a:off x="0" y="0"/>
            <a:ext cx="1379913" cy="1230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Google Shape;1959;p34">
            <a:extLst>
              <a:ext uri="{FF2B5EF4-FFF2-40B4-BE49-F238E27FC236}">
                <a16:creationId xmlns:a16="http://schemas.microsoft.com/office/drawing/2014/main" id="{507D5D0B-0AC3-A148-93EB-95584755A26B}"/>
              </a:ext>
            </a:extLst>
          </p:cNvPr>
          <p:cNvSpPr txBox="1">
            <a:spLocks/>
          </p:cNvSpPr>
          <p:nvPr/>
        </p:nvSpPr>
        <p:spPr>
          <a:xfrm>
            <a:off x="918400" y="3573000"/>
            <a:ext cx="3044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>
              <a:lnSpc>
                <a:spcPct val="100000"/>
              </a:lnSpc>
              <a:spcBef>
                <a:spcPts val="0"/>
              </a:spcBef>
              <a:defRPr/>
            </a:pPr>
            <a:r>
              <a:rPr lang="en" sz="4800" b="1" ker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" sz="4800" b="1" kern="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Google Shape;1960;p34">
            <a:extLst>
              <a:ext uri="{FF2B5EF4-FFF2-40B4-BE49-F238E27FC236}">
                <a16:creationId xmlns:a16="http://schemas.microsoft.com/office/drawing/2014/main" id="{59D7ACCB-3254-F84C-B2FF-BD2156DA27BA}"/>
              </a:ext>
            </a:extLst>
          </p:cNvPr>
          <p:cNvSpPr txBox="1">
            <a:spLocks/>
          </p:cNvSpPr>
          <p:nvPr/>
        </p:nvSpPr>
        <p:spPr>
          <a:xfrm>
            <a:off x="816800" y="889000"/>
            <a:ext cx="3044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70804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>
              <a:lnSpc>
                <a:spcPct val="100000"/>
              </a:lnSpc>
              <a:defRPr/>
            </a:pPr>
            <a:r>
              <a:rPr lang="en" sz="4000" ker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" sz="4000" kern="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Google Shape;1961;p34">
            <a:extLst>
              <a:ext uri="{FF2B5EF4-FFF2-40B4-BE49-F238E27FC236}">
                <a16:creationId xmlns:a16="http://schemas.microsoft.com/office/drawing/2014/main" id="{E105DEE6-A3D4-8648-B4E6-040C9E55BABF}"/>
              </a:ext>
            </a:extLst>
          </p:cNvPr>
          <p:cNvSpPr txBox="1">
            <a:spLocks/>
          </p:cNvSpPr>
          <p:nvPr/>
        </p:nvSpPr>
        <p:spPr>
          <a:xfrm flipH="1">
            <a:off x="551851" y="4169400"/>
            <a:ext cx="4084733" cy="58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3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Rèn luyện cách viết, viết có luận điểm thường xuyên.</a:t>
            </a:r>
            <a:endParaRPr lang="vi-VN" sz="32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Google Shape;1962;p34">
            <a:extLst>
              <a:ext uri="{FF2B5EF4-FFF2-40B4-BE49-F238E27FC236}">
                <a16:creationId xmlns:a16="http://schemas.microsoft.com/office/drawing/2014/main" id="{082AF4F7-0688-F047-B640-5C1CBCB4FF0E}"/>
              </a:ext>
            </a:extLst>
          </p:cNvPr>
          <p:cNvSpPr txBox="1">
            <a:spLocks/>
          </p:cNvSpPr>
          <p:nvPr/>
        </p:nvSpPr>
        <p:spPr>
          <a:xfrm flipH="1">
            <a:off x="411443" y="1397000"/>
            <a:ext cx="4225141" cy="127766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3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 đồ tư duy nội dung bài học</a:t>
            </a:r>
            <a:endParaRPr lang="vi-VN" sz="32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Google Shape;1963;p34">
            <a:extLst>
              <a:ext uri="{FF2B5EF4-FFF2-40B4-BE49-F238E27FC236}">
                <a16:creationId xmlns:a16="http://schemas.microsoft.com/office/drawing/2014/main" id="{9CE475D2-4C69-CC4F-A62E-B136524CC385}"/>
              </a:ext>
            </a:extLst>
          </p:cNvPr>
          <p:cNvSpPr txBox="1">
            <a:spLocks/>
          </p:cNvSpPr>
          <p:nvPr/>
        </p:nvSpPr>
        <p:spPr>
          <a:xfrm>
            <a:off x="7555768" y="889000"/>
            <a:ext cx="3044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ulpen One"/>
              <a:buNone/>
              <a:defRPr sz="3600" b="1" i="0" u="none" strike="noStrike" cap="none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ulpen One"/>
              <a:buNone/>
              <a:defRPr sz="2400" b="1" i="0" u="none" strike="noStrike" cap="none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ulpen One"/>
              <a:buNone/>
              <a:defRPr sz="2400" b="1" i="0" u="none" strike="noStrike" cap="none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ulpen One"/>
              <a:buNone/>
              <a:defRPr sz="2400" b="1" i="0" u="none" strike="noStrike" cap="none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ulpen One"/>
              <a:buNone/>
              <a:defRPr sz="2400" b="1" i="0" u="none" strike="noStrike" cap="none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ulpen One"/>
              <a:buNone/>
              <a:defRPr sz="2400" b="1" i="0" u="none" strike="noStrike" cap="none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ulpen One"/>
              <a:buNone/>
              <a:defRPr sz="2400" b="1" i="0" u="none" strike="noStrike" cap="none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ulpen One"/>
              <a:buNone/>
              <a:defRPr sz="2400" b="1" i="0" u="none" strike="noStrike" cap="none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ulpen One"/>
              <a:buNone/>
              <a:defRPr sz="2400" b="1" i="0" u="none" strike="noStrike" cap="none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pPr algn="ctr" defTabSz="1219170">
              <a:buClr>
                <a:srgbClr val="043025"/>
              </a:buClr>
              <a:defRPr/>
            </a:pPr>
            <a:r>
              <a:rPr lang="en" sz="4800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10" name="Google Shape;1964;p34">
            <a:extLst>
              <a:ext uri="{FF2B5EF4-FFF2-40B4-BE49-F238E27FC236}">
                <a16:creationId xmlns:a16="http://schemas.microsoft.com/office/drawing/2014/main" id="{63906A98-B4BF-8147-A23F-BF4392D2CA1C}"/>
              </a:ext>
            </a:extLst>
          </p:cNvPr>
          <p:cNvSpPr txBox="1">
            <a:spLocks/>
          </p:cNvSpPr>
          <p:nvPr/>
        </p:nvSpPr>
        <p:spPr>
          <a:xfrm>
            <a:off x="7725600" y="3663000"/>
            <a:ext cx="3044000" cy="7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ulpen One"/>
              <a:buNone/>
              <a:defRPr sz="3600" b="1" i="0" u="none" strike="noStrike" cap="none">
                <a:solidFill>
                  <a:schemeClr val="accent1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ulpen One"/>
              <a:buNone/>
              <a:defRPr sz="2400" b="1" i="0" u="none" strike="noStrike" cap="none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ulpen One"/>
              <a:buNone/>
              <a:defRPr sz="2400" b="1" i="0" u="none" strike="noStrike" cap="none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ulpen One"/>
              <a:buNone/>
              <a:defRPr sz="2400" b="1" i="0" u="none" strike="noStrike" cap="none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ulpen One"/>
              <a:buNone/>
              <a:defRPr sz="2400" b="1" i="0" u="none" strike="noStrike" cap="none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ulpen One"/>
              <a:buNone/>
              <a:defRPr sz="2400" b="1" i="0" u="none" strike="noStrike" cap="none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ulpen One"/>
              <a:buNone/>
              <a:defRPr sz="2400" b="1" i="0" u="none" strike="noStrike" cap="none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ulpen One"/>
              <a:buNone/>
              <a:defRPr sz="2400" b="1" i="0" u="none" strike="noStrike" cap="none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ulpen One"/>
              <a:buNone/>
              <a:defRPr sz="2400" b="1" i="0" u="none" strike="noStrike" cap="none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pPr algn="ctr" defTabSz="1219170">
              <a:buClr>
                <a:srgbClr val="043025"/>
              </a:buClr>
              <a:defRPr/>
            </a:pPr>
            <a:r>
              <a:rPr lang="en" sz="4800" ker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n" sz="4800" kern="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Google Shape;1965;p34">
            <a:extLst>
              <a:ext uri="{FF2B5EF4-FFF2-40B4-BE49-F238E27FC236}">
                <a16:creationId xmlns:a16="http://schemas.microsoft.com/office/drawing/2014/main" id="{B707C02D-9E43-3C46-B310-92BCFA8A8362}"/>
              </a:ext>
            </a:extLst>
          </p:cNvPr>
          <p:cNvSpPr txBox="1">
            <a:spLocks/>
          </p:cNvSpPr>
          <p:nvPr/>
        </p:nvSpPr>
        <p:spPr>
          <a:xfrm flipH="1">
            <a:off x="7555687" y="4098384"/>
            <a:ext cx="3925111" cy="146421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 hệ tới các môn học khác và cuộc sống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1966;p34">
            <a:extLst>
              <a:ext uri="{FF2B5EF4-FFF2-40B4-BE49-F238E27FC236}">
                <a16:creationId xmlns:a16="http://schemas.microsoft.com/office/drawing/2014/main" id="{A41223FF-ECB3-C44A-A215-8FD17C5BD310}"/>
              </a:ext>
            </a:extLst>
          </p:cNvPr>
          <p:cNvSpPr txBox="1">
            <a:spLocks/>
          </p:cNvSpPr>
          <p:nvPr/>
        </p:nvSpPr>
        <p:spPr>
          <a:xfrm flipH="1">
            <a:off x="7315200" y="1498600"/>
            <a:ext cx="4331563" cy="5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 algn="ctr" defTabSz="1219170">
              <a:buClr>
                <a:srgbClr val="FFBF49"/>
              </a:buClr>
              <a:defRPr/>
            </a:pPr>
            <a:r>
              <a:rPr lang="vi-VN" sz="32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Trao đổi kiến thức với thầy cô và bạn bè</a:t>
            </a:r>
          </a:p>
        </p:txBody>
      </p:sp>
      <p:sp>
        <p:nvSpPr>
          <p:cNvPr id="13" name="Google Shape;1967;p34">
            <a:extLst>
              <a:ext uri="{FF2B5EF4-FFF2-40B4-BE49-F238E27FC236}">
                <a16:creationId xmlns:a16="http://schemas.microsoft.com/office/drawing/2014/main" id="{A69F520A-F230-8042-9F2D-D9A40B314B65}"/>
              </a:ext>
            </a:extLst>
          </p:cNvPr>
          <p:cNvSpPr/>
          <p:nvPr/>
        </p:nvSpPr>
        <p:spPr>
          <a:xfrm rot="387233">
            <a:off x="5384723" y="1664581"/>
            <a:ext cx="37968" cy="25959"/>
          </a:xfrm>
          <a:custGeom>
            <a:avLst/>
            <a:gdLst/>
            <a:ahLst/>
            <a:cxnLst/>
            <a:rect l="l" t="t" r="r" b="b"/>
            <a:pathLst>
              <a:path w="1135" h="776" extrusionOk="0">
                <a:moveTo>
                  <a:pt x="145" y="1"/>
                </a:moveTo>
                <a:cubicBezTo>
                  <a:pt x="64" y="1"/>
                  <a:pt x="0" y="104"/>
                  <a:pt x="72" y="174"/>
                </a:cubicBezTo>
                <a:cubicBezTo>
                  <a:pt x="206" y="299"/>
                  <a:pt x="335" y="417"/>
                  <a:pt x="483" y="527"/>
                </a:cubicBezTo>
                <a:cubicBezTo>
                  <a:pt x="624" y="634"/>
                  <a:pt x="772" y="759"/>
                  <a:pt x="947" y="775"/>
                </a:cubicBezTo>
                <a:cubicBezTo>
                  <a:pt x="952" y="775"/>
                  <a:pt x="956" y="775"/>
                  <a:pt x="960" y="775"/>
                </a:cubicBezTo>
                <a:cubicBezTo>
                  <a:pt x="1060" y="775"/>
                  <a:pt x="1135" y="638"/>
                  <a:pt x="1076" y="554"/>
                </a:cubicBezTo>
                <a:cubicBezTo>
                  <a:pt x="978" y="417"/>
                  <a:pt x="814" y="353"/>
                  <a:pt x="670" y="273"/>
                </a:cubicBezTo>
                <a:cubicBezTo>
                  <a:pt x="510" y="185"/>
                  <a:pt x="351" y="102"/>
                  <a:pt x="195" y="14"/>
                </a:cubicBezTo>
                <a:cubicBezTo>
                  <a:pt x="178" y="5"/>
                  <a:pt x="161" y="1"/>
                  <a:pt x="145" y="1"/>
                </a:cubicBezTo>
                <a:close/>
              </a:path>
            </a:pathLst>
          </a:custGeom>
          <a:solidFill>
            <a:srgbClr val="FAD9D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 ker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Google Shape;1968;p34">
            <a:extLst>
              <a:ext uri="{FF2B5EF4-FFF2-40B4-BE49-F238E27FC236}">
                <a16:creationId xmlns:a16="http://schemas.microsoft.com/office/drawing/2014/main" id="{A1977BCA-600C-024C-8E77-A84AB33AD8B9}"/>
              </a:ext>
            </a:extLst>
          </p:cNvPr>
          <p:cNvSpPr/>
          <p:nvPr/>
        </p:nvSpPr>
        <p:spPr>
          <a:xfrm rot="387233">
            <a:off x="5399525" y="1641766"/>
            <a:ext cx="31980" cy="22045"/>
          </a:xfrm>
          <a:custGeom>
            <a:avLst/>
            <a:gdLst/>
            <a:ahLst/>
            <a:cxnLst/>
            <a:rect l="l" t="t" r="r" b="b"/>
            <a:pathLst>
              <a:path w="956" h="659" extrusionOk="0">
                <a:moveTo>
                  <a:pt x="142" y="1"/>
                </a:moveTo>
                <a:cubicBezTo>
                  <a:pt x="53" y="1"/>
                  <a:pt x="1" y="119"/>
                  <a:pt x="66" y="188"/>
                </a:cubicBezTo>
                <a:cubicBezTo>
                  <a:pt x="180" y="305"/>
                  <a:pt x="298" y="408"/>
                  <a:pt x="431" y="500"/>
                </a:cubicBezTo>
                <a:cubicBezTo>
                  <a:pt x="539" y="569"/>
                  <a:pt x="642" y="658"/>
                  <a:pt x="769" y="658"/>
                </a:cubicBezTo>
                <a:cubicBezTo>
                  <a:pt x="793" y="658"/>
                  <a:pt x="819" y="655"/>
                  <a:pt x="845" y="648"/>
                </a:cubicBezTo>
                <a:cubicBezTo>
                  <a:pt x="917" y="625"/>
                  <a:pt x="955" y="553"/>
                  <a:pt x="940" y="484"/>
                </a:cubicBezTo>
                <a:cubicBezTo>
                  <a:pt x="906" y="321"/>
                  <a:pt x="747" y="260"/>
                  <a:pt x="613" y="188"/>
                </a:cubicBezTo>
                <a:cubicBezTo>
                  <a:pt x="473" y="107"/>
                  <a:pt x="328" y="51"/>
                  <a:pt x="172" y="5"/>
                </a:cubicBezTo>
                <a:cubicBezTo>
                  <a:pt x="161" y="2"/>
                  <a:pt x="152" y="1"/>
                  <a:pt x="142" y="1"/>
                </a:cubicBezTo>
                <a:close/>
              </a:path>
            </a:pathLst>
          </a:custGeom>
          <a:solidFill>
            <a:srgbClr val="FAD9D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 ker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Google Shape;1969;p34">
            <a:extLst>
              <a:ext uri="{FF2B5EF4-FFF2-40B4-BE49-F238E27FC236}">
                <a16:creationId xmlns:a16="http://schemas.microsoft.com/office/drawing/2014/main" id="{12C64AB5-DA98-9A4D-9609-78F5E787B380}"/>
              </a:ext>
            </a:extLst>
          </p:cNvPr>
          <p:cNvSpPr/>
          <p:nvPr/>
        </p:nvSpPr>
        <p:spPr>
          <a:xfrm rot="387233">
            <a:off x="5415035" y="1617489"/>
            <a:ext cx="47335" cy="21644"/>
          </a:xfrm>
          <a:custGeom>
            <a:avLst/>
            <a:gdLst/>
            <a:ahLst/>
            <a:cxnLst/>
            <a:rect l="l" t="t" r="r" b="b"/>
            <a:pathLst>
              <a:path w="1415" h="647" extrusionOk="0">
                <a:moveTo>
                  <a:pt x="171" y="0"/>
                </a:moveTo>
                <a:cubicBezTo>
                  <a:pt x="44" y="0"/>
                  <a:pt x="0" y="175"/>
                  <a:pt x="133" y="222"/>
                </a:cubicBezTo>
                <a:cubicBezTo>
                  <a:pt x="510" y="359"/>
                  <a:pt x="871" y="576"/>
                  <a:pt x="1266" y="644"/>
                </a:cubicBezTo>
                <a:cubicBezTo>
                  <a:pt x="1273" y="646"/>
                  <a:pt x="1279" y="646"/>
                  <a:pt x="1285" y="646"/>
                </a:cubicBezTo>
                <a:cubicBezTo>
                  <a:pt x="1363" y="646"/>
                  <a:pt x="1414" y="555"/>
                  <a:pt x="1354" y="488"/>
                </a:cubicBezTo>
                <a:cubicBezTo>
                  <a:pt x="1061" y="165"/>
                  <a:pt x="609" y="67"/>
                  <a:pt x="194" y="2"/>
                </a:cubicBezTo>
                <a:cubicBezTo>
                  <a:pt x="186" y="1"/>
                  <a:pt x="179" y="0"/>
                  <a:pt x="171" y="0"/>
                </a:cubicBezTo>
                <a:close/>
              </a:path>
            </a:pathLst>
          </a:custGeom>
          <a:solidFill>
            <a:srgbClr val="FAD9D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 ker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Google Shape;1970;p34">
            <a:extLst>
              <a:ext uri="{FF2B5EF4-FFF2-40B4-BE49-F238E27FC236}">
                <a16:creationId xmlns:a16="http://schemas.microsoft.com/office/drawing/2014/main" id="{E135936F-1F79-FB46-81B5-3273C880A77B}"/>
              </a:ext>
            </a:extLst>
          </p:cNvPr>
          <p:cNvSpPr/>
          <p:nvPr/>
        </p:nvSpPr>
        <p:spPr>
          <a:xfrm rot="387233">
            <a:off x="5477148" y="1727982"/>
            <a:ext cx="34656" cy="18365"/>
          </a:xfrm>
          <a:custGeom>
            <a:avLst/>
            <a:gdLst/>
            <a:ahLst/>
            <a:cxnLst/>
            <a:rect l="l" t="t" r="r" b="b"/>
            <a:pathLst>
              <a:path w="1036" h="549" extrusionOk="0">
                <a:moveTo>
                  <a:pt x="134" y="0"/>
                </a:moveTo>
                <a:cubicBezTo>
                  <a:pt x="5" y="0"/>
                  <a:pt x="1" y="180"/>
                  <a:pt x="85" y="245"/>
                </a:cubicBezTo>
                <a:cubicBezTo>
                  <a:pt x="199" y="332"/>
                  <a:pt x="347" y="385"/>
                  <a:pt x="476" y="447"/>
                </a:cubicBezTo>
                <a:cubicBezTo>
                  <a:pt x="602" y="503"/>
                  <a:pt x="731" y="545"/>
                  <a:pt x="868" y="549"/>
                </a:cubicBezTo>
                <a:cubicBezTo>
                  <a:pt x="978" y="549"/>
                  <a:pt x="1035" y="408"/>
                  <a:pt x="959" y="332"/>
                </a:cubicBezTo>
                <a:cubicBezTo>
                  <a:pt x="853" y="234"/>
                  <a:pt x="720" y="173"/>
                  <a:pt x="583" y="124"/>
                </a:cubicBezTo>
                <a:cubicBezTo>
                  <a:pt x="442" y="74"/>
                  <a:pt x="297" y="17"/>
                  <a:pt x="153" y="1"/>
                </a:cubicBezTo>
                <a:cubicBezTo>
                  <a:pt x="146" y="0"/>
                  <a:pt x="140" y="0"/>
                  <a:pt x="134" y="0"/>
                </a:cubicBezTo>
                <a:close/>
              </a:path>
            </a:pathLst>
          </a:custGeom>
          <a:solidFill>
            <a:srgbClr val="FAD9D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 ker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Google Shape;1971;p34">
            <a:extLst>
              <a:ext uri="{FF2B5EF4-FFF2-40B4-BE49-F238E27FC236}">
                <a16:creationId xmlns:a16="http://schemas.microsoft.com/office/drawing/2014/main" id="{56AF3057-E6BA-C24D-AAC9-8017AEC90B26}"/>
              </a:ext>
            </a:extLst>
          </p:cNvPr>
          <p:cNvSpPr/>
          <p:nvPr/>
        </p:nvSpPr>
        <p:spPr>
          <a:xfrm rot="387233">
            <a:off x="5502750" y="1701529"/>
            <a:ext cx="42852" cy="23249"/>
          </a:xfrm>
          <a:custGeom>
            <a:avLst/>
            <a:gdLst/>
            <a:ahLst/>
            <a:cxnLst/>
            <a:rect l="l" t="t" r="r" b="b"/>
            <a:pathLst>
              <a:path w="1281" h="695" extrusionOk="0">
                <a:moveTo>
                  <a:pt x="174" y="1"/>
                </a:moveTo>
                <a:cubicBezTo>
                  <a:pt x="40" y="1"/>
                  <a:pt x="0" y="204"/>
                  <a:pt x="143" y="253"/>
                </a:cubicBezTo>
                <a:cubicBezTo>
                  <a:pt x="444" y="363"/>
                  <a:pt x="741" y="522"/>
                  <a:pt x="1022" y="675"/>
                </a:cubicBezTo>
                <a:cubicBezTo>
                  <a:pt x="1047" y="688"/>
                  <a:pt x="1072" y="695"/>
                  <a:pt x="1095" y="695"/>
                </a:cubicBezTo>
                <a:cubicBezTo>
                  <a:pt x="1216" y="695"/>
                  <a:pt x="1281" y="521"/>
                  <a:pt x="1162" y="431"/>
                </a:cubicBezTo>
                <a:cubicBezTo>
                  <a:pt x="873" y="211"/>
                  <a:pt x="562" y="93"/>
                  <a:pt x="211" y="6"/>
                </a:cubicBezTo>
                <a:cubicBezTo>
                  <a:pt x="198" y="2"/>
                  <a:pt x="186" y="1"/>
                  <a:pt x="174" y="1"/>
                </a:cubicBezTo>
                <a:close/>
              </a:path>
            </a:pathLst>
          </a:custGeom>
          <a:solidFill>
            <a:srgbClr val="FAD9D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 ker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Google Shape;1972;p34">
            <a:extLst>
              <a:ext uri="{FF2B5EF4-FFF2-40B4-BE49-F238E27FC236}">
                <a16:creationId xmlns:a16="http://schemas.microsoft.com/office/drawing/2014/main" id="{E47B16D8-EA2E-8D4E-A00F-7C9EDAC84000}"/>
              </a:ext>
            </a:extLst>
          </p:cNvPr>
          <p:cNvSpPr/>
          <p:nvPr/>
        </p:nvSpPr>
        <p:spPr>
          <a:xfrm rot="387233">
            <a:off x="5447130" y="1685931"/>
            <a:ext cx="27063" cy="13749"/>
          </a:xfrm>
          <a:custGeom>
            <a:avLst/>
            <a:gdLst/>
            <a:ahLst/>
            <a:cxnLst/>
            <a:rect l="l" t="t" r="r" b="b"/>
            <a:pathLst>
              <a:path w="809" h="411" extrusionOk="0">
                <a:moveTo>
                  <a:pt x="165" y="0"/>
                </a:moveTo>
                <a:cubicBezTo>
                  <a:pt x="63" y="0"/>
                  <a:pt x="1" y="153"/>
                  <a:pt x="105" y="206"/>
                </a:cubicBezTo>
                <a:cubicBezTo>
                  <a:pt x="270" y="285"/>
                  <a:pt x="452" y="411"/>
                  <a:pt x="638" y="411"/>
                </a:cubicBezTo>
                <a:cubicBezTo>
                  <a:pt x="740" y="411"/>
                  <a:pt x="809" y="269"/>
                  <a:pt x="726" y="201"/>
                </a:cubicBezTo>
                <a:cubicBezTo>
                  <a:pt x="581" y="76"/>
                  <a:pt x="372" y="50"/>
                  <a:pt x="193" y="4"/>
                </a:cubicBezTo>
                <a:cubicBezTo>
                  <a:pt x="184" y="1"/>
                  <a:pt x="174" y="0"/>
                  <a:pt x="165" y="0"/>
                </a:cubicBezTo>
                <a:close/>
              </a:path>
            </a:pathLst>
          </a:custGeom>
          <a:solidFill>
            <a:srgbClr val="FAD9D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 ker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05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build="p"/>
      <p:bldP spid="8" grpId="0" build="p"/>
      <p:bldP spid="9" grpId="0"/>
      <p:bldP spid="10" grpId="0"/>
      <p:bldP spid="11" grpId="0" build="p"/>
      <p:bldP spid="1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文本框 19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ltGray">
          <a:xfrm>
            <a:off x="2998024" y="1841523"/>
            <a:ext cx="6412676" cy="3160229"/>
          </a:xfrm>
          <a:prstGeom prst="rect">
            <a:avLst/>
          </a:prstGeom>
          <a:noFill/>
          <a:ln w="12700">
            <a:solidFill>
              <a:schemeClr val="bg2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65035946">
                  <a:custGeom>
                    <a:avLst/>
                    <a:gdLst>
                      <a:gd name="connsiteX0" fmla="*/ 0 w 6412676"/>
                      <a:gd name="connsiteY0" fmla="*/ 0 h 3160229"/>
                      <a:gd name="connsiteX1" fmla="*/ 582971 w 6412676"/>
                      <a:gd name="connsiteY1" fmla="*/ 0 h 3160229"/>
                      <a:gd name="connsiteX2" fmla="*/ 973561 w 6412676"/>
                      <a:gd name="connsiteY2" fmla="*/ 0 h 3160229"/>
                      <a:gd name="connsiteX3" fmla="*/ 1428278 w 6412676"/>
                      <a:gd name="connsiteY3" fmla="*/ 0 h 3160229"/>
                      <a:gd name="connsiteX4" fmla="*/ 2139502 w 6412676"/>
                      <a:gd name="connsiteY4" fmla="*/ 0 h 3160229"/>
                      <a:gd name="connsiteX5" fmla="*/ 2658346 w 6412676"/>
                      <a:gd name="connsiteY5" fmla="*/ 0 h 3160229"/>
                      <a:gd name="connsiteX6" fmla="*/ 3369570 w 6412676"/>
                      <a:gd name="connsiteY6" fmla="*/ 0 h 3160229"/>
                      <a:gd name="connsiteX7" fmla="*/ 3824287 w 6412676"/>
                      <a:gd name="connsiteY7" fmla="*/ 0 h 3160229"/>
                      <a:gd name="connsiteX8" fmla="*/ 4343131 w 6412676"/>
                      <a:gd name="connsiteY8" fmla="*/ 0 h 3160229"/>
                      <a:gd name="connsiteX9" fmla="*/ 4990228 w 6412676"/>
                      <a:gd name="connsiteY9" fmla="*/ 0 h 3160229"/>
                      <a:gd name="connsiteX10" fmla="*/ 5509072 w 6412676"/>
                      <a:gd name="connsiteY10" fmla="*/ 0 h 3160229"/>
                      <a:gd name="connsiteX11" fmla="*/ 6412676 w 6412676"/>
                      <a:gd name="connsiteY11" fmla="*/ 0 h 3160229"/>
                      <a:gd name="connsiteX12" fmla="*/ 6412676 w 6412676"/>
                      <a:gd name="connsiteY12" fmla="*/ 463500 h 3160229"/>
                      <a:gd name="connsiteX13" fmla="*/ 6412676 w 6412676"/>
                      <a:gd name="connsiteY13" fmla="*/ 1053410 h 3160229"/>
                      <a:gd name="connsiteX14" fmla="*/ 6412676 w 6412676"/>
                      <a:gd name="connsiteY14" fmla="*/ 1485308 h 3160229"/>
                      <a:gd name="connsiteX15" fmla="*/ 6412676 w 6412676"/>
                      <a:gd name="connsiteY15" fmla="*/ 2012012 h 3160229"/>
                      <a:gd name="connsiteX16" fmla="*/ 6412676 w 6412676"/>
                      <a:gd name="connsiteY16" fmla="*/ 2538717 h 3160229"/>
                      <a:gd name="connsiteX17" fmla="*/ 6412676 w 6412676"/>
                      <a:gd name="connsiteY17" fmla="*/ 3160229 h 3160229"/>
                      <a:gd name="connsiteX18" fmla="*/ 5957959 w 6412676"/>
                      <a:gd name="connsiteY18" fmla="*/ 3160229 h 3160229"/>
                      <a:gd name="connsiteX19" fmla="*/ 5567369 w 6412676"/>
                      <a:gd name="connsiteY19" fmla="*/ 3160229 h 3160229"/>
                      <a:gd name="connsiteX20" fmla="*/ 4984398 w 6412676"/>
                      <a:gd name="connsiteY20" fmla="*/ 3160229 h 3160229"/>
                      <a:gd name="connsiteX21" fmla="*/ 4529681 w 6412676"/>
                      <a:gd name="connsiteY21" fmla="*/ 3160229 h 3160229"/>
                      <a:gd name="connsiteX22" fmla="*/ 3946711 w 6412676"/>
                      <a:gd name="connsiteY22" fmla="*/ 3160229 h 3160229"/>
                      <a:gd name="connsiteX23" fmla="*/ 3363740 w 6412676"/>
                      <a:gd name="connsiteY23" fmla="*/ 3160229 h 3160229"/>
                      <a:gd name="connsiteX24" fmla="*/ 2716643 w 6412676"/>
                      <a:gd name="connsiteY24" fmla="*/ 3160229 h 3160229"/>
                      <a:gd name="connsiteX25" fmla="*/ 2005419 w 6412676"/>
                      <a:gd name="connsiteY25" fmla="*/ 3160229 h 3160229"/>
                      <a:gd name="connsiteX26" fmla="*/ 1358321 w 6412676"/>
                      <a:gd name="connsiteY26" fmla="*/ 3160229 h 3160229"/>
                      <a:gd name="connsiteX27" fmla="*/ 711224 w 6412676"/>
                      <a:gd name="connsiteY27" fmla="*/ 3160229 h 3160229"/>
                      <a:gd name="connsiteX28" fmla="*/ 0 w 6412676"/>
                      <a:gd name="connsiteY28" fmla="*/ 3160229 h 3160229"/>
                      <a:gd name="connsiteX29" fmla="*/ 0 w 6412676"/>
                      <a:gd name="connsiteY29" fmla="*/ 2665126 h 3160229"/>
                      <a:gd name="connsiteX30" fmla="*/ 0 w 6412676"/>
                      <a:gd name="connsiteY30" fmla="*/ 2233228 h 3160229"/>
                      <a:gd name="connsiteX31" fmla="*/ 0 w 6412676"/>
                      <a:gd name="connsiteY31" fmla="*/ 1674921 h 3160229"/>
                      <a:gd name="connsiteX32" fmla="*/ 0 w 6412676"/>
                      <a:gd name="connsiteY32" fmla="*/ 1085012 h 3160229"/>
                      <a:gd name="connsiteX33" fmla="*/ 0 w 6412676"/>
                      <a:gd name="connsiteY33" fmla="*/ 621512 h 3160229"/>
                      <a:gd name="connsiteX34" fmla="*/ 0 w 6412676"/>
                      <a:gd name="connsiteY34" fmla="*/ 0 h 3160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6412676" h="3160229" extrusionOk="0">
                        <a:moveTo>
                          <a:pt x="0" y="0"/>
                        </a:moveTo>
                        <a:cubicBezTo>
                          <a:pt x="174522" y="-42426"/>
                          <a:pt x="312547" y="55126"/>
                          <a:pt x="582971" y="0"/>
                        </a:cubicBezTo>
                        <a:cubicBezTo>
                          <a:pt x="853395" y="-55126"/>
                          <a:pt x="878429" y="21434"/>
                          <a:pt x="973561" y="0"/>
                        </a:cubicBezTo>
                        <a:cubicBezTo>
                          <a:pt x="1068693" y="-21434"/>
                          <a:pt x="1307784" y="46206"/>
                          <a:pt x="1428278" y="0"/>
                        </a:cubicBezTo>
                        <a:cubicBezTo>
                          <a:pt x="1548772" y="-46206"/>
                          <a:pt x="1890176" y="75533"/>
                          <a:pt x="2139502" y="0"/>
                        </a:cubicBezTo>
                        <a:cubicBezTo>
                          <a:pt x="2388828" y="-75533"/>
                          <a:pt x="2533592" y="42623"/>
                          <a:pt x="2658346" y="0"/>
                        </a:cubicBezTo>
                        <a:cubicBezTo>
                          <a:pt x="2783100" y="-42623"/>
                          <a:pt x="3061980" y="58542"/>
                          <a:pt x="3369570" y="0"/>
                        </a:cubicBezTo>
                        <a:cubicBezTo>
                          <a:pt x="3677160" y="-58542"/>
                          <a:pt x="3662676" y="33067"/>
                          <a:pt x="3824287" y="0"/>
                        </a:cubicBezTo>
                        <a:cubicBezTo>
                          <a:pt x="3985898" y="-33067"/>
                          <a:pt x="4085662" y="57070"/>
                          <a:pt x="4343131" y="0"/>
                        </a:cubicBezTo>
                        <a:cubicBezTo>
                          <a:pt x="4600600" y="-57070"/>
                          <a:pt x="4721837" y="30659"/>
                          <a:pt x="4990228" y="0"/>
                        </a:cubicBezTo>
                        <a:cubicBezTo>
                          <a:pt x="5258619" y="-30659"/>
                          <a:pt x="5320038" y="7902"/>
                          <a:pt x="5509072" y="0"/>
                        </a:cubicBezTo>
                        <a:cubicBezTo>
                          <a:pt x="5698106" y="-7902"/>
                          <a:pt x="6179480" y="49247"/>
                          <a:pt x="6412676" y="0"/>
                        </a:cubicBezTo>
                        <a:cubicBezTo>
                          <a:pt x="6418693" y="158245"/>
                          <a:pt x="6389685" y="365096"/>
                          <a:pt x="6412676" y="463500"/>
                        </a:cubicBezTo>
                        <a:cubicBezTo>
                          <a:pt x="6435667" y="561904"/>
                          <a:pt x="6407977" y="778035"/>
                          <a:pt x="6412676" y="1053410"/>
                        </a:cubicBezTo>
                        <a:cubicBezTo>
                          <a:pt x="6417375" y="1328785"/>
                          <a:pt x="6367455" y="1362030"/>
                          <a:pt x="6412676" y="1485308"/>
                        </a:cubicBezTo>
                        <a:cubicBezTo>
                          <a:pt x="6457897" y="1608586"/>
                          <a:pt x="6363427" y="1828732"/>
                          <a:pt x="6412676" y="2012012"/>
                        </a:cubicBezTo>
                        <a:cubicBezTo>
                          <a:pt x="6461925" y="2195292"/>
                          <a:pt x="6394859" y="2407326"/>
                          <a:pt x="6412676" y="2538717"/>
                        </a:cubicBezTo>
                        <a:cubicBezTo>
                          <a:pt x="6430493" y="2670109"/>
                          <a:pt x="6397859" y="2956841"/>
                          <a:pt x="6412676" y="3160229"/>
                        </a:cubicBezTo>
                        <a:cubicBezTo>
                          <a:pt x="6208684" y="3181212"/>
                          <a:pt x="6155493" y="3136671"/>
                          <a:pt x="5957959" y="3160229"/>
                        </a:cubicBezTo>
                        <a:cubicBezTo>
                          <a:pt x="5760425" y="3183787"/>
                          <a:pt x="5677436" y="3114194"/>
                          <a:pt x="5567369" y="3160229"/>
                        </a:cubicBezTo>
                        <a:cubicBezTo>
                          <a:pt x="5457302" y="3206264"/>
                          <a:pt x="5237856" y="3090338"/>
                          <a:pt x="4984398" y="3160229"/>
                        </a:cubicBezTo>
                        <a:cubicBezTo>
                          <a:pt x="4730940" y="3230120"/>
                          <a:pt x="4635364" y="3118916"/>
                          <a:pt x="4529681" y="3160229"/>
                        </a:cubicBezTo>
                        <a:cubicBezTo>
                          <a:pt x="4423998" y="3201542"/>
                          <a:pt x="4066922" y="3122960"/>
                          <a:pt x="3946711" y="3160229"/>
                        </a:cubicBezTo>
                        <a:cubicBezTo>
                          <a:pt x="3826500" y="3197498"/>
                          <a:pt x="3562476" y="3104346"/>
                          <a:pt x="3363740" y="3160229"/>
                        </a:cubicBezTo>
                        <a:cubicBezTo>
                          <a:pt x="3165004" y="3216112"/>
                          <a:pt x="2873645" y="3102800"/>
                          <a:pt x="2716643" y="3160229"/>
                        </a:cubicBezTo>
                        <a:cubicBezTo>
                          <a:pt x="2559641" y="3217658"/>
                          <a:pt x="2318745" y="3094903"/>
                          <a:pt x="2005419" y="3160229"/>
                        </a:cubicBezTo>
                        <a:cubicBezTo>
                          <a:pt x="1692093" y="3225555"/>
                          <a:pt x="1563210" y="3116075"/>
                          <a:pt x="1358321" y="3160229"/>
                        </a:cubicBezTo>
                        <a:cubicBezTo>
                          <a:pt x="1153432" y="3204383"/>
                          <a:pt x="896045" y="3085194"/>
                          <a:pt x="711224" y="3160229"/>
                        </a:cubicBezTo>
                        <a:cubicBezTo>
                          <a:pt x="526403" y="3235264"/>
                          <a:pt x="275892" y="3076483"/>
                          <a:pt x="0" y="3160229"/>
                        </a:cubicBezTo>
                        <a:cubicBezTo>
                          <a:pt x="-13248" y="3012220"/>
                          <a:pt x="53493" y="2818287"/>
                          <a:pt x="0" y="2665126"/>
                        </a:cubicBezTo>
                        <a:cubicBezTo>
                          <a:pt x="-53493" y="2511965"/>
                          <a:pt x="41831" y="2362946"/>
                          <a:pt x="0" y="2233228"/>
                        </a:cubicBezTo>
                        <a:cubicBezTo>
                          <a:pt x="-41831" y="2103510"/>
                          <a:pt x="36103" y="1802936"/>
                          <a:pt x="0" y="1674921"/>
                        </a:cubicBezTo>
                        <a:cubicBezTo>
                          <a:pt x="-36103" y="1546906"/>
                          <a:pt x="52560" y="1317692"/>
                          <a:pt x="0" y="1085012"/>
                        </a:cubicBezTo>
                        <a:cubicBezTo>
                          <a:pt x="-52560" y="852332"/>
                          <a:pt x="49730" y="728594"/>
                          <a:pt x="0" y="621512"/>
                        </a:cubicBezTo>
                        <a:cubicBezTo>
                          <a:pt x="-49730" y="514430"/>
                          <a:pt x="14124" y="26627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wrap="square" lIns="81667" tIns="40833" rIns="81667" bIns="40833">
            <a:spAutoFit/>
          </a:bodyPr>
          <a:lstStyle>
            <a:lvl1pPr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5550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385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910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82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54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26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SzTx/>
            </a:pPr>
            <a:endParaRPr lang="vi-VN" altLang="zh-CN" sz="5400" i="1" dirty="0">
              <a:ln w="17780" cmpd="sng">
                <a:noFill/>
                <a:prstDash val="solid"/>
                <a:miter lim="800000"/>
              </a:ln>
              <a:solidFill>
                <a:schemeClr val="bg2"/>
              </a:solidFill>
              <a:effectLst/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  <a:p>
            <a:pPr algn="ctr" eaLnBrk="1" hangingPunct="1">
              <a:buClrTx/>
              <a:buSzTx/>
            </a:pPr>
            <a:r>
              <a:rPr lang="vi-VN" altLang="zh-CN" sz="5400" b="1" dirty="0">
                <a:ln w="17780" cmpd="sng">
                  <a:noFill/>
                  <a:prstDash val="solid"/>
                  <a:miter lim="800000"/>
                </a:ln>
                <a:solidFill>
                  <a:schemeClr val="bg2"/>
                </a:solidFill>
                <a:effectLst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BÀI MỞ ĐẦU</a:t>
            </a:r>
          </a:p>
          <a:p>
            <a:pPr algn="ctr" eaLnBrk="1" hangingPunct="1">
              <a:buClrTx/>
              <a:buSzTx/>
            </a:pPr>
            <a:r>
              <a:rPr lang="vi-VN" altLang="zh-CN" sz="2400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A</a:t>
            </a:r>
          </a:p>
          <a:p>
            <a:pPr algn="ctr" eaLnBrk="1" hangingPunct="1">
              <a:buClrTx/>
              <a:buSzTx/>
            </a:pPr>
            <a:r>
              <a:rPr lang="vi-VN" altLang="zh-CN" sz="3600" dirty="0">
                <a:ln w="17780" cmpd="sng">
                  <a:noFill/>
                  <a:prstDash val="solid"/>
                  <a:miter lim="800000"/>
                </a:ln>
                <a:solidFill>
                  <a:schemeClr val="bg2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(NỘI DUNG VÀ CẤU TRÚC)</a:t>
            </a:r>
          </a:p>
          <a:p>
            <a:pPr algn="ctr" eaLnBrk="1" hangingPunct="1">
              <a:buClrTx/>
              <a:buSzTx/>
            </a:pPr>
            <a:endParaRPr lang="zh-CN" altLang="en-US" sz="3200" dirty="0">
              <a:ln w="17780" cmpd="sng">
                <a:noFill/>
                <a:prstDash val="solid"/>
                <a:miter lim="800000"/>
              </a:ln>
              <a:solidFill>
                <a:schemeClr val="bg2"/>
              </a:solidFill>
              <a:effectLst/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9"/>
          <p:cNvSpPr/>
          <p:nvPr/>
        </p:nvSpPr>
        <p:spPr bwMode="auto">
          <a:xfrm>
            <a:off x="2049126" y="1715637"/>
            <a:ext cx="2576347" cy="2888159"/>
          </a:xfrm>
          <a:custGeom>
            <a:avLst/>
            <a:gdLst>
              <a:gd name="T0" fmla="*/ 772 w 772"/>
              <a:gd name="T1" fmla="*/ 596 h 865"/>
              <a:gd name="T2" fmla="*/ 721 w 772"/>
              <a:gd name="T3" fmla="*/ 685 h 865"/>
              <a:gd name="T4" fmla="*/ 437 w 772"/>
              <a:gd name="T5" fmla="*/ 849 h 865"/>
              <a:gd name="T6" fmla="*/ 335 w 772"/>
              <a:gd name="T7" fmla="*/ 849 h 865"/>
              <a:gd name="T8" fmla="*/ 51 w 772"/>
              <a:gd name="T9" fmla="*/ 685 h 865"/>
              <a:gd name="T10" fmla="*/ 0 w 772"/>
              <a:gd name="T11" fmla="*/ 596 h 865"/>
              <a:gd name="T12" fmla="*/ 0 w 772"/>
              <a:gd name="T13" fmla="*/ 268 h 865"/>
              <a:gd name="T14" fmla="*/ 51 w 772"/>
              <a:gd name="T15" fmla="*/ 180 h 865"/>
              <a:gd name="T16" fmla="*/ 335 w 772"/>
              <a:gd name="T17" fmla="*/ 16 h 865"/>
              <a:gd name="T18" fmla="*/ 437 w 772"/>
              <a:gd name="T19" fmla="*/ 16 h 865"/>
              <a:gd name="T20" fmla="*/ 721 w 772"/>
              <a:gd name="T21" fmla="*/ 180 h 865"/>
              <a:gd name="T22" fmla="*/ 772 w 772"/>
              <a:gd name="T23" fmla="*/ 268 h 865"/>
              <a:gd name="T24" fmla="*/ 772 w 772"/>
              <a:gd name="T25" fmla="*/ 596 h 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72" h="865">
                <a:moveTo>
                  <a:pt x="772" y="596"/>
                </a:moveTo>
                <a:cubicBezTo>
                  <a:pt x="772" y="629"/>
                  <a:pt x="749" y="668"/>
                  <a:pt x="721" y="685"/>
                </a:cubicBezTo>
                <a:cubicBezTo>
                  <a:pt x="437" y="849"/>
                  <a:pt x="437" y="849"/>
                  <a:pt x="437" y="849"/>
                </a:cubicBezTo>
                <a:cubicBezTo>
                  <a:pt x="409" y="865"/>
                  <a:pt x="363" y="865"/>
                  <a:pt x="335" y="849"/>
                </a:cubicBezTo>
                <a:cubicBezTo>
                  <a:pt x="51" y="685"/>
                  <a:pt x="51" y="685"/>
                  <a:pt x="51" y="685"/>
                </a:cubicBezTo>
                <a:cubicBezTo>
                  <a:pt x="23" y="668"/>
                  <a:pt x="0" y="629"/>
                  <a:pt x="0" y="596"/>
                </a:cubicBezTo>
                <a:cubicBezTo>
                  <a:pt x="0" y="268"/>
                  <a:pt x="0" y="268"/>
                  <a:pt x="0" y="268"/>
                </a:cubicBezTo>
                <a:cubicBezTo>
                  <a:pt x="0" y="236"/>
                  <a:pt x="23" y="196"/>
                  <a:pt x="51" y="180"/>
                </a:cubicBezTo>
                <a:cubicBezTo>
                  <a:pt x="335" y="16"/>
                  <a:pt x="335" y="16"/>
                  <a:pt x="335" y="16"/>
                </a:cubicBezTo>
                <a:cubicBezTo>
                  <a:pt x="363" y="0"/>
                  <a:pt x="409" y="0"/>
                  <a:pt x="437" y="16"/>
                </a:cubicBezTo>
                <a:cubicBezTo>
                  <a:pt x="721" y="180"/>
                  <a:pt x="721" y="180"/>
                  <a:pt x="721" y="180"/>
                </a:cubicBezTo>
                <a:cubicBezTo>
                  <a:pt x="749" y="196"/>
                  <a:pt x="772" y="236"/>
                  <a:pt x="772" y="268"/>
                </a:cubicBezTo>
                <a:lnTo>
                  <a:pt x="772" y="596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329808" y="2098910"/>
            <a:ext cx="1951139" cy="2121612"/>
            <a:chOff x="4828625" y="2011232"/>
            <a:chExt cx="2196057" cy="2461843"/>
          </a:xfrm>
        </p:grpSpPr>
        <p:sp>
          <p:nvSpPr>
            <p:cNvPr id="4" name="Freeform 19"/>
            <p:cNvSpPr/>
            <p:nvPr/>
          </p:nvSpPr>
          <p:spPr bwMode="auto">
            <a:xfrm>
              <a:off x="4828625" y="2011232"/>
              <a:ext cx="2196057" cy="2461843"/>
            </a:xfrm>
            <a:custGeom>
              <a:avLst/>
              <a:gdLst>
                <a:gd name="T0" fmla="*/ 772 w 772"/>
                <a:gd name="T1" fmla="*/ 596 h 865"/>
                <a:gd name="T2" fmla="*/ 721 w 772"/>
                <a:gd name="T3" fmla="*/ 685 h 865"/>
                <a:gd name="T4" fmla="*/ 437 w 772"/>
                <a:gd name="T5" fmla="*/ 849 h 865"/>
                <a:gd name="T6" fmla="*/ 335 w 772"/>
                <a:gd name="T7" fmla="*/ 849 h 865"/>
                <a:gd name="T8" fmla="*/ 51 w 772"/>
                <a:gd name="T9" fmla="*/ 685 h 865"/>
                <a:gd name="T10" fmla="*/ 0 w 772"/>
                <a:gd name="T11" fmla="*/ 596 h 865"/>
                <a:gd name="T12" fmla="*/ 0 w 772"/>
                <a:gd name="T13" fmla="*/ 268 h 865"/>
                <a:gd name="T14" fmla="*/ 51 w 772"/>
                <a:gd name="T15" fmla="*/ 180 h 865"/>
                <a:gd name="T16" fmla="*/ 335 w 772"/>
                <a:gd name="T17" fmla="*/ 16 h 865"/>
                <a:gd name="T18" fmla="*/ 437 w 772"/>
                <a:gd name="T19" fmla="*/ 16 h 865"/>
                <a:gd name="T20" fmla="*/ 721 w 772"/>
                <a:gd name="T21" fmla="*/ 180 h 865"/>
                <a:gd name="T22" fmla="*/ 772 w 772"/>
                <a:gd name="T23" fmla="*/ 268 h 865"/>
                <a:gd name="T24" fmla="*/ 772 w 772"/>
                <a:gd name="T25" fmla="*/ 596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2" h="865">
                  <a:moveTo>
                    <a:pt x="772" y="596"/>
                  </a:moveTo>
                  <a:cubicBezTo>
                    <a:pt x="772" y="629"/>
                    <a:pt x="749" y="668"/>
                    <a:pt x="721" y="685"/>
                  </a:cubicBezTo>
                  <a:cubicBezTo>
                    <a:pt x="437" y="849"/>
                    <a:pt x="437" y="849"/>
                    <a:pt x="437" y="849"/>
                  </a:cubicBezTo>
                  <a:cubicBezTo>
                    <a:pt x="409" y="865"/>
                    <a:pt x="363" y="865"/>
                    <a:pt x="335" y="849"/>
                  </a:cubicBezTo>
                  <a:cubicBezTo>
                    <a:pt x="51" y="685"/>
                    <a:pt x="51" y="685"/>
                    <a:pt x="51" y="685"/>
                  </a:cubicBezTo>
                  <a:cubicBezTo>
                    <a:pt x="23" y="668"/>
                    <a:pt x="0" y="629"/>
                    <a:pt x="0" y="596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0" y="236"/>
                    <a:pt x="23" y="196"/>
                    <a:pt x="51" y="180"/>
                  </a:cubicBezTo>
                  <a:cubicBezTo>
                    <a:pt x="335" y="16"/>
                    <a:pt x="335" y="16"/>
                    <a:pt x="335" y="16"/>
                  </a:cubicBezTo>
                  <a:cubicBezTo>
                    <a:pt x="363" y="0"/>
                    <a:pt x="409" y="0"/>
                    <a:pt x="437" y="16"/>
                  </a:cubicBezTo>
                  <a:cubicBezTo>
                    <a:pt x="721" y="180"/>
                    <a:pt x="721" y="180"/>
                    <a:pt x="721" y="180"/>
                  </a:cubicBezTo>
                  <a:cubicBezTo>
                    <a:pt x="749" y="196"/>
                    <a:pt x="772" y="236"/>
                    <a:pt x="772" y="268"/>
                  </a:cubicBezTo>
                  <a:lnTo>
                    <a:pt x="772" y="5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5" name="文本框 4"/>
            <p:cNvSpPr txBox="1"/>
            <p:nvPr/>
          </p:nvSpPr>
          <p:spPr>
            <a:xfrm flipH="1">
              <a:off x="5529545" y="2447734"/>
              <a:ext cx="794218" cy="15356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chemeClr val="bg1"/>
                  </a:solidFill>
                  <a:latin typeface="Impact" panose="020B0806030902050204" pitchFamily="34" charset="0"/>
                </a:rPr>
                <a:t>A</a:t>
              </a:r>
              <a:endParaRPr lang="zh-CN" altLang="en-US" sz="80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764432" y="2675141"/>
            <a:ext cx="49295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5400" b="1" dirty="0">
                <a:solidFill>
                  <a:srgbClr val="708045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NỘI DUNG SÁCH</a:t>
            </a:r>
            <a:endParaRPr lang="zh-CN" altLang="en-US" sz="5400" b="1" dirty="0">
              <a:solidFill>
                <a:srgbClr val="708045"/>
              </a:solidFill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9"/>
          <p:cNvSpPr>
            <a:spLocks noChangeArrowheads="1"/>
          </p:cNvSpPr>
          <p:nvPr/>
        </p:nvSpPr>
        <p:spPr bwMode="auto">
          <a:xfrm>
            <a:off x="6211378" y="1002442"/>
            <a:ext cx="282885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vi-VN" altLang="zh-CN" sz="2800" b="1" dirty="0">
                <a:solidFill>
                  <a:srgbClr val="708045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HỌC ĐỌC</a:t>
            </a:r>
            <a:endParaRPr lang="zh-CN" altLang="en-US" sz="2800" b="1" dirty="0">
              <a:solidFill>
                <a:srgbClr val="708045"/>
              </a:solidFill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5" name="TextBox 31"/>
          <p:cNvSpPr txBox="1"/>
          <p:nvPr/>
        </p:nvSpPr>
        <p:spPr>
          <a:xfrm>
            <a:off x="5340504" y="776867"/>
            <a:ext cx="341760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265" dirty="0">
                <a:solidFill>
                  <a:srgbClr val="708045"/>
                </a:solidFill>
                <a:latin typeface="Impact" panose="020B0806030902050204" pitchFamily="34" charset="0"/>
              </a:rPr>
              <a:t>I</a:t>
            </a:r>
            <a:endParaRPr lang="zh-CN" altLang="en-US" sz="4265" dirty="0">
              <a:solidFill>
                <a:srgbClr val="708045"/>
              </a:solidFill>
              <a:latin typeface="Impact" panose="020B080603090205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6032982" y="852650"/>
            <a:ext cx="0" cy="6281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39"/>
          <p:cNvSpPr>
            <a:spLocks noChangeArrowheads="1"/>
          </p:cNvSpPr>
          <p:nvPr/>
        </p:nvSpPr>
        <p:spPr bwMode="auto">
          <a:xfrm>
            <a:off x="6289263" y="2198040"/>
            <a:ext cx="411351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vi-VN" altLang="zh-CN" sz="2800" b="1" dirty="0">
                <a:solidFill>
                  <a:srgbClr val="708045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THỰC HÀNH TIẾNG VIỆT</a:t>
            </a:r>
            <a:endParaRPr lang="zh-CN" altLang="en-US" sz="2800" b="1" dirty="0">
              <a:solidFill>
                <a:srgbClr val="708045"/>
              </a:solidFill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8" name="TextBox 36"/>
          <p:cNvSpPr txBox="1"/>
          <p:nvPr/>
        </p:nvSpPr>
        <p:spPr>
          <a:xfrm>
            <a:off x="5261958" y="1972466"/>
            <a:ext cx="498855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265" dirty="0">
                <a:solidFill>
                  <a:srgbClr val="708045"/>
                </a:solidFill>
                <a:latin typeface="Impact" panose="020B0806030902050204" pitchFamily="34" charset="0"/>
              </a:rPr>
              <a:t>II</a:t>
            </a:r>
            <a:endParaRPr lang="zh-CN" altLang="en-US" sz="4265" dirty="0">
              <a:solidFill>
                <a:srgbClr val="708045"/>
              </a:solidFill>
              <a:latin typeface="Impact" panose="020B0806030902050204" pitchFamily="34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6032982" y="2048248"/>
            <a:ext cx="0" cy="6281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39"/>
          <p:cNvSpPr>
            <a:spLocks noChangeArrowheads="1"/>
          </p:cNvSpPr>
          <p:nvPr/>
        </p:nvSpPr>
        <p:spPr bwMode="auto">
          <a:xfrm>
            <a:off x="6289262" y="3446179"/>
            <a:ext cx="297633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/>
            <a:r>
              <a:rPr lang="vi-VN" altLang="zh-CN" sz="2800" b="1" dirty="0">
                <a:solidFill>
                  <a:srgbClr val="708045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VIẾT</a:t>
            </a:r>
            <a:endParaRPr lang="zh-CN" altLang="en-US" sz="2800" b="1" dirty="0">
              <a:solidFill>
                <a:srgbClr val="708045"/>
              </a:solidFill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11" name="TextBox 39"/>
          <p:cNvSpPr txBox="1"/>
          <p:nvPr/>
        </p:nvSpPr>
        <p:spPr>
          <a:xfrm>
            <a:off x="5183411" y="3220605"/>
            <a:ext cx="655950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sz="4265" dirty="0">
                <a:solidFill>
                  <a:srgbClr val="708045"/>
                </a:solidFill>
              </a:rPr>
              <a:t>III</a:t>
            </a:r>
            <a:endParaRPr lang="zh-CN" altLang="en-US" sz="4265" dirty="0">
              <a:solidFill>
                <a:srgbClr val="708045"/>
              </a:solidFill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6032982" y="3296387"/>
            <a:ext cx="0" cy="6281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39"/>
          <p:cNvSpPr>
            <a:spLocks noChangeArrowheads="1"/>
          </p:cNvSpPr>
          <p:nvPr/>
        </p:nvSpPr>
        <p:spPr bwMode="auto">
          <a:xfrm>
            <a:off x="6289261" y="4598307"/>
            <a:ext cx="297633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vi-VN" altLang="zh-CN" sz="2800" b="1" dirty="0">
                <a:solidFill>
                  <a:srgbClr val="708045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NÓI VÀ NGHE</a:t>
            </a:r>
            <a:endParaRPr lang="zh-CN" altLang="en-US" sz="2800" b="1" dirty="0">
              <a:solidFill>
                <a:srgbClr val="708045"/>
              </a:solidFill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14" name="TextBox 42"/>
          <p:cNvSpPr txBox="1"/>
          <p:nvPr/>
        </p:nvSpPr>
        <p:spPr>
          <a:xfrm>
            <a:off x="5197034" y="4372733"/>
            <a:ext cx="628698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265" dirty="0">
                <a:solidFill>
                  <a:srgbClr val="708045"/>
                </a:solidFill>
                <a:latin typeface="Impact" panose="020B0806030902050204" pitchFamily="34" charset="0"/>
              </a:rPr>
              <a:t>IV</a:t>
            </a:r>
            <a:endParaRPr lang="zh-CN" altLang="en-US" sz="4265" dirty="0">
              <a:solidFill>
                <a:srgbClr val="708045"/>
              </a:solidFill>
              <a:latin typeface="Impact" panose="020B0806030902050204" pitchFamily="34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6032982" y="4448515"/>
            <a:ext cx="0" cy="6281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39"/>
          <p:cNvSpPr>
            <a:spLocks noChangeArrowheads="1"/>
          </p:cNvSpPr>
          <p:nvPr/>
        </p:nvSpPr>
        <p:spPr bwMode="auto">
          <a:xfrm>
            <a:off x="6289264" y="5643628"/>
            <a:ext cx="51915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vi-VN" altLang="zh-CN" sz="2800" b="1" dirty="0">
                <a:solidFill>
                  <a:srgbClr val="708045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TỰ ĐÁNH GIÁ &amp; HƯỚNG TỰ HỌC</a:t>
            </a:r>
            <a:endParaRPr lang="zh-CN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47"/>
          <p:cNvSpPr txBox="1"/>
          <p:nvPr/>
        </p:nvSpPr>
        <p:spPr>
          <a:xfrm>
            <a:off x="5275584" y="5536091"/>
            <a:ext cx="471604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265" dirty="0">
                <a:solidFill>
                  <a:srgbClr val="708045"/>
                </a:solidFill>
                <a:latin typeface="Impact" panose="020B0806030902050204" pitchFamily="34" charset="0"/>
              </a:rPr>
              <a:t>V</a:t>
            </a:r>
            <a:endParaRPr lang="zh-CN" altLang="en-US" sz="4265" dirty="0">
              <a:solidFill>
                <a:srgbClr val="708045"/>
              </a:solidFill>
              <a:latin typeface="Impact" panose="020B0806030902050204" pitchFamily="34" charset="0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6032982" y="5611874"/>
            <a:ext cx="0" cy="6281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1311736" y="3304190"/>
            <a:ext cx="3581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altLang="zh-CN" sz="4800" b="1" dirty="0">
                <a:solidFill>
                  <a:srgbClr val="7080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NỘI DUNG</a:t>
            </a:r>
            <a:endParaRPr lang="zh-CN" altLang="en-US" sz="4800" b="1" dirty="0">
              <a:solidFill>
                <a:srgbClr val="70804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4" dur="15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utoRev="1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Scale>
                                      <p:cBhvr>
                                        <p:cTn id="29" dur="1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autoRev="1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Scale>
                                      <p:cBhvr>
                                        <p:cTn id="44" dur="1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mph" presetSubtype="0" autoRev="1" fill="hold" grpId="1" nodeType="withEffect">
                                  <p:stCondLst>
                                    <p:cond delay="4200"/>
                                  </p:stCondLst>
                                  <p:childTnLst>
                                    <p:animScale>
                                      <p:cBhvr>
                                        <p:cTn id="59" dur="1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" presetClass="entr" presetSubtype="2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mph" presetSubtype="0" autoRev="1" fill="hold" grpId="1" nodeType="withEffect">
                                  <p:stCondLst>
                                    <p:cond delay="5200"/>
                                  </p:stCondLst>
                                  <p:childTnLst>
                                    <p:animScale>
                                      <p:cBhvr>
                                        <p:cTn id="74" dur="1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" presetClass="entr" presetSubtype="2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7" grpId="0"/>
      <p:bldP spid="8" grpId="0"/>
      <p:bldP spid="8" grpId="1"/>
      <p:bldP spid="10" grpId="0"/>
      <p:bldP spid="11" grpId="0"/>
      <p:bldP spid="11" grpId="1"/>
      <p:bldP spid="13" grpId="0"/>
      <p:bldP spid="14" grpId="0"/>
      <p:bldP spid="14" grpId="1"/>
      <p:bldP spid="19" grpId="0"/>
      <p:bldP spid="20" grpId="0"/>
      <p:bldP spid="20" grpId="1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21B23D73-E545-AA49-B875-9F8600CA55DD}"/>
              </a:ext>
            </a:extLst>
          </p:cNvPr>
          <p:cNvSpPr txBox="1"/>
          <p:nvPr/>
        </p:nvSpPr>
        <p:spPr>
          <a:xfrm>
            <a:off x="1110022" y="1091267"/>
            <a:ext cx="506282" cy="943848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en-US" altLang="zh-CN" sz="5300" b="1" dirty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zh-CN" altLang="en-US" sz="5300" b="1" dirty="0">
              <a:solidFill>
                <a:schemeClr val="accent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67422A9-A13E-DC45-A51A-6055F114CCD7}"/>
              </a:ext>
            </a:extLst>
          </p:cNvPr>
          <p:cNvSpPr txBox="1"/>
          <p:nvPr/>
        </p:nvSpPr>
        <p:spPr>
          <a:xfrm>
            <a:off x="3554746" y="2850430"/>
            <a:ext cx="506282" cy="943848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en-US" altLang="zh-CN" sz="53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zh-CN" altLang="en-US" sz="5300" b="1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27D182B-3A57-754B-B872-121CFEAD9995}"/>
              </a:ext>
            </a:extLst>
          </p:cNvPr>
          <p:cNvSpPr txBox="1"/>
          <p:nvPr/>
        </p:nvSpPr>
        <p:spPr>
          <a:xfrm>
            <a:off x="5732010" y="469825"/>
            <a:ext cx="506282" cy="943848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en-US" altLang="zh-CN" sz="53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zh-CN" altLang="en-US" sz="53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DE26C52-46E9-1541-844C-AD7A9F7F84E9}"/>
              </a:ext>
            </a:extLst>
          </p:cNvPr>
          <p:cNvSpPr txBox="1"/>
          <p:nvPr/>
        </p:nvSpPr>
        <p:spPr>
          <a:xfrm>
            <a:off x="8250309" y="2284992"/>
            <a:ext cx="506282" cy="943848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en-US" altLang="zh-CN" sz="5300" b="1" dirty="0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lang="zh-CN" altLang="en-US" sz="5300" b="1" dirty="0">
              <a:solidFill>
                <a:schemeClr val="accent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5" name="组合 6">
            <a:extLst>
              <a:ext uri="{FF2B5EF4-FFF2-40B4-BE49-F238E27FC236}">
                <a16:creationId xmlns:a16="http://schemas.microsoft.com/office/drawing/2014/main" id="{5C9A9FEB-8E85-FB4F-8080-D7BBB88EE75B}"/>
              </a:ext>
            </a:extLst>
          </p:cNvPr>
          <p:cNvGrpSpPr/>
          <p:nvPr/>
        </p:nvGrpSpPr>
        <p:grpSpPr>
          <a:xfrm>
            <a:off x="202359" y="1859353"/>
            <a:ext cx="2345080" cy="2388468"/>
            <a:chOff x="735046" y="2996952"/>
            <a:chExt cx="1759038" cy="1791351"/>
          </a:xfrm>
        </p:grpSpPr>
        <p:sp>
          <p:nvSpPr>
            <p:cNvPr id="46" name="椭圆 13">
              <a:extLst>
                <a:ext uri="{FF2B5EF4-FFF2-40B4-BE49-F238E27FC236}">
                  <a16:creationId xmlns:a16="http://schemas.microsoft.com/office/drawing/2014/main" id="{46572451-0E5F-E24E-B7BF-8E8CE64A1E2B}"/>
                </a:ext>
              </a:extLst>
            </p:cNvPr>
            <p:cNvSpPr/>
            <p:nvPr/>
          </p:nvSpPr>
          <p:spPr>
            <a:xfrm>
              <a:off x="1500529" y="2996952"/>
              <a:ext cx="210466" cy="21046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20000"/>
                </a:lnSpc>
              </a:pPr>
              <a:endParaRPr lang="zh-CN" altLang="en-US" sz="280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grpSp>
          <p:nvGrpSpPr>
            <p:cNvPr id="47" name="组合 8">
              <a:extLst>
                <a:ext uri="{FF2B5EF4-FFF2-40B4-BE49-F238E27FC236}">
                  <a16:creationId xmlns:a16="http://schemas.microsoft.com/office/drawing/2014/main" id="{6C081DEE-D1DC-154E-A279-66C780B8C143}"/>
                </a:ext>
              </a:extLst>
            </p:cNvPr>
            <p:cNvGrpSpPr/>
            <p:nvPr/>
          </p:nvGrpSpPr>
          <p:grpSpPr>
            <a:xfrm>
              <a:off x="735046" y="3098642"/>
              <a:ext cx="1759038" cy="1689661"/>
              <a:chOff x="735046" y="3098642"/>
              <a:chExt cx="1759038" cy="1689661"/>
            </a:xfrm>
          </p:grpSpPr>
          <p:sp>
            <p:nvSpPr>
              <p:cNvPr id="48" name="任意多边形 9">
                <a:extLst>
                  <a:ext uri="{FF2B5EF4-FFF2-40B4-BE49-F238E27FC236}">
                    <a16:creationId xmlns:a16="http://schemas.microsoft.com/office/drawing/2014/main" id="{497E0661-427C-B146-8C37-56AC5F0BB25A}"/>
                  </a:ext>
                </a:extLst>
              </p:cNvPr>
              <p:cNvSpPr/>
              <p:nvPr/>
            </p:nvSpPr>
            <p:spPr>
              <a:xfrm>
                <a:off x="1001626" y="3098642"/>
                <a:ext cx="1222819" cy="390623"/>
              </a:xfrm>
              <a:custGeom>
                <a:avLst/>
                <a:gdLst>
                  <a:gd name="connsiteX0" fmla="*/ 0 w 1779373"/>
                  <a:gd name="connsiteY0" fmla="*/ 568411 h 568411"/>
                  <a:gd name="connsiteX1" fmla="*/ 864973 w 1779373"/>
                  <a:gd name="connsiteY1" fmla="*/ 0 h 568411"/>
                  <a:gd name="connsiteX2" fmla="*/ 1779373 w 1779373"/>
                  <a:gd name="connsiteY2" fmla="*/ 543698 h 568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9373" h="568411">
                    <a:moveTo>
                      <a:pt x="0" y="568411"/>
                    </a:moveTo>
                    <a:lnTo>
                      <a:pt x="864973" y="0"/>
                    </a:lnTo>
                    <a:lnTo>
                      <a:pt x="1779373" y="543698"/>
                    </a:lnTo>
                  </a:path>
                </a:pathLst>
              </a:cu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矩形 10">
                <a:extLst>
                  <a:ext uri="{FF2B5EF4-FFF2-40B4-BE49-F238E27FC236}">
                    <a16:creationId xmlns:a16="http://schemas.microsoft.com/office/drawing/2014/main" id="{87AE13B1-8986-D349-95A5-09822FD9E056}"/>
                  </a:ext>
                </a:extLst>
              </p:cNvPr>
              <p:cNvSpPr/>
              <p:nvPr/>
            </p:nvSpPr>
            <p:spPr>
              <a:xfrm>
                <a:off x="735046" y="3453597"/>
                <a:ext cx="1759038" cy="1334706"/>
              </a:xfrm>
              <a:custGeom>
                <a:avLst/>
                <a:gdLst/>
                <a:ahLst/>
                <a:cxnLst/>
                <a:rect l="l" t="t" r="r" b="b"/>
                <a:pathLst>
                  <a:path w="1759038" h="1334706">
                    <a:moveTo>
                      <a:pt x="65637" y="63758"/>
                    </a:moveTo>
                    <a:lnTo>
                      <a:pt x="65637" y="1271391"/>
                    </a:lnTo>
                    <a:lnTo>
                      <a:pt x="1711798" y="1271391"/>
                    </a:lnTo>
                    <a:lnTo>
                      <a:pt x="1711798" y="63758"/>
                    </a:lnTo>
                    <a:close/>
                    <a:moveTo>
                      <a:pt x="0" y="0"/>
                    </a:moveTo>
                    <a:lnTo>
                      <a:pt x="1759038" y="0"/>
                    </a:lnTo>
                    <a:lnTo>
                      <a:pt x="1759038" y="1334706"/>
                    </a:lnTo>
                    <a:lnTo>
                      <a:pt x="0" y="133470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lnSpc>
                    <a:spcPct val="120000"/>
                  </a:lnSpc>
                </a:pPr>
                <a:endParaRPr lang="zh-CN" altLang="en-US" sz="2800">
                  <a:solidFill>
                    <a:srgbClr val="C00000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矩形 11">
                <a:extLst>
                  <a:ext uri="{FF2B5EF4-FFF2-40B4-BE49-F238E27FC236}">
                    <a16:creationId xmlns:a16="http://schemas.microsoft.com/office/drawing/2014/main" id="{A131E697-7CFD-7146-9DF6-995DF1EF4A6C}"/>
                  </a:ext>
                </a:extLst>
              </p:cNvPr>
              <p:cNvSpPr/>
              <p:nvPr/>
            </p:nvSpPr>
            <p:spPr>
              <a:xfrm>
                <a:off x="955805" y="3867034"/>
                <a:ext cx="1076300" cy="6232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vi-VN" altLang="zh-CN" sz="2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VĂN BẢN </a:t>
                </a:r>
              </a:p>
              <a:p>
                <a:pPr lvl="0" algn="ctr"/>
                <a:r>
                  <a:rPr lang="vi-VN" altLang="zh-CN" sz="2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TRUYỆN</a:t>
                </a:r>
                <a:endParaRPr lang="zh-CN" altLang="en-US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52" name="组合 17">
            <a:extLst>
              <a:ext uri="{FF2B5EF4-FFF2-40B4-BE49-F238E27FC236}">
                <a16:creationId xmlns:a16="http://schemas.microsoft.com/office/drawing/2014/main" id="{957DF9EB-4689-3F48-A05F-8965D282C046}"/>
              </a:ext>
            </a:extLst>
          </p:cNvPr>
          <p:cNvGrpSpPr/>
          <p:nvPr/>
        </p:nvGrpSpPr>
        <p:grpSpPr>
          <a:xfrm>
            <a:off x="2647082" y="3618516"/>
            <a:ext cx="2345079" cy="2388468"/>
            <a:chOff x="2782116" y="2727231"/>
            <a:chExt cx="1759038" cy="1791351"/>
          </a:xfrm>
        </p:grpSpPr>
        <p:sp>
          <p:nvSpPr>
            <p:cNvPr id="53" name="任意多边形 18">
              <a:extLst>
                <a:ext uri="{FF2B5EF4-FFF2-40B4-BE49-F238E27FC236}">
                  <a16:creationId xmlns:a16="http://schemas.microsoft.com/office/drawing/2014/main" id="{980673FC-AFC4-DE41-823D-327178463409}"/>
                </a:ext>
              </a:extLst>
            </p:cNvPr>
            <p:cNvSpPr/>
            <p:nvPr/>
          </p:nvSpPr>
          <p:spPr>
            <a:xfrm>
              <a:off x="3048696" y="2828921"/>
              <a:ext cx="1222819" cy="390623"/>
            </a:xfrm>
            <a:custGeom>
              <a:avLst/>
              <a:gdLst>
                <a:gd name="connsiteX0" fmla="*/ 0 w 1779373"/>
                <a:gd name="connsiteY0" fmla="*/ 568411 h 568411"/>
                <a:gd name="connsiteX1" fmla="*/ 864973 w 1779373"/>
                <a:gd name="connsiteY1" fmla="*/ 0 h 568411"/>
                <a:gd name="connsiteX2" fmla="*/ 1779373 w 1779373"/>
                <a:gd name="connsiteY2" fmla="*/ 543698 h 56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9373" h="568411">
                  <a:moveTo>
                    <a:pt x="0" y="568411"/>
                  </a:moveTo>
                  <a:lnTo>
                    <a:pt x="864973" y="0"/>
                  </a:lnTo>
                  <a:lnTo>
                    <a:pt x="1779373" y="543698"/>
                  </a:ln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椭圆 23">
              <a:extLst>
                <a:ext uri="{FF2B5EF4-FFF2-40B4-BE49-F238E27FC236}">
                  <a16:creationId xmlns:a16="http://schemas.microsoft.com/office/drawing/2014/main" id="{D632E81C-A920-764B-8215-FB7A04034356}"/>
                </a:ext>
              </a:extLst>
            </p:cNvPr>
            <p:cNvSpPr/>
            <p:nvPr/>
          </p:nvSpPr>
          <p:spPr>
            <a:xfrm>
              <a:off x="3547599" y="2727231"/>
              <a:ext cx="210466" cy="21046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20000"/>
                </a:lnSpc>
              </a:pPr>
              <a:endParaRPr lang="zh-CN" altLang="en-US" sz="280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55" name="矩形 10">
              <a:extLst>
                <a:ext uri="{FF2B5EF4-FFF2-40B4-BE49-F238E27FC236}">
                  <a16:creationId xmlns:a16="http://schemas.microsoft.com/office/drawing/2014/main" id="{8722FB91-71F2-4B45-9792-C3E40A1FDF9D}"/>
                </a:ext>
              </a:extLst>
            </p:cNvPr>
            <p:cNvSpPr/>
            <p:nvPr/>
          </p:nvSpPr>
          <p:spPr>
            <a:xfrm>
              <a:off x="2782116" y="3183876"/>
              <a:ext cx="1759038" cy="1334706"/>
            </a:xfrm>
            <a:custGeom>
              <a:avLst/>
              <a:gdLst/>
              <a:ahLst/>
              <a:cxnLst/>
              <a:rect l="l" t="t" r="r" b="b"/>
              <a:pathLst>
                <a:path w="1759038" h="1334706">
                  <a:moveTo>
                    <a:pt x="65637" y="63758"/>
                  </a:moveTo>
                  <a:lnTo>
                    <a:pt x="65637" y="1271391"/>
                  </a:lnTo>
                  <a:lnTo>
                    <a:pt x="1711798" y="1271391"/>
                  </a:lnTo>
                  <a:lnTo>
                    <a:pt x="1711798" y="63758"/>
                  </a:lnTo>
                  <a:close/>
                  <a:moveTo>
                    <a:pt x="0" y="0"/>
                  </a:moveTo>
                  <a:lnTo>
                    <a:pt x="1759038" y="0"/>
                  </a:lnTo>
                  <a:lnTo>
                    <a:pt x="1759038" y="1334706"/>
                  </a:lnTo>
                  <a:lnTo>
                    <a:pt x="0" y="133470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20000"/>
                </a:lnSpc>
              </a:pPr>
              <a:endParaRPr lang="zh-CN" altLang="en-US" sz="280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56" name="矩形 21">
              <a:extLst>
                <a:ext uri="{FF2B5EF4-FFF2-40B4-BE49-F238E27FC236}">
                  <a16:creationId xmlns:a16="http://schemas.microsoft.com/office/drawing/2014/main" id="{5FE9A97C-92E6-8A49-A689-2B87A6D01BF9}"/>
                </a:ext>
              </a:extLst>
            </p:cNvPr>
            <p:cNvSpPr/>
            <p:nvPr/>
          </p:nvSpPr>
          <p:spPr>
            <a:xfrm>
              <a:off x="2918848" y="3591790"/>
              <a:ext cx="1512775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vi-VN" altLang="zh-CN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 BẢN THƠ</a:t>
              </a:r>
              <a:endParaRPr lang="zh-CN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8" name="组合 27">
            <a:extLst>
              <a:ext uri="{FF2B5EF4-FFF2-40B4-BE49-F238E27FC236}">
                <a16:creationId xmlns:a16="http://schemas.microsoft.com/office/drawing/2014/main" id="{B3739210-AD55-4447-AEB4-9616EB55ECA3}"/>
              </a:ext>
            </a:extLst>
          </p:cNvPr>
          <p:cNvGrpSpPr/>
          <p:nvPr/>
        </p:nvGrpSpPr>
        <p:grpSpPr>
          <a:xfrm>
            <a:off x="4824343" y="1237911"/>
            <a:ext cx="2345078" cy="2388468"/>
            <a:chOff x="4829186" y="3230756"/>
            <a:chExt cx="1759038" cy="1791351"/>
          </a:xfrm>
        </p:grpSpPr>
        <p:sp>
          <p:nvSpPr>
            <p:cNvPr id="59" name="任意多边形 28">
              <a:extLst>
                <a:ext uri="{FF2B5EF4-FFF2-40B4-BE49-F238E27FC236}">
                  <a16:creationId xmlns:a16="http://schemas.microsoft.com/office/drawing/2014/main" id="{93609C84-3730-3A42-9751-9C7FC74AF5F4}"/>
                </a:ext>
              </a:extLst>
            </p:cNvPr>
            <p:cNvSpPr/>
            <p:nvPr/>
          </p:nvSpPr>
          <p:spPr>
            <a:xfrm>
              <a:off x="5095766" y="3332446"/>
              <a:ext cx="1222819" cy="390623"/>
            </a:xfrm>
            <a:custGeom>
              <a:avLst/>
              <a:gdLst>
                <a:gd name="connsiteX0" fmla="*/ 0 w 1779373"/>
                <a:gd name="connsiteY0" fmla="*/ 568411 h 568411"/>
                <a:gd name="connsiteX1" fmla="*/ 864973 w 1779373"/>
                <a:gd name="connsiteY1" fmla="*/ 0 h 568411"/>
                <a:gd name="connsiteX2" fmla="*/ 1779373 w 1779373"/>
                <a:gd name="connsiteY2" fmla="*/ 543698 h 56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9373" h="568411">
                  <a:moveTo>
                    <a:pt x="0" y="568411"/>
                  </a:moveTo>
                  <a:lnTo>
                    <a:pt x="864973" y="0"/>
                  </a:lnTo>
                  <a:lnTo>
                    <a:pt x="1779373" y="543698"/>
                  </a:ln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椭圆 33">
              <a:extLst>
                <a:ext uri="{FF2B5EF4-FFF2-40B4-BE49-F238E27FC236}">
                  <a16:creationId xmlns:a16="http://schemas.microsoft.com/office/drawing/2014/main" id="{0D5D1900-9441-1D45-BA78-70B19AF945AD}"/>
                </a:ext>
              </a:extLst>
            </p:cNvPr>
            <p:cNvSpPr/>
            <p:nvPr/>
          </p:nvSpPr>
          <p:spPr>
            <a:xfrm>
              <a:off x="5594669" y="3230756"/>
              <a:ext cx="210466" cy="21046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20000"/>
                </a:lnSpc>
              </a:pPr>
              <a:endParaRPr lang="zh-CN" altLang="en-US" sz="280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61" name="矩形 10">
              <a:extLst>
                <a:ext uri="{FF2B5EF4-FFF2-40B4-BE49-F238E27FC236}">
                  <a16:creationId xmlns:a16="http://schemas.microsoft.com/office/drawing/2014/main" id="{E9BD0EBD-3FA3-5F47-94EA-CF77BA9223AC}"/>
                </a:ext>
              </a:extLst>
            </p:cNvPr>
            <p:cNvSpPr/>
            <p:nvPr/>
          </p:nvSpPr>
          <p:spPr>
            <a:xfrm>
              <a:off x="4829186" y="3687401"/>
              <a:ext cx="1759038" cy="1334706"/>
            </a:xfrm>
            <a:custGeom>
              <a:avLst/>
              <a:gdLst/>
              <a:ahLst/>
              <a:cxnLst/>
              <a:rect l="l" t="t" r="r" b="b"/>
              <a:pathLst>
                <a:path w="1759038" h="1334706">
                  <a:moveTo>
                    <a:pt x="65637" y="63758"/>
                  </a:moveTo>
                  <a:lnTo>
                    <a:pt x="65637" y="1271391"/>
                  </a:lnTo>
                  <a:lnTo>
                    <a:pt x="1711798" y="1271391"/>
                  </a:lnTo>
                  <a:lnTo>
                    <a:pt x="1711798" y="63758"/>
                  </a:lnTo>
                  <a:close/>
                  <a:moveTo>
                    <a:pt x="0" y="0"/>
                  </a:moveTo>
                  <a:lnTo>
                    <a:pt x="1759038" y="0"/>
                  </a:lnTo>
                  <a:lnTo>
                    <a:pt x="1759038" y="1334706"/>
                  </a:lnTo>
                  <a:lnTo>
                    <a:pt x="0" y="133470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20000"/>
                </a:lnSpc>
              </a:pPr>
              <a:endParaRPr lang="zh-CN" altLang="en-US" sz="280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62" name="矩形 31">
              <a:extLst>
                <a:ext uri="{FF2B5EF4-FFF2-40B4-BE49-F238E27FC236}">
                  <a16:creationId xmlns:a16="http://schemas.microsoft.com/office/drawing/2014/main" id="{31C762D7-92F0-964A-894A-34907D68382A}"/>
                </a:ext>
              </a:extLst>
            </p:cNvPr>
            <p:cNvSpPr/>
            <p:nvPr/>
          </p:nvSpPr>
          <p:spPr>
            <a:xfrm>
              <a:off x="4976675" y="3934006"/>
              <a:ext cx="1442794" cy="6232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vi-VN" altLang="zh-CN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 BẢN </a:t>
              </a:r>
            </a:p>
            <a:p>
              <a:pPr lvl="0" algn="ctr"/>
              <a:r>
                <a:rPr lang="vi-VN" altLang="zh-CN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CHÈO TUỒNG</a:t>
              </a:r>
              <a:endParaRPr lang="zh-CN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4" name="组合 37">
            <a:extLst>
              <a:ext uri="{FF2B5EF4-FFF2-40B4-BE49-F238E27FC236}">
                <a16:creationId xmlns:a16="http://schemas.microsoft.com/office/drawing/2014/main" id="{D450C5A4-1C26-5A45-A69B-1E0DBEE723E9}"/>
              </a:ext>
            </a:extLst>
          </p:cNvPr>
          <p:cNvGrpSpPr/>
          <p:nvPr/>
        </p:nvGrpSpPr>
        <p:grpSpPr>
          <a:xfrm>
            <a:off x="7342640" y="3053078"/>
            <a:ext cx="2345078" cy="2388468"/>
            <a:chOff x="6876256" y="2563403"/>
            <a:chExt cx="1759038" cy="1791351"/>
          </a:xfrm>
        </p:grpSpPr>
        <p:sp>
          <p:nvSpPr>
            <p:cNvPr id="65" name="任意多边形 38">
              <a:extLst>
                <a:ext uri="{FF2B5EF4-FFF2-40B4-BE49-F238E27FC236}">
                  <a16:creationId xmlns:a16="http://schemas.microsoft.com/office/drawing/2014/main" id="{12B486E1-38D5-DB41-967D-F0F4FB9A617A}"/>
                </a:ext>
              </a:extLst>
            </p:cNvPr>
            <p:cNvSpPr/>
            <p:nvPr/>
          </p:nvSpPr>
          <p:spPr>
            <a:xfrm>
              <a:off x="7142836" y="2665093"/>
              <a:ext cx="1222819" cy="390623"/>
            </a:xfrm>
            <a:custGeom>
              <a:avLst/>
              <a:gdLst>
                <a:gd name="connsiteX0" fmla="*/ 0 w 1779373"/>
                <a:gd name="connsiteY0" fmla="*/ 568411 h 568411"/>
                <a:gd name="connsiteX1" fmla="*/ 864973 w 1779373"/>
                <a:gd name="connsiteY1" fmla="*/ 0 h 568411"/>
                <a:gd name="connsiteX2" fmla="*/ 1779373 w 1779373"/>
                <a:gd name="connsiteY2" fmla="*/ 543698 h 56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9373" h="568411">
                  <a:moveTo>
                    <a:pt x="0" y="568411"/>
                  </a:moveTo>
                  <a:lnTo>
                    <a:pt x="864973" y="0"/>
                  </a:lnTo>
                  <a:lnTo>
                    <a:pt x="1779373" y="543698"/>
                  </a:ln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椭圆 43">
              <a:extLst>
                <a:ext uri="{FF2B5EF4-FFF2-40B4-BE49-F238E27FC236}">
                  <a16:creationId xmlns:a16="http://schemas.microsoft.com/office/drawing/2014/main" id="{762F40A8-1BE0-FA42-BF87-4DFCB4B80285}"/>
                </a:ext>
              </a:extLst>
            </p:cNvPr>
            <p:cNvSpPr/>
            <p:nvPr/>
          </p:nvSpPr>
          <p:spPr>
            <a:xfrm>
              <a:off x="7641739" y="2563403"/>
              <a:ext cx="210466" cy="21046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20000"/>
                </a:lnSpc>
              </a:pPr>
              <a:endParaRPr lang="zh-CN" altLang="en-US" sz="280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67" name="矩形 10">
              <a:extLst>
                <a:ext uri="{FF2B5EF4-FFF2-40B4-BE49-F238E27FC236}">
                  <a16:creationId xmlns:a16="http://schemas.microsoft.com/office/drawing/2014/main" id="{7760B6B6-25C1-CD49-96D0-8E1EB3B7F1E1}"/>
                </a:ext>
              </a:extLst>
            </p:cNvPr>
            <p:cNvSpPr/>
            <p:nvPr/>
          </p:nvSpPr>
          <p:spPr>
            <a:xfrm>
              <a:off x="6876256" y="3020048"/>
              <a:ext cx="1759038" cy="1334706"/>
            </a:xfrm>
            <a:custGeom>
              <a:avLst/>
              <a:gdLst/>
              <a:ahLst/>
              <a:cxnLst/>
              <a:rect l="l" t="t" r="r" b="b"/>
              <a:pathLst>
                <a:path w="1759038" h="1334706">
                  <a:moveTo>
                    <a:pt x="65637" y="63758"/>
                  </a:moveTo>
                  <a:lnTo>
                    <a:pt x="65637" y="1271391"/>
                  </a:lnTo>
                  <a:lnTo>
                    <a:pt x="1711798" y="1271391"/>
                  </a:lnTo>
                  <a:lnTo>
                    <a:pt x="1711798" y="63758"/>
                  </a:lnTo>
                  <a:close/>
                  <a:moveTo>
                    <a:pt x="0" y="0"/>
                  </a:moveTo>
                  <a:lnTo>
                    <a:pt x="1759038" y="0"/>
                  </a:lnTo>
                  <a:lnTo>
                    <a:pt x="1759038" y="1334706"/>
                  </a:lnTo>
                  <a:lnTo>
                    <a:pt x="0" y="133470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20000"/>
                </a:lnSpc>
              </a:pPr>
              <a:endParaRPr lang="zh-CN" altLang="en-US" sz="280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68" name="矩形 41">
              <a:extLst>
                <a:ext uri="{FF2B5EF4-FFF2-40B4-BE49-F238E27FC236}">
                  <a16:creationId xmlns:a16="http://schemas.microsoft.com/office/drawing/2014/main" id="{CB318D58-D72E-0947-BA80-53E43D03C1FB}"/>
                </a:ext>
              </a:extLst>
            </p:cNvPr>
            <p:cNvSpPr/>
            <p:nvPr/>
          </p:nvSpPr>
          <p:spPr>
            <a:xfrm>
              <a:off x="7168016" y="3349933"/>
              <a:ext cx="1222081" cy="6232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vi-VN" altLang="zh-CN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 BẢN </a:t>
              </a:r>
            </a:p>
            <a:p>
              <a:pPr lvl="0" algn="ctr"/>
              <a:r>
                <a:rPr lang="vi-VN" altLang="zh-CN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NGHỊ LUẬN</a:t>
              </a:r>
              <a:endParaRPr lang="zh-CN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1" name="标题 27">
            <a:extLst>
              <a:ext uri="{FF2B5EF4-FFF2-40B4-BE49-F238E27FC236}">
                <a16:creationId xmlns:a16="http://schemas.microsoft.com/office/drawing/2014/main" id="{83D8B834-501C-FD46-91D5-F5D3B8CBF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250825"/>
            <a:ext cx="10515600" cy="409575"/>
          </a:xfrm>
        </p:spPr>
        <p:txBody>
          <a:bodyPr>
            <a:noAutofit/>
          </a:bodyPr>
          <a:lstStyle/>
          <a:p>
            <a:r>
              <a:rPr lang="vi-VN" altLang="zh-CN" sz="3600" dirty="0">
                <a:latin typeface="Calibri" panose="020F0502020204030204" pitchFamily="34" charset="0"/>
                <a:cs typeface="Calibri" panose="020F0502020204030204" pitchFamily="34" charset="0"/>
              </a:rPr>
              <a:t>I. HỌC ĐỌC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5AFA73E-FF4D-454C-ABA2-9704F7F9BDFC}"/>
              </a:ext>
            </a:extLst>
          </p:cNvPr>
          <p:cNvSpPr txBox="1"/>
          <p:nvPr/>
        </p:nvSpPr>
        <p:spPr>
          <a:xfrm>
            <a:off x="10667713" y="72795"/>
            <a:ext cx="506282" cy="943848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en-US" altLang="zh-CN" sz="5300" b="1" dirty="0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endParaRPr lang="zh-CN" altLang="en-US" sz="5300" b="1" dirty="0">
              <a:solidFill>
                <a:schemeClr val="accent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3" name="组合 37">
            <a:extLst>
              <a:ext uri="{FF2B5EF4-FFF2-40B4-BE49-F238E27FC236}">
                <a16:creationId xmlns:a16="http://schemas.microsoft.com/office/drawing/2014/main" id="{F3D55312-7F41-F340-8456-2C69282B5F83}"/>
              </a:ext>
            </a:extLst>
          </p:cNvPr>
          <p:cNvGrpSpPr/>
          <p:nvPr/>
        </p:nvGrpSpPr>
        <p:grpSpPr>
          <a:xfrm>
            <a:off x="9760044" y="840881"/>
            <a:ext cx="2345078" cy="2388468"/>
            <a:chOff x="6876256" y="2563403"/>
            <a:chExt cx="1759038" cy="1791351"/>
          </a:xfrm>
        </p:grpSpPr>
        <p:sp>
          <p:nvSpPr>
            <p:cNvPr id="34" name="任意多边形 38">
              <a:extLst>
                <a:ext uri="{FF2B5EF4-FFF2-40B4-BE49-F238E27FC236}">
                  <a16:creationId xmlns:a16="http://schemas.microsoft.com/office/drawing/2014/main" id="{11F467DA-2570-5444-ABAA-BCCC73E303AC}"/>
                </a:ext>
              </a:extLst>
            </p:cNvPr>
            <p:cNvSpPr/>
            <p:nvPr/>
          </p:nvSpPr>
          <p:spPr>
            <a:xfrm>
              <a:off x="7142836" y="2665093"/>
              <a:ext cx="1222819" cy="390623"/>
            </a:xfrm>
            <a:custGeom>
              <a:avLst/>
              <a:gdLst>
                <a:gd name="connsiteX0" fmla="*/ 0 w 1779373"/>
                <a:gd name="connsiteY0" fmla="*/ 568411 h 568411"/>
                <a:gd name="connsiteX1" fmla="*/ 864973 w 1779373"/>
                <a:gd name="connsiteY1" fmla="*/ 0 h 568411"/>
                <a:gd name="connsiteX2" fmla="*/ 1779373 w 1779373"/>
                <a:gd name="connsiteY2" fmla="*/ 543698 h 56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9373" h="568411">
                  <a:moveTo>
                    <a:pt x="0" y="568411"/>
                  </a:moveTo>
                  <a:lnTo>
                    <a:pt x="864973" y="0"/>
                  </a:lnTo>
                  <a:lnTo>
                    <a:pt x="1779373" y="543698"/>
                  </a:ln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椭圆 43">
              <a:extLst>
                <a:ext uri="{FF2B5EF4-FFF2-40B4-BE49-F238E27FC236}">
                  <a16:creationId xmlns:a16="http://schemas.microsoft.com/office/drawing/2014/main" id="{5253393D-FA47-A64D-8B98-DCB535169533}"/>
                </a:ext>
              </a:extLst>
            </p:cNvPr>
            <p:cNvSpPr/>
            <p:nvPr/>
          </p:nvSpPr>
          <p:spPr>
            <a:xfrm>
              <a:off x="7641739" y="2563403"/>
              <a:ext cx="210466" cy="21046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20000"/>
                </a:lnSpc>
              </a:pPr>
              <a:endParaRPr lang="zh-CN" altLang="en-US" sz="280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39" name="矩形 10">
              <a:extLst>
                <a:ext uri="{FF2B5EF4-FFF2-40B4-BE49-F238E27FC236}">
                  <a16:creationId xmlns:a16="http://schemas.microsoft.com/office/drawing/2014/main" id="{FEC2D9CE-B5D1-464D-ACA1-998E7CD5FF8F}"/>
                </a:ext>
              </a:extLst>
            </p:cNvPr>
            <p:cNvSpPr/>
            <p:nvPr/>
          </p:nvSpPr>
          <p:spPr>
            <a:xfrm>
              <a:off x="6876256" y="3020048"/>
              <a:ext cx="1759038" cy="1334706"/>
            </a:xfrm>
            <a:custGeom>
              <a:avLst/>
              <a:gdLst/>
              <a:ahLst/>
              <a:cxnLst/>
              <a:rect l="l" t="t" r="r" b="b"/>
              <a:pathLst>
                <a:path w="1759038" h="1334706">
                  <a:moveTo>
                    <a:pt x="65637" y="63758"/>
                  </a:moveTo>
                  <a:lnTo>
                    <a:pt x="65637" y="1271391"/>
                  </a:lnTo>
                  <a:lnTo>
                    <a:pt x="1711798" y="1271391"/>
                  </a:lnTo>
                  <a:lnTo>
                    <a:pt x="1711798" y="63758"/>
                  </a:lnTo>
                  <a:close/>
                  <a:moveTo>
                    <a:pt x="0" y="0"/>
                  </a:moveTo>
                  <a:lnTo>
                    <a:pt x="1759038" y="0"/>
                  </a:lnTo>
                  <a:lnTo>
                    <a:pt x="1759038" y="1334706"/>
                  </a:lnTo>
                  <a:lnTo>
                    <a:pt x="0" y="133470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20000"/>
                </a:lnSpc>
              </a:pPr>
              <a:endParaRPr lang="zh-CN" altLang="en-US" sz="280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41" name="矩形 41">
              <a:extLst>
                <a:ext uri="{FF2B5EF4-FFF2-40B4-BE49-F238E27FC236}">
                  <a16:creationId xmlns:a16="http://schemas.microsoft.com/office/drawing/2014/main" id="{39C2EA7E-C1DE-D341-8888-F32341CBCD2F}"/>
                </a:ext>
              </a:extLst>
            </p:cNvPr>
            <p:cNvSpPr/>
            <p:nvPr/>
          </p:nvSpPr>
          <p:spPr>
            <a:xfrm>
              <a:off x="7167434" y="3297464"/>
              <a:ext cx="1231508" cy="6232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vi-VN" altLang="zh-CN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 BẢN </a:t>
              </a:r>
            </a:p>
            <a:p>
              <a:pPr lvl="0" algn="ctr"/>
              <a:r>
                <a:rPr lang="vi-VN" altLang="zh-CN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THÔNG TIN</a:t>
              </a:r>
              <a:endParaRPr lang="zh-CN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402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40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A8C660E-DB9A-AB42-899B-5EC6BC77FD13}"/>
              </a:ext>
            </a:extLst>
          </p:cNvPr>
          <p:cNvSpPr txBox="1"/>
          <p:nvPr/>
        </p:nvSpPr>
        <p:spPr>
          <a:xfrm>
            <a:off x="1371279" y="901262"/>
            <a:ext cx="506282" cy="943848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en-US" altLang="zh-CN" sz="5300" b="1" dirty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zh-CN" altLang="en-US" sz="5300" b="1" dirty="0">
              <a:solidFill>
                <a:schemeClr val="accent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6" name="组合 6">
            <a:extLst>
              <a:ext uri="{FF2B5EF4-FFF2-40B4-BE49-F238E27FC236}">
                <a16:creationId xmlns:a16="http://schemas.microsoft.com/office/drawing/2014/main" id="{100FD805-C9BE-4B46-8B09-104FC75B33E5}"/>
              </a:ext>
            </a:extLst>
          </p:cNvPr>
          <p:cNvGrpSpPr/>
          <p:nvPr/>
        </p:nvGrpSpPr>
        <p:grpSpPr>
          <a:xfrm>
            <a:off x="463616" y="1669348"/>
            <a:ext cx="2345080" cy="2388468"/>
            <a:chOff x="735046" y="2996952"/>
            <a:chExt cx="1759038" cy="1791351"/>
          </a:xfrm>
        </p:grpSpPr>
        <p:sp>
          <p:nvSpPr>
            <p:cNvPr id="27" name="椭圆 13">
              <a:extLst>
                <a:ext uri="{FF2B5EF4-FFF2-40B4-BE49-F238E27FC236}">
                  <a16:creationId xmlns:a16="http://schemas.microsoft.com/office/drawing/2014/main" id="{5B0172A0-8158-CB40-B185-351DA67E952F}"/>
                </a:ext>
              </a:extLst>
            </p:cNvPr>
            <p:cNvSpPr/>
            <p:nvPr/>
          </p:nvSpPr>
          <p:spPr>
            <a:xfrm>
              <a:off x="1500529" y="2996952"/>
              <a:ext cx="210466" cy="21046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20000"/>
                </a:lnSpc>
              </a:pPr>
              <a:endParaRPr lang="zh-CN" altLang="en-US" sz="2800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grpSp>
          <p:nvGrpSpPr>
            <p:cNvPr id="28" name="组合 8">
              <a:extLst>
                <a:ext uri="{FF2B5EF4-FFF2-40B4-BE49-F238E27FC236}">
                  <a16:creationId xmlns:a16="http://schemas.microsoft.com/office/drawing/2014/main" id="{F58B0FA6-B0B7-F740-9594-651553092A56}"/>
                </a:ext>
              </a:extLst>
            </p:cNvPr>
            <p:cNvGrpSpPr/>
            <p:nvPr/>
          </p:nvGrpSpPr>
          <p:grpSpPr>
            <a:xfrm>
              <a:off x="735046" y="3098642"/>
              <a:ext cx="1759038" cy="1689661"/>
              <a:chOff x="735046" y="3098642"/>
              <a:chExt cx="1759038" cy="1689661"/>
            </a:xfrm>
          </p:grpSpPr>
          <p:sp>
            <p:nvSpPr>
              <p:cNvPr id="29" name="任意多边形 9">
                <a:extLst>
                  <a:ext uri="{FF2B5EF4-FFF2-40B4-BE49-F238E27FC236}">
                    <a16:creationId xmlns:a16="http://schemas.microsoft.com/office/drawing/2014/main" id="{150AF7E3-BF13-474E-AD50-511E9273A401}"/>
                  </a:ext>
                </a:extLst>
              </p:cNvPr>
              <p:cNvSpPr/>
              <p:nvPr/>
            </p:nvSpPr>
            <p:spPr>
              <a:xfrm>
                <a:off x="1001626" y="3098642"/>
                <a:ext cx="1222819" cy="390623"/>
              </a:xfrm>
              <a:custGeom>
                <a:avLst/>
                <a:gdLst>
                  <a:gd name="connsiteX0" fmla="*/ 0 w 1779373"/>
                  <a:gd name="connsiteY0" fmla="*/ 568411 h 568411"/>
                  <a:gd name="connsiteX1" fmla="*/ 864973 w 1779373"/>
                  <a:gd name="connsiteY1" fmla="*/ 0 h 568411"/>
                  <a:gd name="connsiteX2" fmla="*/ 1779373 w 1779373"/>
                  <a:gd name="connsiteY2" fmla="*/ 543698 h 568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9373" h="568411">
                    <a:moveTo>
                      <a:pt x="0" y="568411"/>
                    </a:moveTo>
                    <a:lnTo>
                      <a:pt x="864973" y="0"/>
                    </a:lnTo>
                    <a:lnTo>
                      <a:pt x="1779373" y="543698"/>
                    </a:lnTo>
                  </a:path>
                </a:pathLst>
              </a:cu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矩形 10">
                <a:extLst>
                  <a:ext uri="{FF2B5EF4-FFF2-40B4-BE49-F238E27FC236}">
                    <a16:creationId xmlns:a16="http://schemas.microsoft.com/office/drawing/2014/main" id="{5CDAF0FD-FFCE-5F4E-8996-833421A25253}"/>
                  </a:ext>
                </a:extLst>
              </p:cNvPr>
              <p:cNvSpPr/>
              <p:nvPr/>
            </p:nvSpPr>
            <p:spPr>
              <a:xfrm>
                <a:off x="735046" y="3453597"/>
                <a:ext cx="1759038" cy="1334706"/>
              </a:xfrm>
              <a:custGeom>
                <a:avLst/>
                <a:gdLst/>
                <a:ahLst/>
                <a:cxnLst/>
                <a:rect l="l" t="t" r="r" b="b"/>
                <a:pathLst>
                  <a:path w="1759038" h="1334706">
                    <a:moveTo>
                      <a:pt x="65637" y="63758"/>
                    </a:moveTo>
                    <a:lnTo>
                      <a:pt x="65637" y="1271391"/>
                    </a:lnTo>
                    <a:lnTo>
                      <a:pt x="1711798" y="1271391"/>
                    </a:lnTo>
                    <a:lnTo>
                      <a:pt x="1711798" y="63758"/>
                    </a:lnTo>
                    <a:close/>
                    <a:moveTo>
                      <a:pt x="0" y="0"/>
                    </a:moveTo>
                    <a:lnTo>
                      <a:pt x="1759038" y="0"/>
                    </a:lnTo>
                    <a:lnTo>
                      <a:pt x="1759038" y="1334706"/>
                    </a:lnTo>
                    <a:lnTo>
                      <a:pt x="0" y="133470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lnSpc>
                    <a:spcPct val="120000"/>
                  </a:lnSpc>
                </a:pPr>
                <a:endParaRPr lang="zh-CN" altLang="en-US" sz="2800">
                  <a:solidFill>
                    <a:srgbClr val="C00000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矩形 11">
                <a:extLst>
                  <a:ext uri="{FF2B5EF4-FFF2-40B4-BE49-F238E27FC236}">
                    <a16:creationId xmlns:a16="http://schemas.microsoft.com/office/drawing/2014/main" id="{55842654-6127-9644-874F-BA0955027B4F}"/>
                  </a:ext>
                </a:extLst>
              </p:cNvPr>
              <p:cNvSpPr/>
              <p:nvPr/>
            </p:nvSpPr>
            <p:spPr>
              <a:xfrm>
                <a:off x="955805" y="3867034"/>
                <a:ext cx="1076300" cy="6232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vi-VN" altLang="zh-CN" sz="2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VĂN BẢN </a:t>
                </a:r>
              </a:p>
              <a:p>
                <a:pPr lvl="0" algn="ctr"/>
                <a:r>
                  <a:rPr lang="vi-VN" altLang="zh-CN" sz="2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TRUYỆN</a:t>
                </a:r>
                <a:endParaRPr lang="zh-CN" altLang="en-US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32" name="标题 27">
            <a:extLst>
              <a:ext uri="{FF2B5EF4-FFF2-40B4-BE49-F238E27FC236}">
                <a16:creationId xmlns:a16="http://schemas.microsoft.com/office/drawing/2014/main" id="{D9BC4225-CBDF-A34E-AF52-1F125CC30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250825"/>
            <a:ext cx="10515600" cy="409575"/>
          </a:xfrm>
        </p:spPr>
        <p:txBody>
          <a:bodyPr>
            <a:noAutofit/>
          </a:bodyPr>
          <a:lstStyle/>
          <a:p>
            <a:r>
              <a:rPr lang="vi-VN" altLang="zh-CN" sz="3600" dirty="0">
                <a:latin typeface="Calibri" panose="020F0502020204030204" pitchFamily="34" charset="0"/>
                <a:cs typeface="Calibri" panose="020F0502020204030204" pitchFamily="34" charset="0"/>
              </a:rPr>
              <a:t>I. HỌC ĐỌC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标题1">
            <a:extLst>
              <a:ext uri="{FF2B5EF4-FFF2-40B4-BE49-F238E27FC236}">
                <a16:creationId xmlns:a16="http://schemas.microsoft.com/office/drawing/2014/main" id="{831EF753-4EAD-764A-8FBF-6B5243D5EE12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63394" y="1669348"/>
            <a:ext cx="5379369" cy="656418"/>
          </a:xfrm>
          <a:prstGeom prst="roundRect">
            <a:avLst>
              <a:gd name="adj" fmla="val 11921"/>
            </a:avLst>
          </a:prstGeom>
          <a:solidFill>
            <a:schemeClr val="accent2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04" tIns="45701" rIns="91404" bIns="4570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2800" b="1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Thần thoại và sử thi</a:t>
            </a:r>
            <a:endParaRPr lang="zh-CN" altLang="zh-CN" sz="2800" b="1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34" name="标题1">
            <a:extLst>
              <a:ext uri="{FF2B5EF4-FFF2-40B4-BE49-F238E27FC236}">
                <a16:creationId xmlns:a16="http://schemas.microsoft.com/office/drawing/2014/main" id="{722416BD-90BA-F145-81EC-ABBEDCF54826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63394" y="2849432"/>
            <a:ext cx="5379369" cy="656418"/>
          </a:xfrm>
          <a:prstGeom prst="roundRect">
            <a:avLst>
              <a:gd name="adj" fmla="val 11921"/>
            </a:avLst>
          </a:prstGeom>
          <a:solidFill>
            <a:schemeClr val="accent2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04" tIns="45701" rIns="91404" bIns="4570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2800" b="1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Tiểu thuyết chương hồi</a:t>
            </a:r>
            <a:endParaRPr lang="zh-CN" altLang="zh-CN" sz="2800" b="1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35" name="标题1">
            <a:extLst>
              <a:ext uri="{FF2B5EF4-FFF2-40B4-BE49-F238E27FC236}">
                <a16:creationId xmlns:a16="http://schemas.microsoft.com/office/drawing/2014/main" id="{9CFEBEC8-C5CF-3640-8D30-9AFA04FDE582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63394" y="4057816"/>
            <a:ext cx="5379369" cy="656418"/>
          </a:xfrm>
          <a:prstGeom prst="roundRect">
            <a:avLst>
              <a:gd name="adj" fmla="val 11921"/>
            </a:avLst>
          </a:prstGeom>
          <a:solidFill>
            <a:schemeClr val="accent2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04" tIns="45701" rIns="91404" bIns="45701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2800" b="1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Truyện ngắn hiện đại</a:t>
            </a:r>
            <a:endParaRPr lang="zh-CN" altLang="zh-CN" sz="2800" b="1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3" grpId="0" animBg="1"/>
      <p:bldP spid="34" grpId="0" animBg="1"/>
      <p:bldP spid="3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https://www.freeppt7.com-Best PowerPoint templates for free download">
  <a:themeElements>
    <a:clrScheme name="自定义 987">
      <a:dk1>
        <a:sysClr val="windowText" lastClr="000000"/>
      </a:dk1>
      <a:lt1>
        <a:sysClr val="window" lastClr="FFFFFF"/>
      </a:lt1>
      <a:dk2>
        <a:srgbClr val="ADBD84"/>
      </a:dk2>
      <a:lt2>
        <a:srgbClr val="708045"/>
      </a:lt2>
      <a:accent1>
        <a:srgbClr val="708045"/>
      </a:accent1>
      <a:accent2>
        <a:srgbClr val="ADBD84"/>
      </a:accent2>
      <a:accent3>
        <a:srgbClr val="708045"/>
      </a:accent3>
      <a:accent4>
        <a:srgbClr val="ADBD84"/>
      </a:accent4>
      <a:accent5>
        <a:srgbClr val="708045"/>
      </a:accent5>
      <a:accent6>
        <a:srgbClr val="ADBD84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1257</Words>
  <Application>Microsoft Macintosh PowerPoint</Application>
  <PresentationFormat>Widescreen</PresentationFormat>
  <Paragraphs>182</Paragraphs>
  <Slides>29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微软雅黑</vt:lpstr>
      <vt:lpstr>Arial</vt:lpstr>
      <vt:lpstr>Arial Black</vt:lpstr>
      <vt:lpstr>Barlow</vt:lpstr>
      <vt:lpstr>Calibri</vt:lpstr>
      <vt:lpstr>Impact</vt:lpstr>
      <vt:lpstr>Times New Roman</vt:lpstr>
      <vt:lpstr>Tulpen One</vt:lpstr>
      <vt:lpstr>https://www.freeppt7.com-Best PowerPoint templates for free download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I. HỌC ĐỌC</vt:lpstr>
      <vt:lpstr>I. HỌC ĐỌC</vt:lpstr>
      <vt:lpstr>I. HỌC ĐỌC</vt:lpstr>
      <vt:lpstr>I. HỌC ĐỌC</vt:lpstr>
      <vt:lpstr>I. HỌC ĐỌC</vt:lpstr>
      <vt:lpstr>I. HỌC ĐỌC</vt:lpstr>
      <vt:lpstr>PowerPoint Presentation</vt:lpstr>
      <vt:lpstr>II. THỰC HÀNH TIẾNG VIỆT</vt:lpstr>
      <vt:lpstr>III. PHẦN VIẾT</vt:lpstr>
      <vt:lpstr>IV. PHẦN NÓI VÀ NGHE</vt:lpstr>
      <vt:lpstr>PowerPoint Presentation</vt:lpstr>
      <vt:lpstr>I. NHỮNG PHẦN CHÍNH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小清新PPT</dc:title>
  <dc:subject>RP</dc:subject>
  <dc:creator>宇之灵</dc:creator>
  <cp:keywords>RP</cp:keywords>
  <dc:description>RP</dc:description>
  <cp:lastModifiedBy>Microsoft Office User</cp:lastModifiedBy>
  <cp:revision>21</cp:revision>
  <dcterms:created xsi:type="dcterms:W3CDTF">2015-05-05T08:02:00Z</dcterms:created>
  <dcterms:modified xsi:type="dcterms:W3CDTF">2022-08-05T13:27:15Z</dcterms:modified>
  <cp:category>RP</cp:category>
  <cp:contentStatus>RP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2052-10.1.0.6390</vt:lpwstr>
  </property>
</Properties>
</file>