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7" r:id="rId2"/>
    <p:sldId id="286" r:id="rId3"/>
    <p:sldId id="256" r:id="rId4"/>
    <p:sldId id="263" r:id="rId5"/>
    <p:sldId id="293" r:id="rId6"/>
    <p:sldId id="294" r:id="rId7"/>
    <p:sldId id="296" r:id="rId8"/>
    <p:sldId id="266" r:id="rId9"/>
    <p:sldId id="534" r:id="rId10"/>
    <p:sldId id="535" r:id="rId11"/>
    <p:sldId id="536" r:id="rId12"/>
    <p:sldId id="532" r:id="rId13"/>
    <p:sldId id="533" r:id="rId14"/>
    <p:sldId id="264"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8FB"/>
    <a:srgbClr val="5DA2B1"/>
    <a:srgbClr val="6C7C9E"/>
    <a:srgbClr val="1AA6BD"/>
    <a:srgbClr val="E86644"/>
    <a:srgbClr val="72B8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474" autoAdjust="0"/>
    <p:restoredTop sz="94660"/>
  </p:normalViewPr>
  <p:slideViewPr>
    <p:cSldViewPr snapToGrid="0">
      <p:cViewPr varScale="1">
        <p:scale>
          <a:sx n="73" d="100"/>
          <a:sy n="73" d="100"/>
        </p:scale>
        <p:origin x="232" y="95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Medium" panose="020B0600000000000000" pitchFamily="34" charset="-122"/>
                <a:ea typeface="思源黑体 CN Medium" panose="020B06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Medium" panose="020B0600000000000000" pitchFamily="34" charset="-122"/>
                <a:ea typeface="思源黑体 CN Medium" panose="020B0600000000000000" pitchFamily="34" charset="-122"/>
              </a:defRPr>
            </a:lvl1pPr>
          </a:lstStyle>
          <a:p>
            <a:fld id="{3CC73A6B-BB26-4B12-BFB8-2B873AE12267}" type="datetimeFigureOut">
              <a:rPr lang="zh-CN" altLang="en-US" smtClean="0"/>
              <a:pPr/>
              <a:t>2022/8/17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Medium" panose="020B0600000000000000" pitchFamily="34" charset="-122"/>
                <a:ea typeface="思源黑体 CN Medium" panose="020B06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Medium" panose="020B0600000000000000" pitchFamily="34" charset="-122"/>
                <a:ea typeface="思源黑体 CN Medium" panose="020B0600000000000000" pitchFamily="34" charset="-122"/>
              </a:defRPr>
            </a:lvl1pPr>
          </a:lstStyle>
          <a:p>
            <a:fld id="{2E5701FA-A99B-4EA7-BD9A-49A04217BC0C}" type="slidenum">
              <a:rPr lang="zh-CN" altLang="en-US" smtClean="0"/>
              <a:pPr/>
              <a:t>‹#›</a:t>
            </a:fld>
            <a:endParaRPr lang="zh-CN" altLang="en-US" dirty="0"/>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1pPr>
    <a:lvl2pPr marL="4572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2pPr>
    <a:lvl3pPr marL="9144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3pPr>
    <a:lvl4pPr marL="13716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4pPr>
    <a:lvl5pPr marL="18288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3925305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13</a:t>
            </a:fld>
            <a:endParaRPr lang="zh-CN" altLang="en-US"/>
          </a:p>
        </p:txBody>
      </p:sp>
    </p:spTree>
    <p:extLst>
      <p:ext uri="{BB962C8B-B14F-4D97-AF65-F5344CB8AC3E}">
        <p14:creationId xmlns:p14="http://schemas.microsoft.com/office/powerpoint/2010/main" val="3273749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14</a:t>
            </a:fld>
            <a:endParaRPr lang="zh-CN" altLang="en-US"/>
          </a:p>
        </p:txBody>
      </p:sp>
    </p:spTree>
    <p:extLst>
      <p:ext uri="{BB962C8B-B14F-4D97-AF65-F5344CB8AC3E}">
        <p14:creationId xmlns:p14="http://schemas.microsoft.com/office/powerpoint/2010/main" val="98209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extLst>
      <p:ext uri="{BB962C8B-B14F-4D97-AF65-F5344CB8AC3E}">
        <p14:creationId xmlns:p14="http://schemas.microsoft.com/office/powerpoint/2010/main" val="188773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5</a:t>
            </a:fld>
            <a:endParaRPr lang="zh-CN" altLang="en-US"/>
          </a:p>
        </p:txBody>
      </p:sp>
    </p:spTree>
    <p:extLst>
      <p:ext uri="{BB962C8B-B14F-4D97-AF65-F5344CB8AC3E}">
        <p14:creationId xmlns:p14="http://schemas.microsoft.com/office/powerpoint/2010/main" val="2774266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2991549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2545414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1481369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9</a:t>
            </a:fld>
            <a:endParaRPr lang="zh-CN" altLang="en-US"/>
          </a:p>
        </p:txBody>
      </p:sp>
    </p:spTree>
    <p:extLst>
      <p:ext uri="{BB962C8B-B14F-4D97-AF65-F5344CB8AC3E}">
        <p14:creationId xmlns:p14="http://schemas.microsoft.com/office/powerpoint/2010/main" val="1488905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1315144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3720901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2022/8/17</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04290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2022/8/17</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151581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2022/8/17</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5476314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2022/8/17</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92095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2022/8/17</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7292913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2022/8/17</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641760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2022/8/17</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8366069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2022/8/17</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4344903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2022/8/17</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2022/8/17</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127537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2022/8/17</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15796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Medium" panose="020B0600000000000000" pitchFamily="34" charset="-122"/>
                <a:ea typeface="思源黑体 CN Medium" panose="020B0600000000000000" pitchFamily="34" charset="-122"/>
              </a:defRPr>
            </a:lvl1pPr>
          </a:lstStyle>
          <a:p>
            <a:fld id="{F86BAB08-D03A-4FEF-8092-001CB785BBAB}" type="datetimeFigureOut">
              <a:rPr lang="zh-CN" altLang="en-US" smtClean="0"/>
              <a:pPr/>
              <a:t>2022/8/17</a:t>
            </a:fld>
            <a:endParaRPr lang="zh-CN" altLang="en-US" dirty="0"/>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Medium" panose="020B0600000000000000" pitchFamily="34" charset="-122"/>
                <a:ea typeface="思源黑体 CN Medium" panose="020B0600000000000000" pitchFamily="34" charset="-122"/>
              </a:defRPr>
            </a:lvl1pPr>
          </a:lstStyle>
          <a:p>
            <a:endParaRPr lang="zh-CN" altLang="en-US" dirty="0"/>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Medium" panose="020B0600000000000000" pitchFamily="34" charset="-122"/>
                <a:ea typeface="思源黑体 CN Medium" panose="020B0600000000000000" pitchFamily="34" charset="-122"/>
              </a:defRPr>
            </a:lvl1pPr>
          </a:lstStyle>
          <a:p>
            <a:fld id="{B8AB37BB-E8A6-440B-8775-2A002C97BC55}" type="slidenum">
              <a:rPr lang="zh-CN" altLang="en-US" smtClean="0"/>
              <a:pPr/>
              <a:t>‹#›</a:t>
            </a:fld>
            <a:endParaRPr lang="zh-CN" altLang="en-US" dirty="0"/>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思源黑体 CN Medium" panose="020B0600000000000000" pitchFamily="34" charset="-122"/>
          <a:ea typeface="思源黑体 CN Medium" panose="020B06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Medium" panose="020B0600000000000000" pitchFamily="34" charset="-122"/>
          <a:ea typeface="思源黑体 CN Medium" panose="020B06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Medium" panose="020B0600000000000000" pitchFamily="34" charset="-122"/>
          <a:ea typeface="思源黑体 CN Medium" panose="020B06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Medium" panose="020B0600000000000000" pitchFamily="34" charset="-122"/>
          <a:ea typeface="思源黑体 CN Medium" panose="020B06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Medium" panose="020B0600000000000000" pitchFamily="34" charset="-122"/>
          <a:ea typeface="思源黑体 CN Medium" panose="020B06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Medium" panose="020B0600000000000000" pitchFamily="34" charset="-122"/>
          <a:ea typeface="思源黑体 CN Medium" panose="020B06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5CA0DE4D-3CC1-254A-B0E2-FBA339766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AB46D36B-8603-0C46-B14E-9BFABC7D613A}"/>
              </a:ext>
            </a:extLst>
          </p:cNvPr>
          <p:cNvSpPr/>
          <p:nvPr/>
        </p:nvSpPr>
        <p:spPr>
          <a:xfrm>
            <a:off x="1805354" y="1758462"/>
            <a:ext cx="7352047" cy="2010508"/>
          </a:xfrm>
          <a:prstGeom prst="rect">
            <a:avLst/>
          </a:prstGeom>
          <a:noFill/>
        </p:spPr>
        <p:txBody>
          <a:bodyPr wrap="none" lIns="91440" tIns="45720" rIns="91440" bIns="45720">
            <a:prstTxWarp prst="textArchUp">
              <a:avLst/>
            </a:prstTxWarp>
            <a:spAutoFit/>
          </a:bodyPr>
          <a:lstStyle/>
          <a:p>
            <a:pPr algn="ctr">
              <a:lnSpc>
                <a:spcPct val="150000"/>
              </a:lnSpc>
            </a:pPr>
            <a:r>
              <a:rPr lang="en-US" sz="6000" b="1" cap="none" spc="0" dirty="0" err="1">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Chào</a:t>
            </a:r>
            <a:r>
              <a:rPr lang="en-US" sz="6000" b="1" cap="none" spc="0" dirty="0">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 </a:t>
            </a:r>
            <a:r>
              <a:rPr lang="en-US" sz="6000" b="1" cap="none" spc="0" dirty="0" err="1">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mừng</a:t>
            </a:r>
            <a:r>
              <a:rPr lang="en-US" sz="6000" b="1" cap="none" spc="0" dirty="0">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 </a:t>
            </a:r>
            <a:r>
              <a:rPr lang="en-US" sz="6000" b="1" cap="none" spc="0" dirty="0" err="1">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các</a:t>
            </a:r>
            <a:r>
              <a:rPr lang="en-US" sz="6000" b="1" cap="none" spc="0" dirty="0">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 </a:t>
            </a:r>
            <a:r>
              <a:rPr lang="en-US" sz="6000" b="1" cap="none" spc="0" dirty="0" err="1">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em</a:t>
            </a:r>
            <a:r>
              <a:rPr lang="en-US" sz="6000" b="1" cap="none" spc="0" dirty="0">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 </a:t>
            </a:r>
            <a:r>
              <a:rPr lang="en-US" sz="6000" b="1" cap="none" spc="0" dirty="0" err="1">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đến</a:t>
            </a:r>
            <a:r>
              <a:rPr lang="en-US" sz="6000" b="1" cap="none" spc="0" dirty="0">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 </a:t>
            </a:r>
            <a:r>
              <a:rPr lang="en-US" sz="6000" b="1" cap="none" spc="0" dirty="0" err="1">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với</a:t>
            </a:r>
            <a:r>
              <a:rPr lang="en-US" sz="6000" b="1" cap="none" spc="0" dirty="0">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 </a:t>
            </a:r>
            <a:r>
              <a:rPr lang="en-US" sz="6000" b="1" cap="none" spc="0" dirty="0" err="1">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tiết</a:t>
            </a:r>
            <a:r>
              <a:rPr lang="en-US" sz="6000" b="1" cap="none" spc="0" dirty="0">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 </a:t>
            </a:r>
            <a:r>
              <a:rPr lang="en-US" sz="6000" b="1" cap="none" spc="0" dirty="0" err="1">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học</a:t>
            </a:r>
            <a:r>
              <a:rPr lang="en-US" sz="6000" b="1" cap="none" spc="0" dirty="0">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a:t>
            </a:r>
          </a:p>
        </p:txBody>
      </p:sp>
    </p:spTree>
    <p:extLst>
      <p:ext uri="{BB962C8B-B14F-4D97-AF65-F5344CB8AC3E}">
        <p14:creationId xmlns:p14="http://schemas.microsoft.com/office/powerpoint/2010/main" val="2796515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2B946C7B-1EA0-4ED6-9128-312CC90C3A9C}"/>
              </a:ext>
            </a:extLst>
          </p:cNvPr>
          <p:cNvGrpSpPr/>
          <p:nvPr/>
        </p:nvGrpSpPr>
        <p:grpSpPr>
          <a:xfrm>
            <a:off x="0" y="0"/>
            <a:ext cx="12192000" cy="6858000"/>
            <a:chOff x="0" y="0"/>
            <a:chExt cx="12192000" cy="6858000"/>
          </a:xfrm>
        </p:grpSpPr>
        <p:pic>
          <p:nvPicPr>
            <p:cNvPr id="34" name="图片 33">
              <a:extLst>
                <a:ext uri="{FF2B5EF4-FFF2-40B4-BE49-F238E27FC236}">
                  <a16:creationId xmlns:a16="http://schemas.microsoft.com/office/drawing/2014/main" id="{AD888B12-F844-403C-8DE5-909D05EBD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6" name="组合 35">
              <a:extLst>
                <a:ext uri="{FF2B5EF4-FFF2-40B4-BE49-F238E27FC236}">
                  <a16:creationId xmlns:a16="http://schemas.microsoft.com/office/drawing/2014/main" id="{3B0D8210-4145-4DC5-91E7-EA817179E82B}"/>
                </a:ext>
              </a:extLst>
            </p:cNvPr>
            <p:cNvGrpSpPr/>
            <p:nvPr/>
          </p:nvGrpSpPr>
          <p:grpSpPr>
            <a:xfrm>
              <a:off x="188686" y="161925"/>
              <a:ext cx="11814628" cy="6534150"/>
              <a:chOff x="188686" y="161925"/>
              <a:chExt cx="11814628" cy="6534150"/>
            </a:xfrm>
          </p:grpSpPr>
          <p:sp>
            <p:nvSpPr>
              <p:cNvPr id="39" name="矩形 38">
                <a:extLst>
                  <a:ext uri="{FF2B5EF4-FFF2-40B4-BE49-F238E27FC236}">
                    <a16:creationId xmlns:a16="http://schemas.microsoft.com/office/drawing/2014/main" id="{6D16A968-20F5-41B5-9110-AA2DE7A81DE5}"/>
                  </a:ext>
                </a:extLst>
              </p:cNvPr>
              <p:cNvSpPr/>
              <p:nvPr/>
            </p:nvSpPr>
            <p:spPr>
              <a:xfrm flipH="1">
                <a:off x="188686" y="161925"/>
                <a:ext cx="11814628" cy="65341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0" name="矩形 39">
                <a:extLst>
                  <a:ext uri="{FF2B5EF4-FFF2-40B4-BE49-F238E27FC236}">
                    <a16:creationId xmlns:a16="http://schemas.microsoft.com/office/drawing/2014/main" id="{700C9A87-775A-400B-BFB8-E0C67F41976D}"/>
                  </a:ext>
                </a:extLst>
              </p:cNvPr>
              <p:cNvSpPr/>
              <p:nvPr/>
            </p:nvSpPr>
            <p:spPr>
              <a:xfrm>
                <a:off x="2755900" y="379049"/>
                <a:ext cx="6680200" cy="758950"/>
              </a:xfrm>
              <a:prstGeom prst="rect">
                <a:avLst/>
              </a:prstGeom>
              <a:solidFill>
                <a:srgbClr val="6C7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1" name="矩形 40">
                <a:extLst>
                  <a:ext uri="{FF2B5EF4-FFF2-40B4-BE49-F238E27FC236}">
                    <a16:creationId xmlns:a16="http://schemas.microsoft.com/office/drawing/2014/main" id="{81E191D7-71CB-44A9-B47B-31A7B5069F3E}"/>
                  </a:ext>
                </a:extLst>
              </p:cNvPr>
              <p:cNvSpPr/>
              <p:nvPr/>
            </p:nvSpPr>
            <p:spPr>
              <a:xfrm>
                <a:off x="3451429" y="401533"/>
                <a:ext cx="5289142" cy="712824"/>
              </a:xfrm>
              <a:prstGeom prst="rect">
                <a:avLst/>
              </a:prstGeom>
              <a:noFill/>
            </p:spPr>
            <p:txBody>
              <a:bodyPr wrap="square">
                <a:spAutoFit/>
                <a:scene3d>
                  <a:camera prst="orthographicFront"/>
                  <a:lightRig rig="threePt" dir="t"/>
                </a:scene3d>
                <a:sp3d contourW="12700"/>
              </a:bodyPr>
              <a:lstStyle/>
              <a:p>
                <a:pPr algn="ctr">
                  <a:lnSpc>
                    <a:spcPct val="120000"/>
                  </a:lnSpc>
                </a:pPr>
                <a:r>
                  <a:rPr lang="en-US" altLang="zh-CN" sz="36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II. </a:t>
                </a:r>
                <a:r>
                  <a:rPr lang="en-US" altLang="zh-CN" sz="36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Thực</a:t>
                </a:r>
                <a:r>
                  <a:rPr lang="en-US" altLang="zh-CN" sz="36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 </a:t>
                </a:r>
                <a:r>
                  <a:rPr lang="en-US" altLang="zh-CN" sz="36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hành</a:t>
                </a:r>
                <a:endParaRPr lang="zh-CN" altLang="en-US" sz="3600" b="1" dirty="0">
                  <a:solidFill>
                    <a:schemeClr val="bg1"/>
                  </a:solidFill>
                  <a:latin typeface="Calibri" panose="020F0502020204030204" pitchFamily="34" charset="0"/>
                  <a:ea typeface="NOTEWORTHY LIGHT" panose="02000400000000000000" pitchFamily="2" charset="77"/>
                  <a:cs typeface="Calibri" panose="020F0502020204030204" pitchFamily="34" charset="0"/>
                </a:endParaRPr>
              </a:p>
            </p:txBody>
          </p:sp>
        </p:grpSp>
      </p:grpSp>
      <p:grpSp>
        <p:nvGrpSpPr>
          <p:cNvPr id="19" name="Group 25">
            <a:extLst>
              <a:ext uri="{FF2B5EF4-FFF2-40B4-BE49-F238E27FC236}">
                <a16:creationId xmlns:a16="http://schemas.microsoft.com/office/drawing/2014/main" id="{8A9B804D-D6D4-4AFA-8FE3-FAB0F879993B}"/>
              </a:ext>
            </a:extLst>
          </p:cNvPr>
          <p:cNvGrpSpPr/>
          <p:nvPr/>
        </p:nvGrpSpPr>
        <p:grpSpPr bwMode="auto">
          <a:xfrm>
            <a:off x="7811462" y="5296096"/>
            <a:ext cx="141880" cy="210597"/>
            <a:chOff x="0" y="0"/>
            <a:chExt cx="85" cy="127"/>
          </a:xfrm>
        </p:grpSpPr>
        <p:sp>
          <p:nvSpPr>
            <p:cNvPr id="20" name="Freeform 26">
              <a:extLst>
                <a:ext uri="{FF2B5EF4-FFF2-40B4-BE49-F238E27FC236}">
                  <a16:creationId xmlns:a16="http://schemas.microsoft.com/office/drawing/2014/main" id="{852FDF0D-2AEE-4302-A217-4C63C1DBD8AB}"/>
                </a:ext>
              </a:extLst>
            </p:cNvPr>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1" name="Freeform 27">
              <a:extLst>
                <a:ext uri="{FF2B5EF4-FFF2-40B4-BE49-F238E27FC236}">
                  <a16:creationId xmlns:a16="http://schemas.microsoft.com/office/drawing/2014/main" id="{7E319D31-A36F-436C-8F53-BF48BD52FA43}"/>
                </a:ext>
              </a:extLst>
            </p:cNvPr>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2" name="Group 28">
            <a:extLst>
              <a:ext uri="{FF2B5EF4-FFF2-40B4-BE49-F238E27FC236}">
                <a16:creationId xmlns:a16="http://schemas.microsoft.com/office/drawing/2014/main" id="{F3FBB9A8-3E48-4E01-A1E5-8D708E7C2B33}"/>
              </a:ext>
            </a:extLst>
          </p:cNvPr>
          <p:cNvGrpSpPr/>
          <p:nvPr/>
        </p:nvGrpSpPr>
        <p:grpSpPr bwMode="auto">
          <a:xfrm>
            <a:off x="7772557" y="4268292"/>
            <a:ext cx="219686" cy="178549"/>
            <a:chOff x="0" y="0"/>
            <a:chExt cx="132" cy="109"/>
          </a:xfrm>
        </p:grpSpPr>
        <p:sp>
          <p:nvSpPr>
            <p:cNvPr id="23" name="Freeform 29">
              <a:extLst>
                <a:ext uri="{FF2B5EF4-FFF2-40B4-BE49-F238E27FC236}">
                  <a16:creationId xmlns:a16="http://schemas.microsoft.com/office/drawing/2014/main" id="{31CAEF0B-3DBC-4A18-8B3A-0F623A129F75}"/>
                </a:ext>
              </a:extLst>
            </p:cNvPr>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4" name="Freeform 30">
              <a:extLst>
                <a:ext uri="{FF2B5EF4-FFF2-40B4-BE49-F238E27FC236}">
                  <a16:creationId xmlns:a16="http://schemas.microsoft.com/office/drawing/2014/main" id="{44DECFCF-C4E4-49FA-9E57-E133DC83C895}"/>
                </a:ext>
              </a:extLst>
            </p:cNvPr>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6" name="Group 32">
            <a:extLst>
              <a:ext uri="{FF2B5EF4-FFF2-40B4-BE49-F238E27FC236}">
                <a16:creationId xmlns:a16="http://schemas.microsoft.com/office/drawing/2014/main" id="{4A016C4C-B455-4574-ADE4-ED87574AB0DF}"/>
              </a:ext>
            </a:extLst>
          </p:cNvPr>
          <p:cNvGrpSpPr/>
          <p:nvPr/>
        </p:nvGrpSpPr>
        <p:grpSpPr bwMode="auto">
          <a:xfrm>
            <a:off x="7788576" y="2214971"/>
            <a:ext cx="192225" cy="155658"/>
            <a:chOff x="0" y="0"/>
            <a:chExt cx="116" cy="94"/>
          </a:xfrm>
        </p:grpSpPr>
        <p:sp>
          <p:nvSpPr>
            <p:cNvPr id="27" name="Freeform 33">
              <a:extLst>
                <a:ext uri="{FF2B5EF4-FFF2-40B4-BE49-F238E27FC236}">
                  <a16:creationId xmlns:a16="http://schemas.microsoft.com/office/drawing/2014/main" id="{90034E85-AABA-4D3B-8146-20184CAC66F5}"/>
                </a:ext>
              </a:extLst>
            </p:cNvPr>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8" name="Freeform 34">
              <a:extLst>
                <a:ext uri="{FF2B5EF4-FFF2-40B4-BE49-F238E27FC236}">
                  <a16:creationId xmlns:a16="http://schemas.microsoft.com/office/drawing/2014/main" id="{7DC1EC87-24F4-452B-A6A3-89E3D8A7FA12}"/>
                </a:ext>
              </a:extLst>
            </p:cNvPr>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sp>
        <p:nvSpPr>
          <p:cNvPr id="25" name="Right Arrow 24">
            <a:extLst>
              <a:ext uri="{FF2B5EF4-FFF2-40B4-BE49-F238E27FC236}">
                <a16:creationId xmlns:a16="http://schemas.microsoft.com/office/drawing/2014/main" id="{90B03A4C-E1C8-C14F-B96B-8D76FF676517}"/>
              </a:ext>
            </a:extLst>
          </p:cNvPr>
          <p:cNvSpPr/>
          <p:nvPr/>
        </p:nvSpPr>
        <p:spPr>
          <a:xfrm>
            <a:off x="483714" y="2583543"/>
            <a:ext cx="2612569" cy="1863298"/>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dirty="0">
                <a:solidFill>
                  <a:schemeClr val="tx1"/>
                </a:solidFill>
                <a:latin typeface="Arial" panose="020B0604020202020204" pitchFamily="34" charset="0"/>
                <a:ea typeface="Times New Roman" panose="02020603050405020304" pitchFamily="18" charset="0"/>
                <a:cs typeface="Arial" panose="020B0604020202020204" pitchFamily="34" charset="0"/>
              </a:rPr>
              <a:t>b.Tìm ý, </a:t>
            </a:r>
          </a:p>
          <a:p>
            <a:pPr algn="ctr">
              <a:lnSpc>
                <a:spcPct val="150000"/>
              </a:lnSpc>
            </a:pPr>
            <a:r>
              <a:rPr lang="en-VN" sz="2000" dirty="0">
                <a:solidFill>
                  <a:schemeClr val="tx1"/>
                </a:solidFill>
                <a:latin typeface="Arial" panose="020B0604020202020204" pitchFamily="34" charset="0"/>
                <a:ea typeface="Times New Roman" panose="02020603050405020304" pitchFamily="18" charset="0"/>
                <a:cs typeface="Arial" panose="020B0604020202020204" pitchFamily="34" charset="0"/>
              </a:rPr>
              <a:t>lập dàn ý</a:t>
            </a:r>
            <a:endParaRPr lang="en-VN"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le 2">
            <a:extLst>
              <a:ext uri="{FF2B5EF4-FFF2-40B4-BE49-F238E27FC236}">
                <a16:creationId xmlns:a16="http://schemas.microsoft.com/office/drawing/2014/main" id="{1989AD90-0AEE-2A42-A752-43A9B8A3F392}"/>
              </a:ext>
            </a:extLst>
          </p:cNvPr>
          <p:cNvGraphicFramePr>
            <a:graphicFrameLocks noGrp="1"/>
          </p:cNvGraphicFramePr>
          <p:nvPr>
            <p:extLst>
              <p:ext uri="{D42A27DB-BD31-4B8C-83A1-F6EECF244321}">
                <p14:modId xmlns:p14="http://schemas.microsoft.com/office/powerpoint/2010/main" val="3652040040"/>
              </p:ext>
            </p:extLst>
          </p:nvPr>
        </p:nvGraphicFramePr>
        <p:xfrm>
          <a:off x="3451429" y="1576228"/>
          <a:ext cx="8031325" cy="4563499"/>
        </p:xfrm>
        <a:graphic>
          <a:graphicData uri="http://schemas.openxmlformats.org/drawingml/2006/table">
            <a:tbl>
              <a:tblPr firstRow="1" firstCol="1" bandRow="1">
                <a:tableStyleId>{5940675A-B579-460E-94D1-54222C63F5DA}</a:tableStyleId>
              </a:tblPr>
              <a:tblGrid>
                <a:gridCol w="5165033">
                  <a:extLst>
                    <a:ext uri="{9D8B030D-6E8A-4147-A177-3AD203B41FA5}">
                      <a16:colId xmlns:a16="http://schemas.microsoft.com/office/drawing/2014/main" val="3192370797"/>
                    </a:ext>
                  </a:extLst>
                </a:gridCol>
                <a:gridCol w="2866292">
                  <a:extLst>
                    <a:ext uri="{9D8B030D-6E8A-4147-A177-3AD203B41FA5}">
                      <a16:colId xmlns:a16="http://schemas.microsoft.com/office/drawing/2014/main" val="2211198872"/>
                    </a:ext>
                  </a:extLst>
                </a:gridCol>
              </a:tblGrid>
              <a:tr h="156190">
                <a:tc gridSpan="2">
                  <a:txBody>
                    <a:bodyPr/>
                    <a:lstStyle/>
                    <a:p>
                      <a:pPr algn="ctr">
                        <a:lnSpc>
                          <a:spcPct val="150000"/>
                        </a:lnSpc>
                      </a:pPr>
                      <a:r>
                        <a:rPr lang="vi-VN" sz="3200" b="1" dirty="0">
                          <a:effectLst/>
                          <a:latin typeface="Calibri" panose="020F0502020204030204" pitchFamily="34" charset="0"/>
                          <a:cs typeface="Calibri" panose="020F0502020204030204" pitchFamily="34" charset="0"/>
                        </a:rPr>
                        <a:t>Tìm ý</a:t>
                      </a:r>
                      <a:endParaRPr lang="en-VN"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026" marR="38026" marT="0" marB="0"/>
                </a:tc>
                <a:tc hMerge="1">
                  <a:txBody>
                    <a:bodyPr/>
                    <a:lstStyle/>
                    <a:p>
                      <a:endParaRPr lang="vi-VN"/>
                    </a:p>
                  </a:txBody>
                  <a:tcPr/>
                </a:tc>
                <a:extLst>
                  <a:ext uri="{0D108BD9-81ED-4DB2-BD59-A6C34878D82A}">
                    <a16:rowId xmlns:a16="http://schemas.microsoft.com/office/drawing/2014/main" val="4057199635"/>
                  </a:ext>
                </a:extLst>
              </a:tr>
              <a:tr h="1465690">
                <a:tc>
                  <a:txBody>
                    <a:bodyPr/>
                    <a:lstStyle/>
                    <a:p>
                      <a:pPr algn="ctr">
                        <a:lnSpc>
                          <a:spcPct val="150000"/>
                        </a:lnSpc>
                      </a:pP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Tên</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địa</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chỉ</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văn</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hoá</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là</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gì</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ở</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địa</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phương</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vùng</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miền</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nào</a:t>
                      </a:r>
                      <a:r>
                        <a:rPr lang="en-US" sz="2800" dirty="0">
                          <a:effectLst/>
                          <a:latin typeface="Calibri" panose="020F0502020204030204" pitchFamily="34" charset="0"/>
                          <a:cs typeface="Calibri" panose="020F0502020204030204" pitchFamily="34" charset="0"/>
                        </a:rPr>
                        <a:t>?</a:t>
                      </a:r>
                      <a:endParaRPr lang="en-VN" sz="2400" dirty="0">
                        <a:effectLst/>
                        <a:latin typeface="Calibri" panose="020F0502020204030204" pitchFamily="34" charset="0"/>
                        <a:cs typeface="Calibri" panose="020F0502020204030204" pitchFamily="34" charset="0"/>
                      </a:endParaRPr>
                    </a:p>
                  </a:txBody>
                  <a:tcPr marL="38026" marR="38026" marT="0" marB="0"/>
                </a:tc>
                <a:tc>
                  <a:txBody>
                    <a:bodyPr/>
                    <a:lstStyle/>
                    <a:p>
                      <a:pPr algn="just">
                        <a:lnSpc>
                          <a:spcPct val="150000"/>
                        </a:lnSpc>
                      </a:pPr>
                      <a:r>
                        <a:rPr lang="en-US" sz="2800" dirty="0">
                          <a:effectLst/>
                          <a:latin typeface="Calibri" panose="020F0502020204030204" pitchFamily="34" charset="0"/>
                          <a:cs typeface="Calibri" panose="020F0502020204030204" pitchFamily="34" charset="0"/>
                        </a:rPr>
                        <a:t> </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38026" marR="38026" marT="0" marB="0"/>
                </a:tc>
                <a:extLst>
                  <a:ext uri="{0D108BD9-81ED-4DB2-BD59-A6C34878D82A}">
                    <a16:rowId xmlns:a16="http://schemas.microsoft.com/office/drawing/2014/main" val="3127302116"/>
                  </a:ext>
                </a:extLst>
              </a:tr>
              <a:tr h="1220927">
                <a:tc>
                  <a:txBody>
                    <a:bodyPr/>
                    <a:lstStyle/>
                    <a:p>
                      <a:pPr algn="ctr">
                        <a:lnSpc>
                          <a:spcPct val="150000"/>
                        </a:lnSpc>
                      </a:pP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Mục</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đích</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và</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nội</a:t>
                      </a:r>
                      <a:r>
                        <a:rPr lang="en-US" sz="2800" dirty="0">
                          <a:effectLst/>
                          <a:latin typeface="Calibri" panose="020F0502020204030204" pitchFamily="34" charset="0"/>
                          <a:cs typeface="Calibri" panose="020F0502020204030204" pitchFamily="34" charset="0"/>
                        </a:rPr>
                        <a:t> dung </a:t>
                      </a:r>
                      <a:r>
                        <a:rPr lang="en-US" sz="2800" dirty="0" err="1">
                          <a:effectLst/>
                          <a:latin typeface="Calibri" panose="020F0502020204030204" pitchFamily="34" charset="0"/>
                          <a:cs typeface="Calibri" panose="020F0502020204030204" pitchFamily="34" charset="0"/>
                        </a:rPr>
                        <a:t>chính</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sẽ</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trình</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bày</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là</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gì</a:t>
                      </a:r>
                      <a:r>
                        <a:rPr lang="en-US" sz="2800" dirty="0">
                          <a:effectLst/>
                          <a:latin typeface="Calibri" panose="020F0502020204030204" pitchFamily="34" charset="0"/>
                          <a:cs typeface="Calibri" panose="020F0502020204030204" pitchFamily="34" charset="0"/>
                        </a:rPr>
                        <a:t>?</a:t>
                      </a:r>
                      <a:endParaRPr lang="en-VN" sz="2400" dirty="0">
                        <a:effectLst/>
                        <a:latin typeface="Calibri" panose="020F0502020204030204" pitchFamily="34" charset="0"/>
                        <a:cs typeface="Calibri" panose="020F0502020204030204" pitchFamily="34" charset="0"/>
                      </a:endParaRPr>
                    </a:p>
                  </a:txBody>
                  <a:tcPr marL="38026" marR="38026" marT="0" marB="0"/>
                </a:tc>
                <a:tc>
                  <a:txBody>
                    <a:bodyPr/>
                    <a:lstStyle/>
                    <a:p>
                      <a:pPr algn="just">
                        <a:lnSpc>
                          <a:spcPct val="150000"/>
                        </a:lnSpc>
                      </a:pPr>
                      <a:r>
                        <a:rPr lang="en-US" sz="2800" dirty="0">
                          <a:effectLst/>
                          <a:latin typeface="Calibri" panose="020F0502020204030204" pitchFamily="34" charset="0"/>
                          <a:cs typeface="Calibri" panose="020F0502020204030204" pitchFamily="34" charset="0"/>
                        </a:rPr>
                        <a:t> </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38026" marR="38026" marT="0" marB="0"/>
                </a:tc>
                <a:extLst>
                  <a:ext uri="{0D108BD9-81ED-4DB2-BD59-A6C34878D82A}">
                    <a16:rowId xmlns:a16="http://schemas.microsoft.com/office/drawing/2014/main" val="3606049456"/>
                  </a:ext>
                </a:extLst>
              </a:tr>
              <a:tr h="1220927">
                <a:tc>
                  <a:txBody>
                    <a:bodyPr/>
                    <a:lstStyle/>
                    <a:p>
                      <a:pPr algn="ctr">
                        <a:lnSpc>
                          <a:spcPct val="150000"/>
                        </a:lnSpc>
                      </a:pPr>
                      <a:r>
                        <a:rPr lang="en-US" sz="2800" dirty="0">
                          <a:effectLst/>
                          <a:latin typeface="Calibri" panose="020F0502020204030204" pitchFamily="34" charset="0"/>
                          <a:cs typeface="Calibri" panose="020F0502020204030204" pitchFamily="34" charset="0"/>
                        </a:rPr>
                        <a:t> + </a:t>
                      </a:r>
                      <a:r>
                        <a:rPr lang="en-US" sz="2800" dirty="0" err="1">
                          <a:effectLst/>
                          <a:latin typeface="Calibri" panose="020F0502020204030204" pitchFamily="34" charset="0"/>
                          <a:cs typeface="Calibri" panose="020F0502020204030204" pitchFamily="34" charset="0"/>
                        </a:rPr>
                        <a:t>Đặc</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điểm</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của</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địa</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chỉ</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văn</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hoá</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đỏ</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thế</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nào</a:t>
                      </a:r>
                      <a:r>
                        <a:rPr lang="en-US" sz="2800" dirty="0">
                          <a:effectLst/>
                          <a:latin typeface="Calibri" panose="020F0502020204030204" pitchFamily="34" charset="0"/>
                          <a:cs typeface="Calibri" panose="020F0502020204030204" pitchFamily="34" charset="0"/>
                        </a:rPr>
                        <a:t>?</a:t>
                      </a:r>
                      <a:endParaRPr lang="en-VN" sz="2400" dirty="0">
                        <a:effectLst/>
                        <a:latin typeface="Calibri" panose="020F0502020204030204" pitchFamily="34" charset="0"/>
                        <a:cs typeface="Calibri" panose="020F0502020204030204" pitchFamily="34" charset="0"/>
                      </a:endParaRPr>
                    </a:p>
                  </a:txBody>
                  <a:tcPr marL="38026" marR="38026" marT="0" marB="0"/>
                </a:tc>
                <a:tc>
                  <a:txBody>
                    <a:bodyPr/>
                    <a:lstStyle/>
                    <a:p>
                      <a:pPr algn="just">
                        <a:lnSpc>
                          <a:spcPct val="150000"/>
                        </a:lnSpc>
                      </a:pPr>
                      <a:r>
                        <a:rPr lang="en-US" sz="2800" dirty="0">
                          <a:effectLst/>
                          <a:latin typeface="Calibri" panose="020F0502020204030204" pitchFamily="34" charset="0"/>
                          <a:cs typeface="Calibri" panose="020F0502020204030204" pitchFamily="34" charset="0"/>
                        </a:rPr>
                        <a:t> </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38026" marR="38026" marT="0" marB="0"/>
                </a:tc>
                <a:extLst>
                  <a:ext uri="{0D108BD9-81ED-4DB2-BD59-A6C34878D82A}">
                    <a16:rowId xmlns:a16="http://schemas.microsoft.com/office/drawing/2014/main" val="3598134531"/>
                  </a:ext>
                </a:extLst>
              </a:tr>
            </a:tbl>
          </a:graphicData>
        </a:graphic>
      </p:graphicFrame>
    </p:spTree>
    <p:extLst>
      <p:ext uri="{BB962C8B-B14F-4D97-AF65-F5344CB8AC3E}">
        <p14:creationId xmlns:p14="http://schemas.microsoft.com/office/powerpoint/2010/main" val="37503639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2B946C7B-1EA0-4ED6-9128-312CC90C3A9C}"/>
              </a:ext>
            </a:extLst>
          </p:cNvPr>
          <p:cNvGrpSpPr/>
          <p:nvPr/>
        </p:nvGrpSpPr>
        <p:grpSpPr>
          <a:xfrm>
            <a:off x="0" y="0"/>
            <a:ext cx="12192000" cy="6858000"/>
            <a:chOff x="0" y="0"/>
            <a:chExt cx="12192000" cy="6858000"/>
          </a:xfrm>
        </p:grpSpPr>
        <p:pic>
          <p:nvPicPr>
            <p:cNvPr id="34" name="图片 33">
              <a:extLst>
                <a:ext uri="{FF2B5EF4-FFF2-40B4-BE49-F238E27FC236}">
                  <a16:creationId xmlns:a16="http://schemas.microsoft.com/office/drawing/2014/main" id="{AD888B12-F844-403C-8DE5-909D05EBD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6" name="组合 35">
              <a:extLst>
                <a:ext uri="{FF2B5EF4-FFF2-40B4-BE49-F238E27FC236}">
                  <a16:creationId xmlns:a16="http://schemas.microsoft.com/office/drawing/2014/main" id="{3B0D8210-4145-4DC5-91E7-EA817179E82B}"/>
                </a:ext>
              </a:extLst>
            </p:cNvPr>
            <p:cNvGrpSpPr/>
            <p:nvPr/>
          </p:nvGrpSpPr>
          <p:grpSpPr>
            <a:xfrm>
              <a:off x="188686" y="161925"/>
              <a:ext cx="11814628" cy="6534150"/>
              <a:chOff x="188686" y="161925"/>
              <a:chExt cx="11814628" cy="6534150"/>
            </a:xfrm>
          </p:grpSpPr>
          <p:sp>
            <p:nvSpPr>
              <p:cNvPr id="39" name="矩形 38">
                <a:extLst>
                  <a:ext uri="{FF2B5EF4-FFF2-40B4-BE49-F238E27FC236}">
                    <a16:creationId xmlns:a16="http://schemas.microsoft.com/office/drawing/2014/main" id="{6D16A968-20F5-41B5-9110-AA2DE7A81DE5}"/>
                  </a:ext>
                </a:extLst>
              </p:cNvPr>
              <p:cNvSpPr/>
              <p:nvPr/>
            </p:nvSpPr>
            <p:spPr>
              <a:xfrm flipH="1">
                <a:off x="188686" y="161925"/>
                <a:ext cx="11814628" cy="65341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0" name="矩形 39">
                <a:extLst>
                  <a:ext uri="{FF2B5EF4-FFF2-40B4-BE49-F238E27FC236}">
                    <a16:creationId xmlns:a16="http://schemas.microsoft.com/office/drawing/2014/main" id="{700C9A87-775A-400B-BFB8-E0C67F41976D}"/>
                  </a:ext>
                </a:extLst>
              </p:cNvPr>
              <p:cNvSpPr/>
              <p:nvPr/>
            </p:nvSpPr>
            <p:spPr>
              <a:xfrm>
                <a:off x="2755900" y="379049"/>
                <a:ext cx="6680200" cy="758950"/>
              </a:xfrm>
              <a:prstGeom prst="rect">
                <a:avLst/>
              </a:prstGeom>
              <a:solidFill>
                <a:srgbClr val="6C7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1" name="矩形 40">
                <a:extLst>
                  <a:ext uri="{FF2B5EF4-FFF2-40B4-BE49-F238E27FC236}">
                    <a16:creationId xmlns:a16="http://schemas.microsoft.com/office/drawing/2014/main" id="{81E191D7-71CB-44A9-B47B-31A7B5069F3E}"/>
                  </a:ext>
                </a:extLst>
              </p:cNvPr>
              <p:cNvSpPr/>
              <p:nvPr/>
            </p:nvSpPr>
            <p:spPr>
              <a:xfrm>
                <a:off x="3451429" y="401533"/>
                <a:ext cx="5289142" cy="712824"/>
              </a:xfrm>
              <a:prstGeom prst="rect">
                <a:avLst/>
              </a:prstGeom>
              <a:noFill/>
            </p:spPr>
            <p:txBody>
              <a:bodyPr wrap="square">
                <a:spAutoFit/>
                <a:scene3d>
                  <a:camera prst="orthographicFront"/>
                  <a:lightRig rig="threePt" dir="t"/>
                </a:scene3d>
                <a:sp3d contourW="12700"/>
              </a:bodyPr>
              <a:lstStyle/>
              <a:p>
                <a:pPr algn="ctr">
                  <a:lnSpc>
                    <a:spcPct val="120000"/>
                  </a:lnSpc>
                </a:pPr>
                <a:r>
                  <a:rPr lang="en-US" altLang="zh-CN" sz="36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II. </a:t>
                </a:r>
                <a:r>
                  <a:rPr lang="en-US" altLang="zh-CN" sz="36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Thực</a:t>
                </a:r>
                <a:r>
                  <a:rPr lang="en-US" altLang="zh-CN" sz="36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 </a:t>
                </a:r>
                <a:r>
                  <a:rPr lang="en-US" altLang="zh-CN" sz="36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hành</a:t>
                </a:r>
                <a:endParaRPr lang="zh-CN" altLang="en-US" sz="3600" b="1" dirty="0">
                  <a:solidFill>
                    <a:schemeClr val="bg1"/>
                  </a:solidFill>
                  <a:latin typeface="Calibri" panose="020F0502020204030204" pitchFamily="34" charset="0"/>
                  <a:ea typeface="NOTEWORTHY LIGHT" panose="02000400000000000000" pitchFamily="2" charset="77"/>
                  <a:cs typeface="Calibri" panose="020F0502020204030204" pitchFamily="34" charset="0"/>
                </a:endParaRPr>
              </a:p>
            </p:txBody>
          </p:sp>
        </p:grpSp>
      </p:grpSp>
      <p:grpSp>
        <p:nvGrpSpPr>
          <p:cNvPr id="19" name="Group 25">
            <a:extLst>
              <a:ext uri="{FF2B5EF4-FFF2-40B4-BE49-F238E27FC236}">
                <a16:creationId xmlns:a16="http://schemas.microsoft.com/office/drawing/2014/main" id="{8A9B804D-D6D4-4AFA-8FE3-FAB0F879993B}"/>
              </a:ext>
            </a:extLst>
          </p:cNvPr>
          <p:cNvGrpSpPr/>
          <p:nvPr/>
        </p:nvGrpSpPr>
        <p:grpSpPr bwMode="auto">
          <a:xfrm>
            <a:off x="7811462" y="5296096"/>
            <a:ext cx="141880" cy="210597"/>
            <a:chOff x="0" y="0"/>
            <a:chExt cx="85" cy="127"/>
          </a:xfrm>
        </p:grpSpPr>
        <p:sp>
          <p:nvSpPr>
            <p:cNvPr id="20" name="Freeform 26">
              <a:extLst>
                <a:ext uri="{FF2B5EF4-FFF2-40B4-BE49-F238E27FC236}">
                  <a16:creationId xmlns:a16="http://schemas.microsoft.com/office/drawing/2014/main" id="{852FDF0D-2AEE-4302-A217-4C63C1DBD8AB}"/>
                </a:ext>
              </a:extLst>
            </p:cNvPr>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1" name="Freeform 27">
              <a:extLst>
                <a:ext uri="{FF2B5EF4-FFF2-40B4-BE49-F238E27FC236}">
                  <a16:creationId xmlns:a16="http://schemas.microsoft.com/office/drawing/2014/main" id="{7E319D31-A36F-436C-8F53-BF48BD52FA43}"/>
                </a:ext>
              </a:extLst>
            </p:cNvPr>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2" name="Group 28">
            <a:extLst>
              <a:ext uri="{FF2B5EF4-FFF2-40B4-BE49-F238E27FC236}">
                <a16:creationId xmlns:a16="http://schemas.microsoft.com/office/drawing/2014/main" id="{F3FBB9A8-3E48-4E01-A1E5-8D708E7C2B33}"/>
              </a:ext>
            </a:extLst>
          </p:cNvPr>
          <p:cNvGrpSpPr/>
          <p:nvPr/>
        </p:nvGrpSpPr>
        <p:grpSpPr bwMode="auto">
          <a:xfrm>
            <a:off x="7772557" y="4268292"/>
            <a:ext cx="219686" cy="178549"/>
            <a:chOff x="0" y="0"/>
            <a:chExt cx="132" cy="109"/>
          </a:xfrm>
        </p:grpSpPr>
        <p:sp>
          <p:nvSpPr>
            <p:cNvPr id="23" name="Freeform 29">
              <a:extLst>
                <a:ext uri="{FF2B5EF4-FFF2-40B4-BE49-F238E27FC236}">
                  <a16:creationId xmlns:a16="http://schemas.microsoft.com/office/drawing/2014/main" id="{31CAEF0B-3DBC-4A18-8B3A-0F623A129F75}"/>
                </a:ext>
              </a:extLst>
            </p:cNvPr>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4" name="Freeform 30">
              <a:extLst>
                <a:ext uri="{FF2B5EF4-FFF2-40B4-BE49-F238E27FC236}">
                  <a16:creationId xmlns:a16="http://schemas.microsoft.com/office/drawing/2014/main" id="{44DECFCF-C4E4-49FA-9E57-E133DC83C895}"/>
                </a:ext>
              </a:extLst>
            </p:cNvPr>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6" name="Group 32">
            <a:extLst>
              <a:ext uri="{FF2B5EF4-FFF2-40B4-BE49-F238E27FC236}">
                <a16:creationId xmlns:a16="http://schemas.microsoft.com/office/drawing/2014/main" id="{4A016C4C-B455-4574-ADE4-ED87574AB0DF}"/>
              </a:ext>
            </a:extLst>
          </p:cNvPr>
          <p:cNvGrpSpPr/>
          <p:nvPr/>
        </p:nvGrpSpPr>
        <p:grpSpPr bwMode="auto">
          <a:xfrm>
            <a:off x="7788576" y="2214971"/>
            <a:ext cx="192225" cy="155658"/>
            <a:chOff x="0" y="0"/>
            <a:chExt cx="116" cy="94"/>
          </a:xfrm>
        </p:grpSpPr>
        <p:sp>
          <p:nvSpPr>
            <p:cNvPr id="27" name="Freeform 33">
              <a:extLst>
                <a:ext uri="{FF2B5EF4-FFF2-40B4-BE49-F238E27FC236}">
                  <a16:creationId xmlns:a16="http://schemas.microsoft.com/office/drawing/2014/main" id="{90034E85-AABA-4D3B-8146-20184CAC66F5}"/>
                </a:ext>
              </a:extLst>
            </p:cNvPr>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8" name="Freeform 34">
              <a:extLst>
                <a:ext uri="{FF2B5EF4-FFF2-40B4-BE49-F238E27FC236}">
                  <a16:creationId xmlns:a16="http://schemas.microsoft.com/office/drawing/2014/main" id="{7DC1EC87-24F4-452B-A6A3-89E3D8A7FA12}"/>
                </a:ext>
              </a:extLst>
            </p:cNvPr>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sp>
        <p:nvSpPr>
          <p:cNvPr id="25" name="Right Arrow 24">
            <a:extLst>
              <a:ext uri="{FF2B5EF4-FFF2-40B4-BE49-F238E27FC236}">
                <a16:creationId xmlns:a16="http://schemas.microsoft.com/office/drawing/2014/main" id="{90B03A4C-E1C8-C14F-B96B-8D76FF676517}"/>
              </a:ext>
            </a:extLst>
          </p:cNvPr>
          <p:cNvSpPr/>
          <p:nvPr/>
        </p:nvSpPr>
        <p:spPr>
          <a:xfrm>
            <a:off x="483714" y="2583543"/>
            <a:ext cx="2612569" cy="1863298"/>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dirty="0">
                <a:solidFill>
                  <a:schemeClr val="tx1"/>
                </a:solidFill>
                <a:latin typeface="Arial" panose="020B0604020202020204" pitchFamily="34" charset="0"/>
                <a:ea typeface="Times New Roman" panose="02020603050405020304" pitchFamily="18" charset="0"/>
                <a:cs typeface="Arial" panose="020B0604020202020204" pitchFamily="34" charset="0"/>
              </a:rPr>
              <a:t>b.Tìm ý, </a:t>
            </a:r>
          </a:p>
          <a:p>
            <a:pPr algn="ctr">
              <a:lnSpc>
                <a:spcPct val="150000"/>
              </a:lnSpc>
            </a:pPr>
            <a:r>
              <a:rPr lang="en-VN" sz="2000" dirty="0">
                <a:solidFill>
                  <a:schemeClr val="tx1"/>
                </a:solidFill>
                <a:latin typeface="Arial" panose="020B0604020202020204" pitchFamily="34" charset="0"/>
                <a:ea typeface="Times New Roman" panose="02020603050405020304" pitchFamily="18" charset="0"/>
                <a:cs typeface="Arial" panose="020B0604020202020204" pitchFamily="34" charset="0"/>
              </a:rPr>
              <a:t>lập dàn ý</a:t>
            </a:r>
            <a:endParaRPr lang="en-VN"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 name="Table 1">
            <a:extLst>
              <a:ext uri="{FF2B5EF4-FFF2-40B4-BE49-F238E27FC236}">
                <a16:creationId xmlns:a16="http://schemas.microsoft.com/office/drawing/2014/main" id="{FD4010D7-9FEA-1642-B3BE-65C152D19C5C}"/>
              </a:ext>
            </a:extLst>
          </p:cNvPr>
          <p:cNvGraphicFramePr>
            <a:graphicFrameLocks noGrp="1"/>
          </p:cNvGraphicFramePr>
          <p:nvPr>
            <p:extLst>
              <p:ext uri="{D42A27DB-BD31-4B8C-83A1-F6EECF244321}">
                <p14:modId xmlns:p14="http://schemas.microsoft.com/office/powerpoint/2010/main" val="425183029"/>
              </p:ext>
            </p:extLst>
          </p:nvPr>
        </p:nvGraphicFramePr>
        <p:xfrm>
          <a:off x="4453621" y="1591262"/>
          <a:ext cx="6993964" cy="4529622"/>
        </p:xfrm>
        <a:graphic>
          <a:graphicData uri="http://schemas.openxmlformats.org/drawingml/2006/table">
            <a:tbl>
              <a:tblPr firstRow="1" firstCol="1" bandRow="1">
                <a:tableStyleId>{5940675A-B579-460E-94D1-54222C63F5DA}</a:tableStyleId>
              </a:tblPr>
              <a:tblGrid>
                <a:gridCol w="3495560">
                  <a:extLst>
                    <a:ext uri="{9D8B030D-6E8A-4147-A177-3AD203B41FA5}">
                      <a16:colId xmlns:a16="http://schemas.microsoft.com/office/drawing/2014/main" val="873750055"/>
                    </a:ext>
                  </a:extLst>
                </a:gridCol>
                <a:gridCol w="3498404">
                  <a:extLst>
                    <a:ext uri="{9D8B030D-6E8A-4147-A177-3AD203B41FA5}">
                      <a16:colId xmlns:a16="http://schemas.microsoft.com/office/drawing/2014/main" val="2787681755"/>
                    </a:ext>
                  </a:extLst>
                </a:gridCol>
              </a:tblGrid>
              <a:tr h="620505">
                <a:tc gridSpan="2">
                  <a:txBody>
                    <a:bodyPr/>
                    <a:lstStyle/>
                    <a:p>
                      <a:pPr algn="ctr">
                        <a:lnSpc>
                          <a:spcPct val="150000"/>
                        </a:lnSpc>
                      </a:pPr>
                      <a:r>
                        <a:rPr lang="en-VN" sz="2800" b="1" dirty="0">
                          <a:effectLst/>
                          <a:latin typeface="Calibri" panose="020F0502020204030204" pitchFamily="34" charset="0"/>
                          <a:cs typeface="Calibri" panose="020F0502020204030204" pitchFamily="34" charset="0"/>
                        </a:rPr>
                        <a:t>Lập dàn ý</a:t>
                      </a:r>
                      <a:endParaRPr lang="en-VN"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hMerge="1">
                  <a:txBody>
                    <a:bodyPr/>
                    <a:lstStyle/>
                    <a:p>
                      <a:pPr algn="just">
                        <a:lnSpc>
                          <a:spcPct val="150000"/>
                        </a:lnSpc>
                      </a:pPr>
                      <a:endParaRPr lang="en-V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99736239"/>
                  </a:ext>
                </a:extLst>
              </a:tr>
              <a:tr h="1001540">
                <a:tc>
                  <a:txBody>
                    <a:bodyPr/>
                    <a:lstStyle/>
                    <a:p>
                      <a:pPr algn="just">
                        <a:lnSpc>
                          <a:spcPct val="150000"/>
                        </a:lnSpc>
                      </a:pPr>
                      <a:r>
                        <a:rPr lang="vi-VN" sz="2800" dirty="0">
                          <a:effectLst/>
                          <a:latin typeface="Calibri" panose="020F0502020204030204" pitchFamily="34" charset="0"/>
                          <a:cs typeface="Calibri" panose="020F0502020204030204" pitchFamily="34" charset="0"/>
                        </a:rPr>
                        <a:t>Mở bài</a:t>
                      </a:r>
                    </a:p>
                    <a:p>
                      <a:pPr algn="just">
                        <a:lnSpc>
                          <a:spcPct val="150000"/>
                        </a:lnSpc>
                      </a:pP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50000"/>
                        </a:lnSpc>
                      </a:pPr>
                      <a:r>
                        <a:rPr lang="en-US" sz="1400">
                          <a:effectLst/>
                        </a:rPr>
                        <a:t> </a:t>
                      </a:r>
                      <a:endParaRPr lang="en-VN" sz="1200">
                        <a:effectLst/>
                      </a:endParaRPr>
                    </a:p>
                    <a:p>
                      <a:pPr algn="just">
                        <a:lnSpc>
                          <a:spcPct val="150000"/>
                        </a:lnSpc>
                      </a:pPr>
                      <a:r>
                        <a:rPr lang="en-US" sz="1400">
                          <a:effectLst/>
                        </a:rPr>
                        <a:t> </a:t>
                      </a:r>
                      <a:endParaRPr lang="en-VN" sz="1200">
                        <a:effectLst/>
                      </a:endParaRPr>
                    </a:p>
                    <a:p>
                      <a:pPr algn="just">
                        <a:lnSpc>
                          <a:spcPct val="150000"/>
                        </a:lnSpc>
                      </a:pPr>
                      <a:r>
                        <a:rPr lang="en-US" sz="1400">
                          <a:effectLst/>
                        </a:rPr>
                        <a:t> </a:t>
                      </a:r>
                      <a:endParaRPr lang="en-V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99528074"/>
                  </a:ext>
                </a:extLst>
              </a:tr>
              <a:tr h="1347562">
                <a:tc>
                  <a:txBody>
                    <a:bodyPr/>
                    <a:lstStyle/>
                    <a:p>
                      <a:pPr algn="just">
                        <a:lnSpc>
                          <a:spcPct val="150000"/>
                        </a:lnSpc>
                      </a:pPr>
                      <a:r>
                        <a:rPr lang="vi-VN" sz="2800" dirty="0">
                          <a:effectLst/>
                          <a:latin typeface="Calibri" panose="020F0502020204030204" pitchFamily="34" charset="0"/>
                          <a:cs typeface="Calibri" panose="020F0502020204030204" pitchFamily="34" charset="0"/>
                        </a:rPr>
                        <a:t>Thân bài</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50000"/>
                        </a:lnSpc>
                      </a:pPr>
                      <a:r>
                        <a:rPr lang="en-US" sz="1400">
                          <a:effectLst/>
                        </a:rPr>
                        <a:t> </a:t>
                      </a:r>
                      <a:endParaRPr lang="en-VN" sz="1200">
                        <a:effectLst/>
                      </a:endParaRPr>
                    </a:p>
                    <a:p>
                      <a:pPr algn="just">
                        <a:lnSpc>
                          <a:spcPct val="150000"/>
                        </a:lnSpc>
                      </a:pPr>
                      <a:r>
                        <a:rPr lang="en-US" sz="1400">
                          <a:effectLst/>
                        </a:rPr>
                        <a:t> </a:t>
                      </a:r>
                      <a:endParaRPr lang="en-VN" sz="1200">
                        <a:effectLst/>
                      </a:endParaRPr>
                    </a:p>
                    <a:p>
                      <a:pPr algn="just">
                        <a:lnSpc>
                          <a:spcPct val="150000"/>
                        </a:lnSpc>
                      </a:pPr>
                      <a:r>
                        <a:rPr lang="en-US" sz="1400">
                          <a:effectLst/>
                        </a:rPr>
                        <a:t> </a:t>
                      </a:r>
                      <a:endParaRPr lang="en-VN" sz="1200">
                        <a:effectLst/>
                      </a:endParaRPr>
                    </a:p>
                    <a:p>
                      <a:pPr algn="just">
                        <a:lnSpc>
                          <a:spcPct val="150000"/>
                        </a:lnSpc>
                      </a:pPr>
                      <a:r>
                        <a:rPr lang="en-US" sz="1400">
                          <a:effectLst/>
                        </a:rPr>
                        <a:t> </a:t>
                      </a:r>
                      <a:endParaRPr lang="en-V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580282"/>
                  </a:ext>
                </a:extLst>
              </a:tr>
              <a:tr h="1347562">
                <a:tc>
                  <a:txBody>
                    <a:bodyPr/>
                    <a:lstStyle/>
                    <a:p>
                      <a:pPr algn="just">
                        <a:lnSpc>
                          <a:spcPct val="150000"/>
                        </a:lnSpc>
                      </a:pPr>
                      <a:r>
                        <a:rPr lang="vi-VN" sz="2800" dirty="0">
                          <a:effectLst/>
                          <a:latin typeface="Calibri" panose="020F0502020204030204" pitchFamily="34" charset="0"/>
                          <a:cs typeface="Calibri" panose="020F0502020204030204" pitchFamily="34" charset="0"/>
                        </a:rPr>
                        <a:t>Kết bài</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50000"/>
                        </a:lnSpc>
                      </a:pPr>
                      <a:r>
                        <a:rPr lang="en-US" sz="1400" dirty="0">
                          <a:effectLst/>
                        </a:rPr>
                        <a:t> </a:t>
                      </a:r>
                      <a:endParaRPr lang="en-VN" sz="1200" dirty="0">
                        <a:effectLst/>
                      </a:endParaRPr>
                    </a:p>
                    <a:p>
                      <a:pPr algn="just">
                        <a:lnSpc>
                          <a:spcPct val="150000"/>
                        </a:lnSpc>
                      </a:pPr>
                      <a:r>
                        <a:rPr lang="en-US" sz="1400" dirty="0">
                          <a:effectLst/>
                        </a:rPr>
                        <a:t> </a:t>
                      </a:r>
                      <a:endParaRPr lang="en-VN" sz="1200" dirty="0">
                        <a:effectLst/>
                      </a:endParaRPr>
                    </a:p>
                    <a:p>
                      <a:pPr algn="just">
                        <a:lnSpc>
                          <a:spcPct val="150000"/>
                        </a:lnSpc>
                      </a:pPr>
                      <a:r>
                        <a:rPr lang="en-US" sz="1400" dirty="0">
                          <a:effectLst/>
                        </a:rPr>
                        <a:t> </a:t>
                      </a:r>
                      <a:endParaRPr lang="en-VN" sz="1200" dirty="0">
                        <a:effectLst/>
                      </a:endParaRPr>
                    </a:p>
                    <a:p>
                      <a:pPr algn="just">
                        <a:lnSpc>
                          <a:spcPct val="150000"/>
                        </a:lnSpc>
                      </a:pPr>
                      <a:r>
                        <a:rPr lang="en-US" sz="1400" dirty="0">
                          <a:effectLst/>
                        </a:rPr>
                        <a:t> </a:t>
                      </a:r>
                      <a:endParaRPr lang="en-V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06255106"/>
                  </a:ext>
                </a:extLst>
              </a:tr>
            </a:tbl>
          </a:graphicData>
        </a:graphic>
      </p:graphicFrame>
    </p:spTree>
    <p:extLst>
      <p:ext uri="{BB962C8B-B14F-4D97-AF65-F5344CB8AC3E}">
        <p14:creationId xmlns:p14="http://schemas.microsoft.com/office/powerpoint/2010/main" val="3128063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2B946C7B-1EA0-4ED6-9128-312CC90C3A9C}"/>
              </a:ext>
            </a:extLst>
          </p:cNvPr>
          <p:cNvGrpSpPr/>
          <p:nvPr/>
        </p:nvGrpSpPr>
        <p:grpSpPr>
          <a:xfrm>
            <a:off x="0" y="0"/>
            <a:ext cx="12192000" cy="6858000"/>
            <a:chOff x="0" y="0"/>
            <a:chExt cx="12192000" cy="6858000"/>
          </a:xfrm>
        </p:grpSpPr>
        <p:pic>
          <p:nvPicPr>
            <p:cNvPr id="34" name="图片 33">
              <a:extLst>
                <a:ext uri="{FF2B5EF4-FFF2-40B4-BE49-F238E27FC236}">
                  <a16:creationId xmlns:a16="http://schemas.microsoft.com/office/drawing/2014/main" id="{AD888B12-F844-403C-8DE5-909D05EBD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6" name="组合 35">
              <a:extLst>
                <a:ext uri="{FF2B5EF4-FFF2-40B4-BE49-F238E27FC236}">
                  <a16:creationId xmlns:a16="http://schemas.microsoft.com/office/drawing/2014/main" id="{3B0D8210-4145-4DC5-91E7-EA817179E82B}"/>
                </a:ext>
              </a:extLst>
            </p:cNvPr>
            <p:cNvGrpSpPr/>
            <p:nvPr/>
          </p:nvGrpSpPr>
          <p:grpSpPr>
            <a:xfrm>
              <a:off x="188686" y="161925"/>
              <a:ext cx="11814628" cy="6534150"/>
              <a:chOff x="188686" y="161925"/>
              <a:chExt cx="11814628" cy="6534150"/>
            </a:xfrm>
          </p:grpSpPr>
          <p:sp>
            <p:nvSpPr>
              <p:cNvPr id="39" name="矩形 38">
                <a:extLst>
                  <a:ext uri="{FF2B5EF4-FFF2-40B4-BE49-F238E27FC236}">
                    <a16:creationId xmlns:a16="http://schemas.microsoft.com/office/drawing/2014/main" id="{6D16A968-20F5-41B5-9110-AA2DE7A81DE5}"/>
                  </a:ext>
                </a:extLst>
              </p:cNvPr>
              <p:cNvSpPr/>
              <p:nvPr/>
            </p:nvSpPr>
            <p:spPr>
              <a:xfrm flipH="1">
                <a:off x="188686" y="161925"/>
                <a:ext cx="11814628" cy="65341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0" name="矩形 39">
                <a:extLst>
                  <a:ext uri="{FF2B5EF4-FFF2-40B4-BE49-F238E27FC236}">
                    <a16:creationId xmlns:a16="http://schemas.microsoft.com/office/drawing/2014/main" id="{700C9A87-775A-400B-BFB8-E0C67F41976D}"/>
                  </a:ext>
                </a:extLst>
              </p:cNvPr>
              <p:cNvSpPr/>
              <p:nvPr/>
            </p:nvSpPr>
            <p:spPr>
              <a:xfrm>
                <a:off x="2755900" y="379049"/>
                <a:ext cx="6680200" cy="758950"/>
              </a:xfrm>
              <a:prstGeom prst="rect">
                <a:avLst/>
              </a:prstGeom>
              <a:solidFill>
                <a:srgbClr val="6C7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1" name="矩形 40">
                <a:extLst>
                  <a:ext uri="{FF2B5EF4-FFF2-40B4-BE49-F238E27FC236}">
                    <a16:creationId xmlns:a16="http://schemas.microsoft.com/office/drawing/2014/main" id="{81E191D7-71CB-44A9-B47B-31A7B5069F3E}"/>
                  </a:ext>
                </a:extLst>
              </p:cNvPr>
              <p:cNvSpPr/>
              <p:nvPr/>
            </p:nvSpPr>
            <p:spPr>
              <a:xfrm>
                <a:off x="3451429" y="401533"/>
                <a:ext cx="5289142" cy="712824"/>
              </a:xfrm>
              <a:prstGeom prst="rect">
                <a:avLst/>
              </a:prstGeom>
              <a:noFill/>
            </p:spPr>
            <p:txBody>
              <a:bodyPr wrap="square">
                <a:spAutoFit/>
                <a:scene3d>
                  <a:camera prst="orthographicFront"/>
                  <a:lightRig rig="threePt" dir="t"/>
                </a:scene3d>
                <a:sp3d contourW="12700"/>
              </a:bodyPr>
              <a:lstStyle/>
              <a:p>
                <a:pPr algn="ctr">
                  <a:lnSpc>
                    <a:spcPct val="120000"/>
                  </a:lnSpc>
                </a:pPr>
                <a:r>
                  <a:rPr lang="en-US" altLang="zh-CN" sz="36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III. </a:t>
                </a:r>
                <a:r>
                  <a:rPr lang="en-US" altLang="zh-CN" sz="36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Luyện</a:t>
                </a:r>
                <a:r>
                  <a:rPr lang="en-US" altLang="zh-CN" sz="36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 </a:t>
                </a:r>
                <a:r>
                  <a:rPr lang="en-US" altLang="zh-CN" sz="36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tập</a:t>
                </a:r>
                <a:endParaRPr lang="zh-CN" altLang="en-US" sz="3600" b="1" dirty="0">
                  <a:solidFill>
                    <a:schemeClr val="bg1"/>
                  </a:solidFill>
                  <a:latin typeface="Calibri" panose="020F0502020204030204" pitchFamily="34" charset="0"/>
                  <a:ea typeface="NOTEWORTHY LIGHT" panose="02000400000000000000" pitchFamily="2" charset="77"/>
                  <a:cs typeface="Calibri" panose="020F0502020204030204" pitchFamily="34" charset="0"/>
                </a:endParaRPr>
              </a:p>
            </p:txBody>
          </p:sp>
        </p:grpSp>
      </p:grpSp>
      <p:grpSp>
        <p:nvGrpSpPr>
          <p:cNvPr id="19" name="Group 25">
            <a:extLst>
              <a:ext uri="{FF2B5EF4-FFF2-40B4-BE49-F238E27FC236}">
                <a16:creationId xmlns:a16="http://schemas.microsoft.com/office/drawing/2014/main" id="{8A9B804D-D6D4-4AFA-8FE3-FAB0F879993B}"/>
              </a:ext>
            </a:extLst>
          </p:cNvPr>
          <p:cNvGrpSpPr/>
          <p:nvPr/>
        </p:nvGrpSpPr>
        <p:grpSpPr bwMode="auto">
          <a:xfrm>
            <a:off x="7811462" y="5296096"/>
            <a:ext cx="141880" cy="210597"/>
            <a:chOff x="0" y="0"/>
            <a:chExt cx="85" cy="127"/>
          </a:xfrm>
        </p:grpSpPr>
        <p:sp>
          <p:nvSpPr>
            <p:cNvPr id="20" name="Freeform 26">
              <a:extLst>
                <a:ext uri="{FF2B5EF4-FFF2-40B4-BE49-F238E27FC236}">
                  <a16:creationId xmlns:a16="http://schemas.microsoft.com/office/drawing/2014/main" id="{852FDF0D-2AEE-4302-A217-4C63C1DBD8AB}"/>
                </a:ext>
              </a:extLst>
            </p:cNvPr>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1" name="Freeform 27">
              <a:extLst>
                <a:ext uri="{FF2B5EF4-FFF2-40B4-BE49-F238E27FC236}">
                  <a16:creationId xmlns:a16="http://schemas.microsoft.com/office/drawing/2014/main" id="{7E319D31-A36F-436C-8F53-BF48BD52FA43}"/>
                </a:ext>
              </a:extLst>
            </p:cNvPr>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2" name="Group 28">
            <a:extLst>
              <a:ext uri="{FF2B5EF4-FFF2-40B4-BE49-F238E27FC236}">
                <a16:creationId xmlns:a16="http://schemas.microsoft.com/office/drawing/2014/main" id="{F3FBB9A8-3E48-4E01-A1E5-8D708E7C2B33}"/>
              </a:ext>
            </a:extLst>
          </p:cNvPr>
          <p:cNvGrpSpPr/>
          <p:nvPr/>
        </p:nvGrpSpPr>
        <p:grpSpPr bwMode="auto">
          <a:xfrm>
            <a:off x="7772557" y="4268292"/>
            <a:ext cx="219686" cy="178549"/>
            <a:chOff x="0" y="0"/>
            <a:chExt cx="132" cy="109"/>
          </a:xfrm>
        </p:grpSpPr>
        <p:sp>
          <p:nvSpPr>
            <p:cNvPr id="23" name="Freeform 29">
              <a:extLst>
                <a:ext uri="{FF2B5EF4-FFF2-40B4-BE49-F238E27FC236}">
                  <a16:creationId xmlns:a16="http://schemas.microsoft.com/office/drawing/2014/main" id="{31CAEF0B-3DBC-4A18-8B3A-0F623A129F75}"/>
                </a:ext>
              </a:extLst>
            </p:cNvPr>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4" name="Freeform 30">
              <a:extLst>
                <a:ext uri="{FF2B5EF4-FFF2-40B4-BE49-F238E27FC236}">
                  <a16:creationId xmlns:a16="http://schemas.microsoft.com/office/drawing/2014/main" id="{44DECFCF-C4E4-49FA-9E57-E133DC83C895}"/>
                </a:ext>
              </a:extLst>
            </p:cNvPr>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6" name="Group 32">
            <a:extLst>
              <a:ext uri="{FF2B5EF4-FFF2-40B4-BE49-F238E27FC236}">
                <a16:creationId xmlns:a16="http://schemas.microsoft.com/office/drawing/2014/main" id="{4A016C4C-B455-4574-ADE4-ED87574AB0DF}"/>
              </a:ext>
            </a:extLst>
          </p:cNvPr>
          <p:cNvGrpSpPr/>
          <p:nvPr/>
        </p:nvGrpSpPr>
        <p:grpSpPr bwMode="auto">
          <a:xfrm>
            <a:off x="7788576" y="2214971"/>
            <a:ext cx="192225" cy="155658"/>
            <a:chOff x="0" y="0"/>
            <a:chExt cx="116" cy="94"/>
          </a:xfrm>
        </p:grpSpPr>
        <p:sp>
          <p:nvSpPr>
            <p:cNvPr id="27" name="Freeform 33">
              <a:extLst>
                <a:ext uri="{FF2B5EF4-FFF2-40B4-BE49-F238E27FC236}">
                  <a16:creationId xmlns:a16="http://schemas.microsoft.com/office/drawing/2014/main" id="{90034E85-AABA-4D3B-8146-20184CAC66F5}"/>
                </a:ext>
              </a:extLst>
            </p:cNvPr>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8" name="Freeform 34">
              <a:extLst>
                <a:ext uri="{FF2B5EF4-FFF2-40B4-BE49-F238E27FC236}">
                  <a16:creationId xmlns:a16="http://schemas.microsoft.com/office/drawing/2014/main" id="{7DC1EC87-24F4-452B-A6A3-89E3D8A7FA12}"/>
                </a:ext>
              </a:extLst>
            </p:cNvPr>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pic>
        <p:nvPicPr>
          <p:cNvPr id="25" name="Picture 24">
            <a:extLst>
              <a:ext uri="{FF2B5EF4-FFF2-40B4-BE49-F238E27FC236}">
                <a16:creationId xmlns:a16="http://schemas.microsoft.com/office/drawing/2014/main" id="{877D509D-F247-2646-85B7-D70D2A7C38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616" y="2482460"/>
            <a:ext cx="4484792" cy="4484792"/>
          </a:xfrm>
          <a:prstGeom prst="rect">
            <a:avLst/>
          </a:prstGeom>
        </p:spPr>
      </p:pic>
      <p:sp>
        <p:nvSpPr>
          <p:cNvPr id="29" name="Rounded Rectangle 28">
            <a:extLst>
              <a:ext uri="{FF2B5EF4-FFF2-40B4-BE49-F238E27FC236}">
                <a16:creationId xmlns:a16="http://schemas.microsoft.com/office/drawing/2014/main" id="{9155B879-AB14-424A-AEBD-725ED2194027}"/>
              </a:ext>
            </a:extLst>
          </p:cNvPr>
          <p:cNvSpPr/>
          <p:nvPr/>
        </p:nvSpPr>
        <p:spPr>
          <a:xfrm>
            <a:off x="4337026" y="2019058"/>
            <a:ext cx="5444616" cy="1746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t>HS trình bày bài thuyết trình</a:t>
            </a:r>
          </a:p>
        </p:txBody>
      </p:sp>
    </p:spTree>
    <p:extLst>
      <p:ext uri="{BB962C8B-B14F-4D97-AF65-F5344CB8AC3E}">
        <p14:creationId xmlns:p14="http://schemas.microsoft.com/office/powerpoint/2010/main" val="40576798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randombar(horizontal)">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2B946C7B-1EA0-4ED6-9128-312CC90C3A9C}"/>
              </a:ext>
            </a:extLst>
          </p:cNvPr>
          <p:cNvGrpSpPr/>
          <p:nvPr/>
        </p:nvGrpSpPr>
        <p:grpSpPr>
          <a:xfrm>
            <a:off x="0" y="0"/>
            <a:ext cx="12192000" cy="6858000"/>
            <a:chOff x="0" y="0"/>
            <a:chExt cx="12192000" cy="6858000"/>
          </a:xfrm>
        </p:grpSpPr>
        <p:pic>
          <p:nvPicPr>
            <p:cNvPr id="34" name="图片 33">
              <a:extLst>
                <a:ext uri="{FF2B5EF4-FFF2-40B4-BE49-F238E27FC236}">
                  <a16:creationId xmlns:a16="http://schemas.microsoft.com/office/drawing/2014/main" id="{AD888B12-F844-403C-8DE5-909D05EBD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6" name="组合 35">
              <a:extLst>
                <a:ext uri="{FF2B5EF4-FFF2-40B4-BE49-F238E27FC236}">
                  <a16:creationId xmlns:a16="http://schemas.microsoft.com/office/drawing/2014/main" id="{3B0D8210-4145-4DC5-91E7-EA817179E82B}"/>
                </a:ext>
              </a:extLst>
            </p:cNvPr>
            <p:cNvGrpSpPr/>
            <p:nvPr/>
          </p:nvGrpSpPr>
          <p:grpSpPr>
            <a:xfrm>
              <a:off x="188686" y="161925"/>
              <a:ext cx="11814628" cy="6534150"/>
              <a:chOff x="188686" y="161925"/>
              <a:chExt cx="11814628" cy="6534150"/>
            </a:xfrm>
          </p:grpSpPr>
          <p:sp>
            <p:nvSpPr>
              <p:cNvPr id="39" name="矩形 38">
                <a:extLst>
                  <a:ext uri="{FF2B5EF4-FFF2-40B4-BE49-F238E27FC236}">
                    <a16:creationId xmlns:a16="http://schemas.microsoft.com/office/drawing/2014/main" id="{6D16A968-20F5-41B5-9110-AA2DE7A81DE5}"/>
                  </a:ext>
                </a:extLst>
              </p:cNvPr>
              <p:cNvSpPr/>
              <p:nvPr/>
            </p:nvSpPr>
            <p:spPr>
              <a:xfrm flipH="1">
                <a:off x="188686" y="161925"/>
                <a:ext cx="11814628" cy="65341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0" name="矩形 39">
                <a:extLst>
                  <a:ext uri="{FF2B5EF4-FFF2-40B4-BE49-F238E27FC236}">
                    <a16:creationId xmlns:a16="http://schemas.microsoft.com/office/drawing/2014/main" id="{700C9A87-775A-400B-BFB8-E0C67F41976D}"/>
                  </a:ext>
                </a:extLst>
              </p:cNvPr>
              <p:cNvSpPr/>
              <p:nvPr/>
            </p:nvSpPr>
            <p:spPr>
              <a:xfrm>
                <a:off x="2755900" y="379049"/>
                <a:ext cx="6680200" cy="758950"/>
              </a:xfrm>
              <a:prstGeom prst="rect">
                <a:avLst/>
              </a:prstGeom>
              <a:solidFill>
                <a:srgbClr val="6C7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1" name="矩形 40">
                <a:extLst>
                  <a:ext uri="{FF2B5EF4-FFF2-40B4-BE49-F238E27FC236}">
                    <a16:creationId xmlns:a16="http://schemas.microsoft.com/office/drawing/2014/main" id="{81E191D7-71CB-44A9-B47B-31A7B5069F3E}"/>
                  </a:ext>
                </a:extLst>
              </p:cNvPr>
              <p:cNvSpPr/>
              <p:nvPr/>
            </p:nvSpPr>
            <p:spPr>
              <a:xfrm>
                <a:off x="3451429" y="401533"/>
                <a:ext cx="5289142" cy="712824"/>
              </a:xfrm>
              <a:prstGeom prst="rect">
                <a:avLst/>
              </a:prstGeom>
              <a:noFill/>
            </p:spPr>
            <p:txBody>
              <a:bodyPr wrap="square">
                <a:spAutoFit/>
                <a:scene3d>
                  <a:camera prst="orthographicFront"/>
                  <a:lightRig rig="threePt" dir="t"/>
                </a:scene3d>
                <a:sp3d contourW="12700"/>
              </a:bodyPr>
              <a:lstStyle/>
              <a:p>
                <a:pPr algn="ctr">
                  <a:lnSpc>
                    <a:spcPct val="120000"/>
                  </a:lnSpc>
                </a:pPr>
                <a:r>
                  <a:rPr lang="en-US" altLang="zh-CN" sz="36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IV. </a:t>
                </a:r>
                <a:r>
                  <a:rPr lang="en-US" altLang="zh-CN" sz="36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Vận</a:t>
                </a:r>
                <a:r>
                  <a:rPr lang="en-US" altLang="zh-CN" sz="36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 </a:t>
                </a:r>
                <a:r>
                  <a:rPr lang="en-US" altLang="zh-CN" sz="36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dụng</a:t>
                </a:r>
                <a:endParaRPr lang="zh-CN" altLang="en-US" sz="3600" b="1" dirty="0">
                  <a:solidFill>
                    <a:schemeClr val="bg1"/>
                  </a:solidFill>
                  <a:latin typeface="Calibri" panose="020F0502020204030204" pitchFamily="34" charset="0"/>
                  <a:ea typeface="NOTEWORTHY LIGHT" panose="02000400000000000000" pitchFamily="2" charset="77"/>
                  <a:cs typeface="Calibri" panose="020F0502020204030204" pitchFamily="34" charset="0"/>
                </a:endParaRPr>
              </a:p>
            </p:txBody>
          </p:sp>
        </p:grpSp>
      </p:grpSp>
      <p:grpSp>
        <p:nvGrpSpPr>
          <p:cNvPr id="19" name="Group 25">
            <a:extLst>
              <a:ext uri="{FF2B5EF4-FFF2-40B4-BE49-F238E27FC236}">
                <a16:creationId xmlns:a16="http://schemas.microsoft.com/office/drawing/2014/main" id="{8A9B804D-D6D4-4AFA-8FE3-FAB0F879993B}"/>
              </a:ext>
            </a:extLst>
          </p:cNvPr>
          <p:cNvGrpSpPr/>
          <p:nvPr/>
        </p:nvGrpSpPr>
        <p:grpSpPr bwMode="auto">
          <a:xfrm>
            <a:off x="7811462" y="5296096"/>
            <a:ext cx="141880" cy="210597"/>
            <a:chOff x="0" y="0"/>
            <a:chExt cx="85" cy="127"/>
          </a:xfrm>
        </p:grpSpPr>
        <p:sp>
          <p:nvSpPr>
            <p:cNvPr id="20" name="Freeform 26">
              <a:extLst>
                <a:ext uri="{FF2B5EF4-FFF2-40B4-BE49-F238E27FC236}">
                  <a16:creationId xmlns:a16="http://schemas.microsoft.com/office/drawing/2014/main" id="{852FDF0D-2AEE-4302-A217-4C63C1DBD8AB}"/>
                </a:ext>
              </a:extLst>
            </p:cNvPr>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1" name="Freeform 27">
              <a:extLst>
                <a:ext uri="{FF2B5EF4-FFF2-40B4-BE49-F238E27FC236}">
                  <a16:creationId xmlns:a16="http://schemas.microsoft.com/office/drawing/2014/main" id="{7E319D31-A36F-436C-8F53-BF48BD52FA43}"/>
                </a:ext>
              </a:extLst>
            </p:cNvPr>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2" name="Group 28">
            <a:extLst>
              <a:ext uri="{FF2B5EF4-FFF2-40B4-BE49-F238E27FC236}">
                <a16:creationId xmlns:a16="http://schemas.microsoft.com/office/drawing/2014/main" id="{F3FBB9A8-3E48-4E01-A1E5-8D708E7C2B33}"/>
              </a:ext>
            </a:extLst>
          </p:cNvPr>
          <p:cNvGrpSpPr/>
          <p:nvPr/>
        </p:nvGrpSpPr>
        <p:grpSpPr bwMode="auto">
          <a:xfrm>
            <a:off x="7772557" y="4268292"/>
            <a:ext cx="219686" cy="178549"/>
            <a:chOff x="0" y="0"/>
            <a:chExt cx="132" cy="109"/>
          </a:xfrm>
        </p:grpSpPr>
        <p:sp>
          <p:nvSpPr>
            <p:cNvPr id="23" name="Freeform 29">
              <a:extLst>
                <a:ext uri="{FF2B5EF4-FFF2-40B4-BE49-F238E27FC236}">
                  <a16:creationId xmlns:a16="http://schemas.microsoft.com/office/drawing/2014/main" id="{31CAEF0B-3DBC-4A18-8B3A-0F623A129F75}"/>
                </a:ext>
              </a:extLst>
            </p:cNvPr>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4" name="Freeform 30">
              <a:extLst>
                <a:ext uri="{FF2B5EF4-FFF2-40B4-BE49-F238E27FC236}">
                  <a16:creationId xmlns:a16="http://schemas.microsoft.com/office/drawing/2014/main" id="{44DECFCF-C4E4-49FA-9E57-E133DC83C895}"/>
                </a:ext>
              </a:extLst>
            </p:cNvPr>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6" name="Group 32">
            <a:extLst>
              <a:ext uri="{FF2B5EF4-FFF2-40B4-BE49-F238E27FC236}">
                <a16:creationId xmlns:a16="http://schemas.microsoft.com/office/drawing/2014/main" id="{4A016C4C-B455-4574-ADE4-ED87574AB0DF}"/>
              </a:ext>
            </a:extLst>
          </p:cNvPr>
          <p:cNvGrpSpPr/>
          <p:nvPr/>
        </p:nvGrpSpPr>
        <p:grpSpPr bwMode="auto">
          <a:xfrm>
            <a:off x="7788576" y="2214971"/>
            <a:ext cx="192225" cy="155658"/>
            <a:chOff x="0" y="0"/>
            <a:chExt cx="116" cy="94"/>
          </a:xfrm>
        </p:grpSpPr>
        <p:sp>
          <p:nvSpPr>
            <p:cNvPr id="27" name="Freeform 33">
              <a:extLst>
                <a:ext uri="{FF2B5EF4-FFF2-40B4-BE49-F238E27FC236}">
                  <a16:creationId xmlns:a16="http://schemas.microsoft.com/office/drawing/2014/main" id="{90034E85-AABA-4D3B-8146-20184CAC66F5}"/>
                </a:ext>
              </a:extLst>
            </p:cNvPr>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8" name="Freeform 34">
              <a:extLst>
                <a:ext uri="{FF2B5EF4-FFF2-40B4-BE49-F238E27FC236}">
                  <a16:creationId xmlns:a16="http://schemas.microsoft.com/office/drawing/2014/main" id="{7DC1EC87-24F4-452B-A6A3-89E3D8A7FA12}"/>
                </a:ext>
              </a:extLst>
            </p:cNvPr>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pic>
        <p:nvPicPr>
          <p:cNvPr id="25" name="Picture 24">
            <a:extLst>
              <a:ext uri="{FF2B5EF4-FFF2-40B4-BE49-F238E27FC236}">
                <a16:creationId xmlns:a16="http://schemas.microsoft.com/office/drawing/2014/main" id="{877D509D-F247-2646-85B7-D70D2A7C38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616" y="2482460"/>
            <a:ext cx="4484792" cy="4484792"/>
          </a:xfrm>
          <a:prstGeom prst="rect">
            <a:avLst/>
          </a:prstGeom>
        </p:spPr>
      </p:pic>
      <p:sp>
        <p:nvSpPr>
          <p:cNvPr id="29" name="Rounded Rectangle 28">
            <a:extLst>
              <a:ext uri="{FF2B5EF4-FFF2-40B4-BE49-F238E27FC236}">
                <a16:creationId xmlns:a16="http://schemas.microsoft.com/office/drawing/2014/main" id="{9155B879-AB14-424A-AEBD-725ED2194027}"/>
              </a:ext>
            </a:extLst>
          </p:cNvPr>
          <p:cNvSpPr/>
          <p:nvPr/>
        </p:nvSpPr>
        <p:spPr>
          <a:xfrm>
            <a:off x="4143596" y="2286497"/>
            <a:ext cx="5884231" cy="15755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t>HS chỉnh sửa, rà soát bài thuyết trình</a:t>
            </a:r>
          </a:p>
        </p:txBody>
      </p:sp>
    </p:spTree>
    <p:extLst>
      <p:ext uri="{BB962C8B-B14F-4D97-AF65-F5344CB8AC3E}">
        <p14:creationId xmlns:p14="http://schemas.microsoft.com/office/powerpoint/2010/main" val="2165053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randombar(horizontal)">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5AA8729-5E32-4946-BECA-EFACD1CB9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4B0C26C7-B928-4097-BA1F-2DDB8F48B6E4}"/>
              </a:ext>
            </a:extLst>
          </p:cNvPr>
          <p:cNvSpPr txBox="1"/>
          <p:nvPr/>
        </p:nvSpPr>
        <p:spPr>
          <a:xfrm>
            <a:off x="2887305" y="1660161"/>
            <a:ext cx="6417390" cy="1323439"/>
          </a:xfrm>
          <a:prstGeom prst="rect">
            <a:avLst/>
          </a:prstGeom>
          <a:noFill/>
        </p:spPr>
        <p:txBody>
          <a:bodyPr wrap="square" rtlCol="0">
            <a:spAutoFit/>
          </a:bodyPr>
          <a:lstStyle/>
          <a:p>
            <a:pPr algn="ctr"/>
            <a:r>
              <a:rPr lang="en-US" altLang="zh-CN" sz="8000" b="1" dirty="0">
                <a:solidFill>
                  <a:srgbClr val="6C7C9E"/>
                </a:solidFill>
                <a:latin typeface="NOTEWORTHY LIGHT" panose="02000400000000000000" pitchFamily="2" charset="77"/>
                <a:ea typeface="NOTEWORTHY LIGHT" panose="02000400000000000000" pitchFamily="2" charset="77"/>
              </a:rPr>
              <a:t>Thank you!</a:t>
            </a:r>
          </a:p>
        </p:txBody>
      </p:sp>
    </p:spTree>
    <p:extLst>
      <p:ext uri="{BB962C8B-B14F-4D97-AF65-F5344CB8AC3E}">
        <p14:creationId xmlns:p14="http://schemas.microsoft.com/office/powerpoint/2010/main" val="1072068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2">
            <a:extLst>
              <a:ext uri="{FF2B5EF4-FFF2-40B4-BE49-F238E27FC236}">
                <a16:creationId xmlns:a16="http://schemas.microsoft.com/office/drawing/2014/main" id="{4E9A0AE2-08F1-F143-BC5F-2D84CE27B279}"/>
              </a:ext>
            </a:extLst>
          </p:cNvPr>
          <p:cNvGrpSpPr/>
          <p:nvPr/>
        </p:nvGrpSpPr>
        <p:grpSpPr>
          <a:xfrm>
            <a:off x="0" y="0"/>
            <a:ext cx="12192000" cy="6858000"/>
            <a:chOff x="0" y="0"/>
            <a:chExt cx="12192000" cy="6858000"/>
          </a:xfrm>
        </p:grpSpPr>
        <p:pic>
          <p:nvPicPr>
            <p:cNvPr id="3" name="图片 33">
              <a:extLst>
                <a:ext uri="{FF2B5EF4-FFF2-40B4-BE49-F238E27FC236}">
                  <a16:creationId xmlns:a16="http://schemas.microsoft.com/office/drawing/2014/main" id="{5AD8128D-C582-5B4E-BD46-99F385A5A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38">
              <a:extLst>
                <a:ext uri="{FF2B5EF4-FFF2-40B4-BE49-F238E27FC236}">
                  <a16:creationId xmlns:a16="http://schemas.microsoft.com/office/drawing/2014/main" id="{2C59E878-4548-7342-B45C-BFA6BD1BB6A6}"/>
                </a:ext>
              </a:extLst>
            </p:cNvPr>
            <p:cNvSpPr/>
            <p:nvPr/>
          </p:nvSpPr>
          <p:spPr>
            <a:xfrm flipH="1">
              <a:off x="188686" y="161925"/>
              <a:ext cx="11814628" cy="65341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grpSp>
      <p:graphicFrame>
        <p:nvGraphicFramePr>
          <p:cNvPr id="8" name="Table 7">
            <a:extLst>
              <a:ext uri="{FF2B5EF4-FFF2-40B4-BE49-F238E27FC236}">
                <a16:creationId xmlns:a16="http://schemas.microsoft.com/office/drawing/2014/main" id="{77E7B0CE-D3D2-6B44-BEFC-2317C93D30CC}"/>
              </a:ext>
            </a:extLst>
          </p:cNvPr>
          <p:cNvGraphicFramePr>
            <a:graphicFrameLocks noGrp="1"/>
          </p:cNvGraphicFramePr>
          <p:nvPr>
            <p:extLst>
              <p:ext uri="{D42A27DB-BD31-4B8C-83A1-F6EECF244321}">
                <p14:modId xmlns:p14="http://schemas.microsoft.com/office/powerpoint/2010/main" val="816744237"/>
              </p:ext>
            </p:extLst>
          </p:nvPr>
        </p:nvGraphicFramePr>
        <p:xfrm>
          <a:off x="401117" y="787001"/>
          <a:ext cx="11389766" cy="4898708"/>
        </p:xfrm>
        <a:graphic>
          <a:graphicData uri="http://schemas.openxmlformats.org/drawingml/2006/table">
            <a:tbl>
              <a:tblPr firstRow="1" firstCol="1" bandRow="1">
                <a:tableStyleId>{5A111915-BE36-4E01-A7E5-04B1672EAD32}</a:tableStyleId>
              </a:tblPr>
              <a:tblGrid>
                <a:gridCol w="3873396">
                  <a:extLst>
                    <a:ext uri="{9D8B030D-6E8A-4147-A177-3AD203B41FA5}">
                      <a16:colId xmlns:a16="http://schemas.microsoft.com/office/drawing/2014/main" val="304199816"/>
                    </a:ext>
                  </a:extLst>
                </a:gridCol>
                <a:gridCol w="3873396">
                  <a:extLst>
                    <a:ext uri="{9D8B030D-6E8A-4147-A177-3AD203B41FA5}">
                      <a16:colId xmlns:a16="http://schemas.microsoft.com/office/drawing/2014/main" val="4120876180"/>
                    </a:ext>
                  </a:extLst>
                </a:gridCol>
                <a:gridCol w="3642974">
                  <a:extLst>
                    <a:ext uri="{9D8B030D-6E8A-4147-A177-3AD203B41FA5}">
                      <a16:colId xmlns:a16="http://schemas.microsoft.com/office/drawing/2014/main" val="2096507114"/>
                    </a:ext>
                  </a:extLst>
                </a:gridCol>
              </a:tblGrid>
              <a:tr h="1699815">
                <a:tc>
                  <a:txBody>
                    <a:bodyPr/>
                    <a:lstStyle/>
                    <a:p>
                      <a:pPr algn="ctr">
                        <a:lnSpc>
                          <a:spcPct val="150000"/>
                        </a:lnSpc>
                      </a:pPr>
                      <a:r>
                        <a:rPr lang="en-US" sz="2200" dirty="0">
                          <a:effectLst/>
                          <a:latin typeface="Arial" panose="020B0604020202020204" pitchFamily="34" charset="0"/>
                          <a:cs typeface="Arial" panose="020B0604020202020204" pitchFamily="34" charset="0"/>
                        </a:rPr>
                        <a:t>K – </a:t>
                      </a:r>
                      <a:r>
                        <a:rPr lang="en-US" sz="2200" dirty="0" err="1">
                          <a:effectLst/>
                          <a:latin typeface="Arial" panose="020B0604020202020204" pitchFamily="34" charset="0"/>
                          <a:cs typeface="Arial" panose="020B0604020202020204" pitchFamily="34" charset="0"/>
                        </a:rPr>
                        <a:t>Điều</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đã</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biết</a:t>
                      </a:r>
                      <a:endParaRPr lang="en-VN" sz="2200" dirty="0">
                        <a:effectLst/>
                        <a:latin typeface="Arial" panose="020B0604020202020204" pitchFamily="34" charset="0"/>
                        <a:cs typeface="Arial" panose="020B0604020202020204" pitchFamily="34" charset="0"/>
                      </a:endParaRPr>
                    </a:p>
                    <a:p>
                      <a:pPr algn="ctr">
                        <a:lnSpc>
                          <a:spcPct val="150000"/>
                        </a:lnSpc>
                      </a:pPr>
                      <a:r>
                        <a:rPr lang="en-US" sz="2200" dirty="0">
                          <a:effectLst/>
                          <a:latin typeface="Arial" panose="020B0604020202020204" pitchFamily="34" charset="0"/>
                          <a:cs typeface="Arial" panose="020B0604020202020204" pitchFamily="34" charset="0"/>
                        </a:rPr>
                        <a:t>(</a:t>
                      </a:r>
                      <a:r>
                        <a:rPr lang="en-US" sz="2200" dirty="0" err="1">
                          <a:effectLst/>
                          <a:latin typeface="Arial" panose="020B0604020202020204" pitchFamily="34" charset="0"/>
                          <a:cs typeface="Arial" panose="020B0604020202020204" pitchFamily="34" charset="0"/>
                        </a:rPr>
                        <a:t>Liệt</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kê</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các</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yêu</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cầu</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cần</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có</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của</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một</a:t>
                      </a:r>
                      <a:r>
                        <a:rPr lang="en-US" sz="2200" dirty="0">
                          <a:effectLst/>
                          <a:latin typeface="Arial" panose="020B0604020202020204" pitchFamily="34" charset="0"/>
                          <a:cs typeface="Arial" panose="020B0604020202020204" pitchFamily="34" charset="0"/>
                        </a:rPr>
                        <a:t> </a:t>
                      </a:r>
                      <a:r>
                        <a:rPr lang="en-US" sz="2200" dirty="0" err="1">
                          <a:effectLst/>
                          <a:latin typeface="Calibri" panose="020F0502020204030204" pitchFamily="34" charset="0"/>
                          <a:cs typeface="Calibri" panose="020F0502020204030204" pitchFamily="34" charset="0"/>
                        </a:rPr>
                        <a:t>bài</a:t>
                      </a:r>
                      <a:r>
                        <a:rPr lang="en-US" sz="2200" dirty="0">
                          <a:effectLst/>
                          <a:latin typeface="Calibri" panose="020F0502020204030204" pitchFamily="34" charset="0"/>
                          <a:cs typeface="Calibri" panose="020F0502020204030204" pitchFamily="34" charset="0"/>
                        </a:rPr>
                        <a:t> </a:t>
                      </a:r>
                      <a:r>
                        <a:rPr lang="vi-VN" sz="2200" dirty="0">
                          <a:effectLst/>
                          <a:latin typeface="Calibri" panose="020F0502020204030204" pitchFamily="34" charset="0"/>
                          <a:cs typeface="Calibri" panose="020F0502020204030204" pitchFamily="34" charset="0"/>
                        </a:rPr>
                        <a:t>thuyết trình và thảo luận về một địa chỉ văn hoá</a:t>
                      </a:r>
                      <a:r>
                        <a:rPr lang="en-US" sz="2200" dirty="0">
                          <a:effectLst/>
                          <a:latin typeface="Calibri" panose="020F0502020204030204" pitchFamily="34" charset="0"/>
                          <a:cs typeface="Calibri" panose="020F0502020204030204" pitchFamily="34" charset="0"/>
                        </a:rPr>
                        <a:t>)</a:t>
                      </a:r>
                      <a:endParaRPr lang="en-VN"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2">
                        <a:lumMod val="75000"/>
                      </a:schemeClr>
                    </a:solidFill>
                  </a:tcPr>
                </a:tc>
                <a:tc>
                  <a:txBody>
                    <a:bodyPr/>
                    <a:lstStyle/>
                    <a:p>
                      <a:pPr algn="ctr">
                        <a:lnSpc>
                          <a:spcPct val="150000"/>
                        </a:lnSpc>
                      </a:pPr>
                      <a:r>
                        <a:rPr lang="en-US" sz="2200" dirty="0">
                          <a:effectLst/>
                          <a:latin typeface="Arial" panose="020B0604020202020204" pitchFamily="34" charset="0"/>
                          <a:cs typeface="Arial" panose="020B0604020202020204" pitchFamily="34" charset="0"/>
                        </a:rPr>
                        <a:t>W – </a:t>
                      </a:r>
                      <a:r>
                        <a:rPr lang="en-US" sz="2200" dirty="0" err="1">
                          <a:effectLst/>
                          <a:latin typeface="Arial" panose="020B0604020202020204" pitchFamily="34" charset="0"/>
                          <a:cs typeface="Arial" panose="020B0604020202020204" pitchFamily="34" charset="0"/>
                        </a:rPr>
                        <a:t>Điều</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muốn</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biết</a:t>
                      </a:r>
                      <a:endParaRPr lang="en-VN" sz="2200" dirty="0">
                        <a:effectLst/>
                        <a:latin typeface="Arial" panose="020B0604020202020204" pitchFamily="34" charset="0"/>
                        <a:cs typeface="Arial" panose="020B0604020202020204" pitchFamily="34" charset="0"/>
                      </a:endParaRPr>
                    </a:p>
                    <a:p>
                      <a:pPr algn="ctr">
                        <a:lnSpc>
                          <a:spcPct val="150000"/>
                        </a:lnSpc>
                      </a:pPr>
                      <a:r>
                        <a:rPr lang="en-US" sz="2200" dirty="0">
                          <a:effectLst/>
                          <a:latin typeface="Arial" panose="020B0604020202020204" pitchFamily="34" charset="0"/>
                          <a:cs typeface="Arial" panose="020B0604020202020204" pitchFamily="34" charset="0"/>
                        </a:rPr>
                        <a:t>(</a:t>
                      </a:r>
                      <a:r>
                        <a:rPr lang="en-US" sz="2200" dirty="0" err="1">
                          <a:effectLst/>
                          <a:latin typeface="Arial" panose="020B0604020202020204" pitchFamily="34" charset="0"/>
                          <a:cs typeface="Arial" panose="020B0604020202020204" pitchFamily="34" charset="0"/>
                        </a:rPr>
                        <a:t>Những</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điều</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em</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muốn</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biết</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về</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cách</a:t>
                      </a:r>
                      <a:r>
                        <a:rPr lang="en-US" sz="2200" dirty="0">
                          <a:effectLst/>
                          <a:latin typeface="Arial" panose="020B0604020202020204" pitchFamily="34" charset="0"/>
                          <a:cs typeface="Arial" panose="020B0604020202020204" pitchFamily="34" charset="0"/>
                        </a:rPr>
                        <a:t> </a:t>
                      </a:r>
                      <a:r>
                        <a:rPr lang="vi-VN" sz="2200" dirty="0">
                          <a:effectLst/>
                          <a:latin typeface="Calibri" panose="020F0502020204030204" pitchFamily="34" charset="0"/>
                          <a:cs typeface="Calibri" panose="020F0502020204030204" pitchFamily="34" charset="0"/>
                        </a:rPr>
                        <a:t>thuyết trình và thảo luận về một địa chỉ văn hoá</a:t>
                      </a:r>
                      <a:r>
                        <a:rPr lang="en-US" sz="2200" dirty="0">
                          <a:effectLst/>
                          <a:latin typeface="Arial" panose="020B0604020202020204" pitchFamily="34" charset="0"/>
                          <a:cs typeface="Arial" panose="020B0604020202020204" pitchFamily="34" charset="0"/>
                        </a:rPr>
                        <a:t>)</a:t>
                      </a:r>
                      <a:endParaRPr lang="en-VN"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50000"/>
                      </a:schemeClr>
                    </a:solidFill>
                  </a:tcPr>
                </a:tc>
                <a:tc>
                  <a:txBody>
                    <a:bodyPr/>
                    <a:lstStyle/>
                    <a:p>
                      <a:pPr algn="ctr">
                        <a:lnSpc>
                          <a:spcPct val="150000"/>
                        </a:lnSpc>
                      </a:pPr>
                      <a:r>
                        <a:rPr lang="en-US" sz="2200" dirty="0">
                          <a:effectLst/>
                          <a:latin typeface="Arial" panose="020B0604020202020204" pitchFamily="34" charset="0"/>
                          <a:cs typeface="Arial" panose="020B0604020202020204" pitchFamily="34" charset="0"/>
                        </a:rPr>
                        <a:t>L – </a:t>
                      </a:r>
                      <a:r>
                        <a:rPr lang="en-US" sz="2200" dirty="0" err="1">
                          <a:effectLst/>
                          <a:latin typeface="Arial" panose="020B0604020202020204" pitchFamily="34" charset="0"/>
                          <a:cs typeface="Arial" panose="020B0604020202020204" pitchFamily="34" charset="0"/>
                        </a:rPr>
                        <a:t>Điều</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học</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được</a:t>
                      </a:r>
                      <a:endParaRPr lang="en-VN" sz="2200" dirty="0">
                        <a:effectLst/>
                        <a:latin typeface="Arial" panose="020B0604020202020204" pitchFamily="34" charset="0"/>
                        <a:cs typeface="Arial" panose="020B0604020202020204" pitchFamily="34" charset="0"/>
                      </a:endParaRPr>
                    </a:p>
                    <a:p>
                      <a:pPr algn="ctr">
                        <a:lnSpc>
                          <a:spcPct val="150000"/>
                        </a:lnSpc>
                      </a:pPr>
                      <a:r>
                        <a:rPr lang="en-US" sz="2200" dirty="0">
                          <a:effectLst/>
                          <a:latin typeface="Arial" panose="020B0604020202020204" pitchFamily="34" charset="0"/>
                          <a:cs typeface="Arial" panose="020B0604020202020204" pitchFamily="34" charset="0"/>
                        </a:rPr>
                        <a:t>(</a:t>
                      </a:r>
                      <a:r>
                        <a:rPr lang="en-US" sz="2200" dirty="0" err="1">
                          <a:effectLst/>
                          <a:latin typeface="Arial" panose="020B0604020202020204" pitchFamily="34" charset="0"/>
                          <a:cs typeface="Arial" panose="020B0604020202020204" pitchFamily="34" charset="0"/>
                        </a:rPr>
                        <a:t>Điều</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em</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học</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được</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khi</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làm</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bài</a:t>
                      </a:r>
                      <a:r>
                        <a:rPr lang="en-US" sz="2200" dirty="0">
                          <a:effectLst/>
                          <a:latin typeface="Arial" panose="020B0604020202020204" pitchFamily="34" charset="0"/>
                          <a:cs typeface="Arial" panose="020B0604020202020204" pitchFamily="34" charset="0"/>
                        </a:rPr>
                        <a:t> </a:t>
                      </a:r>
                      <a:r>
                        <a:rPr lang="vi-VN" sz="2200" dirty="0">
                          <a:effectLst/>
                          <a:latin typeface="Calibri" panose="020F0502020204030204" pitchFamily="34" charset="0"/>
                          <a:cs typeface="Calibri" panose="020F0502020204030204" pitchFamily="34" charset="0"/>
                        </a:rPr>
                        <a:t>thuyết trình và thảo luận về một địa chỉ văn hoá</a:t>
                      </a:r>
                      <a:r>
                        <a:rPr lang="en-US" sz="2200" dirty="0">
                          <a:effectLst/>
                          <a:latin typeface="Arial" panose="020B0604020202020204" pitchFamily="34" charset="0"/>
                          <a:cs typeface="Arial" panose="020B0604020202020204" pitchFamily="34" charset="0"/>
                        </a:rPr>
                        <a:t>)</a:t>
                      </a:r>
                      <a:endParaRPr lang="en-VN" sz="2200" dirty="0">
                        <a:effectLst/>
                        <a:latin typeface="Arial" panose="020B0604020202020204" pitchFamily="34" charset="0"/>
                        <a:cs typeface="Arial" panose="020B0604020202020204" pitchFamily="34" charset="0"/>
                      </a:endParaRPr>
                    </a:p>
                    <a:p>
                      <a:pPr algn="ctr">
                        <a:lnSpc>
                          <a:spcPct val="150000"/>
                        </a:lnSpc>
                      </a:pPr>
                      <a:r>
                        <a:rPr lang="en-US" sz="2200" dirty="0">
                          <a:effectLst/>
                          <a:latin typeface="Arial" panose="020B0604020202020204" pitchFamily="34" charset="0"/>
                          <a:cs typeface="Arial" panose="020B0604020202020204" pitchFamily="34" charset="0"/>
                        </a:rPr>
                        <a:t> </a:t>
                      </a:r>
                      <a:endParaRPr lang="en-VN"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42617294"/>
                  </a:ext>
                </a:extLst>
              </a:tr>
              <a:tr h="1245002">
                <a:tc>
                  <a:txBody>
                    <a:bodyPr/>
                    <a:lstStyle/>
                    <a:p>
                      <a:pPr algn="just">
                        <a:lnSpc>
                          <a:spcPct val="150000"/>
                        </a:lnSpc>
                      </a:pPr>
                      <a:r>
                        <a:rPr lang="en-US" sz="1600" b="0" dirty="0">
                          <a:effectLst/>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b="0" dirty="0">
                          <a:effectLst/>
                        </a:rPr>
                        <a:t>………………………………………………………………</a:t>
                      </a:r>
                      <a:endParaRPr lang="en-VN" sz="1400" b="0" dirty="0">
                        <a:effectLs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b="0" dirty="0">
                          <a:effectLst/>
                        </a:rPr>
                        <a:t>………………………………………………………………</a:t>
                      </a:r>
                      <a:endParaRPr lang="en-VN" sz="1400" b="0" dirty="0">
                        <a:effectLst/>
                      </a:endParaRPr>
                    </a:p>
                    <a:p>
                      <a:pPr algn="just">
                        <a:lnSpc>
                          <a:spcPct val="150000"/>
                        </a:lnSpc>
                      </a:pPr>
                      <a:r>
                        <a:rPr lang="en-US" sz="1600" b="0" dirty="0">
                          <a:effectLst/>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b="0" dirty="0">
                          <a:effectLst/>
                        </a:rPr>
                        <a:t>………………………………………………………………</a:t>
                      </a:r>
                      <a:endParaRPr lang="en-VN" sz="1400" b="0" dirty="0">
                        <a:effectLs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b="0" dirty="0">
                          <a:effectLst/>
                        </a:rPr>
                        <a:t>………………………………………………………………</a:t>
                      </a:r>
                      <a:endParaRPr lang="en-VN" sz="1400" b="0" dirty="0">
                        <a:effectLst/>
                      </a:endParaRPr>
                    </a:p>
                    <a:p>
                      <a:pPr algn="just">
                        <a:lnSpc>
                          <a:spcPct val="150000"/>
                        </a:lnSpc>
                      </a:pPr>
                      <a:endParaRPr lang="en-V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pPr>
                      <a:r>
                        <a:rPr lang="en-US" sz="1600" dirty="0">
                          <a:effectLst/>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dirty="0">
                          <a:effectLst/>
                        </a:rPr>
                        <a:t>………………………………………………………………</a:t>
                      </a:r>
                      <a:endParaRPr lang="en-VN" sz="1400" dirty="0">
                        <a:effectLs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dirty="0">
                          <a:effectLst/>
                        </a:rPr>
                        <a:t>………………………………………………………………</a:t>
                      </a:r>
                      <a:endParaRPr lang="en-VN" sz="1400" dirty="0">
                        <a:effectLst/>
                      </a:endParaRPr>
                    </a:p>
                    <a:p>
                      <a:pPr algn="just">
                        <a:lnSpc>
                          <a:spcPct val="150000"/>
                        </a:lnSpc>
                      </a:pPr>
                      <a:r>
                        <a:rPr lang="en-US" sz="1600" dirty="0">
                          <a:effectLst/>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dirty="0">
                          <a:effectLst/>
                        </a:rPr>
                        <a:t>………………………………………………………………</a:t>
                      </a:r>
                      <a:endParaRPr lang="en-VN" sz="1400" dirty="0">
                        <a:effectLs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dirty="0">
                          <a:effectLst/>
                        </a:rPr>
                        <a:t>………………………………………………………………</a:t>
                      </a:r>
                      <a:endParaRPr lang="en-VN" sz="1400" dirty="0">
                        <a:effectLst/>
                      </a:endParaRPr>
                    </a:p>
                  </a:txBody>
                  <a:tcPr marL="68580" marR="68580" marT="0" marB="0"/>
                </a:tc>
                <a:tc>
                  <a:txBody>
                    <a:bodyPr/>
                    <a:lstStyle/>
                    <a:p>
                      <a:pPr algn="just">
                        <a:lnSpc>
                          <a:spcPct val="150000"/>
                        </a:lnSpc>
                      </a:pPr>
                      <a:r>
                        <a:rPr lang="en-US" sz="1600" dirty="0">
                          <a:effectLst/>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dirty="0">
                          <a:effectLst/>
                        </a:rPr>
                        <a:t>………………………………………………………………</a:t>
                      </a:r>
                      <a:endParaRPr lang="en-VN" sz="1400" dirty="0">
                        <a:effectLs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dirty="0">
                          <a:effectLst/>
                        </a:rPr>
                        <a:t>………………………………………………………………</a:t>
                      </a:r>
                      <a:endParaRPr lang="en-VN" sz="1400" dirty="0">
                        <a:effectLst/>
                      </a:endParaRPr>
                    </a:p>
                    <a:p>
                      <a:pPr algn="just">
                        <a:lnSpc>
                          <a:spcPct val="150000"/>
                        </a:lnSpc>
                      </a:pPr>
                      <a:r>
                        <a:rPr lang="en-US" sz="1600" dirty="0">
                          <a:effectLst/>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dirty="0">
                          <a:effectLst/>
                        </a:rPr>
                        <a:t>………………………………………………………………</a:t>
                      </a:r>
                      <a:endParaRPr lang="en-VN" sz="1400" dirty="0">
                        <a:effectLs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dirty="0">
                          <a:effectLst/>
                        </a:rPr>
                        <a:t>………………………………………………………………</a:t>
                      </a:r>
                      <a:endParaRPr lang="en-VN" sz="1400" dirty="0">
                        <a:effectLst/>
                      </a:endParaRPr>
                    </a:p>
                  </a:txBody>
                  <a:tcPr marL="68580" marR="68580" marT="0" marB="0"/>
                </a:tc>
                <a:extLst>
                  <a:ext uri="{0D108BD9-81ED-4DB2-BD59-A6C34878D82A}">
                    <a16:rowId xmlns:a16="http://schemas.microsoft.com/office/drawing/2014/main" val="3608066805"/>
                  </a:ext>
                </a:extLst>
              </a:tr>
            </a:tbl>
          </a:graphicData>
        </a:graphic>
      </p:graphicFrame>
    </p:spTree>
    <p:extLst>
      <p:ext uri="{BB962C8B-B14F-4D97-AF65-F5344CB8AC3E}">
        <p14:creationId xmlns:p14="http://schemas.microsoft.com/office/powerpoint/2010/main" val="2457612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01A0E11-1604-4A4B-A3DA-2D70649C8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9635A132-AD5A-4F46-A2E5-C67403B53DEA}"/>
              </a:ext>
            </a:extLst>
          </p:cNvPr>
          <p:cNvGrpSpPr/>
          <p:nvPr/>
        </p:nvGrpSpPr>
        <p:grpSpPr>
          <a:xfrm>
            <a:off x="1385650" y="1139407"/>
            <a:ext cx="8226172" cy="2131651"/>
            <a:chOff x="2966133" y="1996343"/>
            <a:chExt cx="8226172" cy="2131651"/>
          </a:xfrm>
        </p:grpSpPr>
        <p:sp>
          <p:nvSpPr>
            <p:cNvPr id="5" name="TextBox 4">
              <a:extLst>
                <a:ext uri="{FF2B5EF4-FFF2-40B4-BE49-F238E27FC236}">
                  <a16:creationId xmlns:a16="http://schemas.microsoft.com/office/drawing/2014/main" id="{11E5DA50-917C-4B53-9D3A-BF065A244236}"/>
                </a:ext>
              </a:extLst>
            </p:cNvPr>
            <p:cNvSpPr txBox="1"/>
            <p:nvPr/>
          </p:nvSpPr>
          <p:spPr>
            <a:xfrm>
              <a:off x="2966133" y="1996343"/>
              <a:ext cx="8226172" cy="1323439"/>
            </a:xfrm>
            <a:prstGeom prst="rect">
              <a:avLst/>
            </a:prstGeom>
            <a:noFill/>
          </p:spPr>
          <p:txBody>
            <a:bodyPr wrap="square" rtlCol="0">
              <a:spAutoFit/>
            </a:bodyPr>
            <a:lstStyle/>
            <a:p>
              <a:pPr algn="ctr"/>
              <a:r>
                <a:rPr lang="en-US" altLang="zh-CN" sz="4000" b="1" dirty="0">
                  <a:solidFill>
                    <a:srgbClr val="6C7C9E"/>
                  </a:solidFill>
                  <a:latin typeface="Calibri" panose="020F0502020204030204" pitchFamily="34" charset="0"/>
                  <a:ea typeface="NOTEWORTHY LIGHT" panose="02000400000000000000" pitchFamily="2" charset="77"/>
                  <a:cs typeface="Calibri" panose="020F0502020204030204" pitchFamily="34" charset="0"/>
                </a:rPr>
                <a:t>THUYẾT TRÌNH VÀ THẢO LUẬN </a:t>
              </a:r>
            </a:p>
            <a:p>
              <a:pPr algn="ctr"/>
              <a:r>
                <a:rPr lang="en-US" altLang="zh-CN" sz="4000" b="1" dirty="0">
                  <a:solidFill>
                    <a:srgbClr val="6C7C9E"/>
                  </a:solidFill>
                  <a:latin typeface="Calibri" panose="020F0502020204030204" pitchFamily="34" charset="0"/>
                  <a:ea typeface="NOTEWORTHY LIGHT" panose="02000400000000000000" pitchFamily="2" charset="77"/>
                  <a:cs typeface="Calibri" panose="020F0502020204030204" pitchFamily="34" charset="0"/>
                </a:rPr>
                <a:t>VỀ MỘT ĐỊA CHỈ VĂN HOÁ</a:t>
              </a:r>
            </a:p>
          </p:txBody>
        </p:sp>
        <p:sp>
          <p:nvSpPr>
            <p:cNvPr id="6" name="矩形 5">
              <a:extLst>
                <a:ext uri="{FF2B5EF4-FFF2-40B4-BE49-F238E27FC236}">
                  <a16:creationId xmlns:a16="http://schemas.microsoft.com/office/drawing/2014/main" id="{F78B5D5D-02E3-4708-A265-A8D75F1A3119}"/>
                </a:ext>
              </a:extLst>
            </p:cNvPr>
            <p:cNvSpPr/>
            <p:nvPr/>
          </p:nvSpPr>
          <p:spPr>
            <a:xfrm>
              <a:off x="4607462" y="3758662"/>
              <a:ext cx="5049738" cy="349951"/>
            </a:xfrm>
            <a:prstGeom prst="rect">
              <a:avLst/>
            </a:prstGeom>
            <a:solidFill>
              <a:srgbClr val="6C7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600" dirty="0">
                <a:solidFill>
                  <a:srgbClr val="F1465B"/>
                </a:solidFill>
                <a:latin typeface="Noteworthy Light" panose="02000400000000000000" pitchFamily="2" charset="77"/>
                <a:ea typeface="Noteworthy Light" panose="02000400000000000000" pitchFamily="2" charset="77"/>
              </a:endParaRPr>
            </a:p>
          </p:txBody>
        </p:sp>
        <p:sp>
          <p:nvSpPr>
            <p:cNvPr id="7" name="TextBox 4">
              <a:extLst>
                <a:ext uri="{FF2B5EF4-FFF2-40B4-BE49-F238E27FC236}">
                  <a16:creationId xmlns:a16="http://schemas.microsoft.com/office/drawing/2014/main" id="{43189409-DBBD-4653-B6C9-938A29982013}"/>
                </a:ext>
              </a:extLst>
            </p:cNvPr>
            <p:cNvSpPr txBox="1"/>
            <p:nvPr/>
          </p:nvSpPr>
          <p:spPr>
            <a:xfrm>
              <a:off x="4891664" y="3758662"/>
              <a:ext cx="4481333" cy="369332"/>
            </a:xfrm>
            <a:prstGeom prst="rect">
              <a:avLst/>
            </a:prstGeom>
            <a:noFill/>
          </p:spPr>
          <p:txBody>
            <a:bodyPr wrap="square" rtlCol="0">
              <a:spAutoFit/>
            </a:bodyPr>
            <a:lstStyle/>
            <a:p>
              <a:pPr algn="ctr"/>
              <a:r>
                <a:rPr lang="en-US" altLang="zh-CN" dirty="0" err="1">
                  <a:solidFill>
                    <a:schemeClr val="bg1"/>
                  </a:solidFill>
                  <a:latin typeface="Calibri" panose="020F0502020204030204" pitchFamily="34" charset="0"/>
                  <a:cs typeface="Calibri" panose="020F0502020204030204" pitchFamily="34" charset="0"/>
                </a:rPr>
                <a:t>Nói</a:t>
              </a:r>
              <a:r>
                <a:rPr lang="en-US" altLang="zh-CN" dirty="0">
                  <a:solidFill>
                    <a:schemeClr val="bg1"/>
                  </a:solidFill>
                  <a:latin typeface="Calibri" panose="020F0502020204030204" pitchFamily="34" charset="0"/>
                  <a:cs typeface="Calibri" panose="020F0502020204030204" pitchFamily="34" charset="0"/>
                </a:rPr>
                <a:t> </a:t>
              </a:r>
              <a:r>
                <a:rPr lang="en-US" altLang="zh-CN" dirty="0" err="1">
                  <a:solidFill>
                    <a:schemeClr val="bg1"/>
                  </a:solidFill>
                  <a:latin typeface="Calibri" panose="020F0502020204030204" pitchFamily="34" charset="0"/>
                  <a:cs typeface="Calibri" panose="020F0502020204030204" pitchFamily="34" charset="0"/>
                </a:rPr>
                <a:t>và</a:t>
              </a:r>
              <a:r>
                <a:rPr lang="en-US" altLang="zh-CN" dirty="0">
                  <a:solidFill>
                    <a:schemeClr val="bg1"/>
                  </a:solidFill>
                  <a:latin typeface="Calibri" panose="020F0502020204030204" pitchFamily="34" charset="0"/>
                  <a:cs typeface="Calibri" panose="020F0502020204030204" pitchFamily="34" charset="0"/>
                </a:rPr>
                <a:t> </a:t>
              </a:r>
              <a:r>
                <a:rPr lang="en-US" altLang="zh-CN" dirty="0" err="1">
                  <a:solidFill>
                    <a:schemeClr val="bg1"/>
                  </a:solidFill>
                  <a:latin typeface="Calibri" panose="020F0502020204030204" pitchFamily="34" charset="0"/>
                  <a:cs typeface="Calibri" panose="020F0502020204030204" pitchFamily="34" charset="0"/>
                </a:rPr>
                <a:t>nghe</a:t>
              </a:r>
              <a:endParaRPr lang="en-US" altLang="zh-CN"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91780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96412C92-9B7F-4F6D-B408-68A96C583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文本框 21">
            <a:extLst>
              <a:ext uri="{FF2B5EF4-FFF2-40B4-BE49-F238E27FC236}">
                <a16:creationId xmlns:a16="http://schemas.microsoft.com/office/drawing/2014/main" id="{B98C7D5C-C6CD-46D5-8E45-56EAA7E58AC0}"/>
              </a:ext>
            </a:extLst>
          </p:cNvPr>
          <p:cNvSpPr txBox="1"/>
          <p:nvPr/>
        </p:nvSpPr>
        <p:spPr>
          <a:xfrm>
            <a:off x="6037943" y="2043374"/>
            <a:ext cx="3043426" cy="492443"/>
          </a:xfrm>
          <a:prstGeom prst="rect">
            <a:avLst/>
          </a:prstGeom>
          <a:no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just"/>
            <a:r>
              <a:rPr lang="en-US" altLang="zh-CN" sz="2600">
                <a:solidFill>
                  <a:schemeClr val="tx1"/>
                </a:solidFill>
                <a:latin typeface="Calibri" panose="020F0502020204030204" pitchFamily="34" charset="0"/>
                <a:cs typeface="Calibri" panose="020F0502020204030204" pitchFamily="34" charset="0"/>
              </a:rPr>
              <a:t>Thực hành</a:t>
            </a:r>
            <a:endParaRPr lang="zh-CN" altLang="en-US" sz="2600" dirty="0">
              <a:solidFill>
                <a:schemeClr val="tx1"/>
              </a:solidFill>
              <a:latin typeface="Calibri" panose="020F0502020204030204" pitchFamily="34" charset="0"/>
              <a:cs typeface="Calibri" panose="020F0502020204030204" pitchFamily="34" charset="0"/>
            </a:endParaRPr>
          </a:p>
        </p:txBody>
      </p:sp>
      <p:sp>
        <p:nvSpPr>
          <p:cNvPr id="23" name="文本框 22">
            <a:extLst>
              <a:ext uri="{FF2B5EF4-FFF2-40B4-BE49-F238E27FC236}">
                <a16:creationId xmlns:a16="http://schemas.microsoft.com/office/drawing/2014/main" id="{CDFFC8E7-8D90-4C0C-B11F-37146A345D0C}"/>
              </a:ext>
            </a:extLst>
          </p:cNvPr>
          <p:cNvSpPr txBox="1"/>
          <p:nvPr/>
        </p:nvSpPr>
        <p:spPr>
          <a:xfrm>
            <a:off x="6044962" y="2873549"/>
            <a:ext cx="2588279" cy="492443"/>
          </a:xfrm>
          <a:prstGeom prst="rect">
            <a:avLst/>
          </a:prstGeom>
          <a:no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just"/>
            <a:r>
              <a:rPr lang="en-US" altLang="zh-CN" sz="2600">
                <a:solidFill>
                  <a:schemeClr val="tx1"/>
                </a:solidFill>
                <a:latin typeface="Calibri" panose="020F0502020204030204" pitchFamily="34" charset="0"/>
                <a:cs typeface="Calibri" panose="020F0502020204030204" pitchFamily="34" charset="0"/>
              </a:rPr>
              <a:t>Luyện tập</a:t>
            </a:r>
            <a:endParaRPr lang="zh-CN" altLang="en-US" sz="2600" dirty="0">
              <a:solidFill>
                <a:schemeClr val="tx1"/>
              </a:solidFill>
              <a:latin typeface="Calibri" panose="020F0502020204030204" pitchFamily="34" charset="0"/>
              <a:cs typeface="Calibri" panose="020F0502020204030204" pitchFamily="34" charset="0"/>
            </a:endParaRPr>
          </a:p>
        </p:txBody>
      </p:sp>
      <p:sp>
        <p:nvSpPr>
          <p:cNvPr id="24" name="文本框 23">
            <a:extLst>
              <a:ext uri="{FF2B5EF4-FFF2-40B4-BE49-F238E27FC236}">
                <a16:creationId xmlns:a16="http://schemas.microsoft.com/office/drawing/2014/main" id="{C7A2FE2A-7C4C-4652-8535-058C11607B57}"/>
              </a:ext>
            </a:extLst>
          </p:cNvPr>
          <p:cNvSpPr txBox="1"/>
          <p:nvPr/>
        </p:nvSpPr>
        <p:spPr>
          <a:xfrm>
            <a:off x="6044050" y="3688817"/>
            <a:ext cx="2583474" cy="492443"/>
          </a:xfrm>
          <a:prstGeom prst="rect">
            <a:avLst/>
          </a:prstGeom>
          <a:no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just"/>
            <a:r>
              <a:rPr lang="en-US" altLang="zh-CN" sz="2600">
                <a:solidFill>
                  <a:schemeClr val="tx1"/>
                </a:solidFill>
                <a:latin typeface="Calibri" panose="020F0502020204030204" pitchFamily="34" charset="0"/>
                <a:cs typeface="Calibri" panose="020F0502020204030204" pitchFamily="34" charset="0"/>
              </a:rPr>
              <a:t>Vận dụng</a:t>
            </a:r>
            <a:endParaRPr lang="zh-CN" altLang="en-US" sz="2600" dirty="0">
              <a:solidFill>
                <a:schemeClr val="tx1"/>
              </a:solidFill>
              <a:latin typeface="Calibri" panose="020F0502020204030204" pitchFamily="34" charset="0"/>
              <a:cs typeface="Calibri" panose="020F0502020204030204" pitchFamily="34" charset="0"/>
            </a:endParaRPr>
          </a:p>
        </p:txBody>
      </p:sp>
      <p:sp>
        <p:nvSpPr>
          <p:cNvPr id="25" name="文本框 2">
            <a:extLst>
              <a:ext uri="{FF2B5EF4-FFF2-40B4-BE49-F238E27FC236}">
                <a16:creationId xmlns:a16="http://schemas.microsoft.com/office/drawing/2014/main" id="{47E6AEF9-5812-43CD-8467-CDCB0D9D8E1C}"/>
              </a:ext>
            </a:extLst>
          </p:cNvPr>
          <p:cNvSpPr txBox="1"/>
          <p:nvPr/>
        </p:nvSpPr>
        <p:spPr>
          <a:xfrm>
            <a:off x="6037942" y="1226077"/>
            <a:ext cx="3043427" cy="492443"/>
          </a:xfrm>
          <a:prstGeom prst="rect">
            <a:avLst/>
          </a:prstGeom>
          <a:noFill/>
          <a:ln w="19050">
            <a:noFill/>
          </a:ln>
          <a:effectLst/>
        </p:spPr>
        <p:txBody>
          <a:bodyPr wrap="square" rtlCol="0">
            <a:spAutoFit/>
          </a:bodyPr>
          <a:lstStyle/>
          <a:p>
            <a:pPr algn="just"/>
            <a:r>
              <a:rPr lang="en-US" altLang="zh-CN" sz="2600">
                <a:latin typeface="Calibri" panose="020F0502020204030204" pitchFamily="34" charset="0"/>
                <a:cs typeface="Calibri" panose="020F0502020204030204" pitchFamily="34" charset="0"/>
              </a:rPr>
              <a:t>Định hướng</a:t>
            </a:r>
            <a:endParaRPr lang="zh-CN" altLang="en-US" sz="2600" dirty="0">
              <a:latin typeface="Calibri" panose="020F0502020204030204" pitchFamily="34" charset="0"/>
              <a:cs typeface="Calibri" panose="020F0502020204030204" pitchFamily="34" charset="0"/>
            </a:endParaRPr>
          </a:p>
        </p:txBody>
      </p:sp>
      <p:sp>
        <p:nvSpPr>
          <p:cNvPr id="26" name="文本框 9">
            <a:extLst>
              <a:ext uri="{FF2B5EF4-FFF2-40B4-BE49-F238E27FC236}">
                <a16:creationId xmlns:a16="http://schemas.microsoft.com/office/drawing/2014/main" id="{D3541885-D494-4EB6-A22B-6835F7D93342}"/>
              </a:ext>
            </a:extLst>
          </p:cNvPr>
          <p:cNvSpPr txBox="1"/>
          <p:nvPr/>
        </p:nvSpPr>
        <p:spPr>
          <a:xfrm>
            <a:off x="5343262" y="2073830"/>
            <a:ext cx="503730" cy="492443"/>
          </a:xfrm>
          <a:prstGeom prst="rect">
            <a:avLst/>
          </a:prstGeom>
          <a:solidFill>
            <a:srgbClr val="6C7C9E"/>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sz="2600" dirty="0">
                <a:latin typeface="Calibri" panose="020F0502020204030204" pitchFamily="34" charset="0"/>
                <a:cs typeface="Calibri" panose="020F0502020204030204" pitchFamily="34" charset="0"/>
              </a:rPr>
              <a:t>II</a:t>
            </a:r>
            <a:endParaRPr lang="zh-CN" altLang="en-US" sz="2600" dirty="0">
              <a:latin typeface="Calibri" panose="020F0502020204030204" pitchFamily="34" charset="0"/>
              <a:cs typeface="Calibri" panose="020F0502020204030204" pitchFamily="34" charset="0"/>
            </a:endParaRPr>
          </a:p>
        </p:txBody>
      </p:sp>
      <p:sp>
        <p:nvSpPr>
          <p:cNvPr id="27" name="文本框 10">
            <a:extLst>
              <a:ext uri="{FF2B5EF4-FFF2-40B4-BE49-F238E27FC236}">
                <a16:creationId xmlns:a16="http://schemas.microsoft.com/office/drawing/2014/main" id="{39126C3B-BDE6-441A-A47E-073BCF34EB9A}"/>
              </a:ext>
            </a:extLst>
          </p:cNvPr>
          <p:cNvSpPr txBox="1"/>
          <p:nvPr/>
        </p:nvSpPr>
        <p:spPr>
          <a:xfrm>
            <a:off x="5351152" y="2904005"/>
            <a:ext cx="504666" cy="492443"/>
          </a:xfrm>
          <a:prstGeom prst="rect">
            <a:avLst/>
          </a:prstGeom>
          <a:solidFill>
            <a:srgbClr val="6C7C9E"/>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sz="2600" dirty="0">
                <a:latin typeface="Calibri" panose="020F0502020204030204" pitchFamily="34" charset="0"/>
                <a:cs typeface="Calibri" panose="020F0502020204030204" pitchFamily="34" charset="0"/>
              </a:rPr>
              <a:t>III</a:t>
            </a:r>
            <a:endParaRPr lang="zh-CN" altLang="en-US" sz="2600" dirty="0">
              <a:latin typeface="Calibri" panose="020F0502020204030204" pitchFamily="34" charset="0"/>
              <a:cs typeface="Calibri" panose="020F0502020204030204" pitchFamily="34" charset="0"/>
            </a:endParaRPr>
          </a:p>
        </p:txBody>
      </p:sp>
      <p:sp>
        <p:nvSpPr>
          <p:cNvPr id="28" name="文本框 11">
            <a:extLst>
              <a:ext uri="{FF2B5EF4-FFF2-40B4-BE49-F238E27FC236}">
                <a16:creationId xmlns:a16="http://schemas.microsoft.com/office/drawing/2014/main" id="{229DEF1B-49CC-4B72-8F99-99C53DED8A98}"/>
              </a:ext>
            </a:extLst>
          </p:cNvPr>
          <p:cNvSpPr txBox="1"/>
          <p:nvPr/>
        </p:nvSpPr>
        <p:spPr>
          <a:xfrm>
            <a:off x="5349369" y="3719273"/>
            <a:ext cx="503730" cy="492443"/>
          </a:xfrm>
          <a:prstGeom prst="rect">
            <a:avLst/>
          </a:prstGeom>
          <a:solidFill>
            <a:srgbClr val="6C7C9E"/>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sz="2600" dirty="0">
                <a:latin typeface="Calibri" panose="020F0502020204030204" pitchFamily="34" charset="0"/>
                <a:cs typeface="Calibri" panose="020F0502020204030204" pitchFamily="34" charset="0"/>
              </a:rPr>
              <a:t>IV</a:t>
            </a:r>
            <a:endParaRPr lang="zh-CN" altLang="en-US" sz="2600" dirty="0">
              <a:latin typeface="Calibri" panose="020F0502020204030204" pitchFamily="34" charset="0"/>
              <a:cs typeface="Calibri" panose="020F0502020204030204" pitchFamily="34" charset="0"/>
            </a:endParaRPr>
          </a:p>
        </p:txBody>
      </p:sp>
      <p:sp>
        <p:nvSpPr>
          <p:cNvPr id="29" name="文本框 2">
            <a:extLst>
              <a:ext uri="{FF2B5EF4-FFF2-40B4-BE49-F238E27FC236}">
                <a16:creationId xmlns:a16="http://schemas.microsoft.com/office/drawing/2014/main" id="{3D4D24B6-FA20-4A6E-8D19-F3A9D6C90B0F}"/>
              </a:ext>
            </a:extLst>
          </p:cNvPr>
          <p:cNvSpPr txBox="1"/>
          <p:nvPr/>
        </p:nvSpPr>
        <p:spPr>
          <a:xfrm>
            <a:off x="5343262" y="1257656"/>
            <a:ext cx="503730" cy="492443"/>
          </a:xfrm>
          <a:prstGeom prst="rect">
            <a:avLst/>
          </a:prstGeom>
          <a:solidFill>
            <a:srgbClr val="6C7C9E"/>
          </a:solidFill>
          <a:ln w="19050">
            <a:noFill/>
          </a:ln>
          <a:effectLst/>
        </p:spPr>
        <p:txBody>
          <a:bodyPr wrap="square" rtlCol="0">
            <a:spAutoFit/>
          </a:bodyPr>
          <a:lstStyle/>
          <a:p>
            <a:pPr algn="ctr"/>
            <a:r>
              <a:rPr lang="en-US" altLang="zh-CN" sz="2600" dirty="0">
                <a:solidFill>
                  <a:schemeClr val="bg1"/>
                </a:solidFill>
                <a:latin typeface="Calibri" panose="020F0502020204030204" pitchFamily="34" charset="0"/>
                <a:cs typeface="Calibri" panose="020F0502020204030204" pitchFamily="34" charset="0"/>
              </a:rPr>
              <a:t>I</a:t>
            </a:r>
            <a:endParaRPr lang="zh-CN" altLang="en-US" sz="2600" dirty="0">
              <a:solidFill>
                <a:schemeClr val="bg1"/>
              </a:solidFill>
              <a:latin typeface="Calibri" panose="020F0502020204030204" pitchFamily="34" charset="0"/>
              <a:cs typeface="Calibri" panose="020F0502020204030204" pitchFamily="34" charset="0"/>
            </a:endParaRPr>
          </a:p>
        </p:txBody>
      </p:sp>
      <p:sp>
        <p:nvSpPr>
          <p:cNvPr id="30" name="矩形 29">
            <a:extLst>
              <a:ext uri="{FF2B5EF4-FFF2-40B4-BE49-F238E27FC236}">
                <a16:creationId xmlns:a16="http://schemas.microsoft.com/office/drawing/2014/main" id="{63118411-1FCB-4C4D-994F-48CAA8AF0468}"/>
              </a:ext>
            </a:extLst>
          </p:cNvPr>
          <p:cNvSpPr/>
          <p:nvPr/>
        </p:nvSpPr>
        <p:spPr>
          <a:xfrm>
            <a:off x="2922132" y="1233550"/>
            <a:ext cx="2027578" cy="2824277"/>
          </a:xfrm>
          <a:prstGeom prst="rect">
            <a:avLst/>
          </a:prstGeom>
          <a:solidFill>
            <a:srgbClr val="6C7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bg1"/>
              </a:solidFill>
              <a:latin typeface="Calibri" panose="020F0502020204030204" pitchFamily="34" charset="0"/>
              <a:cs typeface="Calibri" panose="020F0502020204030204" pitchFamily="34" charset="0"/>
            </a:endParaRPr>
          </a:p>
        </p:txBody>
      </p:sp>
      <p:sp>
        <p:nvSpPr>
          <p:cNvPr id="32" name="文本框 1">
            <a:extLst>
              <a:ext uri="{FF2B5EF4-FFF2-40B4-BE49-F238E27FC236}">
                <a16:creationId xmlns:a16="http://schemas.microsoft.com/office/drawing/2014/main" id="{8D7FE5E0-A81C-4761-81B4-85E9EA3A57A5}"/>
              </a:ext>
            </a:extLst>
          </p:cNvPr>
          <p:cNvSpPr txBox="1"/>
          <p:nvPr/>
        </p:nvSpPr>
        <p:spPr>
          <a:xfrm>
            <a:off x="2873501" y="2420996"/>
            <a:ext cx="2076209" cy="584775"/>
          </a:xfrm>
          <a:prstGeom prst="rect">
            <a:avLst/>
          </a:prstGeom>
          <a:noFill/>
        </p:spPr>
        <p:txBody>
          <a:bodyPr wrap="square" rtlCol="0">
            <a:spAutoFit/>
          </a:bodyPr>
          <a:lstStyle/>
          <a:p>
            <a:pPr algn="ctr"/>
            <a:r>
              <a:rPr lang="en-US" altLang="zh-CN" sz="3200" b="1" dirty="0" err="1">
                <a:solidFill>
                  <a:schemeClr val="bg1"/>
                </a:solidFill>
                <a:latin typeface="Calibri" panose="020F0502020204030204" pitchFamily="34" charset="0"/>
                <a:cs typeface="Calibri" panose="020F0502020204030204" pitchFamily="34" charset="0"/>
              </a:rPr>
              <a:t>Nội</a:t>
            </a:r>
            <a:r>
              <a:rPr lang="en-US" altLang="zh-CN" sz="3200" b="1" dirty="0">
                <a:solidFill>
                  <a:schemeClr val="bg1"/>
                </a:solidFill>
                <a:latin typeface="Calibri" panose="020F0502020204030204" pitchFamily="34" charset="0"/>
                <a:cs typeface="Calibri" panose="020F0502020204030204" pitchFamily="34" charset="0"/>
              </a:rPr>
              <a:t> dung</a:t>
            </a:r>
            <a:endParaRPr lang="zh-CN" alt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522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22" presetClass="entr" presetSubtype="4" fill="hold" grpId="0" nodeType="afterEffect" nodePh="1">
                                  <p:stCondLst>
                                    <p:cond delay="0"/>
                                  </p:stCondLst>
                                  <p:endCondLst>
                                    <p:cond evt="begin" delay="0">
                                      <p:tn val="9"/>
                                    </p:cond>
                                  </p:end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00"/>
                                        <p:tgtEl>
                                          <p:spTgt spid="30"/>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anim calcmode="lin" valueType="num">
                                      <p:cBhvr>
                                        <p:cTn id="16" dur="500" fill="hold"/>
                                        <p:tgtEl>
                                          <p:spTgt spid="26"/>
                                        </p:tgtEl>
                                        <p:attrNameLst>
                                          <p:attrName>ppt_x</p:attrName>
                                        </p:attrNameLst>
                                      </p:cBhvr>
                                      <p:tavLst>
                                        <p:tav tm="0">
                                          <p:val>
                                            <p:strVal val="#ppt_x"/>
                                          </p:val>
                                        </p:tav>
                                        <p:tav tm="100000">
                                          <p:val>
                                            <p:strVal val="#ppt_x"/>
                                          </p:val>
                                        </p:tav>
                                      </p:tavLst>
                                    </p:anim>
                                    <p:anim calcmode="lin" valueType="num">
                                      <p:cBhvr>
                                        <p:cTn id="17" dur="500" fill="hold"/>
                                        <p:tgtEl>
                                          <p:spTgt spid="2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anim calcmode="lin" valueType="num">
                                      <p:cBhvr>
                                        <p:cTn id="21" dur="500" fill="hold"/>
                                        <p:tgtEl>
                                          <p:spTgt spid="27"/>
                                        </p:tgtEl>
                                        <p:attrNameLst>
                                          <p:attrName>ppt_x</p:attrName>
                                        </p:attrNameLst>
                                      </p:cBhvr>
                                      <p:tavLst>
                                        <p:tav tm="0">
                                          <p:val>
                                            <p:strVal val="#ppt_x"/>
                                          </p:val>
                                        </p:tav>
                                        <p:tav tm="100000">
                                          <p:val>
                                            <p:strVal val="#ppt_x"/>
                                          </p:val>
                                        </p:tav>
                                      </p:tavLst>
                                    </p:anim>
                                    <p:anim calcmode="lin" valueType="num">
                                      <p:cBhvr>
                                        <p:cTn id="22" dur="500" fill="hold"/>
                                        <p:tgtEl>
                                          <p:spTgt spid="2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anim calcmode="lin" valueType="num">
                                      <p:cBhvr>
                                        <p:cTn id="26" dur="500" fill="hold"/>
                                        <p:tgtEl>
                                          <p:spTgt spid="28"/>
                                        </p:tgtEl>
                                        <p:attrNameLst>
                                          <p:attrName>ppt_x</p:attrName>
                                        </p:attrNameLst>
                                      </p:cBhvr>
                                      <p:tavLst>
                                        <p:tav tm="0">
                                          <p:val>
                                            <p:strVal val="#ppt_x"/>
                                          </p:val>
                                        </p:tav>
                                        <p:tav tm="100000">
                                          <p:val>
                                            <p:strVal val="#ppt_x"/>
                                          </p:val>
                                        </p:tav>
                                      </p:tavLst>
                                    </p:anim>
                                    <p:anim calcmode="lin" valueType="num">
                                      <p:cBhvr>
                                        <p:cTn id="27" dur="500" fill="hold"/>
                                        <p:tgtEl>
                                          <p:spTgt spid="2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anim calcmode="lin" valueType="num">
                                      <p:cBhvr>
                                        <p:cTn id="37" dur="500" fill="hold"/>
                                        <p:tgtEl>
                                          <p:spTgt spid="25"/>
                                        </p:tgtEl>
                                        <p:attrNameLst>
                                          <p:attrName>ppt_x</p:attrName>
                                        </p:attrNameLst>
                                      </p:cBhvr>
                                      <p:tavLst>
                                        <p:tav tm="0">
                                          <p:val>
                                            <p:strVal val="#ppt_x"/>
                                          </p:val>
                                        </p:tav>
                                        <p:tav tm="100000">
                                          <p:val>
                                            <p:strVal val="#ppt_x"/>
                                          </p:val>
                                        </p:tav>
                                      </p:tavLst>
                                    </p:anim>
                                    <p:anim calcmode="lin" valueType="num">
                                      <p:cBhvr>
                                        <p:cTn id="38" dur="500" fill="hold"/>
                                        <p:tgtEl>
                                          <p:spTgt spid="2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42"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anim calcmode="lin" valueType="num">
                                      <p:cBhvr>
                                        <p:cTn id="55" dur="500" fill="hold"/>
                                        <p:tgtEl>
                                          <p:spTgt spid="24"/>
                                        </p:tgtEl>
                                        <p:attrNameLst>
                                          <p:attrName>ppt_x</p:attrName>
                                        </p:attrNameLst>
                                      </p:cBhvr>
                                      <p:tavLst>
                                        <p:tav tm="0">
                                          <p:val>
                                            <p:strVal val="#ppt_x"/>
                                          </p:val>
                                        </p:tav>
                                        <p:tav tm="100000">
                                          <p:val>
                                            <p:strVal val="#ppt_x"/>
                                          </p:val>
                                        </p:tav>
                                      </p:tavLst>
                                    </p:anim>
                                    <p:anim calcmode="lin" valueType="num">
                                      <p:cBhvr>
                                        <p:cTn id="56"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animBg="1"/>
      <p:bldP spid="27" grpId="0" animBg="1"/>
      <p:bldP spid="28"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2B946C7B-1EA0-4ED6-9128-312CC90C3A9C}"/>
              </a:ext>
            </a:extLst>
          </p:cNvPr>
          <p:cNvGrpSpPr/>
          <p:nvPr/>
        </p:nvGrpSpPr>
        <p:grpSpPr>
          <a:xfrm>
            <a:off x="0" y="0"/>
            <a:ext cx="12192000" cy="6858000"/>
            <a:chOff x="0" y="0"/>
            <a:chExt cx="12192000" cy="6858000"/>
          </a:xfrm>
        </p:grpSpPr>
        <p:pic>
          <p:nvPicPr>
            <p:cNvPr id="34" name="图片 33">
              <a:extLst>
                <a:ext uri="{FF2B5EF4-FFF2-40B4-BE49-F238E27FC236}">
                  <a16:creationId xmlns:a16="http://schemas.microsoft.com/office/drawing/2014/main" id="{AD888B12-F844-403C-8DE5-909D05EBD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6" name="组合 35">
              <a:extLst>
                <a:ext uri="{FF2B5EF4-FFF2-40B4-BE49-F238E27FC236}">
                  <a16:creationId xmlns:a16="http://schemas.microsoft.com/office/drawing/2014/main" id="{3B0D8210-4145-4DC5-91E7-EA817179E82B}"/>
                </a:ext>
              </a:extLst>
            </p:cNvPr>
            <p:cNvGrpSpPr/>
            <p:nvPr/>
          </p:nvGrpSpPr>
          <p:grpSpPr>
            <a:xfrm>
              <a:off x="188686" y="161925"/>
              <a:ext cx="11814628" cy="6534150"/>
              <a:chOff x="188686" y="161925"/>
              <a:chExt cx="11814628" cy="6534150"/>
            </a:xfrm>
          </p:grpSpPr>
          <p:sp>
            <p:nvSpPr>
              <p:cNvPr id="39" name="矩形 38">
                <a:extLst>
                  <a:ext uri="{FF2B5EF4-FFF2-40B4-BE49-F238E27FC236}">
                    <a16:creationId xmlns:a16="http://schemas.microsoft.com/office/drawing/2014/main" id="{6D16A968-20F5-41B5-9110-AA2DE7A81DE5}"/>
                  </a:ext>
                </a:extLst>
              </p:cNvPr>
              <p:cNvSpPr/>
              <p:nvPr/>
            </p:nvSpPr>
            <p:spPr>
              <a:xfrm flipH="1">
                <a:off x="188686" y="161925"/>
                <a:ext cx="11814628" cy="65341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0" name="矩形 39">
                <a:extLst>
                  <a:ext uri="{FF2B5EF4-FFF2-40B4-BE49-F238E27FC236}">
                    <a16:creationId xmlns:a16="http://schemas.microsoft.com/office/drawing/2014/main" id="{700C9A87-775A-400B-BFB8-E0C67F41976D}"/>
                  </a:ext>
                </a:extLst>
              </p:cNvPr>
              <p:cNvSpPr/>
              <p:nvPr/>
            </p:nvSpPr>
            <p:spPr>
              <a:xfrm>
                <a:off x="2755900" y="379049"/>
                <a:ext cx="6680200" cy="758950"/>
              </a:xfrm>
              <a:prstGeom prst="rect">
                <a:avLst/>
              </a:prstGeom>
              <a:solidFill>
                <a:srgbClr val="6C7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1" name="矩形 40">
                <a:extLst>
                  <a:ext uri="{FF2B5EF4-FFF2-40B4-BE49-F238E27FC236}">
                    <a16:creationId xmlns:a16="http://schemas.microsoft.com/office/drawing/2014/main" id="{81E191D7-71CB-44A9-B47B-31A7B5069F3E}"/>
                  </a:ext>
                </a:extLst>
              </p:cNvPr>
              <p:cNvSpPr/>
              <p:nvPr/>
            </p:nvSpPr>
            <p:spPr>
              <a:xfrm>
                <a:off x="3451429" y="433065"/>
                <a:ext cx="5289142" cy="643894"/>
              </a:xfrm>
              <a:prstGeom prst="rect">
                <a:avLst/>
              </a:prstGeom>
              <a:noFill/>
            </p:spPr>
            <p:txBody>
              <a:bodyPr wrap="square">
                <a:spAutoFit/>
                <a:scene3d>
                  <a:camera prst="orthographicFront"/>
                  <a:lightRig rig="threePt" dir="t"/>
                </a:scene3d>
                <a:sp3d contourW="12700"/>
              </a:bodyPr>
              <a:lstStyle/>
              <a:p>
                <a:pPr algn="ctr">
                  <a:lnSpc>
                    <a:spcPct val="120000"/>
                  </a:lnSpc>
                </a:pPr>
                <a:r>
                  <a:rPr lang="en-US" altLang="zh-CN" sz="32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I. </a:t>
                </a:r>
                <a:r>
                  <a:rPr lang="en-US" altLang="zh-CN" sz="32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Định</a:t>
                </a:r>
                <a:r>
                  <a:rPr lang="en-US" altLang="zh-CN" sz="32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 </a:t>
                </a:r>
                <a:r>
                  <a:rPr lang="en-US" altLang="zh-CN" sz="32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hướng</a:t>
                </a:r>
                <a:endParaRPr lang="zh-CN" altLang="en-US" sz="3200" b="1" dirty="0">
                  <a:solidFill>
                    <a:schemeClr val="bg1"/>
                  </a:solidFill>
                  <a:latin typeface="Calibri" panose="020F0502020204030204" pitchFamily="34" charset="0"/>
                  <a:ea typeface="NOTEWORTHY LIGHT" panose="02000400000000000000" pitchFamily="2" charset="77"/>
                  <a:cs typeface="Calibri" panose="020F0502020204030204" pitchFamily="34" charset="0"/>
                </a:endParaRPr>
              </a:p>
            </p:txBody>
          </p:sp>
        </p:grpSp>
      </p:grpSp>
      <p:grpSp>
        <p:nvGrpSpPr>
          <p:cNvPr id="19" name="Group 25">
            <a:extLst>
              <a:ext uri="{FF2B5EF4-FFF2-40B4-BE49-F238E27FC236}">
                <a16:creationId xmlns:a16="http://schemas.microsoft.com/office/drawing/2014/main" id="{8A9B804D-D6D4-4AFA-8FE3-FAB0F879993B}"/>
              </a:ext>
            </a:extLst>
          </p:cNvPr>
          <p:cNvGrpSpPr/>
          <p:nvPr/>
        </p:nvGrpSpPr>
        <p:grpSpPr bwMode="auto">
          <a:xfrm>
            <a:off x="7811462" y="5296096"/>
            <a:ext cx="141880" cy="210597"/>
            <a:chOff x="0" y="0"/>
            <a:chExt cx="85" cy="127"/>
          </a:xfrm>
        </p:grpSpPr>
        <p:sp>
          <p:nvSpPr>
            <p:cNvPr id="20" name="Freeform 26">
              <a:extLst>
                <a:ext uri="{FF2B5EF4-FFF2-40B4-BE49-F238E27FC236}">
                  <a16:creationId xmlns:a16="http://schemas.microsoft.com/office/drawing/2014/main" id="{852FDF0D-2AEE-4302-A217-4C63C1DBD8AB}"/>
                </a:ext>
              </a:extLst>
            </p:cNvPr>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1" name="Freeform 27">
              <a:extLst>
                <a:ext uri="{FF2B5EF4-FFF2-40B4-BE49-F238E27FC236}">
                  <a16:creationId xmlns:a16="http://schemas.microsoft.com/office/drawing/2014/main" id="{7E319D31-A36F-436C-8F53-BF48BD52FA43}"/>
                </a:ext>
              </a:extLst>
            </p:cNvPr>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2" name="Group 28">
            <a:extLst>
              <a:ext uri="{FF2B5EF4-FFF2-40B4-BE49-F238E27FC236}">
                <a16:creationId xmlns:a16="http://schemas.microsoft.com/office/drawing/2014/main" id="{F3FBB9A8-3E48-4E01-A1E5-8D708E7C2B33}"/>
              </a:ext>
            </a:extLst>
          </p:cNvPr>
          <p:cNvGrpSpPr/>
          <p:nvPr/>
        </p:nvGrpSpPr>
        <p:grpSpPr bwMode="auto">
          <a:xfrm>
            <a:off x="7772557" y="4268292"/>
            <a:ext cx="219686" cy="178549"/>
            <a:chOff x="0" y="0"/>
            <a:chExt cx="132" cy="109"/>
          </a:xfrm>
        </p:grpSpPr>
        <p:sp>
          <p:nvSpPr>
            <p:cNvPr id="23" name="Freeform 29">
              <a:extLst>
                <a:ext uri="{FF2B5EF4-FFF2-40B4-BE49-F238E27FC236}">
                  <a16:creationId xmlns:a16="http://schemas.microsoft.com/office/drawing/2014/main" id="{31CAEF0B-3DBC-4A18-8B3A-0F623A129F75}"/>
                </a:ext>
              </a:extLst>
            </p:cNvPr>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4" name="Freeform 30">
              <a:extLst>
                <a:ext uri="{FF2B5EF4-FFF2-40B4-BE49-F238E27FC236}">
                  <a16:creationId xmlns:a16="http://schemas.microsoft.com/office/drawing/2014/main" id="{44DECFCF-C4E4-49FA-9E57-E133DC83C895}"/>
                </a:ext>
              </a:extLst>
            </p:cNvPr>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6" name="Group 32">
            <a:extLst>
              <a:ext uri="{FF2B5EF4-FFF2-40B4-BE49-F238E27FC236}">
                <a16:creationId xmlns:a16="http://schemas.microsoft.com/office/drawing/2014/main" id="{4A016C4C-B455-4574-ADE4-ED87574AB0DF}"/>
              </a:ext>
            </a:extLst>
          </p:cNvPr>
          <p:cNvGrpSpPr/>
          <p:nvPr/>
        </p:nvGrpSpPr>
        <p:grpSpPr bwMode="auto">
          <a:xfrm>
            <a:off x="7788576" y="2214971"/>
            <a:ext cx="192225" cy="155658"/>
            <a:chOff x="0" y="0"/>
            <a:chExt cx="116" cy="94"/>
          </a:xfrm>
        </p:grpSpPr>
        <p:sp>
          <p:nvSpPr>
            <p:cNvPr id="27" name="Freeform 33">
              <a:extLst>
                <a:ext uri="{FF2B5EF4-FFF2-40B4-BE49-F238E27FC236}">
                  <a16:creationId xmlns:a16="http://schemas.microsoft.com/office/drawing/2014/main" id="{90034E85-AABA-4D3B-8146-20184CAC66F5}"/>
                </a:ext>
              </a:extLst>
            </p:cNvPr>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8" name="Freeform 34">
              <a:extLst>
                <a:ext uri="{FF2B5EF4-FFF2-40B4-BE49-F238E27FC236}">
                  <a16:creationId xmlns:a16="http://schemas.microsoft.com/office/drawing/2014/main" id="{7DC1EC87-24F4-452B-A6A3-89E3D8A7FA12}"/>
                </a:ext>
              </a:extLst>
            </p:cNvPr>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sp>
        <p:nvSpPr>
          <p:cNvPr id="25" name="TextBox 24">
            <a:extLst>
              <a:ext uri="{FF2B5EF4-FFF2-40B4-BE49-F238E27FC236}">
                <a16:creationId xmlns:a16="http://schemas.microsoft.com/office/drawing/2014/main" id="{00F48DC5-DDA2-C844-A5C3-580B572D48D5}"/>
              </a:ext>
            </a:extLst>
          </p:cNvPr>
          <p:cNvSpPr txBox="1"/>
          <p:nvPr/>
        </p:nvSpPr>
        <p:spPr>
          <a:xfrm>
            <a:off x="360684" y="1669091"/>
            <a:ext cx="11470632" cy="1964512"/>
          </a:xfrm>
          <a:prstGeom prst="rect">
            <a:avLst/>
          </a:prstGeom>
          <a:noFill/>
        </p:spPr>
        <p:txBody>
          <a:bodyPr wrap="square">
            <a:spAutoFit/>
          </a:bodyPr>
          <a:lstStyle/>
          <a:p>
            <a:pPr algn="just">
              <a:lnSpc>
                <a:spcPct val="150000"/>
              </a:lnSpc>
            </a:pPr>
            <a:r>
              <a:rPr lang="vi-VN" sz="2800" dirty="0">
                <a:effectLst/>
                <a:latin typeface="Calibri" panose="020F0502020204030204" pitchFamily="34" charset="0"/>
                <a:ea typeface="Times New Roman" panose="02020603050405020304" pitchFamily="18" charset="0"/>
                <a:cs typeface="Calibri" panose="020F0502020204030204" pitchFamily="34" charset="0"/>
              </a:rPr>
              <a:t>-</a:t>
            </a:r>
            <a:r>
              <a:rPr lang="en-VN" sz="2800" dirty="0">
                <a:effectLst/>
                <a:latin typeface="Calibri" panose="020F0502020204030204" pitchFamily="34" charset="0"/>
                <a:ea typeface="Times New Roman" panose="02020603050405020304" pitchFamily="18" charset="0"/>
                <a:cs typeface="Calibri" panose="020F0502020204030204" pitchFamily="34" charset="0"/>
              </a:rPr>
              <a:t> Thuyết trình và thảo luận về một địa chỉ văn hoá là trình bày, trao đổi bằng lời nói và các phương tiện hỗ trợ khác (nếu có) về một lễ hội, phong tục, tập quán, di tích lịch sử, văn hoá,... ở một địa phương, dân tộc, quốc gia, thế giới. </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4570002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2B946C7B-1EA0-4ED6-9128-312CC90C3A9C}"/>
              </a:ext>
            </a:extLst>
          </p:cNvPr>
          <p:cNvGrpSpPr/>
          <p:nvPr/>
        </p:nvGrpSpPr>
        <p:grpSpPr>
          <a:xfrm>
            <a:off x="0" y="0"/>
            <a:ext cx="12192000" cy="6858000"/>
            <a:chOff x="0" y="0"/>
            <a:chExt cx="12192000" cy="6858000"/>
          </a:xfrm>
        </p:grpSpPr>
        <p:pic>
          <p:nvPicPr>
            <p:cNvPr id="34" name="图片 33">
              <a:extLst>
                <a:ext uri="{FF2B5EF4-FFF2-40B4-BE49-F238E27FC236}">
                  <a16:creationId xmlns:a16="http://schemas.microsoft.com/office/drawing/2014/main" id="{AD888B12-F844-403C-8DE5-909D05EBD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6" name="组合 35">
              <a:extLst>
                <a:ext uri="{FF2B5EF4-FFF2-40B4-BE49-F238E27FC236}">
                  <a16:creationId xmlns:a16="http://schemas.microsoft.com/office/drawing/2014/main" id="{3B0D8210-4145-4DC5-91E7-EA817179E82B}"/>
                </a:ext>
              </a:extLst>
            </p:cNvPr>
            <p:cNvGrpSpPr/>
            <p:nvPr/>
          </p:nvGrpSpPr>
          <p:grpSpPr>
            <a:xfrm>
              <a:off x="188686" y="161925"/>
              <a:ext cx="11814628" cy="6534150"/>
              <a:chOff x="188686" y="161925"/>
              <a:chExt cx="11814628" cy="6534150"/>
            </a:xfrm>
          </p:grpSpPr>
          <p:sp>
            <p:nvSpPr>
              <p:cNvPr id="39" name="矩形 38">
                <a:extLst>
                  <a:ext uri="{FF2B5EF4-FFF2-40B4-BE49-F238E27FC236}">
                    <a16:creationId xmlns:a16="http://schemas.microsoft.com/office/drawing/2014/main" id="{6D16A968-20F5-41B5-9110-AA2DE7A81DE5}"/>
                  </a:ext>
                </a:extLst>
              </p:cNvPr>
              <p:cNvSpPr/>
              <p:nvPr/>
            </p:nvSpPr>
            <p:spPr>
              <a:xfrm flipH="1">
                <a:off x="188686" y="161925"/>
                <a:ext cx="11814628" cy="65341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0" name="矩形 39">
                <a:extLst>
                  <a:ext uri="{FF2B5EF4-FFF2-40B4-BE49-F238E27FC236}">
                    <a16:creationId xmlns:a16="http://schemas.microsoft.com/office/drawing/2014/main" id="{700C9A87-775A-400B-BFB8-E0C67F41976D}"/>
                  </a:ext>
                </a:extLst>
              </p:cNvPr>
              <p:cNvSpPr/>
              <p:nvPr/>
            </p:nvSpPr>
            <p:spPr>
              <a:xfrm>
                <a:off x="2755900" y="379049"/>
                <a:ext cx="6680200" cy="758950"/>
              </a:xfrm>
              <a:prstGeom prst="rect">
                <a:avLst/>
              </a:prstGeom>
              <a:solidFill>
                <a:srgbClr val="6C7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1" name="矩形 40">
                <a:extLst>
                  <a:ext uri="{FF2B5EF4-FFF2-40B4-BE49-F238E27FC236}">
                    <a16:creationId xmlns:a16="http://schemas.microsoft.com/office/drawing/2014/main" id="{81E191D7-71CB-44A9-B47B-31A7B5069F3E}"/>
                  </a:ext>
                </a:extLst>
              </p:cNvPr>
              <p:cNvSpPr/>
              <p:nvPr/>
            </p:nvSpPr>
            <p:spPr>
              <a:xfrm>
                <a:off x="3451429" y="433065"/>
                <a:ext cx="5289142" cy="643894"/>
              </a:xfrm>
              <a:prstGeom prst="rect">
                <a:avLst/>
              </a:prstGeom>
              <a:noFill/>
            </p:spPr>
            <p:txBody>
              <a:bodyPr wrap="square">
                <a:spAutoFit/>
                <a:scene3d>
                  <a:camera prst="orthographicFront"/>
                  <a:lightRig rig="threePt" dir="t"/>
                </a:scene3d>
                <a:sp3d contourW="12700"/>
              </a:bodyPr>
              <a:lstStyle/>
              <a:p>
                <a:pPr algn="ctr">
                  <a:lnSpc>
                    <a:spcPct val="120000"/>
                  </a:lnSpc>
                </a:pPr>
                <a:r>
                  <a:rPr lang="en-US" altLang="zh-CN" sz="32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I. </a:t>
                </a:r>
                <a:r>
                  <a:rPr lang="en-US" altLang="zh-CN" sz="32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Định</a:t>
                </a:r>
                <a:r>
                  <a:rPr lang="en-US" altLang="zh-CN" sz="32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 </a:t>
                </a:r>
                <a:r>
                  <a:rPr lang="en-US" altLang="zh-CN" sz="32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hướng</a:t>
                </a:r>
                <a:endParaRPr lang="zh-CN" altLang="en-US" sz="3200" b="1" dirty="0">
                  <a:solidFill>
                    <a:schemeClr val="bg1"/>
                  </a:solidFill>
                  <a:latin typeface="Calibri" panose="020F0502020204030204" pitchFamily="34" charset="0"/>
                  <a:ea typeface="NOTEWORTHY LIGHT" panose="02000400000000000000" pitchFamily="2" charset="77"/>
                  <a:cs typeface="Calibri" panose="020F0502020204030204" pitchFamily="34" charset="0"/>
                </a:endParaRPr>
              </a:p>
            </p:txBody>
          </p:sp>
        </p:grpSp>
      </p:grpSp>
      <p:grpSp>
        <p:nvGrpSpPr>
          <p:cNvPr id="19" name="Group 25">
            <a:extLst>
              <a:ext uri="{FF2B5EF4-FFF2-40B4-BE49-F238E27FC236}">
                <a16:creationId xmlns:a16="http://schemas.microsoft.com/office/drawing/2014/main" id="{8A9B804D-D6D4-4AFA-8FE3-FAB0F879993B}"/>
              </a:ext>
            </a:extLst>
          </p:cNvPr>
          <p:cNvGrpSpPr/>
          <p:nvPr/>
        </p:nvGrpSpPr>
        <p:grpSpPr bwMode="auto">
          <a:xfrm>
            <a:off x="7811462" y="5296096"/>
            <a:ext cx="141880" cy="210597"/>
            <a:chOff x="0" y="0"/>
            <a:chExt cx="85" cy="127"/>
          </a:xfrm>
        </p:grpSpPr>
        <p:sp>
          <p:nvSpPr>
            <p:cNvPr id="20" name="Freeform 26">
              <a:extLst>
                <a:ext uri="{FF2B5EF4-FFF2-40B4-BE49-F238E27FC236}">
                  <a16:creationId xmlns:a16="http://schemas.microsoft.com/office/drawing/2014/main" id="{852FDF0D-2AEE-4302-A217-4C63C1DBD8AB}"/>
                </a:ext>
              </a:extLst>
            </p:cNvPr>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1" name="Freeform 27">
              <a:extLst>
                <a:ext uri="{FF2B5EF4-FFF2-40B4-BE49-F238E27FC236}">
                  <a16:creationId xmlns:a16="http://schemas.microsoft.com/office/drawing/2014/main" id="{7E319D31-A36F-436C-8F53-BF48BD52FA43}"/>
                </a:ext>
              </a:extLst>
            </p:cNvPr>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2" name="Group 28">
            <a:extLst>
              <a:ext uri="{FF2B5EF4-FFF2-40B4-BE49-F238E27FC236}">
                <a16:creationId xmlns:a16="http://schemas.microsoft.com/office/drawing/2014/main" id="{F3FBB9A8-3E48-4E01-A1E5-8D708E7C2B33}"/>
              </a:ext>
            </a:extLst>
          </p:cNvPr>
          <p:cNvGrpSpPr/>
          <p:nvPr/>
        </p:nvGrpSpPr>
        <p:grpSpPr bwMode="auto">
          <a:xfrm>
            <a:off x="7772557" y="4268292"/>
            <a:ext cx="219686" cy="178549"/>
            <a:chOff x="0" y="0"/>
            <a:chExt cx="132" cy="109"/>
          </a:xfrm>
        </p:grpSpPr>
        <p:sp>
          <p:nvSpPr>
            <p:cNvPr id="23" name="Freeform 29">
              <a:extLst>
                <a:ext uri="{FF2B5EF4-FFF2-40B4-BE49-F238E27FC236}">
                  <a16:creationId xmlns:a16="http://schemas.microsoft.com/office/drawing/2014/main" id="{31CAEF0B-3DBC-4A18-8B3A-0F623A129F75}"/>
                </a:ext>
              </a:extLst>
            </p:cNvPr>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4" name="Freeform 30">
              <a:extLst>
                <a:ext uri="{FF2B5EF4-FFF2-40B4-BE49-F238E27FC236}">
                  <a16:creationId xmlns:a16="http://schemas.microsoft.com/office/drawing/2014/main" id="{44DECFCF-C4E4-49FA-9E57-E133DC83C895}"/>
                </a:ext>
              </a:extLst>
            </p:cNvPr>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6" name="Group 32">
            <a:extLst>
              <a:ext uri="{FF2B5EF4-FFF2-40B4-BE49-F238E27FC236}">
                <a16:creationId xmlns:a16="http://schemas.microsoft.com/office/drawing/2014/main" id="{4A016C4C-B455-4574-ADE4-ED87574AB0DF}"/>
              </a:ext>
            </a:extLst>
          </p:cNvPr>
          <p:cNvGrpSpPr/>
          <p:nvPr/>
        </p:nvGrpSpPr>
        <p:grpSpPr bwMode="auto">
          <a:xfrm>
            <a:off x="7788576" y="2214971"/>
            <a:ext cx="192225" cy="155658"/>
            <a:chOff x="0" y="0"/>
            <a:chExt cx="116" cy="94"/>
          </a:xfrm>
        </p:grpSpPr>
        <p:sp>
          <p:nvSpPr>
            <p:cNvPr id="27" name="Freeform 33">
              <a:extLst>
                <a:ext uri="{FF2B5EF4-FFF2-40B4-BE49-F238E27FC236}">
                  <a16:creationId xmlns:a16="http://schemas.microsoft.com/office/drawing/2014/main" id="{90034E85-AABA-4D3B-8146-20184CAC66F5}"/>
                </a:ext>
              </a:extLst>
            </p:cNvPr>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8" name="Freeform 34">
              <a:extLst>
                <a:ext uri="{FF2B5EF4-FFF2-40B4-BE49-F238E27FC236}">
                  <a16:creationId xmlns:a16="http://schemas.microsoft.com/office/drawing/2014/main" id="{7DC1EC87-24F4-452B-A6A3-89E3D8A7FA12}"/>
                </a:ext>
              </a:extLst>
            </p:cNvPr>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sp>
        <p:nvSpPr>
          <p:cNvPr id="29" name="矩形 40">
            <a:extLst>
              <a:ext uri="{FF2B5EF4-FFF2-40B4-BE49-F238E27FC236}">
                <a16:creationId xmlns:a16="http://schemas.microsoft.com/office/drawing/2014/main" id="{A24383C3-F4FE-1044-89A9-4AB48F1F9D8C}"/>
              </a:ext>
            </a:extLst>
          </p:cNvPr>
          <p:cNvSpPr/>
          <p:nvPr/>
        </p:nvSpPr>
        <p:spPr>
          <a:xfrm>
            <a:off x="317231" y="1398290"/>
            <a:ext cx="2438669" cy="587853"/>
          </a:xfrm>
          <a:prstGeom prst="rect">
            <a:avLst/>
          </a:prstGeom>
          <a:noFill/>
        </p:spPr>
        <p:txBody>
          <a:bodyPr wrap="square">
            <a:spAutoFit/>
            <a:scene3d>
              <a:camera prst="orthographicFront"/>
              <a:lightRig rig="threePt" dir="t"/>
            </a:scene3d>
            <a:sp3d contourW="12700"/>
          </a:bodyPr>
          <a:lstStyle/>
          <a:p>
            <a:pPr algn="ctr">
              <a:lnSpc>
                <a:spcPct val="120000"/>
              </a:lnSpc>
            </a:pPr>
            <a:r>
              <a:rPr lang="en-US" altLang="zh-CN" sz="2800" b="1" dirty="0">
                <a:latin typeface="Calibri" panose="020F0502020204030204" pitchFamily="34" charset="0"/>
                <a:ea typeface="NOTEWORTHY LIGHT" panose="02000400000000000000" pitchFamily="2" charset="77"/>
                <a:cs typeface="Calibri" panose="020F0502020204030204" pitchFamily="34" charset="0"/>
              </a:rPr>
              <a:t>*. </a:t>
            </a:r>
            <a:r>
              <a:rPr lang="en-US" altLang="zh-CN" sz="2800" b="1" dirty="0" err="1">
                <a:latin typeface="Calibri" panose="020F0502020204030204" pitchFamily="34" charset="0"/>
                <a:ea typeface="NOTEWORTHY LIGHT" panose="02000400000000000000" pitchFamily="2" charset="77"/>
                <a:cs typeface="Calibri" panose="020F0502020204030204" pitchFamily="34" charset="0"/>
              </a:rPr>
              <a:t>Yêu</a:t>
            </a:r>
            <a:r>
              <a:rPr lang="en-US" altLang="zh-CN" sz="2800" b="1" dirty="0">
                <a:latin typeface="Calibri" panose="020F0502020204030204" pitchFamily="34" charset="0"/>
                <a:ea typeface="NOTEWORTHY LIGHT" panose="02000400000000000000" pitchFamily="2" charset="77"/>
                <a:cs typeface="Calibri" panose="020F0502020204030204" pitchFamily="34" charset="0"/>
              </a:rPr>
              <a:t> </a:t>
            </a:r>
            <a:r>
              <a:rPr lang="en-US" altLang="zh-CN" sz="2800" b="1" dirty="0" err="1">
                <a:latin typeface="Calibri" panose="020F0502020204030204" pitchFamily="34" charset="0"/>
                <a:ea typeface="NOTEWORTHY LIGHT" panose="02000400000000000000" pitchFamily="2" charset="77"/>
                <a:cs typeface="Calibri" panose="020F0502020204030204" pitchFamily="34" charset="0"/>
              </a:rPr>
              <a:t>cầu</a:t>
            </a:r>
            <a:endParaRPr lang="zh-CN" altLang="en-US" sz="2800" b="1" dirty="0">
              <a:latin typeface="Calibri" panose="020F0502020204030204" pitchFamily="34" charset="0"/>
              <a:ea typeface="NOTEWORTHY LIGHT" panose="02000400000000000000" pitchFamily="2" charset="77"/>
              <a:cs typeface="Calibri" panose="020F0502020204030204" pitchFamily="34" charset="0"/>
            </a:endParaRPr>
          </a:p>
        </p:txBody>
      </p:sp>
      <p:sp>
        <p:nvSpPr>
          <p:cNvPr id="30" name="TextBox 29">
            <a:extLst>
              <a:ext uri="{FF2B5EF4-FFF2-40B4-BE49-F238E27FC236}">
                <a16:creationId xmlns:a16="http://schemas.microsoft.com/office/drawing/2014/main" id="{82B9B6B7-357A-3645-896B-AF5478B97D93}"/>
              </a:ext>
            </a:extLst>
          </p:cNvPr>
          <p:cNvSpPr txBox="1"/>
          <p:nvPr/>
        </p:nvSpPr>
        <p:spPr>
          <a:xfrm>
            <a:off x="715435" y="2024211"/>
            <a:ext cx="10351957" cy="3257174"/>
          </a:xfrm>
          <a:prstGeom prst="rect">
            <a:avLst/>
          </a:prstGeom>
          <a:noFill/>
        </p:spPr>
        <p:txBody>
          <a:bodyPr wrap="square">
            <a:spAutoFit/>
          </a:bodyPr>
          <a:lstStyle/>
          <a:p>
            <a:pPr algn="just">
              <a:lnSpc>
                <a:spcPct val="150000"/>
              </a:lnSpc>
            </a:pPr>
            <a:r>
              <a:rPr lang="en-VN" sz="2800" dirty="0">
                <a:effectLst/>
                <a:latin typeface="Calibri" panose="020F0502020204030204" pitchFamily="34" charset="0"/>
                <a:ea typeface="Times New Roman" panose="02020603050405020304" pitchFamily="18" charset="0"/>
                <a:cs typeface="Calibri" panose="020F0502020204030204" pitchFamily="34" charset="0"/>
              </a:rPr>
              <a:t>- Xác định rõ mục đích của buổi thuyết trình.</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pPr>
            <a:r>
              <a:rPr lang="en-VN" sz="2800" dirty="0">
                <a:effectLst/>
                <a:latin typeface="Calibri" panose="020F0502020204030204" pitchFamily="34" charset="0"/>
                <a:ea typeface="Times New Roman" panose="02020603050405020304" pitchFamily="18" charset="0"/>
                <a:cs typeface="Calibri" panose="020F0502020204030204" pitchFamily="34" charset="0"/>
              </a:rPr>
              <a:t>- Xác định rõ đối tượng nghe thuyết trình </a:t>
            </a:r>
          </a:p>
          <a:p>
            <a:pPr>
              <a:lnSpc>
                <a:spcPct val="150000"/>
              </a:lnSpc>
            </a:pPr>
            <a:r>
              <a:rPr lang="en-VN" sz="2800" dirty="0">
                <a:latin typeface="Calibri" panose="020F0502020204030204" pitchFamily="34" charset="0"/>
                <a:cs typeface="Calibri" panose="020F0502020204030204" pitchFamily="34" charset="0"/>
              </a:rPr>
              <a:t>- Xác định những thông tin quan trọng </a:t>
            </a:r>
          </a:p>
          <a:p>
            <a:pPr>
              <a:lnSpc>
                <a:spcPct val="150000"/>
              </a:lnSpc>
            </a:pPr>
            <a:r>
              <a:rPr lang="en-VN" sz="2800" dirty="0">
                <a:latin typeface="Calibri" panose="020F0502020204030204" pitchFamily="34" charset="0"/>
                <a:cs typeface="Calibri" panose="020F0502020204030204" pitchFamily="34" charset="0"/>
              </a:rPr>
              <a:t>- Tìm ý và lập dàn ý cho bài thuyết trình về địa chỉ văn hoá.</a:t>
            </a:r>
          </a:p>
          <a:p>
            <a:pPr>
              <a:lnSpc>
                <a:spcPct val="150000"/>
              </a:lnSpc>
            </a:pPr>
            <a:r>
              <a:rPr lang="en-VN" sz="2800" dirty="0">
                <a:latin typeface="Calibri" panose="020F0502020204030204" pitchFamily="34" charset="0"/>
                <a:cs typeface="Calibri" panose="020F0502020204030204" pitchFamily="34" charset="0"/>
              </a:rPr>
              <a:t>- Xác định thời lượng, cách nói cho từng phần của bài thuyết trình </a:t>
            </a:r>
            <a:endParaRPr lang="vi-VN"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96505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anim calcmode="lin" valueType="num">
                                      <p:cBhvr additive="base">
                                        <p:cTn id="13" dur="500"/>
                                        <p:tgtEl>
                                          <p:spTgt spid="30">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0">
                                            <p:txEl>
                                              <p:pRg st="1" end="1"/>
                                            </p:txEl>
                                          </p:spTgt>
                                        </p:tgtEl>
                                        <p:attrNameLst>
                                          <p:attrName>style.visibility</p:attrName>
                                        </p:attrNameLst>
                                      </p:cBhvr>
                                      <p:to>
                                        <p:strVal val="visible"/>
                                      </p:to>
                                    </p:set>
                                    <p:anim calcmode="lin" valueType="num">
                                      <p:cBhvr additive="base">
                                        <p:cTn id="19" dur="500"/>
                                        <p:tgtEl>
                                          <p:spTgt spid="30">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0">
                                            <p:txEl>
                                              <p:pRg st="2" end="2"/>
                                            </p:txEl>
                                          </p:spTgt>
                                        </p:tgtEl>
                                        <p:attrNameLst>
                                          <p:attrName>style.visibility</p:attrName>
                                        </p:attrNameLst>
                                      </p:cBhvr>
                                      <p:to>
                                        <p:strVal val="visible"/>
                                      </p:to>
                                    </p:set>
                                    <p:anim calcmode="lin" valueType="num">
                                      <p:cBhvr additive="base">
                                        <p:cTn id="25" dur="500"/>
                                        <p:tgtEl>
                                          <p:spTgt spid="30">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0">
                                            <p:txEl>
                                              <p:pRg st="3" end="3"/>
                                            </p:txEl>
                                          </p:spTgt>
                                        </p:tgtEl>
                                        <p:attrNameLst>
                                          <p:attrName>style.visibility</p:attrName>
                                        </p:attrNameLst>
                                      </p:cBhvr>
                                      <p:to>
                                        <p:strVal val="visible"/>
                                      </p:to>
                                    </p:set>
                                    <p:anim calcmode="lin" valueType="num">
                                      <p:cBhvr additive="base">
                                        <p:cTn id="31" dur="500"/>
                                        <p:tgtEl>
                                          <p:spTgt spid="30">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0">
                                            <p:txEl>
                                              <p:pRg st="4" end="4"/>
                                            </p:txEl>
                                          </p:spTgt>
                                        </p:tgtEl>
                                        <p:attrNameLst>
                                          <p:attrName>style.visibility</p:attrName>
                                        </p:attrNameLst>
                                      </p:cBhvr>
                                      <p:to>
                                        <p:strVal val="visible"/>
                                      </p:to>
                                    </p:set>
                                    <p:anim calcmode="lin" valueType="num">
                                      <p:cBhvr additive="base">
                                        <p:cTn id="37" dur="500"/>
                                        <p:tgtEl>
                                          <p:spTgt spid="30">
                                            <p:txEl>
                                              <p:pRg st="4" end="4"/>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2B946C7B-1EA0-4ED6-9128-312CC90C3A9C}"/>
              </a:ext>
            </a:extLst>
          </p:cNvPr>
          <p:cNvGrpSpPr/>
          <p:nvPr/>
        </p:nvGrpSpPr>
        <p:grpSpPr>
          <a:xfrm>
            <a:off x="0" y="0"/>
            <a:ext cx="12192000" cy="6858000"/>
            <a:chOff x="0" y="0"/>
            <a:chExt cx="12192000" cy="6858000"/>
          </a:xfrm>
        </p:grpSpPr>
        <p:pic>
          <p:nvPicPr>
            <p:cNvPr id="34" name="图片 33">
              <a:extLst>
                <a:ext uri="{FF2B5EF4-FFF2-40B4-BE49-F238E27FC236}">
                  <a16:creationId xmlns:a16="http://schemas.microsoft.com/office/drawing/2014/main" id="{AD888B12-F844-403C-8DE5-909D05EBD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6" name="组合 35">
              <a:extLst>
                <a:ext uri="{FF2B5EF4-FFF2-40B4-BE49-F238E27FC236}">
                  <a16:creationId xmlns:a16="http://schemas.microsoft.com/office/drawing/2014/main" id="{3B0D8210-4145-4DC5-91E7-EA817179E82B}"/>
                </a:ext>
              </a:extLst>
            </p:cNvPr>
            <p:cNvGrpSpPr/>
            <p:nvPr/>
          </p:nvGrpSpPr>
          <p:grpSpPr>
            <a:xfrm>
              <a:off x="188686" y="161925"/>
              <a:ext cx="11814628" cy="6534150"/>
              <a:chOff x="188686" y="161925"/>
              <a:chExt cx="11814628" cy="6534150"/>
            </a:xfrm>
          </p:grpSpPr>
          <p:sp>
            <p:nvSpPr>
              <p:cNvPr id="39" name="矩形 38">
                <a:extLst>
                  <a:ext uri="{FF2B5EF4-FFF2-40B4-BE49-F238E27FC236}">
                    <a16:creationId xmlns:a16="http://schemas.microsoft.com/office/drawing/2014/main" id="{6D16A968-20F5-41B5-9110-AA2DE7A81DE5}"/>
                  </a:ext>
                </a:extLst>
              </p:cNvPr>
              <p:cNvSpPr/>
              <p:nvPr/>
            </p:nvSpPr>
            <p:spPr>
              <a:xfrm flipH="1">
                <a:off x="188686" y="161925"/>
                <a:ext cx="11814628" cy="65341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0" name="矩形 39">
                <a:extLst>
                  <a:ext uri="{FF2B5EF4-FFF2-40B4-BE49-F238E27FC236}">
                    <a16:creationId xmlns:a16="http://schemas.microsoft.com/office/drawing/2014/main" id="{700C9A87-775A-400B-BFB8-E0C67F41976D}"/>
                  </a:ext>
                </a:extLst>
              </p:cNvPr>
              <p:cNvSpPr/>
              <p:nvPr/>
            </p:nvSpPr>
            <p:spPr>
              <a:xfrm>
                <a:off x="2755900" y="379049"/>
                <a:ext cx="6680200" cy="758950"/>
              </a:xfrm>
              <a:prstGeom prst="rect">
                <a:avLst/>
              </a:prstGeom>
              <a:solidFill>
                <a:srgbClr val="6C7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1" name="矩形 40">
                <a:extLst>
                  <a:ext uri="{FF2B5EF4-FFF2-40B4-BE49-F238E27FC236}">
                    <a16:creationId xmlns:a16="http://schemas.microsoft.com/office/drawing/2014/main" id="{81E191D7-71CB-44A9-B47B-31A7B5069F3E}"/>
                  </a:ext>
                </a:extLst>
              </p:cNvPr>
              <p:cNvSpPr/>
              <p:nvPr/>
            </p:nvSpPr>
            <p:spPr>
              <a:xfrm>
                <a:off x="3451429" y="433065"/>
                <a:ext cx="5289142" cy="643894"/>
              </a:xfrm>
              <a:prstGeom prst="rect">
                <a:avLst/>
              </a:prstGeom>
              <a:noFill/>
            </p:spPr>
            <p:txBody>
              <a:bodyPr wrap="square">
                <a:spAutoFit/>
                <a:scene3d>
                  <a:camera prst="orthographicFront"/>
                  <a:lightRig rig="threePt" dir="t"/>
                </a:scene3d>
                <a:sp3d contourW="12700"/>
              </a:bodyPr>
              <a:lstStyle/>
              <a:p>
                <a:pPr algn="ctr">
                  <a:lnSpc>
                    <a:spcPct val="120000"/>
                  </a:lnSpc>
                </a:pPr>
                <a:r>
                  <a:rPr lang="en-US" altLang="zh-CN" sz="32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I. </a:t>
                </a:r>
                <a:r>
                  <a:rPr lang="en-US" altLang="zh-CN" sz="32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Định</a:t>
                </a:r>
                <a:r>
                  <a:rPr lang="en-US" altLang="zh-CN" sz="32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 </a:t>
                </a:r>
                <a:r>
                  <a:rPr lang="en-US" altLang="zh-CN" sz="32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hướng</a:t>
                </a:r>
                <a:endParaRPr lang="zh-CN" altLang="en-US" sz="3200" b="1" dirty="0">
                  <a:solidFill>
                    <a:schemeClr val="bg1"/>
                  </a:solidFill>
                  <a:latin typeface="Calibri" panose="020F0502020204030204" pitchFamily="34" charset="0"/>
                  <a:ea typeface="NOTEWORTHY LIGHT" panose="02000400000000000000" pitchFamily="2" charset="77"/>
                  <a:cs typeface="Calibri" panose="020F0502020204030204" pitchFamily="34" charset="0"/>
                </a:endParaRPr>
              </a:p>
            </p:txBody>
          </p:sp>
        </p:grpSp>
      </p:grpSp>
      <p:grpSp>
        <p:nvGrpSpPr>
          <p:cNvPr id="19" name="Group 25">
            <a:extLst>
              <a:ext uri="{FF2B5EF4-FFF2-40B4-BE49-F238E27FC236}">
                <a16:creationId xmlns:a16="http://schemas.microsoft.com/office/drawing/2014/main" id="{8A9B804D-D6D4-4AFA-8FE3-FAB0F879993B}"/>
              </a:ext>
            </a:extLst>
          </p:cNvPr>
          <p:cNvGrpSpPr/>
          <p:nvPr/>
        </p:nvGrpSpPr>
        <p:grpSpPr bwMode="auto">
          <a:xfrm>
            <a:off x="7811462" y="5296096"/>
            <a:ext cx="141880" cy="210597"/>
            <a:chOff x="0" y="0"/>
            <a:chExt cx="85" cy="127"/>
          </a:xfrm>
        </p:grpSpPr>
        <p:sp>
          <p:nvSpPr>
            <p:cNvPr id="20" name="Freeform 26">
              <a:extLst>
                <a:ext uri="{FF2B5EF4-FFF2-40B4-BE49-F238E27FC236}">
                  <a16:creationId xmlns:a16="http://schemas.microsoft.com/office/drawing/2014/main" id="{852FDF0D-2AEE-4302-A217-4C63C1DBD8AB}"/>
                </a:ext>
              </a:extLst>
            </p:cNvPr>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1" name="Freeform 27">
              <a:extLst>
                <a:ext uri="{FF2B5EF4-FFF2-40B4-BE49-F238E27FC236}">
                  <a16:creationId xmlns:a16="http://schemas.microsoft.com/office/drawing/2014/main" id="{7E319D31-A36F-436C-8F53-BF48BD52FA43}"/>
                </a:ext>
              </a:extLst>
            </p:cNvPr>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2" name="Group 28">
            <a:extLst>
              <a:ext uri="{FF2B5EF4-FFF2-40B4-BE49-F238E27FC236}">
                <a16:creationId xmlns:a16="http://schemas.microsoft.com/office/drawing/2014/main" id="{F3FBB9A8-3E48-4E01-A1E5-8D708E7C2B33}"/>
              </a:ext>
            </a:extLst>
          </p:cNvPr>
          <p:cNvGrpSpPr/>
          <p:nvPr/>
        </p:nvGrpSpPr>
        <p:grpSpPr bwMode="auto">
          <a:xfrm>
            <a:off x="7772557" y="4268292"/>
            <a:ext cx="219686" cy="178549"/>
            <a:chOff x="0" y="0"/>
            <a:chExt cx="132" cy="109"/>
          </a:xfrm>
        </p:grpSpPr>
        <p:sp>
          <p:nvSpPr>
            <p:cNvPr id="23" name="Freeform 29">
              <a:extLst>
                <a:ext uri="{FF2B5EF4-FFF2-40B4-BE49-F238E27FC236}">
                  <a16:creationId xmlns:a16="http://schemas.microsoft.com/office/drawing/2014/main" id="{31CAEF0B-3DBC-4A18-8B3A-0F623A129F75}"/>
                </a:ext>
              </a:extLst>
            </p:cNvPr>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4" name="Freeform 30">
              <a:extLst>
                <a:ext uri="{FF2B5EF4-FFF2-40B4-BE49-F238E27FC236}">
                  <a16:creationId xmlns:a16="http://schemas.microsoft.com/office/drawing/2014/main" id="{44DECFCF-C4E4-49FA-9E57-E133DC83C895}"/>
                </a:ext>
              </a:extLst>
            </p:cNvPr>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6" name="Group 32">
            <a:extLst>
              <a:ext uri="{FF2B5EF4-FFF2-40B4-BE49-F238E27FC236}">
                <a16:creationId xmlns:a16="http://schemas.microsoft.com/office/drawing/2014/main" id="{4A016C4C-B455-4574-ADE4-ED87574AB0DF}"/>
              </a:ext>
            </a:extLst>
          </p:cNvPr>
          <p:cNvGrpSpPr/>
          <p:nvPr/>
        </p:nvGrpSpPr>
        <p:grpSpPr bwMode="auto">
          <a:xfrm>
            <a:off x="7788576" y="2214971"/>
            <a:ext cx="192225" cy="155658"/>
            <a:chOff x="0" y="0"/>
            <a:chExt cx="116" cy="94"/>
          </a:xfrm>
        </p:grpSpPr>
        <p:sp>
          <p:nvSpPr>
            <p:cNvPr id="27" name="Freeform 33">
              <a:extLst>
                <a:ext uri="{FF2B5EF4-FFF2-40B4-BE49-F238E27FC236}">
                  <a16:creationId xmlns:a16="http://schemas.microsoft.com/office/drawing/2014/main" id="{90034E85-AABA-4D3B-8146-20184CAC66F5}"/>
                </a:ext>
              </a:extLst>
            </p:cNvPr>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8" name="Freeform 34">
              <a:extLst>
                <a:ext uri="{FF2B5EF4-FFF2-40B4-BE49-F238E27FC236}">
                  <a16:creationId xmlns:a16="http://schemas.microsoft.com/office/drawing/2014/main" id="{7DC1EC87-24F4-452B-A6A3-89E3D8A7FA12}"/>
                </a:ext>
              </a:extLst>
            </p:cNvPr>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sp>
        <p:nvSpPr>
          <p:cNvPr id="29" name="矩形 40">
            <a:extLst>
              <a:ext uri="{FF2B5EF4-FFF2-40B4-BE49-F238E27FC236}">
                <a16:creationId xmlns:a16="http://schemas.microsoft.com/office/drawing/2014/main" id="{A24383C3-F4FE-1044-89A9-4AB48F1F9D8C}"/>
              </a:ext>
            </a:extLst>
          </p:cNvPr>
          <p:cNvSpPr/>
          <p:nvPr/>
        </p:nvSpPr>
        <p:spPr>
          <a:xfrm>
            <a:off x="317231" y="1398290"/>
            <a:ext cx="2438669" cy="587853"/>
          </a:xfrm>
          <a:prstGeom prst="rect">
            <a:avLst/>
          </a:prstGeom>
          <a:noFill/>
        </p:spPr>
        <p:txBody>
          <a:bodyPr wrap="square">
            <a:spAutoFit/>
            <a:scene3d>
              <a:camera prst="orthographicFront"/>
              <a:lightRig rig="threePt" dir="t"/>
            </a:scene3d>
            <a:sp3d contourW="12700"/>
          </a:bodyPr>
          <a:lstStyle/>
          <a:p>
            <a:pPr algn="ctr">
              <a:lnSpc>
                <a:spcPct val="120000"/>
              </a:lnSpc>
            </a:pPr>
            <a:r>
              <a:rPr lang="en-US" altLang="zh-CN" sz="2800" b="1" dirty="0">
                <a:latin typeface="Calibri" panose="020F0502020204030204" pitchFamily="34" charset="0"/>
                <a:ea typeface="NOTEWORTHY LIGHT" panose="02000400000000000000" pitchFamily="2" charset="77"/>
                <a:cs typeface="Calibri" panose="020F0502020204030204" pitchFamily="34" charset="0"/>
              </a:rPr>
              <a:t>*. </a:t>
            </a:r>
            <a:r>
              <a:rPr lang="en-US" altLang="zh-CN" sz="2800" b="1" dirty="0" err="1">
                <a:latin typeface="Calibri" panose="020F0502020204030204" pitchFamily="34" charset="0"/>
                <a:ea typeface="NOTEWORTHY LIGHT" panose="02000400000000000000" pitchFamily="2" charset="77"/>
                <a:cs typeface="Calibri" panose="020F0502020204030204" pitchFamily="34" charset="0"/>
              </a:rPr>
              <a:t>Yêu</a:t>
            </a:r>
            <a:r>
              <a:rPr lang="en-US" altLang="zh-CN" sz="2800" b="1" dirty="0">
                <a:latin typeface="Calibri" panose="020F0502020204030204" pitchFamily="34" charset="0"/>
                <a:ea typeface="NOTEWORTHY LIGHT" panose="02000400000000000000" pitchFamily="2" charset="77"/>
                <a:cs typeface="Calibri" panose="020F0502020204030204" pitchFamily="34" charset="0"/>
              </a:rPr>
              <a:t> </a:t>
            </a:r>
            <a:r>
              <a:rPr lang="en-US" altLang="zh-CN" sz="2800" b="1" dirty="0" err="1">
                <a:latin typeface="Calibri" panose="020F0502020204030204" pitchFamily="34" charset="0"/>
                <a:ea typeface="NOTEWORTHY LIGHT" panose="02000400000000000000" pitchFamily="2" charset="77"/>
                <a:cs typeface="Calibri" panose="020F0502020204030204" pitchFamily="34" charset="0"/>
              </a:rPr>
              <a:t>cầu</a:t>
            </a:r>
            <a:endParaRPr lang="zh-CN" altLang="en-US" sz="2800" b="1" dirty="0">
              <a:latin typeface="Calibri" panose="020F0502020204030204" pitchFamily="34" charset="0"/>
              <a:ea typeface="NOTEWORTHY LIGHT" panose="02000400000000000000" pitchFamily="2" charset="77"/>
              <a:cs typeface="Calibri" panose="020F0502020204030204" pitchFamily="34" charset="0"/>
            </a:endParaRPr>
          </a:p>
        </p:txBody>
      </p:sp>
      <p:sp>
        <p:nvSpPr>
          <p:cNvPr id="30" name="TextBox 29">
            <a:extLst>
              <a:ext uri="{FF2B5EF4-FFF2-40B4-BE49-F238E27FC236}">
                <a16:creationId xmlns:a16="http://schemas.microsoft.com/office/drawing/2014/main" id="{82B9B6B7-357A-3645-896B-AF5478B97D93}"/>
              </a:ext>
            </a:extLst>
          </p:cNvPr>
          <p:cNvSpPr txBox="1"/>
          <p:nvPr/>
        </p:nvSpPr>
        <p:spPr>
          <a:xfrm>
            <a:off x="715435" y="2024211"/>
            <a:ext cx="10998344" cy="3903504"/>
          </a:xfrm>
          <a:prstGeom prst="rect">
            <a:avLst/>
          </a:prstGeom>
          <a:noFill/>
        </p:spPr>
        <p:txBody>
          <a:bodyPr wrap="square">
            <a:spAutoFit/>
          </a:bodyPr>
          <a:lstStyle/>
          <a:p>
            <a:pPr algn="just">
              <a:lnSpc>
                <a:spcPct val="150000"/>
              </a:lnSpc>
            </a:pPr>
            <a:r>
              <a:rPr lang="en-VN" sz="2800" dirty="0">
                <a:latin typeface="Calibri" panose="020F0502020204030204" pitchFamily="34" charset="0"/>
                <a:cs typeface="Calibri" panose="020F0502020204030204" pitchFamily="34" charset="0"/>
              </a:rPr>
              <a:t>- Khi tiến hành thuyết trình về một địa chỉ văn hoá, ngoài những điểm cần chuẩn bị nêu trên, cần lưu ý thêm các chi tiết sau:</a:t>
            </a:r>
          </a:p>
          <a:p>
            <a:pPr algn="just">
              <a:lnSpc>
                <a:spcPct val="150000"/>
              </a:lnSpc>
            </a:pPr>
            <a:r>
              <a:rPr lang="en-VN" sz="2800" dirty="0">
                <a:latin typeface="Calibri" panose="020F0502020204030204" pitchFamily="34" charset="0"/>
                <a:cs typeface="Calibri" panose="020F0502020204030204" pitchFamily="34" charset="0"/>
              </a:rPr>
              <a:t>+ Chọn trang phục phù hợp với vấn đề văn hoá được trình bày để tạo ấn tượng tốt đẹp đối với người nghe và giúp em tự tin hơn.</a:t>
            </a:r>
          </a:p>
          <a:p>
            <a:pPr algn="just">
              <a:lnSpc>
                <a:spcPct val="150000"/>
              </a:lnSpc>
            </a:pPr>
            <a:r>
              <a:rPr lang="en-VN" sz="2800" dirty="0">
                <a:latin typeface="Calibri" panose="020F0502020204030204" pitchFamily="34" charset="0"/>
                <a:cs typeface="Calibri" panose="020F0502020204030204" pitchFamily="34" charset="0"/>
              </a:rPr>
              <a:t>+ Sử dụng các động tác hình thể khi thuyết trình: tư thế, cử chỉ, nét mặt, ánh mắt,... một cách phù hợp và có hiệu quả. </a:t>
            </a:r>
          </a:p>
        </p:txBody>
      </p:sp>
    </p:spTree>
    <p:extLst>
      <p:ext uri="{BB962C8B-B14F-4D97-AF65-F5344CB8AC3E}">
        <p14:creationId xmlns:p14="http://schemas.microsoft.com/office/powerpoint/2010/main" val="438558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randombar(horizontal)">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randombar(horizontal)">
                                      <p:cBhvr>
                                        <p:cTn id="17"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2B946C7B-1EA0-4ED6-9128-312CC90C3A9C}"/>
              </a:ext>
            </a:extLst>
          </p:cNvPr>
          <p:cNvGrpSpPr/>
          <p:nvPr/>
        </p:nvGrpSpPr>
        <p:grpSpPr>
          <a:xfrm>
            <a:off x="0" y="0"/>
            <a:ext cx="12192000" cy="6858000"/>
            <a:chOff x="0" y="0"/>
            <a:chExt cx="12192000" cy="6858000"/>
          </a:xfrm>
        </p:grpSpPr>
        <p:pic>
          <p:nvPicPr>
            <p:cNvPr id="34" name="图片 33">
              <a:extLst>
                <a:ext uri="{FF2B5EF4-FFF2-40B4-BE49-F238E27FC236}">
                  <a16:creationId xmlns:a16="http://schemas.microsoft.com/office/drawing/2014/main" id="{AD888B12-F844-403C-8DE5-909D05EBD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6" name="组合 35">
              <a:extLst>
                <a:ext uri="{FF2B5EF4-FFF2-40B4-BE49-F238E27FC236}">
                  <a16:creationId xmlns:a16="http://schemas.microsoft.com/office/drawing/2014/main" id="{3B0D8210-4145-4DC5-91E7-EA817179E82B}"/>
                </a:ext>
              </a:extLst>
            </p:cNvPr>
            <p:cNvGrpSpPr/>
            <p:nvPr/>
          </p:nvGrpSpPr>
          <p:grpSpPr>
            <a:xfrm>
              <a:off x="188686" y="161925"/>
              <a:ext cx="11814628" cy="6534150"/>
              <a:chOff x="188686" y="161925"/>
              <a:chExt cx="11814628" cy="6534150"/>
            </a:xfrm>
          </p:grpSpPr>
          <p:sp>
            <p:nvSpPr>
              <p:cNvPr id="39" name="矩形 38">
                <a:extLst>
                  <a:ext uri="{FF2B5EF4-FFF2-40B4-BE49-F238E27FC236}">
                    <a16:creationId xmlns:a16="http://schemas.microsoft.com/office/drawing/2014/main" id="{6D16A968-20F5-41B5-9110-AA2DE7A81DE5}"/>
                  </a:ext>
                </a:extLst>
              </p:cNvPr>
              <p:cNvSpPr/>
              <p:nvPr/>
            </p:nvSpPr>
            <p:spPr>
              <a:xfrm flipH="1">
                <a:off x="188686" y="161925"/>
                <a:ext cx="11814628" cy="65341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0" name="矩形 39">
                <a:extLst>
                  <a:ext uri="{FF2B5EF4-FFF2-40B4-BE49-F238E27FC236}">
                    <a16:creationId xmlns:a16="http://schemas.microsoft.com/office/drawing/2014/main" id="{700C9A87-775A-400B-BFB8-E0C67F41976D}"/>
                  </a:ext>
                </a:extLst>
              </p:cNvPr>
              <p:cNvSpPr/>
              <p:nvPr/>
            </p:nvSpPr>
            <p:spPr>
              <a:xfrm>
                <a:off x="2755900" y="379049"/>
                <a:ext cx="6680200" cy="758950"/>
              </a:xfrm>
              <a:prstGeom prst="rect">
                <a:avLst/>
              </a:prstGeom>
              <a:solidFill>
                <a:srgbClr val="6C7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1" name="矩形 40">
                <a:extLst>
                  <a:ext uri="{FF2B5EF4-FFF2-40B4-BE49-F238E27FC236}">
                    <a16:creationId xmlns:a16="http://schemas.microsoft.com/office/drawing/2014/main" id="{81E191D7-71CB-44A9-B47B-31A7B5069F3E}"/>
                  </a:ext>
                </a:extLst>
              </p:cNvPr>
              <p:cNvSpPr/>
              <p:nvPr/>
            </p:nvSpPr>
            <p:spPr>
              <a:xfrm>
                <a:off x="3451429" y="401533"/>
                <a:ext cx="5289142" cy="712824"/>
              </a:xfrm>
              <a:prstGeom prst="rect">
                <a:avLst/>
              </a:prstGeom>
              <a:noFill/>
            </p:spPr>
            <p:txBody>
              <a:bodyPr wrap="square">
                <a:spAutoFit/>
                <a:scene3d>
                  <a:camera prst="orthographicFront"/>
                  <a:lightRig rig="threePt" dir="t"/>
                </a:scene3d>
                <a:sp3d contourW="12700"/>
              </a:bodyPr>
              <a:lstStyle/>
              <a:p>
                <a:pPr algn="ctr">
                  <a:lnSpc>
                    <a:spcPct val="120000"/>
                  </a:lnSpc>
                </a:pPr>
                <a:r>
                  <a:rPr lang="en-US" altLang="zh-CN" sz="36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II. </a:t>
                </a:r>
                <a:r>
                  <a:rPr lang="en-US" altLang="zh-CN" sz="36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Thực</a:t>
                </a:r>
                <a:r>
                  <a:rPr lang="en-US" altLang="zh-CN" sz="36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 </a:t>
                </a:r>
                <a:r>
                  <a:rPr lang="en-US" altLang="zh-CN" sz="36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hành</a:t>
                </a:r>
                <a:endParaRPr lang="zh-CN" altLang="en-US" sz="3600" b="1" dirty="0">
                  <a:solidFill>
                    <a:schemeClr val="bg1"/>
                  </a:solidFill>
                  <a:latin typeface="Calibri" panose="020F0502020204030204" pitchFamily="34" charset="0"/>
                  <a:ea typeface="NOTEWORTHY LIGHT" panose="02000400000000000000" pitchFamily="2" charset="77"/>
                  <a:cs typeface="Calibri" panose="020F0502020204030204" pitchFamily="34" charset="0"/>
                </a:endParaRPr>
              </a:p>
            </p:txBody>
          </p:sp>
        </p:grpSp>
      </p:grpSp>
      <p:grpSp>
        <p:nvGrpSpPr>
          <p:cNvPr id="19" name="Group 25">
            <a:extLst>
              <a:ext uri="{FF2B5EF4-FFF2-40B4-BE49-F238E27FC236}">
                <a16:creationId xmlns:a16="http://schemas.microsoft.com/office/drawing/2014/main" id="{8A9B804D-D6D4-4AFA-8FE3-FAB0F879993B}"/>
              </a:ext>
            </a:extLst>
          </p:cNvPr>
          <p:cNvGrpSpPr/>
          <p:nvPr/>
        </p:nvGrpSpPr>
        <p:grpSpPr bwMode="auto">
          <a:xfrm>
            <a:off x="7811462" y="5296096"/>
            <a:ext cx="141880" cy="210597"/>
            <a:chOff x="0" y="0"/>
            <a:chExt cx="85" cy="127"/>
          </a:xfrm>
        </p:grpSpPr>
        <p:sp>
          <p:nvSpPr>
            <p:cNvPr id="20" name="Freeform 26">
              <a:extLst>
                <a:ext uri="{FF2B5EF4-FFF2-40B4-BE49-F238E27FC236}">
                  <a16:creationId xmlns:a16="http://schemas.microsoft.com/office/drawing/2014/main" id="{852FDF0D-2AEE-4302-A217-4C63C1DBD8AB}"/>
                </a:ext>
              </a:extLst>
            </p:cNvPr>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1" name="Freeform 27">
              <a:extLst>
                <a:ext uri="{FF2B5EF4-FFF2-40B4-BE49-F238E27FC236}">
                  <a16:creationId xmlns:a16="http://schemas.microsoft.com/office/drawing/2014/main" id="{7E319D31-A36F-436C-8F53-BF48BD52FA43}"/>
                </a:ext>
              </a:extLst>
            </p:cNvPr>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2" name="Group 28">
            <a:extLst>
              <a:ext uri="{FF2B5EF4-FFF2-40B4-BE49-F238E27FC236}">
                <a16:creationId xmlns:a16="http://schemas.microsoft.com/office/drawing/2014/main" id="{F3FBB9A8-3E48-4E01-A1E5-8D708E7C2B33}"/>
              </a:ext>
            </a:extLst>
          </p:cNvPr>
          <p:cNvGrpSpPr/>
          <p:nvPr/>
        </p:nvGrpSpPr>
        <p:grpSpPr bwMode="auto">
          <a:xfrm>
            <a:off x="7772557" y="4268292"/>
            <a:ext cx="219686" cy="178549"/>
            <a:chOff x="0" y="0"/>
            <a:chExt cx="132" cy="109"/>
          </a:xfrm>
        </p:grpSpPr>
        <p:sp>
          <p:nvSpPr>
            <p:cNvPr id="23" name="Freeform 29">
              <a:extLst>
                <a:ext uri="{FF2B5EF4-FFF2-40B4-BE49-F238E27FC236}">
                  <a16:creationId xmlns:a16="http://schemas.microsoft.com/office/drawing/2014/main" id="{31CAEF0B-3DBC-4A18-8B3A-0F623A129F75}"/>
                </a:ext>
              </a:extLst>
            </p:cNvPr>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4" name="Freeform 30">
              <a:extLst>
                <a:ext uri="{FF2B5EF4-FFF2-40B4-BE49-F238E27FC236}">
                  <a16:creationId xmlns:a16="http://schemas.microsoft.com/office/drawing/2014/main" id="{44DECFCF-C4E4-49FA-9E57-E133DC83C895}"/>
                </a:ext>
              </a:extLst>
            </p:cNvPr>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6" name="Group 32">
            <a:extLst>
              <a:ext uri="{FF2B5EF4-FFF2-40B4-BE49-F238E27FC236}">
                <a16:creationId xmlns:a16="http://schemas.microsoft.com/office/drawing/2014/main" id="{4A016C4C-B455-4574-ADE4-ED87574AB0DF}"/>
              </a:ext>
            </a:extLst>
          </p:cNvPr>
          <p:cNvGrpSpPr/>
          <p:nvPr/>
        </p:nvGrpSpPr>
        <p:grpSpPr bwMode="auto">
          <a:xfrm>
            <a:off x="7788576" y="2214971"/>
            <a:ext cx="192225" cy="155658"/>
            <a:chOff x="0" y="0"/>
            <a:chExt cx="116" cy="94"/>
          </a:xfrm>
        </p:grpSpPr>
        <p:sp>
          <p:nvSpPr>
            <p:cNvPr id="27" name="Freeform 33">
              <a:extLst>
                <a:ext uri="{FF2B5EF4-FFF2-40B4-BE49-F238E27FC236}">
                  <a16:creationId xmlns:a16="http://schemas.microsoft.com/office/drawing/2014/main" id="{90034E85-AABA-4D3B-8146-20184CAC66F5}"/>
                </a:ext>
              </a:extLst>
            </p:cNvPr>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8" name="Freeform 34">
              <a:extLst>
                <a:ext uri="{FF2B5EF4-FFF2-40B4-BE49-F238E27FC236}">
                  <a16:creationId xmlns:a16="http://schemas.microsoft.com/office/drawing/2014/main" id="{7DC1EC87-24F4-452B-A6A3-89E3D8A7FA12}"/>
                </a:ext>
              </a:extLst>
            </p:cNvPr>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sp>
        <p:nvSpPr>
          <p:cNvPr id="7" name="Right Arrow 6">
            <a:extLst>
              <a:ext uri="{FF2B5EF4-FFF2-40B4-BE49-F238E27FC236}">
                <a16:creationId xmlns:a16="http://schemas.microsoft.com/office/drawing/2014/main" id="{DFF17E4B-C1E5-A442-BCC7-4511E70913E5}"/>
              </a:ext>
            </a:extLst>
          </p:cNvPr>
          <p:cNvSpPr/>
          <p:nvPr/>
        </p:nvSpPr>
        <p:spPr>
          <a:xfrm>
            <a:off x="856342" y="2583543"/>
            <a:ext cx="2612569" cy="1863298"/>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dirty="0">
                <a:solidFill>
                  <a:schemeClr val="tx1"/>
                </a:solidFill>
                <a:latin typeface="Arial" panose="020B0604020202020204" pitchFamily="34" charset="0"/>
                <a:ea typeface="Times New Roman" panose="02020603050405020304" pitchFamily="18" charset="0"/>
                <a:cs typeface="Arial" panose="020B0604020202020204" pitchFamily="34" charset="0"/>
              </a:rPr>
              <a:t>a. Chuẩn bị nói</a:t>
            </a:r>
            <a:endParaRPr lang="vi-VN" sz="2000" dirty="0">
              <a:solidFill>
                <a:schemeClr val="tx1"/>
              </a:solidFill>
              <a:latin typeface="Arial" panose="020B0604020202020204" pitchFamily="34" charset="0"/>
              <a:cs typeface="Arial" panose="020B0604020202020204" pitchFamily="34" charset="0"/>
            </a:endParaRPr>
          </a:p>
        </p:txBody>
      </p:sp>
      <p:sp>
        <p:nvSpPr>
          <p:cNvPr id="38" name="Right Arrow 37">
            <a:extLst>
              <a:ext uri="{FF2B5EF4-FFF2-40B4-BE49-F238E27FC236}">
                <a16:creationId xmlns:a16="http://schemas.microsoft.com/office/drawing/2014/main" id="{829000C7-CEB5-6B41-BCF5-6CB4C768A9FF}"/>
              </a:ext>
            </a:extLst>
          </p:cNvPr>
          <p:cNvSpPr/>
          <p:nvPr/>
        </p:nvSpPr>
        <p:spPr>
          <a:xfrm>
            <a:off x="3490684" y="2575359"/>
            <a:ext cx="2612569" cy="1863298"/>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dirty="0">
                <a:solidFill>
                  <a:schemeClr val="tx1"/>
                </a:solidFill>
                <a:latin typeface="Arial" panose="020B0604020202020204" pitchFamily="34" charset="0"/>
                <a:ea typeface="Times New Roman" panose="02020603050405020304" pitchFamily="18" charset="0"/>
                <a:cs typeface="Arial" panose="020B0604020202020204" pitchFamily="34" charset="0"/>
              </a:rPr>
              <a:t>b.Tìm ý, </a:t>
            </a:r>
          </a:p>
          <a:p>
            <a:pPr algn="ctr">
              <a:lnSpc>
                <a:spcPct val="150000"/>
              </a:lnSpc>
            </a:pPr>
            <a:r>
              <a:rPr lang="en-VN" sz="2000" dirty="0">
                <a:solidFill>
                  <a:schemeClr val="tx1"/>
                </a:solidFill>
                <a:latin typeface="Arial" panose="020B0604020202020204" pitchFamily="34" charset="0"/>
                <a:ea typeface="Times New Roman" panose="02020603050405020304" pitchFamily="18" charset="0"/>
                <a:cs typeface="Arial" panose="020B0604020202020204" pitchFamily="34" charset="0"/>
              </a:rPr>
              <a:t>lập dàn ý</a:t>
            </a:r>
            <a:endParaRPr lang="en-VN"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42" name="Right Arrow 41">
            <a:extLst>
              <a:ext uri="{FF2B5EF4-FFF2-40B4-BE49-F238E27FC236}">
                <a16:creationId xmlns:a16="http://schemas.microsoft.com/office/drawing/2014/main" id="{53E61745-DAD4-AE45-B264-F7404C78A9CA}"/>
              </a:ext>
            </a:extLst>
          </p:cNvPr>
          <p:cNvSpPr/>
          <p:nvPr/>
        </p:nvSpPr>
        <p:spPr>
          <a:xfrm>
            <a:off x="6103254" y="2615514"/>
            <a:ext cx="2612569" cy="1863298"/>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dirty="0">
                <a:solidFill>
                  <a:schemeClr val="tx1"/>
                </a:solidFill>
                <a:latin typeface="Arial" panose="020B0604020202020204" pitchFamily="34" charset="0"/>
                <a:ea typeface="Times New Roman" panose="02020603050405020304" pitchFamily="18" charset="0"/>
                <a:cs typeface="Arial" panose="020B0604020202020204" pitchFamily="34" charset="0"/>
              </a:rPr>
              <a:t>c. Nói và nghe</a:t>
            </a:r>
            <a:endParaRPr lang="en-VN"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43" name="Right Arrow 42">
            <a:extLst>
              <a:ext uri="{FF2B5EF4-FFF2-40B4-BE49-F238E27FC236}">
                <a16:creationId xmlns:a16="http://schemas.microsoft.com/office/drawing/2014/main" id="{F08046AD-0FBF-894E-9745-13E5B3AA2507}"/>
              </a:ext>
            </a:extLst>
          </p:cNvPr>
          <p:cNvSpPr/>
          <p:nvPr/>
        </p:nvSpPr>
        <p:spPr>
          <a:xfrm>
            <a:off x="8737595" y="2598938"/>
            <a:ext cx="2710218" cy="1863298"/>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dirty="0">
                <a:solidFill>
                  <a:schemeClr val="tx1"/>
                </a:solidFill>
                <a:latin typeface="Arial" panose="020B0604020202020204" pitchFamily="34" charset="0"/>
                <a:ea typeface="Times New Roman" panose="02020603050405020304" pitchFamily="18" charset="0"/>
                <a:cs typeface="Arial" panose="020B0604020202020204" pitchFamily="34" charset="0"/>
              </a:rPr>
              <a:t>d. Kiểm tra, </a:t>
            </a:r>
          </a:p>
          <a:p>
            <a:pPr algn="ctr">
              <a:lnSpc>
                <a:spcPct val="150000"/>
              </a:lnSpc>
            </a:pPr>
            <a:r>
              <a:rPr lang="en-VN" sz="2000" dirty="0">
                <a:solidFill>
                  <a:schemeClr val="tx1"/>
                </a:solidFill>
                <a:latin typeface="Arial" panose="020B0604020202020204" pitchFamily="34" charset="0"/>
                <a:ea typeface="Times New Roman" panose="02020603050405020304" pitchFamily="18" charset="0"/>
                <a:cs typeface="Arial" panose="020B0604020202020204" pitchFamily="34" charset="0"/>
              </a:rPr>
              <a:t>chỉnh sửa</a:t>
            </a:r>
            <a:endParaRPr lang="en-VN"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94895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checkerboard(across)">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checkerboard(across)">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checkerboard(across)">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8" grpId="0" animBg="1"/>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2B946C7B-1EA0-4ED6-9128-312CC90C3A9C}"/>
              </a:ext>
            </a:extLst>
          </p:cNvPr>
          <p:cNvGrpSpPr/>
          <p:nvPr/>
        </p:nvGrpSpPr>
        <p:grpSpPr>
          <a:xfrm>
            <a:off x="0" y="0"/>
            <a:ext cx="12192000" cy="6858000"/>
            <a:chOff x="0" y="0"/>
            <a:chExt cx="12192000" cy="6858000"/>
          </a:xfrm>
        </p:grpSpPr>
        <p:pic>
          <p:nvPicPr>
            <p:cNvPr id="34" name="图片 33">
              <a:extLst>
                <a:ext uri="{FF2B5EF4-FFF2-40B4-BE49-F238E27FC236}">
                  <a16:creationId xmlns:a16="http://schemas.microsoft.com/office/drawing/2014/main" id="{AD888B12-F844-403C-8DE5-909D05EBD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6" name="组合 35">
              <a:extLst>
                <a:ext uri="{FF2B5EF4-FFF2-40B4-BE49-F238E27FC236}">
                  <a16:creationId xmlns:a16="http://schemas.microsoft.com/office/drawing/2014/main" id="{3B0D8210-4145-4DC5-91E7-EA817179E82B}"/>
                </a:ext>
              </a:extLst>
            </p:cNvPr>
            <p:cNvGrpSpPr/>
            <p:nvPr/>
          </p:nvGrpSpPr>
          <p:grpSpPr>
            <a:xfrm>
              <a:off x="188686" y="161925"/>
              <a:ext cx="11814628" cy="6534150"/>
              <a:chOff x="188686" y="161925"/>
              <a:chExt cx="11814628" cy="6534150"/>
            </a:xfrm>
          </p:grpSpPr>
          <p:sp>
            <p:nvSpPr>
              <p:cNvPr id="39" name="矩形 38">
                <a:extLst>
                  <a:ext uri="{FF2B5EF4-FFF2-40B4-BE49-F238E27FC236}">
                    <a16:creationId xmlns:a16="http://schemas.microsoft.com/office/drawing/2014/main" id="{6D16A968-20F5-41B5-9110-AA2DE7A81DE5}"/>
                  </a:ext>
                </a:extLst>
              </p:cNvPr>
              <p:cNvSpPr/>
              <p:nvPr/>
            </p:nvSpPr>
            <p:spPr>
              <a:xfrm flipH="1">
                <a:off x="188686" y="161925"/>
                <a:ext cx="11814628" cy="65341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0" name="矩形 39">
                <a:extLst>
                  <a:ext uri="{FF2B5EF4-FFF2-40B4-BE49-F238E27FC236}">
                    <a16:creationId xmlns:a16="http://schemas.microsoft.com/office/drawing/2014/main" id="{700C9A87-775A-400B-BFB8-E0C67F41976D}"/>
                  </a:ext>
                </a:extLst>
              </p:cNvPr>
              <p:cNvSpPr/>
              <p:nvPr/>
            </p:nvSpPr>
            <p:spPr>
              <a:xfrm>
                <a:off x="2755900" y="379049"/>
                <a:ext cx="6680200" cy="758950"/>
              </a:xfrm>
              <a:prstGeom prst="rect">
                <a:avLst/>
              </a:prstGeom>
              <a:solidFill>
                <a:srgbClr val="6C7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1" name="矩形 40">
                <a:extLst>
                  <a:ext uri="{FF2B5EF4-FFF2-40B4-BE49-F238E27FC236}">
                    <a16:creationId xmlns:a16="http://schemas.microsoft.com/office/drawing/2014/main" id="{81E191D7-71CB-44A9-B47B-31A7B5069F3E}"/>
                  </a:ext>
                </a:extLst>
              </p:cNvPr>
              <p:cNvSpPr/>
              <p:nvPr/>
            </p:nvSpPr>
            <p:spPr>
              <a:xfrm>
                <a:off x="3451429" y="401533"/>
                <a:ext cx="5289142" cy="712824"/>
              </a:xfrm>
              <a:prstGeom prst="rect">
                <a:avLst/>
              </a:prstGeom>
              <a:noFill/>
            </p:spPr>
            <p:txBody>
              <a:bodyPr wrap="square">
                <a:spAutoFit/>
                <a:scene3d>
                  <a:camera prst="orthographicFront"/>
                  <a:lightRig rig="threePt" dir="t"/>
                </a:scene3d>
                <a:sp3d contourW="12700"/>
              </a:bodyPr>
              <a:lstStyle/>
              <a:p>
                <a:pPr algn="ctr">
                  <a:lnSpc>
                    <a:spcPct val="120000"/>
                  </a:lnSpc>
                </a:pPr>
                <a:r>
                  <a:rPr lang="en-US" altLang="zh-CN" sz="36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II. </a:t>
                </a:r>
                <a:r>
                  <a:rPr lang="en-US" altLang="zh-CN" sz="36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Thực</a:t>
                </a:r>
                <a:r>
                  <a:rPr lang="en-US" altLang="zh-CN" sz="36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 </a:t>
                </a:r>
                <a:r>
                  <a:rPr lang="en-US" altLang="zh-CN" sz="3600" b="1" dirty="0" err="1">
                    <a:solidFill>
                      <a:schemeClr val="bg1"/>
                    </a:solidFill>
                    <a:latin typeface="Calibri" panose="020F0502020204030204" pitchFamily="34" charset="0"/>
                    <a:ea typeface="NOTEWORTHY LIGHT" panose="02000400000000000000" pitchFamily="2" charset="77"/>
                    <a:cs typeface="Calibri" panose="020F0502020204030204" pitchFamily="34" charset="0"/>
                  </a:rPr>
                  <a:t>hành</a:t>
                </a:r>
                <a:endParaRPr lang="zh-CN" altLang="en-US" sz="3600" b="1" dirty="0">
                  <a:solidFill>
                    <a:schemeClr val="bg1"/>
                  </a:solidFill>
                  <a:latin typeface="Calibri" panose="020F0502020204030204" pitchFamily="34" charset="0"/>
                  <a:ea typeface="NOTEWORTHY LIGHT" panose="02000400000000000000" pitchFamily="2" charset="77"/>
                  <a:cs typeface="Calibri" panose="020F0502020204030204" pitchFamily="34" charset="0"/>
                </a:endParaRPr>
              </a:p>
            </p:txBody>
          </p:sp>
        </p:grpSp>
      </p:grpSp>
      <p:grpSp>
        <p:nvGrpSpPr>
          <p:cNvPr id="19" name="Group 25">
            <a:extLst>
              <a:ext uri="{FF2B5EF4-FFF2-40B4-BE49-F238E27FC236}">
                <a16:creationId xmlns:a16="http://schemas.microsoft.com/office/drawing/2014/main" id="{8A9B804D-D6D4-4AFA-8FE3-FAB0F879993B}"/>
              </a:ext>
            </a:extLst>
          </p:cNvPr>
          <p:cNvGrpSpPr/>
          <p:nvPr/>
        </p:nvGrpSpPr>
        <p:grpSpPr bwMode="auto">
          <a:xfrm>
            <a:off x="7811462" y="5296096"/>
            <a:ext cx="141880" cy="210597"/>
            <a:chOff x="0" y="0"/>
            <a:chExt cx="85" cy="127"/>
          </a:xfrm>
        </p:grpSpPr>
        <p:sp>
          <p:nvSpPr>
            <p:cNvPr id="20" name="Freeform 26">
              <a:extLst>
                <a:ext uri="{FF2B5EF4-FFF2-40B4-BE49-F238E27FC236}">
                  <a16:creationId xmlns:a16="http://schemas.microsoft.com/office/drawing/2014/main" id="{852FDF0D-2AEE-4302-A217-4C63C1DBD8AB}"/>
                </a:ext>
              </a:extLst>
            </p:cNvPr>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1" name="Freeform 27">
              <a:extLst>
                <a:ext uri="{FF2B5EF4-FFF2-40B4-BE49-F238E27FC236}">
                  <a16:creationId xmlns:a16="http://schemas.microsoft.com/office/drawing/2014/main" id="{7E319D31-A36F-436C-8F53-BF48BD52FA43}"/>
                </a:ext>
              </a:extLst>
            </p:cNvPr>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2" name="Group 28">
            <a:extLst>
              <a:ext uri="{FF2B5EF4-FFF2-40B4-BE49-F238E27FC236}">
                <a16:creationId xmlns:a16="http://schemas.microsoft.com/office/drawing/2014/main" id="{F3FBB9A8-3E48-4E01-A1E5-8D708E7C2B33}"/>
              </a:ext>
            </a:extLst>
          </p:cNvPr>
          <p:cNvGrpSpPr/>
          <p:nvPr/>
        </p:nvGrpSpPr>
        <p:grpSpPr bwMode="auto">
          <a:xfrm>
            <a:off x="7772557" y="4268292"/>
            <a:ext cx="219686" cy="178549"/>
            <a:chOff x="0" y="0"/>
            <a:chExt cx="132" cy="109"/>
          </a:xfrm>
        </p:grpSpPr>
        <p:sp>
          <p:nvSpPr>
            <p:cNvPr id="23" name="Freeform 29">
              <a:extLst>
                <a:ext uri="{FF2B5EF4-FFF2-40B4-BE49-F238E27FC236}">
                  <a16:creationId xmlns:a16="http://schemas.microsoft.com/office/drawing/2014/main" id="{31CAEF0B-3DBC-4A18-8B3A-0F623A129F75}"/>
                </a:ext>
              </a:extLst>
            </p:cNvPr>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4" name="Freeform 30">
              <a:extLst>
                <a:ext uri="{FF2B5EF4-FFF2-40B4-BE49-F238E27FC236}">
                  <a16:creationId xmlns:a16="http://schemas.microsoft.com/office/drawing/2014/main" id="{44DECFCF-C4E4-49FA-9E57-E133DC83C895}"/>
                </a:ext>
              </a:extLst>
            </p:cNvPr>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6" name="Group 32">
            <a:extLst>
              <a:ext uri="{FF2B5EF4-FFF2-40B4-BE49-F238E27FC236}">
                <a16:creationId xmlns:a16="http://schemas.microsoft.com/office/drawing/2014/main" id="{4A016C4C-B455-4574-ADE4-ED87574AB0DF}"/>
              </a:ext>
            </a:extLst>
          </p:cNvPr>
          <p:cNvGrpSpPr/>
          <p:nvPr/>
        </p:nvGrpSpPr>
        <p:grpSpPr bwMode="auto">
          <a:xfrm>
            <a:off x="7788576" y="2214971"/>
            <a:ext cx="192225" cy="155658"/>
            <a:chOff x="0" y="0"/>
            <a:chExt cx="116" cy="94"/>
          </a:xfrm>
        </p:grpSpPr>
        <p:sp>
          <p:nvSpPr>
            <p:cNvPr id="27" name="Freeform 33">
              <a:extLst>
                <a:ext uri="{FF2B5EF4-FFF2-40B4-BE49-F238E27FC236}">
                  <a16:creationId xmlns:a16="http://schemas.microsoft.com/office/drawing/2014/main" id="{90034E85-AABA-4D3B-8146-20184CAC66F5}"/>
                </a:ext>
              </a:extLst>
            </p:cNvPr>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8" name="Freeform 34">
              <a:extLst>
                <a:ext uri="{FF2B5EF4-FFF2-40B4-BE49-F238E27FC236}">
                  <a16:creationId xmlns:a16="http://schemas.microsoft.com/office/drawing/2014/main" id="{7DC1EC87-24F4-452B-A6A3-89E3D8A7FA12}"/>
                </a:ext>
              </a:extLst>
            </p:cNvPr>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sp>
        <p:nvSpPr>
          <p:cNvPr id="7" name="Right Arrow 6">
            <a:extLst>
              <a:ext uri="{FF2B5EF4-FFF2-40B4-BE49-F238E27FC236}">
                <a16:creationId xmlns:a16="http://schemas.microsoft.com/office/drawing/2014/main" id="{DFF17E4B-C1E5-A442-BCC7-4511E70913E5}"/>
              </a:ext>
            </a:extLst>
          </p:cNvPr>
          <p:cNvSpPr/>
          <p:nvPr/>
        </p:nvSpPr>
        <p:spPr>
          <a:xfrm>
            <a:off x="856342" y="2583543"/>
            <a:ext cx="2612569" cy="1863298"/>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dirty="0">
                <a:solidFill>
                  <a:schemeClr val="tx1"/>
                </a:solidFill>
                <a:latin typeface="Arial" panose="020B0604020202020204" pitchFamily="34" charset="0"/>
                <a:ea typeface="Times New Roman" panose="02020603050405020304" pitchFamily="18" charset="0"/>
                <a:cs typeface="Arial" panose="020B0604020202020204" pitchFamily="34" charset="0"/>
              </a:rPr>
              <a:t>a. Chuẩn bị nói</a:t>
            </a:r>
            <a:endParaRPr lang="vi-VN" sz="2000" dirty="0">
              <a:solidFill>
                <a:schemeClr val="tx1"/>
              </a:solidFill>
              <a:latin typeface="Arial" panose="020B0604020202020204" pitchFamily="34" charset="0"/>
              <a:cs typeface="Arial" panose="020B0604020202020204" pitchFamily="34" charset="0"/>
            </a:endParaRPr>
          </a:p>
        </p:txBody>
      </p:sp>
      <p:sp>
        <p:nvSpPr>
          <p:cNvPr id="2" name="Rounded Rectangle 1">
            <a:extLst>
              <a:ext uri="{FF2B5EF4-FFF2-40B4-BE49-F238E27FC236}">
                <a16:creationId xmlns:a16="http://schemas.microsoft.com/office/drawing/2014/main" id="{43D19394-C591-E745-83EB-1DC9ED0BB6BD}"/>
              </a:ext>
            </a:extLst>
          </p:cNvPr>
          <p:cNvSpPr/>
          <p:nvPr/>
        </p:nvSpPr>
        <p:spPr>
          <a:xfrm>
            <a:off x="3932536" y="2285398"/>
            <a:ext cx="7403122" cy="24595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sz="2800" dirty="0">
                <a:solidFill>
                  <a:schemeClr val="tx1"/>
                </a:solidFill>
                <a:latin typeface="Calibri" panose="020F0502020204030204" pitchFamily="34" charset="0"/>
                <a:cs typeface="Calibri" panose="020F0502020204030204" pitchFamily="34" charset="0"/>
              </a:rPr>
              <a:t>- Xác định yêu cầu của đề: thuyết trình về lễ hội Ka-tê (Ninh Thuận). </a:t>
            </a:r>
          </a:p>
          <a:p>
            <a:r>
              <a:rPr lang="en-VN" sz="2800" dirty="0">
                <a:solidFill>
                  <a:schemeClr val="tx1"/>
                </a:solidFill>
                <a:latin typeface="Calibri" panose="020F0502020204030204" pitchFamily="34" charset="0"/>
                <a:cs typeface="Calibri" panose="020F0502020204030204" pitchFamily="34" charset="0"/>
              </a:rPr>
              <a:t>- Xem lại văn bản thuyết minh về lễ hội Ka-tê trong phần Thực hành đọc hiểu.</a:t>
            </a:r>
          </a:p>
          <a:p>
            <a:r>
              <a:rPr lang="en-VN" sz="2800" dirty="0">
                <a:solidFill>
                  <a:schemeClr val="tx1"/>
                </a:solidFill>
                <a:latin typeface="Calibri" panose="020F0502020204030204" pitchFamily="34" charset="0"/>
                <a:cs typeface="Calibri" panose="020F0502020204030204" pitchFamily="34" charset="0"/>
              </a:rPr>
              <a:t>- Tim đọc thêm các tài liệu khác về lễ hội Ka-tê.</a:t>
            </a:r>
            <a:endParaRPr lang="vi-VN"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61952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589</Words>
  <Application>Microsoft Macintosh PowerPoint</Application>
  <PresentationFormat>Widescreen</PresentationFormat>
  <Paragraphs>109</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Noteworthy Light</vt:lpstr>
      <vt:lpstr>Noteworthy Light</vt:lpstr>
      <vt:lpstr>Times New Roman</vt:lpstr>
      <vt:lpstr>思源黑体 CN Medium</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lzjljlc</dc:creator>
  <cp:lastModifiedBy>Microsoft Office User</cp:lastModifiedBy>
  <cp:revision>282</cp:revision>
  <dcterms:created xsi:type="dcterms:W3CDTF">2018-02-23T07:21:57Z</dcterms:created>
  <dcterms:modified xsi:type="dcterms:W3CDTF">2022-08-17T12:31:12Z</dcterms:modified>
</cp:coreProperties>
</file>