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341" r:id="rId2"/>
    <p:sldId id="405" r:id="rId3"/>
    <p:sldId id="406" r:id="rId4"/>
    <p:sldId id="369" r:id="rId5"/>
    <p:sldId id="370" r:id="rId6"/>
    <p:sldId id="372" r:id="rId7"/>
    <p:sldId id="407" r:id="rId8"/>
    <p:sldId id="408" r:id="rId9"/>
    <p:sldId id="411" r:id="rId10"/>
    <p:sldId id="381" r:id="rId11"/>
    <p:sldId id="412" r:id="rId12"/>
    <p:sldId id="413" r:id="rId13"/>
    <p:sldId id="416" r:id="rId14"/>
    <p:sldId id="421" r:id="rId15"/>
    <p:sldId id="418" r:id="rId16"/>
    <p:sldId id="409" r:id="rId17"/>
    <p:sldId id="422" r:id="rId18"/>
    <p:sldId id="410" r:id="rId19"/>
    <p:sldId id="423" r:id="rId20"/>
    <p:sldId id="424" r:id="rId21"/>
    <p:sldId id="401" r:id="rId22"/>
  </p:sldIdLst>
  <p:sldSz cx="12190413" cy="6859588"/>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C600"/>
    <a:srgbClr val="8BB644"/>
    <a:srgbClr val="A0C563"/>
    <a:srgbClr val="AECD7A"/>
    <a:srgbClr val="FBFEF8"/>
    <a:srgbClr val="FAFCF6"/>
    <a:srgbClr val="F9FDF5"/>
    <a:srgbClr val="F2FAEA"/>
    <a:srgbClr val="ECF4E0"/>
    <a:srgbClr val="7AC5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80" autoAdjust="0"/>
    <p:restoredTop sz="94660"/>
  </p:normalViewPr>
  <p:slideViewPr>
    <p:cSldViewPr snapToGrid="0">
      <p:cViewPr varScale="1">
        <p:scale>
          <a:sx n="86" d="100"/>
          <a:sy n="86" d="100"/>
        </p:scale>
        <p:origin x="232" y="67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2022/8/3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A5268-FB0C-450E-96E9-03F931237804}" type="datetimeFigureOut">
              <a:rPr lang="zh-CN" altLang="en-US" smtClean="0"/>
              <a:t>2022/8/3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56156D-592E-4B4D-8772-D689FB057AF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8565" algn="l" defTabSz="1218565" rtl="0" eaLnBrk="1" latinLnBrk="0" hangingPunct="1">
      <a:defRPr sz="1600" kern="1200">
        <a:solidFill>
          <a:schemeClr val="tx1"/>
        </a:solidFill>
        <a:latin typeface="+mn-lt"/>
        <a:ea typeface="+mn-ea"/>
        <a:cs typeface="+mn-cs"/>
      </a:defRPr>
    </a:lvl3pPr>
    <a:lvl4pPr marL="1828165" algn="l" defTabSz="1218565" rtl="0" eaLnBrk="1" latinLnBrk="0" hangingPunct="1">
      <a:defRPr sz="1600" kern="1200">
        <a:solidFill>
          <a:schemeClr val="tx1"/>
        </a:solidFill>
        <a:latin typeface="+mn-lt"/>
        <a:ea typeface="+mn-ea"/>
        <a:cs typeface="+mn-cs"/>
      </a:defRPr>
    </a:lvl4pPr>
    <a:lvl5pPr marL="2437765" algn="l" defTabSz="1218565" rtl="0" eaLnBrk="1" latinLnBrk="0" hangingPunct="1">
      <a:defRPr sz="1600" kern="1200">
        <a:solidFill>
          <a:schemeClr val="tx1"/>
        </a:solidFill>
        <a:latin typeface="+mn-lt"/>
        <a:ea typeface="+mn-ea"/>
        <a:cs typeface="+mn-cs"/>
      </a:defRPr>
    </a:lvl5pPr>
    <a:lvl6pPr marL="3047365" algn="l" defTabSz="1218565" rtl="0" eaLnBrk="1" latinLnBrk="0" hangingPunct="1">
      <a:defRPr sz="1600" kern="1200">
        <a:solidFill>
          <a:schemeClr val="tx1"/>
        </a:solidFill>
        <a:latin typeface="+mn-lt"/>
        <a:ea typeface="+mn-ea"/>
        <a:cs typeface="+mn-cs"/>
      </a:defRPr>
    </a:lvl6pPr>
    <a:lvl7pPr marL="3656330" algn="l" defTabSz="1218565" rtl="0" eaLnBrk="1" latinLnBrk="0" hangingPunct="1">
      <a:defRPr sz="1600" kern="1200">
        <a:solidFill>
          <a:schemeClr val="tx1"/>
        </a:solidFill>
        <a:latin typeface="+mn-lt"/>
        <a:ea typeface="+mn-ea"/>
        <a:cs typeface="+mn-cs"/>
      </a:defRPr>
    </a:lvl7pPr>
    <a:lvl8pPr marL="4265930" algn="l" defTabSz="1218565" rtl="0" eaLnBrk="1" latinLnBrk="0" hangingPunct="1">
      <a:defRPr sz="1600" kern="1200">
        <a:solidFill>
          <a:schemeClr val="tx1"/>
        </a:solidFill>
        <a:latin typeface="+mn-lt"/>
        <a:ea typeface="+mn-ea"/>
        <a:cs typeface="+mn-cs"/>
      </a:defRPr>
    </a:lvl8pPr>
    <a:lvl9pPr marL="487553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11</a:t>
            </a:fld>
            <a:endParaRPr lang="zh-CN" altLang="en-US"/>
          </a:p>
        </p:txBody>
      </p:sp>
    </p:spTree>
    <p:extLst>
      <p:ext uri="{BB962C8B-B14F-4D97-AF65-F5344CB8AC3E}">
        <p14:creationId xmlns:p14="http://schemas.microsoft.com/office/powerpoint/2010/main" val="1007742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12</a:t>
            </a:fld>
            <a:endParaRPr lang="zh-CN" altLang="en-US"/>
          </a:p>
        </p:txBody>
      </p:sp>
    </p:spTree>
    <p:extLst>
      <p:ext uri="{BB962C8B-B14F-4D97-AF65-F5344CB8AC3E}">
        <p14:creationId xmlns:p14="http://schemas.microsoft.com/office/powerpoint/2010/main" val="2639264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13</a:t>
            </a:fld>
            <a:endParaRPr lang="zh-CN" altLang="en-US"/>
          </a:p>
        </p:txBody>
      </p:sp>
    </p:spTree>
    <p:extLst>
      <p:ext uri="{BB962C8B-B14F-4D97-AF65-F5344CB8AC3E}">
        <p14:creationId xmlns:p14="http://schemas.microsoft.com/office/powerpoint/2010/main" val="3647756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14</a:t>
            </a:fld>
            <a:endParaRPr lang="zh-CN" altLang="en-US"/>
          </a:p>
        </p:txBody>
      </p:sp>
    </p:spTree>
    <p:extLst>
      <p:ext uri="{BB962C8B-B14F-4D97-AF65-F5344CB8AC3E}">
        <p14:creationId xmlns:p14="http://schemas.microsoft.com/office/powerpoint/2010/main" val="1319724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15</a:t>
            </a:fld>
            <a:endParaRPr lang="zh-CN" altLang="en-US"/>
          </a:p>
        </p:txBody>
      </p:sp>
    </p:spTree>
    <p:extLst>
      <p:ext uri="{BB962C8B-B14F-4D97-AF65-F5344CB8AC3E}">
        <p14:creationId xmlns:p14="http://schemas.microsoft.com/office/powerpoint/2010/main" val="2219129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16</a:t>
            </a:fld>
            <a:endParaRPr lang="zh-CN" altLang="en-US"/>
          </a:p>
        </p:txBody>
      </p:sp>
    </p:spTree>
    <p:extLst>
      <p:ext uri="{BB962C8B-B14F-4D97-AF65-F5344CB8AC3E}">
        <p14:creationId xmlns:p14="http://schemas.microsoft.com/office/powerpoint/2010/main" val="453077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17</a:t>
            </a:fld>
            <a:endParaRPr lang="zh-CN" altLang="en-US"/>
          </a:p>
        </p:txBody>
      </p:sp>
    </p:spTree>
    <p:extLst>
      <p:ext uri="{BB962C8B-B14F-4D97-AF65-F5344CB8AC3E}">
        <p14:creationId xmlns:p14="http://schemas.microsoft.com/office/powerpoint/2010/main" val="477321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18</a:t>
            </a:fld>
            <a:endParaRPr lang="zh-CN" altLang="en-US"/>
          </a:p>
        </p:txBody>
      </p:sp>
    </p:spTree>
    <p:extLst>
      <p:ext uri="{BB962C8B-B14F-4D97-AF65-F5344CB8AC3E}">
        <p14:creationId xmlns:p14="http://schemas.microsoft.com/office/powerpoint/2010/main" val="1463101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19</a:t>
            </a:fld>
            <a:endParaRPr lang="zh-CN" altLang="en-US"/>
          </a:p>
        </p:txBody>
      </p:sp>
    </p:spTree>
    <p:extLst>
      <p:ext uri="{BB962C8B-B14F-4D97-AF65-F5344CB8AC3E}">
        <p14:creationId xmlns:p14="http://schemas.microsoft.com/office/powerpoint/2010/main" val="3621679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21</a:t>
            </a:fld>
            <a:endParaRPr lang="zh-CN" altLang="en-US"/>
          </a:p>
        </p:txBody>
      </p:sp>
    </p:spTree>
    <p:extLst>
      <p:ext uri="{BB962C8B-B14F-4D97-AF65-F5344CB8AC3E}">
        <p14:creationId xmlns:p14="http://schemas.microsoft.com/office/powerpoint/2010/main" val="2397657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3</a:t>
            </a:fld>
            <a:endParaRPr lang="zh-CN" altLang="en-US"/>
          </a:p>
        </p:txBody>
      </p:sp>
    </p:spTree>
    <p:extLst>
      <p:ext uri="{BB962C8B-B14F-4D97-AF65-F5344CB8AC3E}">
        <p14:creationId xmlns:p14="http://schemas.microsoft.com/office/powerpoint/2010/main" val="4146036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7</a:t>
            </a:fld>
            <a:endParaRPr lang="zh-CN" altLang="en-US"/>
          </a:p>
        </p:txBody>
      </p:sp>
    </p:spTree>
    <p:extLst>
      <p:ext uri="{BB962C8B-B14F-4D97-AF65-F5344CB8AC3E}">
        <p14:creationId xmlns:p14="http://schemas.microsoft.com/office/powerpoint/2010/main" val="3513089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8</a:t>
            </a:fld>
            <a:endParaRPr lang="zh-CN" altLang="en-US"/>
          </a:p>
        </p:txBody>
      </p:sp>
    </p:spTree>
    <p:extLst>
      <p:ext uri="{BB962C8B-B14F-4D97-AF65-F5344CB8AC3E}">
        <p14:creationId xmlns:p14="http://schemas.microsoft.com/office/powerpoint/2010/main" val="1298489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9</a:t>
            </a:fld>
            <a:endParaRPr lang="zh-CN" altLang="en-US"/>
          </a:p>
        </p:txBody>
      </p:sp>
    </p:spTree>
    <p:extLst>
      <p:ext uri="{BB962C8B-B14F-4D97-AF65-F5344CB8AC3E}">
        <p14:creationId xmlns:p14="http://schemas.microsoft.com/office/powerpoint/2010/main" val="2643446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23"/>
            <a:ext cx="10361851" cy="1470365"/>
          </a:xfrm>
          <a:prstGeom prst="rect">
            <a:avLst/>
          </a:prstGeom>
        </p:spPr>
        <p:txBody>
          <a:bodyPr lIns="121899" tIns="60949" rIns="121899" bIns="60949"/>
          <a:lstStyle/>
          <a:p>
            <a:r>
              <a:rPr lang="zh-CN" altLang="en-US"/>
              <a:t>单击此处编辑母版标题样式</a:t>
            </a:r>
          </a:p>
        </p:txBody>
      </p:sp>
      <p:sp>
        <p:nvSpPr>
          <p:cNvPr id="3" name="副标题 2"/>
          <p:cNvSpPr>
            <a:spLocks noGrp="1"/>
          </p:cNvSpPr>
          <p:nvPr>
            <p:ph type="subTitle" idx="1"/>
          </p:nvPr>
        </p:nvSpPr>
        <p:spPr>
          <a:xfrm>
            <a:off x="1828562" y="3887100"/>
            <a:ext cx="8533289" cy="1753006"/>
          </a:xfrm>
          <a:prstGeom prst="rect">
            <a:avLst/>
          </a:prstGeom>
        </p:spPr>
        <p:txBody>
          <a:bodyPr lIns="121899" tIns="60949" rIns="121899" bIns="60949"/>
          <a:lstStyle>
            <a:lvl1pPr marL="0" indent="0" algn="ctr">
              <a:buNone/>
              <a:defRPr>
                <a:solidFill>
                  <a:schemeClr val="tx1">
                    <a:tint val="75000"/>
                  </a:schemeClr>
                </a:solidFill>
              </a:defRPr>
            </a:lvl1pPr>
            <a:lvl2pPr marL="608965" indent="0" algn="ctr">
              <a:buNone/>
              <a:defRPr>
                <a:solidFill>
                  <a:schemeClr val="tx1">
                    <a:tint val="75000"/>
                  </a:schemeClr>
                </a:solidFill>
              </a:defRPr>
            </a:lvl2pPr>
            <a:lvl3pPr marL="1218565" indent="0" algn="ctr">
              <a:buNone/>
              <a:defRPr>
                <a:solidFill>
                  <a:schemeClr val="tx1">
                    <a:tint val="75000"/>
                  </a:schemeClr>
                </a:solidFill>
              </a:defRPr>
            </a:lvl3pPr>
            <a:lvl4pPr marL="1827530" indent="0" algn="ctr">
              <a:buNone/>
              <a:defRPr>
                <a:solidFill>
                  <a:schemeClr val="tx1">
                    <a:tint val="75000"/>
                  </a:schemeClr>
                </a:solidFill>
              </a:defRPr>
            </a:lvl4pPr>
            <a:lvl5pPr marL="2436495" indent="0" algn="ctr">
              <a:buNone/>
              <a:defRPr>
                <a:solidFill>
                  <a:schemeClr val="tx1">
                    <a:tint val="75000"/>
                  </a:schemeClr>
                </a:solidFill>
              </a:defRPr>
            </a:lvl5pPr>
            <a:lvl6pPr marL="3046095" indent="0" algn="ctr">
              <a:buNone/>
              <a:defRPr>
                <a:solidFill>
                  <a:schemeClr val="tx1">
                    <a:tint val="75000"/>
                  </a:schemeClr>
                </a:solidFill>
              </a:defRPr>
            </a:lvl6pPr>
            <a:lvl7pPr marL="3655060" indent="0" algn="ctr">
              <a:buNone/>
              <a:defRPr>
                <a:solidFill>
                  <a:schemeClr val="tx1">
                    <a:tint val="75000"/>
                  </a:schemeClr>
                </a:solidFill>
              </a:defRPr>
            </a:lvl7pPr>
            <a:lvl8pPr marL="4264660" indent="0" algn="ctr">
              <a:buNone/>
              <a:defRPr>
                <a:solidFill>
                  <a:schemeClr val="tx1">
                    <a:tint val="75000"/>
                  </a:schemeClr>
                </a:solidFill>
              </a:defRPr>
            </a:lvl8pPr>
            <a:lvl9pPr marL="487362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521" y="6357824"/>
            <a:ext cx="2844430" cy="365209"/>
          </a:xfrm>
          <a:prstGeom prst="rect">
            <a:avLst/>
          </a:prstGeom>
        </p:spPr>
        <p:txBody>
          <a:bodyPr lIns="121899" tIns="60949" rIns="121899" bIns="60949"/>
          <a:lstStyle/>
          <a:p>
            <a:fld id="{B95FC270-55C9-4A20-A67A-3DE973D1FE95}" type="datetimeFigureOut">
              <a:rPr lang="zh-CN" altLang="en-US" smtClean="0">
                <a:solidFill>
                  <a:srgbClr val="000000">
                    <a:tint val="75000"/>
                  </a:srgbClr>
                </a:solidFill>
              </a:rPr>
              <a:t>2022/8/3</a:t>
            </a:fld>
            <a:endParaRPr lang="zh-CN" altLang="en-US">
              <a:solidFill>
                <a:srgbClr val="000000">
                  <a:tint val="75000"/>
                </a:srgbClr>
              </a:solidFill>
            </a:endParaRPr>
          </a:p>
        </p:txBody>
      </p:sp>
      <p:sp>
        <p:nvSpPr>
          <p:cNvPr id="5" name="页脚占位符 4"/>
          <p:cNvSpPr>
            <a:spLocks noGrp="1"/>
          </p:cNvSpPr>
          <p:nvPr>
            <p:ph type="ftr" sz="quarter" idx="11"/>
          </p:nvPr>
        </p:nvSpPr>
        <p:spPr>
          <a:xfrm>
            <a:off x="4165059" y="6357824"/>
            <a:ext cx="3860297" cy="365209"/>
          </a:xfrm>
          <a:prstGeom prst="rect">
            <a:avLst/>
          </a:prstGeom>
        </p:spPr>
        <p:txBody>
          <a:bodyPr lIns="121899" tIns="60949" rIns="121899" bIns="60949"/>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8736463" y="6357824"/>
            <a:ext cx="2844430" cy="365209"/>
          </a:xfrm>
          <a:prstGeom prst="rect">
            <a:avLst/>
          </a:prstGeom>
        </p:spPr>
        <p:txBody>
          <a:bodyPr lIns="121899" tIns="60949" rIns="121899" bIns="60949"/>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1964" y="-90538"/>
            <a:ext cx="1064028" cy="992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1964" y="-90538"/>
            <a:ext cx="1064028" cy="992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522" y="274704"/>
            <a:ext cx="10971372" cy="1143265"/>
          </a:xfrm>
          <a:prstGeom prst="rect">
            <a:avLst/>
          </a:prstGeom>
        </p:spPr>
        <p:txBody>
          <a:bodyPr lIns="121899" tIns="60949" rIns="121899" bIns="60949"/>
          <a:lstStyle/>
          <a:p>
            <a:r>
              <a:rPr lang="zh-CN" altLang="en-US"/>
              <a:t>单击此处编辑母版标题样式</a:t>
            </a:r>
          </a:p>
        </p:txBody>
      </p:sp>
      <p:sp>
        <p:nvSpPr>
          <p:cNvPr id="3" name="内容占位符 2"/>
          <p:cNvSpPr>
            <a:spLocks noGrp="1"/>
          </p:cNvSpPr>
          <p:nvPr>
            <p:ph idx="1"/>
          </p:nvPr>
        </p:nvSpPr>
        <p:spPr>
          <a:xfrm>
            <a:off x="609522" y="1600570"/>
            <a:ext cx="10971372" cy="4527012"/>
          </a:xfrm>
          <a:prstGeom prst="rect">
            <a:avLst/>
          </a:prstGeom>
        </p:spPr>
        <p:txBody>
          <a:bodyPr lIns="121899" tIns="60949" rIns="121899" bIns="6094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2" y="6357824"/>
            <a:ext cx="2844430" cy="365209"/>
          </a:xfrm>
          <a:prstGeom prst="rect">
            <a:avLst/>
          </a:prstGeom>
        </p:spPr>
        <p:txBody>
          <a:bodyPr lIns="121899" tIns="60949" rIns="121899" bIns="60949"/>
          <a:lstStyle/>
          <a:p>
            <a:fld id="{8B35F0B1-53A2-4F58-A419-9B6A1424FB57}" type="datetimeFigureOut">
              <a:rPr lang="zh-CN" altLang="en-US" smtClean="0">
                <a:solidFill>
                  <a:srgbClr val="000000"/>
                </a:solidFill>
              </a:rPr>
              <a:t>2022/8/3</a:t>
            </a:fld>
            <a:endParaRPr lang="zh-CN" altLang="en-US">
              <a:solidFill>
                <a:srgbClr val="000000"/>
              </a:solidFill>
            </a:endParaRPr>
          </a:p>
        </p:txBody>
      </p:sp>
      <p:sp>
        <p:nvSpPr>
          <p:cNvPr id="5" name="页脚占位符 4"/>
          <p:cNvSpPr>
            <a:spLocks noGrp="1"/>
          </p:cNvSpPr>
          <p:nvPr>
            <p:ph type="ftr" sz="quarter" idx="11"/>
          </p:nvPr>
        </p:nvSpPr>
        <p:spPr>
          <a:xfrm>
            <a:off x="4165060" y="6357824"/>
            <a:ext cx="3860296" cy="365209"/>
          </a:xfrm>
          <a:prstGeom prst="rect">
            <a:avLst/>
          </a:prstGeom>
        </p:spPr>
        <p:txBody>
          <a:bodyPr lIns="121899" tIns="60949" rIns="121899" bIns="60949"/>
          <a:lstStyle/>
          <a:p>
            <a:endParaRPr lang="zh-CN" altLang="en-US">
              <a:solidFill>
                <a:srgbClr val="000000"/>
              </a:solidFill>
            </a:endParaRPr>
          </a:p>
        </p:txBody>
      </p:sp>
      <p:sp>
        <p:nvSpPr>
          <p:cNvPr id="6" name="灯片编号占位符 5"/>
          <p:cNvSpPr>
            <a:spLocks noGrp="1"/>
          </p:cNvSpPr>
          <p:nvPr>
            <p:ph type="sldNum" sz="quarter" idx="12"/>
          </p:nvPr>
        </p:nvSpPr>
        <p:spPr>
          <a:xfrm>
            <a:off x="8736463" y="6357824"/>
            <a:ext cx="2844430" cy="365209"/>
          </a:xfrm>
          <a:prstGeom prst="rect">
            <a:avLst/>
          </a:prstGeom>
        </p:spPr>
        <p:txBody>
          <a:bodyPr lIns="121899" tIns="60949" rIns="121899" bIns="60949"/>
          <a:lstStyle/>
          <a:p>
            <a:fld id="{18EBF4EF-A2BF-4103-B2B4-2A3D5169DA7D}" type="slidenum">
              <a:rPr lang="zh-CN" altLang="en-US" smtClean="0">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1"/>
            <a:ext cx="10361851" cy="1362391"/>
          </a:xfrm>
          <a:prstGeom prst="rect">
            <a:avLst/>
          </a:prstGeom>
        </p:spPr>
        <p:txBody>
          <a:bodyPr lIns="121899" tIns="60949" rIns="121899" bIns="60949"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2959" y="2907386"/>
            <a:ext cx="10361851" cy="1500535"/>
          </a:xfrm>
          <a:prstGeom prst="rect">
            <a:avLst/>
          </a:prstGeom>
        </p:spPr>
        <p:txBody>
          <a:bodyPr lIns="121899" tIns="60949" rIns="121899" bIns="60949" anchor="b"/>
          <a:lstStyle>
            <a:lvl1pPr marL="0" indent="0">
              <a:buNone/>
              <a:defRPr sz="2700">
                <a:solidFill>
                  <a:schemeClr val="tx1">
                    <a:tint val="75000"/>
                  </a:schemeClr>
                </a:solidFill>
              </a:defRPr>
            </a:lvl1pPr>
            <a:lvl2pPr marL="608965" indent="0">
              <a:buNone/>
              <a:defRPr sz="2400">
                <a:solidFill>
                  <a:schemeClr val="tx1">
                    <a:tint val="75000"/>
                  </a:schemeClr>
                </a:solidFill>
              </a:defRPr>
            </a:lvl2pPr>
            <a:lvl3pPr marL="1218565" indent="0">
              <a:buNone/>
              <a:defRPr sz="2100">
                <a:solidFill>
                  <a:schemeClr val="tx1">
                    <a:tint val="75000"/>
                  </a:schemeClr>
                </a:solidFill>
              </a:defRPr>
            </a:lvl3pPr>
            <a:lvl4pPr marL="1827530" indent="0">
              <a:buNone/>
              <a:defRPr sz="1900">
                <a:solidFill>
                  <a:schemeClr val="tx1">
                    <a:tint val="75000"/>
                  </a:schemeClr>
                </a:solidFill>
              </a:defRPr>
            </a:lvl4pPr>
            <a:lvl5pPr marL="2436495" indent="0">
              <a:buNone/>
              <a:defRPr sz="1900">
                <a:solidFill>
                  <a:schemeClr val="tx1">
                    <a:tint val="75000"/>
                  </a:schemeClr>
                </a:solidFill>
              </a:defRPr>
            </a:lvl5pPr>
            <a:lvl6pPr marL="3046095" indent="0">
              <a:buNone/>
              <a:defRPr sz="1900">
                <a:solidFill>
                  <a:schemeClr val="tx1">
                    <a:tint val="75000"/>
                  </a:schemeClr>
                </a:solidFill>
              </a:defRPr>
            </a:lvl6pPr>
            <a:lvl7pPr marL="3655060" indent="0">
              <a:buNone/>
              <a:defRPr sz="1900">
                <a:solidFill>
                  <a:schemeClr val="tx1">
                    <a:tint val="75000"/>
                  </a:schemeClr>
                </a:solidFill>
              </a:defRPr>
            </a:lvl7pPr>
            <a:lvl8pPr marL="4264660" indent="0">
              <a:buNone/>
              <a:defRPr sz="1900">
                <a:solidFill>
                  <a:schemeClr val="tx1">
                    <a:tint val="75000"/>
                  </a:schemeClr>
                </a:solidFill>
              </a:defRPr>
            </a:lvl8pPr>
            <a:lvl9pPr marL="4873625"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521" y="6357824"/>
            <a:ext cx="2844430" cy="365209"/>
          </a:xfrm>
          <a:prstGeom prst="rect">
            <a:avLst/>
          </a:prstGeom>
        </p:spPr>
        <p:txBody>
          <a:bodyPr lIns="121899" tIns="60949" rIns="121899" bIns="60949"/>
          <a:lstStyle/>
          <a:p>
            <a:fld id="{B95FC270-55C9-4A20-A67A-3DE973D1FE95}" type="datetimeFigureOut">
              <a:rPr lang="zh-CN" altLang="en-US" smtClean="0">
                <a:solidFill>
                  <a:srgbClr val="000000">
                    <a:tint val="75000"/>
                  </a:srgbClr>
                </a:solidFill>
              </a:rPr>
              <a:t>2022/8/3</a:t>
            </a:fld>
            <a:endParaRPr lang="zh-CN" altLang="en-US">
              <a:solidFill>
                <a:srgbClr val="000000">
                  <a:tint val="75000"/>
                </a:srgbClr>
              </a:solidFill>
            </a:endParaRPr>
          </a:p>
        </p:txBody>
      </p:sp>
      <p:sp>
        <p:nvSpPr>
          <p:cNvPr id="5" name="页脚占位符 4"/>
          <p:cNvSpPr>
            <a:spLocks noGrp="1"/>
          </p:cNvSpPr>
          <p:nvPr>
            <p:ph type="ftr" sz="quarter" idx="11"/>
          </p:nvPr>
        </p:nvSpPr>
        <p:spPr>
          <a:xfrm>
            <a:off x="4165059" y="6357824"/>
            <a:ext cx="3860297" cy="365209"/>
          </a:xfrm>
          <a:prstGeom prst="rect">
            <a:avLst/>
          </a:prstGeom>
        </p:spPr>
        <p:txBody>
          <a:bodyPr lIns="121899" tIns="60949" rIns="121899" bIns="60949"/>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8736463" y="6357824"/>
            <a:ext cx="2844430" cy="365209"/>
          </a:xfrm>
          <a:prstGeom prst="rect">
            <a:avLst/>
          </a:prstGeom>
        </p:spPr>
        <p:txBody>
          <a:bodyPr lIns="121899" tIns="60949" rIns="121899" bIns="60949"/>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522" y="274704"/>
            <a:ext cx="10971372" cy="1143265"/>
          </a:xfrm>
          <a:prstGeom prst="rect">
            <a:avLst/>
          </a:prstGeom>
        </p:spPr>
        <p:txBody>
          <a:bodyPr lIns="121899" tIns="60949" rIns="121899" bIns="60949"/>
          <a:lstStyle/>
          <a:p>
            <a:r>
              <a:rPr lang="zh-CN" altLang="en-US"/>
              <a:t>单击此处编辑母版标题样式</a:t>
            </a:r>
          </a:p>
        </p:txBody>
      </p:sp>
      <p:sp>
        <p:nvSpPr>
          <p:cNvPr id="3" name="内容占位符 2"/>
          <p:cNvSpPr>
            <a:spLocks noGrp="1"/>
          </p:cNvSpPr>
          <p:nvPr>
            <p:ph sz="half" idx="1"/>
          </p:nvPr>
        </p:nvSpPr>
        <p:spPr>
          <a:xfrm>
            <a:off x="609522" y="1200430"/>
            <a:ext cx="5384099" cy="3394861"/>
          </a:xfrm>
          <a:prstGeom prst="rect">
            <a:avLst/>
          </a:prstGeom>
        </p:spPr>
        <p:txBody>
          <a:bodyPr lIns="121899" tIns="60949" rIns="121899" bIns="60949"/>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200430"/>
            <a:ext cx="5384099" cy="3394861"/>
          </a:xfrm>
          <a:prstGeom prst="rect">
            <a:avLst/>
          </a:prstGeom>
        </p:spPr>
        <p:txBody>
          <a:bodyPr lIns="121899" tIns="60949" rIns="121899" bIns="60949"/>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521" y="6357824"/>
            <a:ext cx="2844430" cy="365209"/>
          </a:xfrm>
          <a:prstGeom prst="rect">
            <a:avLst/>
          </a:prstGeom>
        </p:spPr>
        <p:txBody>
          <a:bodyPr lIns="121899" tIns="60949" rIns="121899" bIns="60949"/>
          <a:lstStyle/>
          <a:p>
            <a:fld id="{B95FC270-55C9-4A20-A67A-3DE973D1FE95}" type="datetimeFigureOut">
              <a:rPr lang="zh-CN" altLang="en-US" smtClean="0">
                <a:solidFill>
                  <a:srgbClr val="000000">
                    <a:tint val="75000"/>
                  </a:srgbClr>
                </a:solidFill>
              </a:rPr>
              <a:t>2022/8/3</a:t>
            </a:fld>
            <a:endParaRPr lang="zh-CN" altLang="en-US">
              <a:solidFill>
                <a:srgbClr val="000000">
                  <a:tint val="75000"/>
                </a:srgbClr>
              </a:solidFill>
            </a:endParaRPr>
          </a:p>
        </p:txBody>
      </p:sp>
      <p:sp>
        <p:nvSpPr>
          <p:cNvPr id="6" name="页脚占位符 5"/>
          <p:cNvSpPr>
            <a:spLocks noGrp="1"/>
          </p:cNvSpPr>
          <p:nvPr>
            <p:ph type="ftr" sz="quarter" idx="11"/>
          </p:nvPr>
        </p:nvSpPr>
        <p:spPr>
          <a:xfrm>
            <a:off x="4165059" y="6357824"/>
            <a:ext cx="3860297" cy="365209"/>
          </a:xfrm>
          <a:prstGeom prst="rect">
            <a:avLst/>
          </a:prstGeom>
        </p:spPr>
        <p:txBody>
          <a:bodyPr lIns="121899" tIns="60949" rIns="121899" bIns="60949"/>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a:xfrm>
            <a:off x="8736463" y="6357824"/>
            <a:ext cx="2844430" cy="365209"/>
          </a:xfrm>
          <a:prstGeom prst="rect">
            <a:avLst/>
          </a:prstGeom>
        </p:spPr>
        <p:txBody>
          <a:bodyPr lIns="121899" tIns="60949" rIns="121899" bIns="60949"/>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2" y="274704"/>
            <a:ext cx="10971372" cy="1143265"/>
          </a:xfrm>
          <a:prstGeom prst="rect">
            <a:avLst/>
          </a:prstGeom>
        </p:spPr>
        <p:txBody>
          <a:bodyPr lIns="121899" tIns="60949" rIns="121899" bIns="60949"/>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1"/>
          </a:xfrm>
          <a:prstGeom prst="rect">
            <a:avLst/>
          </a:prstGeom>
        </p:spPr>
        <p:txBody>
          <a:bodyPr lIns="121899" tIns="60949" rIns="121899" bIns="60949" anchor="b"/>
          <a:lstStyle>
            <a:lvl1pPr marL="0" indent="0">
              <a:buNone/>
              <a:defRPr sz="3200" b="1"/>
            </a:lvl1pPr>
            <a:lvl2pPr marL="608965" indent="0">
              <a:buNone/>
              <a:defRPr sz="2700" b="1"/>
            </a:lvl2pPr>
            <a:lvl3pPr marL="1218565" indent="0">
              <a:buNone/>
              <a:defRPr sz="2400" b="1"/>
            </a:lvl3pPr>
            <a:lvl4pPr marL="1827530" indent="0">
              <a:buNone/>
              <a:defRPr sz="2100" b="1"/>
            </a:lvl4pPr>
            <a:lvl5pPr marL="2436495" indent="0">
              <a:buNone/>
              <a:defRPr sz="2100" b="1"/>
            </a:lvl5pPr>
            <a:lvl6pPr marL="3046095" indent="0">
              <a:buNone/>
              <a:defRPr sz="2100" b="1"/>
            </a:lvl6pPr>
            <a:lvl7pPr marL="3655060" indent="0">
              <a:buNone/>
              <a:defRPr sz="2100" b="1"/>
            </a:lvl7pPr>
            <a:lvl8pPr marL="4264660" indent="0">
              <a:buNone/>
              <a:defRPr sz="2100" b="1"/>
            </a:lvl8pPr>
            <a:lvl9pPr marL="4873625"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521" y="2175381"/>
            <a:ext cx="5386216" cy="3952203"/>
          </a:xfrm>
          <a:prstGeom prst="rect">
            <a:avLst/>
          </a:prstGeom>
        </p:spPr>
        <p:txBody>
          <a:bodyPr lIns="121899" tIns="60949" rIns="121899" bIns="60949"/>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6" y="1535469"/>
            <a:ext cx="5388332" cy="639911"/>
          </a:xfrm>
          <a:prstGeom prst="rect">
            <a:avLst/>
          </a:prstGeom>
        </p:spPr>
        <p:txBody>
          <a:bodyPr lIns="121899" tIns="60949" rIns="121899" bIns="60949" anchor="b"/>
          <a:lstStyle>
            <a:lvl1pPr marL="0" indent="0">
              <a:buNone/>
              <a:defRPr sz="3200" b="1"/>
            </a:lvl1pPr>
            <a:lvl2pPr marL="608965" indent="0">
              <a:buNone/>
              <a:defRPr sz="2700" b="1"/>
            </a:lvl2pPr>
            <a:lvl3pPr marL="1218565" indent="0">
              <a:buNone/>
              <a:defRPr sz="2400" b="1"/>
            </a:lvl3pPr>
            <a:lvl4pPr marL="1827530" indent="0">
              <a:buNone/>
              <a:defRPr sz="2100" b="1"/>
            </a:lvl4pPr>
            <a:lvl5pPr marL="2436495" indent="0">
              <a:buNone/>
              <a:defRPr sz="2100" b="1"/>
            </a:lvl5pPr>
            <a:lvl6pPr marL="3046095" indent="0">
              <a:buNone/>
              <a:defRPr sz="2100" b="1"/>
            </a:lvl6pPr>
            <a:lvl7pPr marL="3655060" indent="0">
              <a:buNone/>
              <a:defRPr sz="2100" b="1"/>
            </a:lvl7pPr>
            <a:lvl8pPr marL="4264660" indent="0">
              <a:buNone/>
              <a:defRPr sz="2100" b="1"/>
            </a:lvl8pPr>
            <a:lvl9pPr marL="4873625"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2566" y="2175381"/>
            <a:ext cx="5388332" cy="3952203"/>
          </a:xfrm>
          <a:prstGeom prst="rect">
            <a:avLst/>
          </a:prstGeom>
        </p:spPr>
        <p:txBody>
          <a:bodyPr lIns="121899" tIns="60949" rIns="121899" bIns="60949"/>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521" y="6357824"/>
            <a:ext cx="2844430" cy="365209"/>
          </a:xfrm>
          <a:prstGeom prst="rect">
            <a:avLst/>
          </a:prstGeom>
        </p:spPr>
        <p:txBody>
          <a:bodyPr lIns="121899" tIns="60949" rIns="121899" bIns="60949"/>
          <a:lstStyle/>
          <a:p>
            <a:fld id="{B95FC270-55C9-4A20-A67A-3DE973D1FE95}" type="datetimeFigureOut">
              <a:rPr lang="zh-CN" altLang="en-US" smtClean="0">
                <a:solidFill>
                  <a:srgbClr val="000000">
                    <a:tint val="75000"/>
                  </a:srgbClr>
                </a:solidFill>
              </a:rPr>
              <a:t>2022/8/3</a:t>
            </a:fld>
            <a:endParaRPr lang="zh-CN" altLang="en-US">
              <a:solidFill>
                <a:srgbClr val="000000">
                  <a:tint val="75000"/>
                </a:srgbClr>
              </a:solidFill>
            </a:endParaRPr>
          </a:p>
        </p:txBody>
      </p:sp>
      <p:sp>
        <p:nvSpPr>
          <p:cNvPr id="8" name="页脚占位符 7"/>
          <p:cNvSpPr>
            <a:spLocks noGrp="1"/>
          </p:cNvSpPr>
          <p:nvPr>
            <p:ph type="ftr" sz="quarter" idx="11"/>
          </p:nvPr>
        </p:nvSpPr>
        <p:spPr>
          <a:xfrm>
            <a:off x="4165059" y="6357824"/>
            <a:ext cx="3860297" cy="365209"/>
          </a:xfrm>
          <a:prstGeom prst="rect">
            <a:avLst/>
          </a:prstGeom>
        </p:spPr>
        <p:txBody>
          <a:bodyPr lIns="121899" tIns="60949" rIns="121899" bIns="60949"/>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a:xfrm>
            <a:off x="8736463" y="6357824"/>
            <a:ext cx="2844430" cy="365209"/>
          </a:xfrm>
          <a:prstGeom prst="rect">
            <a:avLst/>
          </a:prstGeom>
        </p:spPr>
        <p:txBody>
          <a:bodyPr lIns="121899" tIns="60949" rIns="121899" bIns="60949"/>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2" y="274704"/>
            <a:ext cx="10971372" cy="1143265"/>
          </a:xfrm>
          <a:prstGeom prst="rect">
            <a:avLst/>
          </a:prstGeom>
        </p:spPr>
        <p:txBody>
          <a:bodyPr lIns="121899" tIns="60949" rIns="121899" bIns="60949"/>
          <a:lstStyle/>
          <a:p>
            <a:r>
              <a:rPr lang="zh-CN" altLang="en-US"/>
              <a:t>单击此处编辑母版标题样式</a:t>
            </a:r>
          </a:p>
        </p:txBody>
      </p:sp>
      <p:sp>
        <p:nvSpPr>
          <p:cNvPr id="3" name="日期占位符 2"/>
          <p:cNvSpPr>
            <a:spLocks noGrp="1"/>
          </p:cNvSpPr>
          <p:nvPr>
            <p:ph type="dt" sz="half" idx="10"/>
          </p:nvPr>
        </p:nvSpPr>
        <p:spPr>
          <a:xfrm>
            <a:off x="609521" y="6357824"/>
            <a:ext cx="2844430" cy="365209"/>
          </a:xfrm>
          <a:prstGeom prst="rect">
            <a:avLst/>
          </a:prstGeom>
        </p:spPr>
        <p:txBody>
          <a:bodyPr lIns="121899" tIns="60949" rIns="121899" bIns="60949"/>
          <a:lstStyle/>
          <a:p>
            <a:fld id="{B95FC270-55C9-4A20-A67A-3DE973D1FE95}" type="datetimeFigureOut">
              <a:rPr lang="zh-CN" altLang="en-US" smtClean="0">
                <a:solidFill>
                  <a:srgbClr val="000000">
                    <a:tint val="75000"/>
                  </a:srgbClr>
                </a:solidFill>
              </a:rPr>
              <a:t>2022/8/3</a:t>
            </a:fld>
            <a:endParaRPr lang="zh-CN" altLang="en-US">
              <a:solidFill>
                <a:srgbClr val="000000">
                  <a:tint val="75000"/>
                </a:srgbClr>
              </a:solidFill>
            </a:endParaRPr>
          </a:p>
        </p:txBody>
      </p:sp>
      <p:sp>
        <p:nvSpPr>
          <p:cNvPr id="4" name="页脚占位符 3"/>
          <p:cNvSpPr>
            <a:spLocks noGrp="1"/>
          </p:cNvSpPr>
          <p:nvPr>
            <p:ph type="ftr" sz="quarter" idx="11"/>
          </p:nvPr>
        </p:nvSpPr>
        <p:spPr>
          <a:xfrm>
            <a:off x="4165059" y="6357824"/>
            <a:ext cx="3860297" cy="365209"/>
          </a:xfrm>
          <a:prstGeom prst="rect">
            <a:avLst/>
          </a:prstGeom>
        </p:spPr>
        <p:txBody>
          <a:bodyPr lIns="121899" tIns="60949" rIns="121899" bIns="60949"/>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a:xfrm>
            <a:off x="8736463" y="6357824"/>
            <a:ext cx="2844430" cy="365209"/>
          </a:xfrm>
          <a:prstGeom prst="rect">
            <a:avLst/>
          </a:prstGeom>
        </p:spPr>
        <p:txBody>
          <a:bodyPr lIns="121899" tIns="60949" rIns="121899" bIns="60949"/>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5" y="273117"/>
            <a:ext cx="4010562" cy="1162320"/>
          </a:xfrm>
          <a:prstGeom prst="rect">
            <a:avLst/>
          </a:prstGeom>
        </p:spPr>
        <p:txBody>
          <a:bodyPr lIns="121899" tIns="60949" rIns="121899" bIns="60949"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113" y="273116"/>
            <a:ext cx="6814779" cy="5854468"/>
          </a:xfrm>
          <a:prstGeom prst="rect">
            <a:avLst/>
          </a:prstGeom>
        </p:spPr>
        <p:txBody>
          <a:bodyPr lIns="121899" tIns="60949" rIns="121899" bIns="60949"/>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5" y="1435435"/>
            <a:ext cx="4010562" cy="4692149"/>
          </a:xfrm>
          <a:prstGeom prst="rect">
            <a:avLst/>
          </a:prstGeom>
        </p:spPr>
        <p:txBody>
          <a:bodyPr lIns="121899" tIns="60949" rIns="121899" bIns="60949"/>
          <a:lstStyle>
            <a:lvl1pPr marL="0" indent="0">
              <a:buNone/>
              <a:defRPr sz="1900"/>
            </a:lvl1pPr>
            <a:lvl2pPr marL="608965" indent="0">
              <a:buNone/>
              <a:defRPr sz="1600"/>
            </a:lvl2pPr>
            <a:lvl3pPr marL="1218565" indent="0">
              <a:buNone/>
              <a:defRPr sz="1300"/>
            </a:lvl3pPr>
            <a:lvl4pPr marL="1827530" indent="0">
              <a:buNone/>
              <a:defRPr sz="1200"/>
            </a:lvl4pPr>
            <a:lvl5pPr marL="2436495" indent="0">
              <a:buNone/>
              <a:defRPr sz="1200"/>
            </a:lvl5pPr>
            <a:lvl6pPr marL="3046095" indent="0">
              <a:buNone/>
              <a:defRPr sz="1200"/>
            </a:lvl6pPr>
            <a:lvl7pPr marL="3655060" indent="0">
              <a:buNone/>
              <a:defRPr sz="1200"/>
            </a:lvl7pPr>
            <a:lvl8pPr marL="4264660" indent="0">
              <a:buNone/>
              <a:defRPr sz="1200"/>
            </a:lvl8pPr>
            <a:lvl9pPr marL="487362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521" y="6357824"/>
            <a:ext cx="2844430" cy="365209"/>
          </a:xfrm>
          <a:prstGeom prst="rect">
            <a:avLst/>
          </a:prstGeom>
        </p:spPr>
        <p:txBody>
          <a:bodyPr lIns="121899" tIns="60949" rIns="121899" bIns="60949"/>
          <a:lstStyle/>
          <a:p>
            <a:fld id="{B95FC270-55C9-4A20-A67A-3DE973D1FE95}" type="datetimeFigureOut">
              <a:rPr lang="zh-CN" altLang="en-US" smtClean="0">
                <a:solidFill>
                  <a:srgbClr val="000000">
                    <a:tint val="75000"/>
                  </a:srgbClr>
                </a:solidFill>
              </a:rPr>
              <a:t>2022/8/3</a:t>
            </a:fld>
            <a:endParaRPr lang="zh-CN" altLang="en-US">
              <a:solidFill>
                <a:srgbClr val="000000">
                  <a:tint val="75000"/>
                </a:srgbClr>
              </a:solidFill>
            </a:endParaRPr>
          </a:p>
        </p:txBody>
      </p:sp>
      <p:sp>
        <p:nvSpPr>
          <p:cNvPr id="6" name="页脚占位符 5"/>
          <p:cNvSpPr>
            <a:spLocks noGrp="1"/>
          </p:cNvSpPr>
          <p:nvPr>
            <p:ph type="ftr" sz="quarter" idx="11"/>
          </p:nvPr>
        </p:nvSpPr>
        <p:spPr>
          <a:xfrm>
            <a:off x="4165059" y="6357824"/>
            <a:ext cx="3860297" cy="365209"/>
          </a:xfrm>
          <a:prstGeom prst="rect">
            <a:avLst/>
          </a:prstGeom>
        </p:spPr>
        <p:txBody>
          <a:bodyPr lIns="121899" tIns="60949" rIns="121899" bIns="60949"/>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a:xfrm>
            <a:off x="8736463" y="6357824"/>
            <a:ext cx="2844430" cy="365209"/>
          </a:xfrm>
          <a:prstGeom prst="rect">
            <a:avLst/>
          </a:prstGeom>
        </p:spPr>
        <p:txBody>
          <a:bodyPr lIns="121899" tIns="60949" rIns="121899" bIns="60949"/>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3"/>
            <a:ext cx="7314248" cy="566870"/>
          </a:xfrm>
          <a:prstGeom prst="rect">
            <a:avLst/>
          </a:prstGeom>
        </p:spPr>
        <p:txBody>
          <a:bodyPr lIns="121899" tIns="60949" rIns="121899" bIns="60949"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406" y="612920"/>
            <a:ext cx="7314248" cy="4115753"/>
          </a:xfrm>
          <a:prstGeom prst="rect">
            <a:avLst/>
          </a:prstGeom>
        </p:spPr>
        <p:txBody>
          <a:bodyPr lIns="121899" tIns="60949" rIns="121899" bIns="60949"/>
          <a:lstStyle>
            <a:lvl1pPr marL="0" indent="0">
              <a:buNone/>
              <a:defRPr sz="4300"/>
            </a:lvl1pPr>
            <a:lvl2pPr marL="608965" indent="0">
              <a:buNone/>
              <a:defRPr sz="3700"/>
            </a:lvl2pPr>
            <a:lvl3pPr marL="1218565" indent="0">
              <a:buNone/>
              <a:defRPr sz="3200"/>
            </a:lvl3pPr>
            <a:lvl4pPr marL="1827530" indent="0">
              <a:buNone/>
              <a:defRPr sz="2700"/>
            </a:lvl4pPr>
            <a:lvl5pPr marL="2436495" indent="0">
              <a:buNone/>
              <a:defRPr sz="2700"/>
            </a:lvl5pPr>
            <a:lvl6pPr marL="3046095" indent="0">
              <a:buNone/>
              <a:defRPr sz="2700"/>
            </a:lvl6pPr>
            <a:lvl7pPr marL="3655060" indent="0">
              <a:buNone/>
              <a:defRPr sz="2700"/>
            </a:lvl7pPr>
            <a:lvl8pPr marL="4264660" indent="0">
              <a:buNone/>
              <a:defRPr sz="2700"/>
            </a:lvl8pPr>
            <a:lvl9pPr marL="4873625" indent="0">
              <a:buNone/>
              <a:defRPr sz="2700"/>
            </a:lvl9pPr>
          </a:lstStyle>
          <a:p>
            <a:endParaRPr lang="zh-CN" altLang="en-US"/>
          </a:p>
        </p:txBody>
      </p:sp>
      <p:sp>
        <p:nvSpPr>
          <p:cNvPr id="4" name="文本占位符 3"/>
          <p:cNvSpPr>
            <a:spLocks noGrp="1"/>
          </p:cNvSpPr>
          <p:nvPr>
            <p:ph type="body" sz="half" idx="2"/>
          </p:nvPr>
        </p:nvSpPr>
        <p:spPr>
          <a:xfrm>
            <a:off x="2389406" y="5368582"/>
            <a:ext cx="7314248" cy="805050"/>
          </a:xfrm>
          <a:prstGeom prst="rect">
            <a:avLst/>
          </a:prstGeom>
        </p:spPr>
        <p:txBody>
          <a:bodyPr lIns="121899" tIns="60949" rIns="121899" bIns="60949"/>
          <a:lstStyle>
            <a:lvl1pPr marL="0" indent="0">
              <a:buNone/>
              <a:defRPr sz="1900"/>
            </a:lvl1pPr>
            <a:lvl2pPr marL="608965" indent="0">
              <a:buNone/>
              <a:defRPr sz="1600"/>
            </a:lvl2pPr>
            <a:lvl3pPr marL="1218565" indent="0">
              <a:buNone/>
              <a:defRPr sz="1300"/>
            </a:lvl3pPr>
            <a:lvl4pPr marL="1827530" indent="0">
              <a:buNone/>
              <a:defRPr sz="1200"/>
            </a:lvl4pPr>
            <a:lvl5pPr marL="2436495" indent="0">
              <a:buNone/>
              <a:defRPr sz="1200"/>
            </a:lvl5pPr>
            <a:lvl6pPr marL="3046095" indent="0">
              <a:buNone/>
              <a:defRPr sz="1200"/>
            </a:lvl6pPr>
            <a:lvl7pPr marL="3655060" indent="0">
              <a:buNone/>
              <a:defRPr sz="1200"/>
            </a:lvl7pPr>
            <a:lvl8pPr marL="4264660" indent="0">
              <a:buNone/>
              <a:defRPr sz="1200"/>
            </a:lvl8pPr>
            <a:lvl9pPr marL="487362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521" y="6357824"/>
            <a:ext cx="2844430" cy="365209"/>
          </a:xfrm>
          <a:prstGeom prst="rect">
            <a:avLst/>
          </a:prstGeom>
        </p:spPr>
        <p:txBody>
          <a:bodyPr lIns="121899" tIns="60949" rIns="121899" bIns="60949"/>
          <a:lstStyle/>
          <a:p>
            <a:fld id="{B95FC270-55C9-4A20-A67A-3DE973D1FE95}" type="datetimeFigureOut">
              <a:rPr lang="zh-CN" altLang="en-US" smtClean="0">
                <a:solidFill>
                  <a:srgbClr val="000000">
                    <a:tint val="75000"/>
                  </a:srgbClr>
                </a:solidFill>
              </a:rPr>
              <a:t>2022/8/3</a:t>
            </a:fld>
            <a:endParaRPr lang="zh-CN" altLang="en-US">
              <a:solidFill>
                <a:srgbClr val="000000">
                  <a:tint val="75000"/>
                </a:srgbClr>
              </a:solidFill>
            </a:endParaRPr>
          </a:p>
        </p:txBody>
      </p:sp>
      <p:sp>
        <p:nvSpPr>
          <p:cNvPr id="6" name="页脚占位符 5"/>
          <p:cNvSpPr>
            <a:spLocks noGrp="1"/>
          </p:cNvSpPr>
          <p:nvPr>
            <p:ph type="ftr" sz="quarter" idx="11"/>
          </p:nvPr>
        </p:nvSpPr>
        <p:spPr>
          <a:xfrm>
            <a:off x="4165059" y="6357824"/>
            <a:ext cx="3860297" cy="365209"/>
          </a:xfrm>
          <a:prstGeom prst="rect">
            <a:avLst/>
          </a:prstGeom>
        </p:spPr>
        <p:txBody>
          <a:bodyPr lIns="121899" tIns="60949" rIns="121899" bIns="60949"/>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a:xfrm>
            <a:off x="8736463" y="6357824"/>
            <a:ext cx="2844430" cy="365209"/>
          </a:xfrm>
          <a:prstGeom prst="rect">
            <a:avLst/>
          </a:prstGeom>
        </p:spPr>
        <p:txBody>
          <a:bodyPr lIns="121899" tIns="60949" rIns="121899" bIns="60949"/>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2" y="274704"/>
            <a:ext cx="10971372" cy="1143265"/>
          </a:xfrm>
          <a:prstGeom prst="rect">
            <a:avLst/>
          </a:prstGeom>
        </p:spPr>
        <p:txBody>
          <a:bodyPr lIns="121899" tIns="60949" rIns="121899" bIns="60949"/>
          <a:lstStyle/>
          <a:p>
            <a:r>
              <a:rPr lang="zh-CN" altLang="en-US"/>
              <a:t>单击此处编辑母版标题样式</a:t>
            </a:r>
          </a:p>
        </p:txBody>
      </p:sp>
      <p:sp>
        <p:nvSpPr>
          <p:cNvPr id="3" name="竖排文字占位符 2"/>
          <p:cNvSpPr>
            <a:spLocks noGrp="1"/>
          </p:cNvSpPr>
          <p:nvPr>
            <p:ph type="body" orient="vert" idx="1"/>
          </p:nvPr>
        </p:nvSpPr>
        <p:spPr>
          <a:xfrm>
            <a:off x="609522" y="1600574"/>
            <a:ext cx="10971372" cy="4527011"/>
          </a:xfrm>
          <a:prstGeom prst="rect">
            <a:avLst/>
          </a:prstGeom>
        </p:spPr>
        <p:txBody>
          <a:bodyPr vert="eaVert" lIns="121899" tIns="60949" rIns="121899" bIns="6094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1" y="6357824"/>
            <a:ext cx="2844430" cy="365209"/>
          </a:xfrm>
          <a:prstGeom prst="rect">
            <a:avLst/>
          </a:prstGeom>
        </p:spPr>
        <p:txBody>
          <a:bodyPr lIns="121899" tIns="60949" rIns="121899" bIns="60949"/>
          <a:lstStyle/>
          <a:p>
            <a:fld id="{B95FC270-55C9-4A20-A67A-3DE973D1FE95}" type="datetimeFigureOut">
              <a:rPr lang="zh-CN" altLang="en-US" smtClean="0">
                <a:solidFill>
                  <a:srgbClr val="000000">
                    <a:tint val="75000"/>
                  </a:srgbClr>
                </a:solidFill>
              </a:rPr>
              <a:t>2022/8/3</a:t>
            </a:fld>
            <a:endParaRPr lang="zh-CN" altLang="en-US">
              <a:solidFill>
                <a:srgbClr val="000000">
                  <a:tint val="75000"/>
                </a:srgbClr>
              </a:solidFill>
            </a:endParaRPr>
          </a:p>
        </p:txBody>
      </p:sp>
      <p:sp>
        <p:nvSpPr>
          <p:cNvPr id="5" name="页脚占位符 4"/>
          <p:cNvSpPr>
            <a:spLocks noGrp="1"/>
          </p:cNvSpPr>
          <p:nvPr>
            <p:ph type="ftr" sz="quarter" idx="11"/>
          </p:nvPr>
        </p:nvSpPr>
        <p:spPr>
          <a:xfrm>
            <a:off x="4165059" y="6357824"/>
            <a:ext cx="3860297" cy="365209"/>
          </a:xfrm>
          <a:prstGeom prst="rect">
            <a:avLst/>
          </a:prstGeom>
        </p:spPr>
        <p:txBody>
          <a:bodyPr lIns="121899" tIns="60949" rIns="121899" bIns="60949"/>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8736463" y="6357824"/>
            <a:ext cx="2844430" cy="365209"/>
          </a:xfrm>
          <a:prstGeom prst="rect">
            <a:avLst/>
          </a:prstGeom>
        </p:spPr>
        <p:txBody>
          <a:bodyPr lIns="121899" tIns="60949" rIns="121899" bIns="60949"/>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06424"/>
            <a:ext cx="2742843" cy="4388867"/>
          </a:xfrm>
          <a:prstGeom prst="rect">
            <a:avLst/>
          </a:prstGeom>
        </p:spPr>
        <p:txBody>
          <a:bodyPr vert="eaVert" lIns="121899" tIns="60949" rIns="121899" bIns="60949"/>
          <a:lstStyle/>
          <a:p>
            <a:r>
              <a:rPr lang="zh-CN" altLang="en-US"/>
              <a:t>单击此处编辑母版标题样式</a:t>
            </a:r>
          </a:p>
        </p:txBody>
      </p:sp>
      <p:sp>
        <p:nvSpPr>
          <p:cNvPr id="3" name="竖排文字占位符 2"/>
          <p:cNvSpPr>
            <a:spLocks noGrp="1"/>
          </p:cNvSpPr>
          <p:nvPr>
            <p:ph type="body" orient="vert" idx="1"/>
          </p:nvPr>
        </p:nvSpPr>
        <p:spPr>
          <a:xfrm>
            <a:off x="609522" y="206424"/>
            <a:ext cx="8025355" cy="4388867"/>
          </a:xfrm>
          <a:prstGeom prst="rect">
            <a:avLst/>
          </a:prstGeom>
        </p:spPr>
        <p:txBody>
          <a:bodyPr vert="eaVert" lIns="121899" tIns="60949" rIns="121899" bIns="6094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1" y="6357824"/>
            <a:ext cx="2844430" cy="365209"/>
          </a:xfrm>
          <a:prstGeom prst="rect">
            <a:avLst/>
          </a:prstGeom>
        </p:spPr>
        <p:txBody>
          <a:bodyPr lIns="121899" tIns="60949" rIns="121899" bIns="60949"/>
          <a:lstStyle/>
          <a:p>
            <a:fld id="{B95FC270-55C9-4A20-A67A-3DE973D1FE95}" type="datetimeFigureOut">
              <a:rPr lang="zh-CN" altLang="en-US" smtClean="0">
                <a:solidFill>
                  <a:srgbClr val="000000">
                    <a:tint val="75000"/>
                  </a:srgbClr>
                </a:solidFill>
              </a:rPr>
              <a:t>2022/8/3</a:t>
            </a:fld>
            <a:endParaRPr lang="zh-CN" altLang="en-US">
              <a:solidFill>
                <a:srgbClr val="000000">
                  <a:tint val="75000"/>
                </a:srgbClr>
              </a:solidFill>
            </a:endParaRPr>
          </a:p>
        </p:txBody>
      </p:sp>
      <p:sp>
        <p:nvSpPr>
          <p:cNvPr id="5" name="页脚占位符 4"/>
          <p:cNvSpPr>
            <a:spLocks noGrp="1"/>
          </p:cNvSpPr>
          <p:nvPr>
            <p:ph type="ftr" sz="quarter" idx="11"/>
          </p:nvPr>
        </p:nvSpPr>
        <p:spPr>
          <a:xfrm>
            <a:off x="4165059" y="6357824"/>
            <a:ext cx="3860297" cy="365209"/>
          </a:xfrm>
          <a:prstGeom prst="rect">
            <a:avLst/>
          </a:prstGeom>
        </p:spPr>
        <p:txBody>
          <a:bodyPr lIns="121899" tIns="60949" rIns="121899" bIns="60949"/>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8736463" y="6357824"/>
            <a:ext cx="2844430" cy="365209"/>
          </a:xfrm>
          <a:prstGeom prst="rect">
            <a:avLst/>
          </a:prstGeom>
        </p:spPr>
        <p:txBody>
          <a:bodyPr lIns="121899" tIns="60949" rIns="121899" bIns="60949"/>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AFCF6"/>
            </a:gs>
            <a:gs pos="50000">
              <a:srgbClr val="FBFEF8"/>
            </a:gs>
            <a:gs pos="100000">
              <a:srgbClr val="F9FDF5"/>
            </a:gs>
          </a:gsLst>
          <a:lin ang="5400000" scaled="0"/>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xStyles>
    <p:titleStyle>
      <a:lvl1pPr algn="ctr" defTabSz="121729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729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965" indent="-381000" algn="l" defTabSz="121729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2730" indent="-304800" algn="l" defTabSz="121729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330" indent="-304800"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1295" indent="-304800"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0895" indent="-304800"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9860" indent="-304800"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8825" indent="-304800"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8425" indent="-304800"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7295" rtl="0" eaLnBrk="1" latinLnBrk="0" hangingPunct="1">
        <a:defRPr sz="2400" kern="1200">
          <a:solidFill>
            <a:schemeClr val="tx1"/>
          </a:solidFill>
          <a:latin typeface="+mn-lt"/>
          <a:ea typeface="+mn-ea"/>
          <a:cs typeface="+mn-cs"/>
        </a:defRPr>
      </a:lvl1pPr>
      <a:lvl2pPr marL="608965" algn="l" defTabSz="1217295" rtl="0" eaLnBrk="1" latinLnBrk="0" hangingPunct="1">
        <a:defRPr sz="2400" kern="1200">
          <a:solidFill>
            <a:schemeClr val="tx1"/>
          </a:solidFill>
          <a:latin typeface="+mn-lt"/>
          <a:ea typeface="+mn-ea"/>
          <a:cs typeface="+mn-cs"/>
        </a:defRPr>
      </a:lvl2pPr>
      <a:lvl3pPr marL="1218565" algn="l" defTabSz="1217295" rtl="0" eaLnBrk="1" latinLnBrk="0" hangingPunct="1">
        <a:defRPr sz="2400" kern="1200">
          <a:solidFill>
            <a:schemeClr val="tx1"/>
          </a:solidFill>
          <a:latin typeface="+mn-lt"/>
          <a:ea typeface="+mn-ea"/>
          <a:cs typeface="+mn-cs"/>
        </a:defRPr>
      </a:lvl3pPr>
      <a:lvl4pPr marL="1827530" algn="l" defTabSz="1217295" rtl="0" eaLnBrk="1" latinLnBrk="0" hangingPunct="1">
        <a:defRPr sz="2400" kern="1200">
          <a:solidFill>
            <a:schemeClr val="tx1"/>
          </a:solidFill>
          <a:latin typeface="+mn-lt"/>
          <a:ea typeface="+mn-ea"/>
          <a:cs typeface="+mn-cs"/>
        </a:defRPr>
      </a:lvl4pPr>
      <a:lvl5pPr marL="2436495" algn="l" defTabSz="1217295" rtl="0" eaLnBrk="1" latinLnBrk="0" hangingPunct="1">
        <a:defRPr sz="2400" kern="1200">
          <a:solidFill>
            <a:schemeClr val="tx1"/>
          </a:solidFill>
          <a:latin typeface="+mn-lt"/>
          <a:ea typeface="+mn-ea"/>
          <a:cs typeface="+mn-cs"/>
        </a:defRPr>
      </a:lvl5pPr>
      <a:lvl6pPr marL="3046095" algn="l" defTabSz="1217295" rtl="0" eaLnBrk="1" latinLnBrk="0" hangingPunct="1">
        <a:defRPr sz="2400" kern="1200">
          <a:solidFill>
            <a:schemeClr val="tx1"/>
          </a:solidFill>
          <a:latin typeface="+mn-lt"/>
          <a:ea typeface="+mn-ea"/>
          <a:cs typeface="+mn-cs"/>
        </a:defRPr>
      </a:lvl6pPr>
      <a:lvl7pPr marL="3655060" algn="l" defTabSz="1217295" rtl="0" eaLnBrk="1" latinLnBrk="0" hangingPunct="1">
        <a:defRPr sz="2400" kern="1200">
          <a:solidFill>
            <a:schemeClr val="tx1"/>
          </a:solidFill>
          <a:latin typeface="+mn-lt"/>
          <a:ea typeface="+mn-ea"/>
          <a:cs typeface="+mn-cs"/>
        </a:defRPr>
      </a:lvl7pPr>
      <a:lvl8pPr marL="4264660" algn="l" defTabSz="1217295" rtl="0" eaLnBrk="1" latinLnBrk="0" hangingPunct="1">
        <a:defRPr sz="2400" kern="1200">
          <a:solidFill>
            <a:schemeClr val="tx1"/>
          </a:solidFill>
          <a:latin typeface="+mn-lt"/>
          <a:ea typeface="+mn-ea"/>
          <a:cs typeface="+mn-cs"/>
        </a:defRPr>
      </a:lvl8pPr>
      <a:lvl9pPr marL="4873625" algn="l" defTabSz="121729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84580" y="0"/>
            <a:ext cx="10221255" cy="6859587"/>
            <a:chOff x="984580" y="0"/>
            <a:chExt cx="10221255" cy="6859587"/>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15856"/>
            <a:stretch>
              <a:fillRect/>
            </a:stretch>
          </p:blipFill>
          <p:spPr>
            <a:xfrm>
              <a:off x="984580" y="0"/>
              <a:ext cx="10221255" cy="2447738"/>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15856"/>
            <a:stretch>
              <a:fillRect/>
            </a:stretch>
          </p:blipFill>
          <p:spPr>
            <a:xfrm flipV="1">
              <a:off x="1215251" y="4522329"/>
              <a:ext cx="9759911" cy="2337258"/>
            </a:xfrm>
            <a:prstGeom prst="rect">
              <a:avLst/>
            </a:prstGeom>
          </p:spPr>
        </p:pic>
      </p:grpSp>
      <p:pic>
        <p:nvPicPr>
          <p:cNvPr id="3" name="Picture 2">
            <a:extLst>
              <a:ext uri="{FF2B5EF4-FFF2-40B4-BE49-F238E27FC236}">
                <a16:creationId xmlns:a16="http://schemas.microsoft.com/office/drawing/2014/main" id="{0ED95708-8F37-AF40-9567-28E8B01C8FD1}"/>
              </a:ext>
            </a:extLst>
          </p:cNvPr>
          <p:cNvPicPr>
            <a:picLocks noChangeAspect="1"/>
          </p:cNvPicPr>
          <p:nvPr/>
        </p:nvPicPr>
        <p:blipFill>
          <a:blip r:embed="rId4"/>
          <a:stretch>
            <a:fillRect/>
          </a:stretch>
        </p:blipFill>
        <p:spPr>
          <a:xfrm>
            <a:off x="1425791" y="2207302"/>
            <a:ext cx="9338829" cy="24449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Group 3"/>
          <p:cNvGrpSpPr/>
          <p:nvPr/>
        </p:nvGrpSpPr>
        <p:grpSpPr>
          <a:xfrm>
            <a:off x="5020881" y="2107396"/>
            <a:ext cx="2231532" cy="4094285"/>
            <a:chOff x="4766273" y="1632584"/>
            <a:chExt cx="2759996" cy="5063606"/>
          </a:xfrm>
        </p:grpSpPr>
        <p:sp>
          <p:nvSpPr>
            <p:cNvPr id="6" name="Freeform 5"/>
            <p:cNvSpPr/>
            <p:nvPr/>
          </p:nvSpPr>
          <p:spPr bwMode="auto">
            <a:xfrm>
              <a:off x="4766273" y="3343781"/>
              <a:ext cx="1694440" cy="1760483"/>
            </a:xfrm>
            <a:custGeom>
              <a:avLst/>
              <a:gdLst>
                <a:gd name="T0" fmla="*/ 727 w 727"/>
                <a:gd name="T1" fmla="*/ 559 h 755"/>
                <a:gd name="T2" fmla="*/ 553 w 727"/>
                <a:gd name="T3" fmla="*/ 525 h 755"/>
                <a:gd name="T4" fmla="*/ 326 w 727"/>
                <a:gd name="T5" fmla="*/ 313 h 755"/>
                <a:gd name="T6" fmla="*/ 403 w 727"/>
                <a:gd name="T7" fmla="*/ 310 h 755"/>
                <a:gd name="T8" fmla="*/ 413 w 727"/>
                <a:gd name="T9" fmla="*/ 274 h 755"/>
                <a:gd name="T10" fmla="*/ 245 w 727"/>
                <a:gd name="T11" fmla="*/ 26 h 755"/>
                <a:gd name="T12" fmla="*/ 203 w 727"/>
                <a:gd name="T13" fmla="*/ 26 h 755"/>
                <a:gd name="T14" fmla="*/ 15 w 727"/>
                <a:gd name="T15" fmla="*/ 280 h 755"/>
                <a:gd name="T16" fmla="*/ 24 w 727"/>
                <a:gd name="T17" fmla="*/ 310 h 755"/>
                <a:gd name="T18" fmla="*/ 114 w 727"/>
                <a:gd name="T19" fmla="*/ 315 h 755"/>
                <a:gd name="T20" fmla="*/ 567 w 727"/>
                <a:gd name="T21" fmla="*/ 747 h 755"/>
                <a:gd name="T22" fmla="*/ 727 w 727"/>
                <a:gd name="T23" fmla="*/ 559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5">
                  <a:moveTo>
                    <a:pt x="727" y="559"/>
                  </a:moveTo>
                  <a:cubicBezTo>
                    <a:pt x="715" y="515"/>
                    <a:pt x="651" y="517"/>
                    <a:pt x="553" y="525"/>
                  </a:cubicBezTo>
                  <a:cubicBezTo>
                    <a:pt x="479" y="533"/>
                    <a:pt x="309" y="547"/>
                    <a:pt x="326" y="313"/>
                  </a:cubicBezTo>
                  <a:cubicBezTo>
                    <a:pt x="403" y="310"/>
                    <a:pt x="403" y="310"/>
                    <a:pt x="403" y="310"/>
                  </a:cubicBezTo>
                  <a:cubicBezTo>
                    <a:pt x="429" y="310"/>
                    <a:pt x="428" y="295"/>
                    <a:pt x="413" y="274"/>
                  </a:cubicBezTo>
                  <a:cubicBezTo>
                    <a:pt x="413" y="274"/>
                    <a:pt x="297" y="101"/>
                    <a:pt x="245" y="26"/>
                  </a:cubicBezTo>
                  <a:cubicBezTo>
                    <a:pt x="231" y="6"/>
                    <a:pt x="220" y="0"/>
                    <a:pt x="203" y="26"/>
                  </a:cubicBezTo>
                  <a:cubicBezTo>
                    <a:pt x="144" y="97"/>
                    <a:pt x="55" y="225"/>
                    <a:pt x="15" y="280"/>
                  </a:cubicBezTo>
                  <a:cubicBezTo>
                    <a:pt x="12" y="284"/>
                    <a:pt x="0" y="307"/>
                    <a:pt x="24" y="310"/>
                  </a:cubicBezTo>
                  <a:cubicBezTo>
                    <a:pt x="52" y="313"/>
                    <a:pt x="114" y="315"/>
                    <a:pt x="114" y="315"/>
                  </a:cubicBezTo>
                  <a:cubicBezTo>
                    <a:pt x="93" y="749"/>
                    <a:pt x="350" y="749"/>
                    <a:pt x="567" y="747"/>
                  </a:cubicBezTo>
                  <a:cubicBezTo>
                    <a:pt x="606" y="755"/>
                    <a:pt x="723" y="704"/>
                    <a:pt x="727" y="559"/>
                  </a:cubicBezTo>
                  <a:close/>
                </a:path>
              </a:pathLst>
            </a:custGeom>
            <a:solidFill>
              <a:srgbClr val="A0C563"/>
            </a:solidFill>
            <a:ln>
              <a:noFill/>
            </a:ln>
          </p:spPr>
          <p:txBody>
            <a:bodyPr vert="horz" wrap="square" lIns="96430" tIns="48216" rIns="96430" bIns="48216" numCol="1" anchor="t" anchorCtr="0" compatLnSpc="1"/>
            <a:lstStyle/>
            <a:p>
              <a:pPr algn="just">
                <a:lnSpc>
                  <a:spcPct val="120000"/>
                </a:lnSpc>
              </a:pPr>
              <a:endParaRPr lang="en-GB" sz="900" dirty="0">
                <a:latin typeface="Montserrat SemiBold" panose="00000700000000000000" pitchFamily="2"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5831829" y="2495082"/>
              <a:ext cx="1694440" cy="1762454"/>
            </a:xfrm>
            <a:custGeom>
              <a:avLst/>
              <a:gdLst>
                <a:gd name="T0" fmla="*/ 0 w 727"/>
                <a:gd name="T1" fmla="*/ 559 h 756"/>
                <a:gd name="T2" fmla="*/ 173 w 727"/>
                <a:gd name="T3" fmla="*/ 526 h 756"/>
                <a:gd name="T4" fmla="*/ 401 w 727"/>
                <a:gd name="T5" fmla="*/ 314 h 756"/>
                <a:gd name="T6" fmla="*/ 324 w 727"/>
                <a:gd name="T7" fmla="*/ 311 h 756"/>
                <a:gd name="T8" fmla="*/ 314 w 727"/>
                <a:gd name="T9" fmla="*/ 275 h 756"/>
                <a:gd name="T10" fmla="*/ 482 w 727"/>
                <a:gd name="T11" fmla="*/ 27 h 756"/>
                <a:gd name="T12" fmla="*/ 524 w 727"/>
                <a:gd name="T13" fmla="*/ 27 h 756"/>
                <a:gd name="T14" fmla="*/ 712 w 727"/>
                <a:gd name="T15" fmla="*/ 280 h 756"/>
                <a:gd name="T16" fmla="*/ 703 w 727"/>
                <a:gd name="T17" fmla="*/ 311 h 756"/>
                <a:gd name="T18" fmla="*/ 613 w 727"/>
                <a:gd name="T19" fmla="*/ 316 h 756"/>
                <a:gd name="T20" fmla="*/ 160 w 727"/>
                <a:gd name="T21" fmla="*/ 748 h 756"/>
                <a:gd name="T22" fmla="*/ 0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0" y="559"/>
                  </a:moveTo>
                  <a:cubicBezTo>
                    <a:pt x="11" y="516"/>
                    <a:pt x="76" y="518"/>
                    <a:pt x="173" y="526"/>
                  </a:cubicBezTo>
                  <a:cubicBezTo>
                    <a:pt x="248" y="534"/>
                    <a:pt x="418" y="548"/>
                    <a:pt x="401" y="314"/>
                  </a:cubicBezTo>
                  <a:cubicBezTo>
                    <a:pt x="324" y="311"/>
                    <a:pt x="324" y="311"/>
                    <a:pt x="324" y="311"/>
                  </a:cubicBezTo>
                  <a:cubicBezTo>
                    <a:pt x="297" y="311"/>
                    <a:pt x="298" y="296"/>
                    <a:pt x="314" y="275"/>
                  </a:cubicBezTo>
                  <a:cubicBezTo>
                    <a:pt x="314" y="275"/>
                    <a:pt x="429" y="102"/>
                    <a:pt x="482" y="27"/>
                  </a:cubicBezTo>
                  <a:cubicBezTo>
                    <a:pt x="496" y="7"/>
                    <a:pt x="507" y="0"/>
                    <a:pt x="524" y="27"/>
                  </a:cubicBezTo>
                  <a:cubicBezTo>
                    <a:pt x="583" y="98"/>
                    <a:pt x="672" y="225"/>
                    <a:pt x="712" y="280"/>
                  </a:cubicBezTo>
                  <a:cubicBezTo>
                    <a:pt x="714" y="285"/>
                    <a:pt x="727" y="308"/>
                    <a:pt x="703" y="311"/>
                  </a:cubicBezTo>
                  <a:cubicBezTo>
                    <a:pt x="675" y="314"/>
                    <a:pt x="613" y="316"/>
                    <a:pt x="613" y="316"/>
                  </a:cubicBezTo>
                  <a:cubicBezTo>
                    <a:pt x="634" y="750"/>
                    <a:pt x="376" y="750"/>
                    <a:pt x="160" y="748"/>
                  </a:cubicBezTo>
                  <a:cubicBezTo>
                    <a:pt x="121" y="756"/>
                    <a:pt x="4" y="705"/>
                    <a:pt x="0" y="559"/>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00" dirty="0">
                <a:latin typeface="Montserrat SemiBold" panose="00000700000000000000" pitchFamily="2" charset="0"/>
                <a:ea typeface="微软雅黑" panose="020B0503020204020204" pitchFamily="34" charset="-122"/>
                <a:cs typeface="+mn-ea"/>
                <a:sym typeface="Arial" panose="020B0604020202020204" pitchFamily="34" charset="0"/>
              </a:endParaRPr>
            </a:p>
          </p:txBody>
        </p:sp>
        <p:sp>
          <p:nvSpPr>
            <p:cNvPr id="12" name="Freeform 8"/>
            <p:cNvSpPr/>
            <p:nvPr/>
          </p:nvSpPr>
          <p:spPr bwMode="auto">
            <a:xfrm>
              <a:off x="5927443" y="1632584"/>
              <a:ext cx="104486" cy="4464293"/>
            </a:xfrm>
            <a:custGeom>
              <a:avLst/>
              <a:gdLst>
                <a:gd name="T0" fmla="*/ 94 w 106"/>
                <a:gd name="T1" fmla="*/ 4529 h 4529"/>
                <a:gd name="T2" fmla="*/ 0 w 106"/>
                <a:gd name="T3" fmla="*/ 4484 h 4529"/>
                <a:gd name="T4" fmla="*/ 12 w 106"/>
                <a:gd name="T5" fmla="*/ 0 h 4529"/>
                <a:gd name="T6" fmla="*/ 106 w 106"/>
                <a:gd name="T7" fmla="*/ 0 h 4529"/>
                <a:gd name="T8" fmla="*/ 94 w 106"/>
                <a:gd name="T9" fmla="*/ 4529 h 4529"/>
              </a:gdLst>
              <a:ahLst/>
              <a:cxnLst>
                <a:cxn ang="0">
                  <a:pos x="T0" y="T1"/>
                </a:cxn>
                <a:cxn ang="0">
                  <a:pos x="T2" y="T3"/>
                </a:cxn>
                <a:cxn ang="0">
                  <a:pos x="T4" y="T5"/>
                </a:cxn>
                <a:cxn ang="0">
                  <a:pos x="T6" y="T7"/>
                </a:cxn>
                <a:cxn ang="0">
                  <a:pos x="T8" y="T9"/>
                </a:cxn>
              </a:cxnLst>
              <a:rect l="0" t="0" r="r" b="b"/>
              <a:pathLst>
                <a:path w="106" h="4529">
                  <a:moveTo>
                    <a:pt x="94" y="4529"/>
                  </a:moveTo>
                  <a:lnTo>
                    <a:pt x="0" y="4484"/>
                  </a:lnTo>
                  <a:lnTo>
                    <a:pt x="12" y="0"/>
                  </a:lnTo>
                  <a:lnTo>
                    <a:pt x="106" y="0"/>
                  </a:lnTo>
                  <a:lnTo>
                    <a:pt x="94" y="4529"/>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00" dirty="0">
                <a:latin typeface="Montserrat SemiBold" panose="00000700000000000000" pitchFamily="2" charset="0"/>
                <a:ea typeface="微软雅黑" panose="020B0503020204020204" pitchFamily="34" charset="-122"/>
                <a:cs typeface="+mn-ea"/>
                <a:sym typeface="Arial" panose="020B0604020202020204" pitchFamily="34" charset="0"/>
              </a:endParaRPr>
            </a:p>
          </p:txBody>
        </p:sp>
        <p:sp>
          <p:nvSpPr>
            <p:cNvPr id="13" name="Freeform 9"/>
            <p:cNvSpPr/>
            <p:nvPr/>
          </p:nvSpPr>
          <p:spPr bwMode="auto">
            <a:xfrm>
              <a:off x="6181757" y="1632584"/>
              <a:ext cx="102514" cy="4467250"/>
            </a:xfrm>
            <a:custGeom>
              <a:avLst/>
              <a:gdLst>
                <a:gd name="T0" fmla="*/ 87 w 104"/>
                <a:gd name="T1" fmla="*/ 4498 h 4532"/>
                <a:gd name="T2" fmla="*/ 0 w 104"/>
                <a:gd name="T3" fmla="*/ 4532 h 4532"/>
                <a:gd name="T4" fmla="*/ 11 w 104"/>
                <a:gd name="T5" fmla="*/ 0 h 4532"/>
                <a:gd name="T6" fmla="*/ 104 w 104"/>
                <a:gd name="T7" fmla="*/ 3 h 4532"/>
                <a:gd name="T8" fmla="*/ 87 w 104"/>
                <a:gd name="T9" fmla="*/ 4498 h 4532"/>
              </a:gdLst>
              <a:ahLst/>
              <a:cxnLst>
                <a:cxn ang="0">
                  <a:pos x="T0" y="T1"/>
                </a:cxn>
                <a:cxn ang="0">
                  <a:pos x="T2" y="T3"/>
                </a:cxn>
                <a:cxn ang="0">
                  <a:pos x="T4" y="T5"/>
                </a:cxn>
                <a:cxn ang="0">
                  <a:pos x="T6" y="T7"/>
                </a:cxn>
                <a:cxn ang="0">
                  <a:pos x="T8" y="T9"/>
                </a:cxn>
              </a:cxnLst>
              <a:rect l="0" t="0" r="r" b="b"/>
              <a:pathLst>
                <a:path w="104" h="4532">
                  <a:moveTo>
                    <a:pt x="87" y="4498"/>
                  </a:moveTo>
                  <a:lnTo>
                    <a:pt x="0" y="4532"/>
                  </a:lnTo>
                  <a:lnTo>
                    <a:pt x="11" y="0"/>
                  </a:lnTo>
                  <a:lnTo>
                    <a:pt x="104" y="3"/>
                  </a:lnTo>
                  <a:lnTo>
                    <a:pt x="87" y="4498"/>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00" dirty="0">
                <a:latin typeface="Montserrat SemiBold" panose="00000700000000000000" pitchFamily="2" charset="0"/>
                <a:ea typeface="微软雅黑" panose="020B0503020204020204" pitchFamily="34" charset="-122"/>
                <a:cs typeface="+mn-ea"/>
                <a:sym typeface="Arial" panose="020B0604020202020204" pitchFamily="34" charset="0"/>
              </a:endParaRPr>
            </a:p>
          </p:txBody>
        </p:sp>
        <p:sp>
          <p:nvSpPr>
            <p:cNvPr id="14" name="Freeform 10"/>
            <p:cNvSpPr/>
            <p:nvPr/>
          </p:nvSpPr>
          <p:spPr bwMode="auto">
            <a:xfrm>
              <a:off x="6016157" y="1632584"/>
              <a:ext cx="181371" cy="4467250"/>
            </a:xfrm>
            <a:custGeom>
              <a:avLst/>
              <a:gdLst>
                <a:gd name="T0" fmla="*/ 172 w 184"/>
                <a:gd name="T1" fmla="*/ 4532 h 4532"/>
                <a:gd name="T2" fmla="*/ 0 w 184"/>
                <a:gd name="T3" fmla="*/ 4529 h 4532"/>
                <a:gd name="T4" fmla="*/ 11 w 184"/>
                <a:gd name="T5" fmla="*/ 0 h 4532"/>
                <a:gd name="T6" fmla="*/ 184 w 184"/>
                <a:gd name="T7" fmla="*/ 0 h 4532"/>
                <a:gd name="T8" fmla="*/ 172 w 184"/>
                <a:gd name="T9" fmla="*/ 4532 h 4532"/>
              </a:gdLst>
              <a:ahLst/>
              <a:cxnLst>
                <a:cxn ang="0">
                  <a:pos x="T0" y="T1"/>
                </a:cxn>
                <a:cxn ang="0">
                  <a:pos x="T2" y="T3"/>
                </a:cxn>
                <a:cxn ang="0">
                  <a:pos x="T4" y="T5"/>
                </a:cxn>
                <a:cxn ang="0">
                  <a:pos x="T6" y="T7"/>
                </a:cxn>
                <a:cxn ang="0">
                  <a:pos x="T8" y="T9"/>
                </a:cxn>
              </a:cxnLst>
              <a:rect l="0" t="0" r="r" b="b"/>
              <a:pathLst>
                <a:path w="184" h="4532">
                  <a:moveTo>
                    <a:pt x="172" y="4532"/>
                  </a:moveTo>
                  <a:lnTo>
                    <a:pt x="0" y="4529"/>
                  </a:lnTo>
                  <a:lnTo>
                    <a:pt x="11" y="0"/>
                  </a:lnTo>
                  <a:lnTo>
                    <a:pt x="184" y="0"/>
                  </a:lnTo>
                  <a:lnTo>
                    <a:pt x="172" y="453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00" dirty="0">
                <a:latin typeface="Montserrat SemiBold" panose="00000700000000000000" pitchFamily="2" charset="0"/>
                <a:ea typeface="微软雅黑" panose="020B0503020204020204" pitchFamily="34" charset="-122"/>
                <a:cs typeface="+mn-ea"/>
                <a:sym typeface="Arial" panose="020B0604020202020204" pitchFamily="34" charset="0"/>
              </a:endParaRPr>
            </a:p>
          </p:txBody>
        </p:sp>
        <p:sp>
          <p:nvSpPr>
            <p:cNvPr id="15" name="Freeform 11"/>
            <p:cNvSpPr/>
            <p:nvPr/>
          </p:nvSpPr>
          <p:spPr bwMode="auto">
            <a:xfrm>
              <a:off x="5927443" y="5975634"/>
              <a:ext cx="344999" cy="720556"/>
            </a:xfrm>
            <a:custGeom>
              <a:avLst/>
              <a:gdLst>
                <a:gd name="T0" fmla="*/ 38 w 148"/>
                <a:gd name="T1" fmla="*/ 52 h 309"/>
                <a:gd name="T2" fmla="*/ 70 w 148"/>
                <a:gd name="T3" fmla="*/ 17 h 309"/>
                <a:gd name="T4" fmla="*/ 107 w 148"/>
                <a:gd name="T5" fmla="*/ 45 h 309"/>
                <a:gd name="T6" fmla="*/ 134 w 148"/>
                <a:gd name="T7" fmla="*/ 18 h 309"/>
                <a:gd name="T8" fmla="*/ 148 w 148"/>
                <a:gd name="T9" fmla="*/ 34 h 309"/>
                <a:gd name="T10" fmla="*/ 78 w 148"/>
                <a:gd name="T11" fmla="*/ 309 h 309"/>
                <a:gd name="T12" fmla="*/ 0 w 148"/>
                <a:gd name="T13" fmla="*/ 33 h 309"/>
                <a:gd name="T14" fmla="*/ 38 w 148"/>
                <a:gd name="T15" fmla="*/ 52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309">
                  <a:moveTo>
                    <a:pt x="38" y="52"/>
                  </a:moveTo>
                  <a:cubicBezTo>
                    <a:pt x="38" y="52"/>
                    <a:pt x="57" y="13"/>
                    <a:pt x="70" y="17"/>
                  </a:cubicBezTo>
                  <a:cubicBezTo>
                    <a:pt x="84" y="21"/>
                    <a:pt x="103" y="15"/>
                    <a:pt x="107" y="45"/>
                  </a:cubicBezTo>
                  <a:cubicBezTo>
                    <a:pt x="111" y="42"/>
                    <a:pt x="122" y="19"/>
                    <a:pt x="134" y="18"/>
                  </a:cubicBezTo>
                  <a:cubicBezTo>
                    <a:pt x="145" y="18"/>
                    <a:pt x="148" y="34"/>
                    <a:pt x="148" y="34"/>
                  </a:cubicBezTo>
                  <a:cubicBezTo>
                    <a:pt x="78" y="309"/>
                    <a:pt x="78" y="309"/>
                    <a:pt x="78" y="309"/>
                  </a:cubicBezTo>
                  <a:cubicBezTo>
                    <a:pt x="0" y="33"/>
                    <a:pt x="0" y="33"/>
                    <a:pt x="0" y="33"/>
                  </a:cubicBezTo>
                  <a:cubicBezTo>
                    <a:pt x="0" y="33"/>
                    <a:pt x="24" y="0"/>
                    <a:pt x="38" y="52"/>
                  </a:cubicBezTo>
                  <a:close/>
                </a:path>
              </a:pathLst>
            </a:custGeom>
            <a:solidFill>
              <a:srgbClr val="F3E1D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00" dirty="0">
                <a:latin typeface="Montserrat SemiBold" panose="00000700000000000000" pitchFamily="2" charset="0"/>
                <a:ea typeface="微软雅黑" panose="020B0503020204020204" pitchFamily="34" charset="-122"/>
                <a:cs typeface="+mn-ea"/>
                <a:sym typeface="Arial" panose="020B0604020202020204" pitchFamily="34" charset="0"/>
              </a:endParaRPr>
            </a:p>
          </p:txBody>
        </p:sp>
        <p:sp>
          <p:nvSpPr>
            <p:cNvPr id="16" name="Freeform 12"/>
            <p:cNvSpPr/>
            <p:nvPr/>
          </p:nvSpPr>
          <p:spPr bwMode="auto">
            <a:xfrm>
              <a:off x="6043757" y="6409348"/>
              <a:ext cx="126171" cy="286842"/>
            </a:xfrm>
            <a:custGeom>
              <a:avLst/>
              <a:gdLst>
                <a:gd name="T0" fmla="*/ 0 w 54"/>
                <a:gd name="T1" fmla="*/ 23 h 123"/>
                <a:gd name="T2" fmla="*/ 28 w 54"/>
                <a:gd name="T3" fmla="*/ 123 h 123"/>
                <a:gd name="T4" fmla="*/ 54 w 54"/>
                <a:gd name="T5" fmla="*/ 23 h 123"/>
                <a:gd name="T6" fmla="*/ 0 w 54"/>
                <a:gd name="T7" fmla="*/ 23 h 123"/>
              </a:gdLst>
              <a:ahLst/>
              <a:cxnLst>
                <a:cxn ang="0">
                  <a:pos x="T0" y="T1"/>
                </a:cxn>
                <a:cxn ang="0">
                  <a:pos x="T2" y="T3"/>
                </a:cxn>
                <a:cxn ang="0">
                  <a:pos x="T4" y="T5"/>
                </a:cxn>
                <a:cxn ang="0">
                  <a:pos x="T6" y="T7"/>
                </a:cxn>
              </a:cxnLst>
              <a:rect l="0" t="0" r="r" b="b"/>
              <a:pathLst>
                <a:path w="54" h="123">
                  <a:moveTo>
                    <a:pt x="0" y="23"/>
                  </a:moveTo>
                  <a:cubicBezTo>
                    <a:pt x="28" y="123"/>
                    <a:pt x="28" y="123"/>
                    <a:pt x="28" y="123"/>
                  </a:cubicBezTo>
                  <a:cubicBezTo>
                    <a:pt x="54" y="23"/>
                    <a:pt x="54" y="23"/>
                    <a:pt x="54" y="23"/>
                  </a:cubicBezTo>
                  <a:cubicBezTo>
                    <a:pt x="54" y="23"/>
                    <a:pt x="27" y="0"/>
                    <a:pt x="0" y="2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Montserrat SemiBold" panose="00000700000000000000" pitchFamily="2" charset="0"/>
                <a:ea typeface="微软雅黑" panose="020B0503020204020204" pitchFamily="34" charset="-122"/>
                <a:cs typeface="+mn-ea"/>
                <a:sym typeface="Arial" panose="020B0604020202020204" pitchFamily="34" charset="0"/>
              </a:endParaRPr>
            </a:p>
          </p:txBody>
        </p:sp>
        <p:sp>
          <p:nvSpPr>
            <p:cNvPr id="17" name="Rectangle 13"/>
            <p:cNvSpPr>
              <a:spLocks noChangeArrowheads="1"/>
            </p:cNvSpPr>
            <p:nvPr/>
          </p:nvSpPr>
          <p:spPr bwMode="auto">
            <a:xfrm>
              <a:off x="5939271" y="1632584"/>
              <a:ext cx="348942" cy="314442"/>
            </a:xfrm>
            <a:prstGeom prst="rect">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Montserrat SemiBold" panose="00000700000000000000" pitchFamily="2" charset="0"/>
                <a:ea typeface="微软雅黑" panose="020B0503020204020204" pitchFamily="34" charset="-122"/>
                <a:cs typeface="+mn-ea"/>
                <a:sym typeface="Arial" panose="020B0604020202020204" pitchFamily="34" charset="0"/>
              </a:endParaRPr>
            </a:p>
          </p:txBody>
        </p:sp>
        <p:sp>
          <p:nvSpPr>
            <p:cNvPr id="18" name="Freeform 14"/>
            <p:cNvSpPr/>
            <p:nvPr/>
          </p:nvSpPr>
          <p:spPr bwMode="auto">
            <a:xfrm>
              <a:off x="5927443" y="2833182"/>
              <a:ext cx="437656" cy="3266652"/>
            </a:xfrm>
            <a:custGeom>
              <a:avLst/>
              <a:gdLst>
                <a:gd name="T0" fmla="*/ 38 w 188"/>
                <a:gd name="T1" fmla="*/ 1401 h 1401"/>
                <a:gd name="T2" fmla="*/ 40 w 188"/>
                <a:gd name="T3" fmla="*/ 246 h 1401"/>
                <a:gd name="T4" fmla="*/ 188 w 188"/>
                <a:gd name="T5" fmla="*/ 187 h 1401"/>
                <a:gd name="T6" fmla="*/ 186 w 188"/>
                <a:gd name="T7" fmla="*/ 0 h 1401"/>
                <a:gd name="T8" fmla="*/ 3 w 188"/>
                <a:gd name="T9" fmla="*/ 226 h 1401"/>
                <a:gd name="T10" fmla="*/ 0 w 188"/>
                <a:gd name="T11" fmla="*/ 1381 h 1401"/>
                <a:gd name="T12" fmla="*/ 38 w 188"/>
                <a:gd name="T13" fmla="*/ 1401 h 1401"/>
              </a:gdLst>
              <a:ahLst/>
              <a:cxnLst>
                <a:cxn ang="0">
                  <a:pos x="T0" y="T1"/>
                </a:cxn>
                <a:cxn ang="0">
                  <a:pos x="T2" y="T3"/>
                </a:cxn>
                <a:cxn ang="0">
                  <a:pos x="T4" y="T5"/>
                </a:cxn>
                <a:cxn ang="0">
                  <a:pos x="T6" y="T7"/>
                </a:cxn>
                <a:cxn ang="0">
                  <a:pos x="T8" y="T9"/>
                </a:cxn>
                <a:cxn ang="0">
                  <a:pos x="T10" y="T11"/>
                </a:cxn>
                <a:cxn ang="0">
                  <a:pos x="T12" y="T13"/>
                </a:cxn>
              </a:cxnLst>
              <a:rect l="0" t="0" r="r" b="b"/>
              <a:pathLst>
                <a:path w="188" h="1401">
                  <a:moveTo>
                    <a:pt x="38" y="1401"/>
                  </a:moveTo>
                  <a:cubicBezTo>
                    <a:pt x="40" y="246"/>
                    <a:pt x="40" y="246"/>
                    <a:pt x="40" y="246"/>
                  </a:cubicBezTo>
                  <a:cubicBezTo>
                    <a:pt x="131" y="218"/>
                    <a:pt x="182" y="213"/>
                    <a:pt x="188" y="187"/>
                  </a:cubicBezTo>
                  <a:cubicBezTo>
                    <a:pt x="186" y="0"/>
                    <a:pt x="186" y="0"/>
                    <a:pt x="186" y="0"/>
                  </a:cubicBezTo>
                  <a:cubicBezTo>
                    <a:pt x="171" y="93"/>
                    <a:pt x="3" y="184"/>
                    <a:pt x="3" y="226"/>
                  </a:cubicBezTo>
                  <a:cubicBezTo>
                    <a:pt x="0" y="1381"/>
                    <a:pt x="0" y="1381"/>
                    <a:pt x="0" y="1381"/>
                  </a:cubicBezTo>
                  <a:cubicBezTo>
                    <a:pt x="14" y="1364"/>
                    <a:pt x="30" y="1368"/>
                    <a:pt x="38" y="1401"/>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00" dirty="0">
                <a:latin typeface="Montserrat SemiBold" panose="00000700000000000000" pitchFamily="2" charset="0"/>
                <a:ea typeface="微软雅黑" panose="020B0503020204020204" pitchFamily="34" charset="-122"/>
                <a:cs typeface="+mn-ea"/>
                <a:sym typeface="Arial" panose="020B0604020202020204" pitchFamily="34" charset="0"/>
              </a:endParaRPr>
            </a:p>
          </p:txBody>
        </p:sp>
        <p:sp>
          <p:nvSpPr>
            <p:cNvPr id="19" name="Freeform 15"/>
            <p:cNvSpPr/>
            <p:nvPr/>
          </p:nvSpPr>
          <p:spPr bwMode="auto">
            <a:xfrm>
              <a:off x="5826900" y="3798195"/>
              <a:ext cx="447513" cy="2294739"/>
            </a:xfrm>
            <a:custGeom>
              <a:avLst/>
              <a:gdLst>
                <a:gd name="T0" fmla="*/ 151 w 192"/>
                <a:gd name="T1" fmla="*/ 984 h 984"/>
                <a:gd name="T2" fmla="*/ 154 w 192"/>
                <a:gd name="T3" fmla="*/ 256 h 984"/>
                <a:gd name="T4" fmla="*/ 0 w 192"/>
                <a:gd name="T5" fmla="*/ 195 h 984"/>
                <a:gd name="T6" fmla="*/ 2 w 192"/>
                <a:gd name="T7" fmla="*/ 0 h 984"/>
                <a:gd name="T8" fmla="*/ 192 w 192"/>
                <a:gd name="T9" fmla="*/ 235 h 984"/>
                <a:gd name="T10" fmla="*/ 191 w 192"/>
                <a:gd name="T11" fmla="*/ 968 h 984"/>
                <a:gd name="T12" fmla="*/ 151 w 192"/>
                <a:gd name="T13" fmla="*/ 984 h 984"/>
              </a:gdLst>
              <a:ahLst/>
              <a:cxnLst>
                <a:cxn ang="0">
                  <a:pos x="T0" y="T1"/>
                </a:cxn>
                <a:cxn ang="0">
                  <a:pos x="T2" y="T3"/>
                </a:cxn>
                <a:cxn ang="0">
                  <a:pos x="T4" y="T5"/>
                </a:cxn>
                <a:cxn ang="0">
                  <a:pos x="T6" y="T7"/>
                </a:cxn>
                <a:cxn ang="0">
                  <a:pos x="T8" y="T9"/>
                </a:cxn>
                <a:cxn ang="0">
                  <a:pos x="T10" y="T11"/>
                </a:cxn>
                <a:cxn ang="0">
                  <a:pos x="T12" y="T13"/>
                </a:cxn>
              </a:cxnLst>
              <a:rect l="0" t="0" r="r" b="b"/>
              <a:pathLst>
                <a:path w="192" h="984">
                  <a:moveTo>
                    <a:pt x="151" y="984"/>
                  </a:moveTo>
                  <a:cubicBezTo>
                    <a:pt x="154" y="256"/>
                    <a:pt x="154" y="256"/>
                    <a:pt x="154" y="256"/>
                  </a:cubicBezTo>
                  <a:cubicBezTo>
                    <a:pt x="59" y="227"/>
                    <a:pt x="6" y="221"/>
                    <a:pt x="0" y="195"/>
                  </a:cubicBezTo>
                  <a:cubicBezTo>
                    <a:pt x="2" y="0"/>
                    <a:pt x="2" y="0"/>
                    <a:pt x="2" y="0"/>
                  </a:cubicBezTo>
                  <a:cubicBezTo>
                    <a:pt x="18" y="97"/>
                    <a:pt x="192" y="192"/>
                    <a:pt x="192" y="235"/>
                  </a:cubicBezTo>
                  <a:cubicBezTo>
                    <a:pt x="191" y="968"/>
                    <a:pt x="191" y="968"/>
                    <a:pt x="191" y="968"/>
                  </a:cubicBezTo>
                  <a:cubicBezTo>
                    <a:pt x="186" y="945"/>
                    <a:pt x="164" y="947"/>
                    <a:pt x="151" y="98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00" dirty="0">
                <a:latin typeface="Montserrat SemiBold" panose="00000700000000000000" pitchFamily="2" charset="0"/>
                <a:ea typeface="微软雅黑" panose="020B0503020204020204" pitchFamily="34" charset="-122"/>
                <a:cs typeface="+mn-ea"/>
                <a:sym typeface="Arial" panose="020B0604020202020204" pitchFamily="34" charset="0"/>
              </a:endParaRPr>
            </a:p>
          </p:txBody>
        </p:sp>
        <p:sp>
          <p:nvSpPr>
            <p:cNvPr id="20" name="Freeform 16"/>
            <p:cNvSpPr/>
            <p:nvPr/>
          </p:nvSpPr>
          <p:spPr bwMode="auto">
            <a:xfrm>
              <a:off x="6013200" y="4646893"/>
              <a:ext cx="452442" cy="1449983"/>
            </a:xfrm>
            <a:custGeom>
              <a:avLst/>
              <a:gdLst>
                <a:gd name="T0" fmla="*/ 71 w 194"/>
                <a:gd name="T1" fmla="*/ 620 h 622"/>
                <a:gd name="T2" fmla="*/ 74 w 194"/>
                <a:gd name="T3" fmla="*/ 246 h 622"/>
                <a:gd name="T4" fmla="*/ 194 w 194"/>
                <a:gd name="T5" fmla="*/ 194 h 622"/>
                <a:gd name="T6" fmla="*/ 192 w 194"/>
                <a:gd name="T7" fmla="*/ 0 h 622"/>
                <a:gd name="T8" fmla="*/ 0 w 194"/>
                <a:gd name="T9" fmla="*/ 234 h 622"/>
                <a:gd name="T10" fmla="*/ 1 w 194"/>
                <a:gd name="T11" fmla="*/ 622 h 622"/>
                <a:gd name="T12" fmla="*/ 71 w 194"/>
                <a:gd name="T13" fmla="*/ 620 h 622"/>
              </a:gdLst>
              <a:ahLst/>
              <a:cxnLst>
                <a:cxn ang="0">
                  <a:pos x="T0" y="T1"/>
                </a:cxn>
                <a:cxn ang="0">
                  <a:pos x="T2" y="T3"/>
                </a:cxn>
                <a:cxn ang="0">
                  <a:pos x="T4" y="T5"/>
                </a:cxn>
                <a:cxn ang="0">
                  <a:pos x="T6" y="T7"/>
                </a:cxn>
                <a:cxn ang="0">
                  <a:pos x="T8" y="T9"/>
                </a:cxn>
                <a:cxn ang="0">
                  <a:pos x="T10" y="T11"/>
                </a:cxn>
                <a:cxn ang="0">
                  <a:pos x="T12" y="T13"/>
                </a:cxn>
              </a:cxnLst>
              <a:rect l="0" t="0" r="r" b="b"/>
              <a:pathLst>
                <a:path w="194" h="622">
                  <a:moveTo>
                    <a:pt x="71" y="620"/>
                  </a:moveTo>
                  <a:cubicBezTo>
                    <a:pt x="74" y="246"/>
                    <a:pt x="74" y="246"/>
                    <a:pt x="74" y="246"/>
                  </a:cubicBezTo>
                  <a:cubicBezTo>
                    <a:pt x="169" y="217"/>
                    <a:pt x="188" y="221"/>
                    <a:pt x="194" y="194"/>
                  </a:cubicBezTo>
                  <a:cubicBezTo>
                    <a:pt x="192" y="0"/>
                    <a:pt x="192" y="0"/>
                    <a:pt x="192" y="0"/>
                  </a:cubicBezTo>
                  <a:cubicBezTo>
                    <a:pt x="176" y="96"/>
                    <a:pt x="0" y="191"/>
                    <a:pt x="0" y="234"/>
                  </a:cubicBezTo>
                  <a:cubicBezTo>
                    <a:pt x="1" y="622"/>
                    <a:pt x="1" y="622"/>
                    <a:pt x="1" y="622"/>
                  </a:cubicBezTo>
                  <a:cubicBezTo>
                    <a:pt x="21" y="582"/>
                    <a:pt x="59" y="583"/>
                    <a:pt x="71" y="620"/>
                  </a:cubicBezTo>
                  <a:close/>
                </a:path>
              </a:pathLst>
            </a:custGeom>
            <a:solidFill>
              <a:srgbClr val="A0C563"/>
            </a:solidFill>
            <a:ln>
              <a:noFill/>
            </a:ln>
          </p:spPr>
          <p:txBody>
            <a:bodyPr vert="horz" wrap="square" lIns="96430" tIns="48216" rIns="96430" bIns="48216" numCol="1" anchor="t" anchorCtr="0" compatLnSpc="1"/>
            <a:lstStyle/>
            <a:p>
              <a:pPr algn="just">
                <a:lnSpc>
                  <a:spcPct val="120000"/>
                </a:lnSpc>
              </a:pPr>
              <a:endParaRPr lang="en-GB" sz="900" dirty="0">
                <a:latin typeface="Montserrat SemiBold" panose="00000700000000000000" pitchFamily="2" charset="0"/>
                <a:ea typeface="微软雅黑" panose="020B0503020204020204" pitchFamily="34" charset="-122"/>
                <a:cs typeface="+mn-ea"/>
                <a:sym typeface="Arial" panose="020B0604020202020204" pitchFamily="34" charset="0"/>
              </a:endParaRPr>
            </a:p>
          </p:txBody>
        </p:sp>
        <p:sp>
          <p:nvSpPr>
            <p:cNvPr id="21" name="Freeform 56"/>
            <p:cNvSpPr/>
            <p:nvPr/>
          </p:nvSpPr>
          <p:spPr bwMode="auto">
            <a:xfrm>
              <a:off x="6071357" y="2754325"/>
              <a:ext cx="91671" cy="60128"/>
            </a:xfrm>
            <a:custGeom>
              <a:avLst/>
              <a:gdLst>
                <a:gd name="T0" fmla="*/ 10 w 39"/>
                <a:gd name="T1" fmla="*/ 6 h 26"/>
                <a:gd name="T2" fmla="*/ 3 w 39"/>
                <a:gd name="T3" fmla="*/ 14 h 26"/>
                <a:gd name="T4" fmla="*/ 9 w 39"/>
                <a:gd name="T5" fmla="*/ 21 h 26"/>
                <a:gd name="T6" fmla="*/ 27 w 39"/>
                <a:gd name="T7" fmla="*/ 0 h 26"/>
                <a:gd name="T8" fmla="*/ 39 w 39"/>
                <a:gd name="T9" fmla="*/ 13 h 26"/>
                <a:gd name="T10" fmla="*/ 29 w 39"/>
                <a:gd name="T11" fmla="*/ 26 h 26"/>
                <a:gd name="T12" fmla="*/ 27 w 39"/>
                <a:gd name="T13" fmla="*/ 23 h 26"/>
                <a:gd name="T14" fmla="*/ 35 w 39"/>
                <a:gd name="T15" fmla="*/ 13 h 26"/>
                <a:gd name="T16" fmla="*/ 28 w 39"/>
                <a:gd name="T17" fmla="*/ 4 h 26"/>
                <a:gd name="T18" fmla="*/ 10 w 39"/>
                <a:gd name="T19" fmla="*/ 26 h 26"/>
                <a:gd name="T20" fmla="*/ 0 w 39"/>
                <a:gd name="T21" fmla="*/ 14 h 26"/>
                <a:gd name="T22" fmla="*/ 9 w 39"/>
                <a:gd name="T23" fmla="*/ 2 h 26"/>
                <a:gd name="T24" fmla="*/ 10 w 39"/>
                <a:gd name="T2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6">
                  <a:moveTo>
                    <a:pt x="10" y="6"/>
                  </a:moveTo>
                  <a:cubicBezTo>
                    <a:pt x="6" y="7"/>
                    <a:pt x="3" y="10"/>
                    <a:pt x="3" y="14"/>
                  </a:cubicBezTo>
                  <a:cubicBezTo>
                    <a:pt x="3" y="19"/>
                    <a:pt x="5" y="21"/>
                    <a:pt x="9" y="21"/>
                  </a:cubicBezTo>
                  <a:cubicBezTo>
                    <a:pt x="17" y="22"/>
                    <a:pt x="15" y="0"/>
                    <a:pt x="27" y="0"/>
                  </a:cubicBezTo>
                  <a:cubicBezTo>
                    <a:pt x="33" y="0"/>
                    <a:pt x="39" y="3"/>
                    <a:pt x="39" y="13"/>
                  </a:cubicBezTo>
                  <a:cubicBezTo>
                    <a:pt x="39" y="21"/>
                    <a:pt x="33" y="24"/>
                    <a:pt x="29" y="26"/>
                  </a:cubicBezTo>
                  <a:cubicBezTo>
                    <a:pt x="27" y="23"/>
                    <a:pt x="27" y="23"/>
                    <a:pt x="27" y="23"/>
                  </a:cubicBezTo>
                  <a:cubicBezTo>
                    <a:pt x="31" y="21"/>
                    <a:pt x="35" y="18"/>
                    <a:pt x="35" y="13"/>
                  </a:cubicBezTo>
                  <a:cubicBezTo>
                    <a:pt x="35" y="7"/>
                    <a:pt x="32" y="4"/>
                    <a:pt x="28" y="4"/>
                  </a:cubicBezTo>
                  <a:cubicBezTo>
                    <a:pt x="19" y="4"/>
                    <a:pt x="21" y="26"/>
                    <a:pt x="10" y="26"/>
                  </a:cubicBezTo>
                  <a:cubicBezTo>
                    <a:pt x="4" y="26"/>
                    <a:pt x="0" y="21"/>
                    <a:pt x="0" y="14"/>
                  </a:cubicBezTo>
                  <a:cubicBezTo>
                    <a:pt x="0" y="8"/>
                    <a:pt x="3" y="4"/>
                    <a:pt x="9" y="2"/>
                  </a:cubicBezTo>
                  <a:lnTo>
                    <a:pt x="10" y="6"/>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Montserrat SemiBold" panose="00000700000000000000" pitchFamily="2" charset="0"/>
                <a:ea typeface="微软雅黑" panose="020B0503020204020204" pitchFamily="34" charset="-122"/>
                <a:cs typeface="+mn-ea"/>
                <a:sym typeface="Arial" panose="020B0604020202020204" pitchFamily="34" charset="0"/>
              </a:endParaRPr>
            </a:p>
          </p:txBody>
        </p:sp>
        <p:sp>
          <p:nvSpPr>
            <p:cNvPr id="22" name="Freeform 57"/>
            <p:cNvSpPr>
              <a:spLocks noEditPoints="1"/>
            </p:cNvSpPr>
            <p:nvPr/>
          </p:nvSpPr>
          <p:spPr bwMode="auto">
            <a:xfrm>
              <a:off x="6071357" y="2674482"/>
              <a:ext cx="88714" cy="69986"/>
            </a:xfrm>
            <a:custGeom>
              <a:avLst/>
              <a:gdLst>
                <a:gd name="T0" fmla="*/ 90 w 90"/>
                <a:gd name="T1" fmla="*/ 71 h 71"/>
                <a:gd name="T2" fmla="*/ 0 w 90"/>
                <a:gd name="T3" fmla="*/ 43 h 71"/>
                <a:gd name="T4" fmla="*/ 0 w 90"/>
                <a:gd name="T5" fmla="*/ 29 h 71"/>
                <a:gd name="T6" fmla="*/ 90 w 90"/>
                <a:gd name="T7" fmla="*/ 0 h 71"/>
                <a:gd name="T8" fmla="*/ 90 w 90"/>
                <a:gd name="T9" fmla="*/ 12 h 71"/>
                <a:gd name="T10" fmla="*/ 62 w 90"/>
                <a:gd name="T11" fmla="*/ 19 h 71"/>
                <a:gd name="T12" fmla="*/ 62 w 90"/>
                <a:gd name="T13" fmla="*/ 52 h 71"/>
                <a:gd name="T14" fmla="*/ 90 w 90"/>
                <a:gd name="T15" fmla="*/ 59 h 71"/>
                <a:gd name="T16" fmla="*/ 90 w 90"/>
                <a:gd name="T17" fmla="*/ 71 h 71"/>
                <a:gd name="T18" fmla="*/ 55 w 90"/>
                <a:gd name="T19" fmla="*/ 50 h 71"/>
                <a:gd name="T20" fmla="*/ 55 w 90"/>
                <a:gd name="T21" fmla="*/ 22 h 71"/>
                <a:gd name="T22" fmla="*/ 7 w 90"/>
                <a:gd name="T23" fmla="*/ 36 h 71"/>
                <a:gd name="T24" fmla="*/ 7 w 90"/>
                <a:gd name="T25" fmla="*/ 36 h 71"/>
                <a:gd name="T26" fmla="*/ 55 w 90"/>
                <a:gd name="T27"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71"/>
                  </a:moveTo>
                  <a:lnTo>
                    <a:pt x="0" y="43"/>
                  </a:lnTo>
                  <a:lnTo>
                    <a:pt x="0" y="29"/>
                  </a:lnTo>
                  <a:lnTo>
                    <a:pt x="90" y="0"/>
                  </a:lnTo>
                  <a:lnTo>
                    <a:pt x="90" y="12"/>
                  </a:lnTo>
                  <a:lnTo>
                    <a:pt x="62" y="19"/>
                  </a:lnTo>
                  <a:lnTo>
                    <a:pt x="62" y="52"/>
                  </a:lnTo>
                  <a:lnTo>
                    <a:pt x="90" y="59"/>
                  </a:lnTo>
                  <a:lnTo>
                    <a:pt x="90" y="71"/>
                  </a:lnTo>
                  <a:close/>
                  <a:moveTo>
                    <a:pt x="55" y="50"/>
                  </a:moveTo>
                  <a:lnTo>
                    <a:pt x="55" y="22"/>
                  </a:lnTo>
                  <a:lnTo>
                    <a:pt x="7" y="36"/>
                  </a:lnTo>
                  <a:lnTo>
                    <a:pt x="7" y="36"/>
                  </a:lnTo>
                  <a:lnTo>
                    <a:pt x="55" y="50"/>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Montserrat SemiBold" panose="00000700000000000000" pitchFamily="2" charset="0"/>
                <a:ea typeface="微软雅黑" panose="020B0503020204020204" pitchFamily="34" charset="-122"/>
                <a:cs typeface="+mn-ea"/>
                <a:sym typeface="Arial" panose="020B0604020202020204" pitchFamily="34" charset="0"/>
              </a:endParaRPr>
            </a:p>
          </p:txBody>
        </p:sp>
        <p:sp>
          <p:nvSpPr>
            <p:cNvPr id="23" name="Freeform 58"/>
            <p:cNvSpPr/>
            <p:nvPr/>
          </p:nvSpPr>
          <p:spPr bwMode="auto">
            <a:xfrm>
              <a:off x="6071357" y="2583796"/>
              <a:ext cx="88714" cy="74914"/>
            </a:xfrm>
            <a:custGeom>
              <a:avLst/>
              <a:gdLst>
                <a:gd name="T0" fmla="*/ 90 w 90"/>
                <a:gd name="T1" fmla="*/ 10 h 76"/>
                <a:gd name="T2" fmla="*/ 10 w 90"/>
                <a:gd name="T3" fmla="*/ 10 h 76"/>
                <a:gd name="T4" fmla="*/ 10 w 90"/>
                <a:gd name="T5" fmla="*/ 10 h 76"/>
                <a:gd name="T6" fmla="*/ 90 w 90"/>
                <a:gd name="T7" fmla="*/ 36 h 76"/>
                <a:gd name="T8" fmla="*/ 90 w 90"/>
                <a:gd name="T9" fmla="*/ 43 h 76"/>
                <a:gd name="T10" fmla="*/ 10 w 90"/>
                <a:gd name="T11" fmla="*/ 69 h 76"/>
                <a:gd name="T12" fmla="*/ 10 w 90"/>
                <a:gd name="T13" fmla="*/ 69 h 76"/>
                <a:gd name="T14" fmla="*/ 90 w 90"/>
                <a:gd name="T15" fmla="*/ 69 h 76"/>
                <a:gd name="T16" fmla="*/ 90 w 90"/>
                <a:gd name="T17" fmla="*/ 76 h 76"/>
                <a:gd name="T18" fmla="*/ 0 w 90"/>
                <a:gd name="T19" fmla="*/ 76 h 76"/>
                <a:gd name="T20" fmla="*/ 0 w 90"/>
                <a:gd name="T21" fmla="*/ 62 h 76"/>
                <a:gd name="T22" fmla="*/ 74 w 90"/>
                <a:gd name="T23" fmla="*/ 38 h 76"/>
                <a:gd name="T24" fmla="*/ 74 w 90"/>
                <a:gd name="T25" fmla="*/ 38 h 76"/>
                <a:gd name="T26" fmla="*/ 0 w 90"/>
                <a:gd name="T27" fmla="*/ 17 h 76"/>
                <a:gd name="T28" fmla="*/ 0 w 90"/>
                <a:gd name="T29" fmla="*/ 0 h 76"/>
                <a:gd name="T30" fmla="*/ 90 w 90"/>
                <a:gd name="T31" fmla="*/ 0 h 76"/>
                <a:gd name="T32" fmla="*/ 90 w 90"/>
                <a:gd name="T3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6">
                  <a:moveTo>
                    <a:pt x="90" y="10"/>
                  </a:moveTo>
                  <a:lnTo>
                    <a:pt x="10" y="10"/>
                  </a:lnTo>
                  <a:lnTo>
                    <a:pt x="10" y="10"/>
                  </a:lnTo>
                  <a:lnTo>
                    <a:pt x="90" y="36"/>
                  </a:lnTo>
                  <a:lnTo>
                    <a:pt x="90" y="43"/>
                  </a:lnTo>
                  <a:lnTo>
                    <a:pt x="10" y="69"/>
                  </a:lnTo>
                  <a:lnTo>
                    <a:pt x="10" y="69"/>
                  </a:lnTo>
                  <a:lnTo>
                    <a:pt x="90" y="69"/>
                  </a:lnTo>
                  <a:lnTo>
                    <a:pt x="90" y="76"/>
                  </a:lnTo>
                  <a:lnTo>
                    <a:pt x="0" y="76"/>
                  </a:lnTo>
                  <a:lnTo>
                    <a:pt x="0" y="62"/>
                  </a:lnTo>
                  <a:lnTo>
                    <a:pt x="74" y="38"/>
                  </a:lnTo>
                  <a:lnTo>
                    <a:pt x="74" y="38"/>
                  </a:lnTo>
                  <a:lnTo>
                    <a:pt x="0" y="17"/>
                  </a:lnTo>
                  <a:lnTo>
                    <a:pt x="0" y="0"/>
                  </a:lnTo>
                  <a:lnTo>
                    <a:pt x="90" y="0"/>
                  </a:lnTo>
                  <a:lnTo>
                    <a:pt x="90" y="10"/>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Montserrat SemiBold" panose="00000700000000000000" pitchFamily="2" charset="0"/>
                <a:ea typeface="微软雅黑" panose="020B0503020204020204" pitchFamily="34" charset="-122"/>
                <a:cs typeface="+mn-ea"/>
                <a:sym typeface="Arial" panose="020B0604020202020204" pitchFamily="34" charset="0"/>
              </a:endParaRPr>
            </a:p>
          </p:txBody>
        </p:sp>
        <p:sp>
          <p:nvSpPr>
            <p:cNvPr id="24" name="Freeform 59"/>
            <p:cNvSpPr>
              <a:spLocks noEditPoints="1"/>
            </p:cNvSpPr>
            <p:nvPr/>
          </p:nvSpPr>
          <p:spPr bwMode="auto">
            <a:xfrm>
              <a:off x="6071357" y="2501982"/>
              <a:ext cx="88714" cy="56186"/>
            </a:xfrm>
            <a:custGeom>
              <a:avLst/>
              <a:gdLst>
                <a:gd name="T0" fmla="*/ 38 w 38"/>
                <a:gd name="T1" fmla="*/ 24 h 24"/>
                <a:gd name="T2" fmla="*/ 0 w 38"/>
                <a:gd name="T3" fmla="*/ 24 h 24"/>
                <a:gd name="T4" fmla="*/ 0 w 38"/>
                <a:gd name="T5" fmla="*/ 11 h 24"/>
                <a:gd name="T6" fmla="*/ 11 w 38"/>
                <a:gd name="T7" fmla="*/ 0 h 24"/>
                <a:gd name="T8" fmla="*/ 21 w 38"/>
                <a:gd name="T9" fmla="*/ 13 h 24"/>
                <a:gd name="T10" fmla="*/ 21 w 38"/>
                <a:gd name="T11" fmla="*/ 20 h 24"/>
                <a:gd name="T12" fmla="*/ 38 w 38"/>
                <a:gd name="T13" fmla="*/ 20 h 24"/>
                <a:gd name="T14" fmla="*/ 38 w 38"/>
                <a:gd name="T15" fmla="*/ 24 h 24"/>
                <a:gd name="T16" fmla="*/ 18 w 38"/>
                <a:gd name="T17" fmla="*/ 20 h 24"/>
                <a:gd name="T18" fmla="*/ 18 w 38"/>
                <a:gd name="T19" fmla="*/ 13 h 24"/>
                <a:gd name="T20" fmla="*/ 11 w 38"/>
                <a:gd name="T21" fmla="*/ 4 h 24"/>
                <a:gd name="T22" fmla="*/ 4 w 38"/>
                <a:gd name="T23" fmla="*/ 12 h 24"/>
                <a:gd name="T24" fmla="*/ 4 w 38"/>
                <a:gd name="T25" fmla="*/ 20 h 24"/>
                <a:gd name="T26" fmla="*/ 18 w 38"/>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4">
                  <a:moveTo>
                    <a:pt x="38" y="24"/>
                  </a:moveTo>
                  <a:cubicBezTo>
                    <a:pt x="0" y="24"/>
                    <a:pt x="0" y="24"/>
                    <a:pt x="0" y="24"/>
                  </a:cubicBezTo>
                  <a:cubicBezTo>
                    <a:pt x="0" y="11"/>
                    <a:pt x="0" y="11"/>
                    <a:pt x="0" y="11"/>
                  </a:cubicBezTo>
                  <a:cubicBezTo>
                    <a:pt x="0" y="3"/>
                    <a:pt x="5" y="0"/>
                    <a:pt x="11" y="0"/>
                  </a:cubicBezTo>
                  <a:cubicBezTo>
                    <a:pt x="17" y="0"/>
                    <a:pt x="21" y="4"/>
                    <a:pt x="21" y="13"/>
                  </a:cubicBezTo>
                  <a:cubicBezTo>
                    <a:pt x="21" y="20"/>
                    <a:pt x="21" y="20"/>
                    <a:pt x="21" y="20"/>
                  </a:cubicBezTo>
                  <a:cubicBezTo>
                    <a:pt x="38" y="20"/>
                    <a:pt x="38" y="20"/>
                    <a:pt x="38" y="20"/>
                  </a:cubicBezTo>
                  <a:lnTo>
                    <a:pt x="38" y="24"/>
                  </a:lnTo>
                  <a:close/>
                  <a:moveTo>
                    <a:pt x="18" y="20"/>
                  </a:moveTo>
                  <a:cubicBezTo>
                    <a:pt x="18" y="13"/>
                    <a:pt x="18" y="13"/>
                    <a:pt x="18" y="13"/>
                  </a:cubicBezTo>
                  <a:cubicBezTo>
                    <a:pt x="18" y="6"/>
                    <a:pt x="15" y="4"/>
                    <a:pt x="11" y="4"/>
                  </a:cubicBezTo>
                  <a:cubicBezTo>
                    <a:pt x="6" y="4"/>
                    <a:pt x="4" y="6"/>
                    <a:pt x="4" y="12"/>
                  </a:cubicBezTo>
                  <a:cubicBezTo>
                    <a:pt x="4" y="20"/>
                    <a:pt x="4" y="20"/>
                    <a:pt x="4" y="20"/>
                  </a:cubicBezTo>
                  <a:lnTo>
                    <a:pt x="18" y="20"/>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Montserrat SemiBold" panose="00000700000000000000" pitchFamily="2" charset="0"/>
                <a:ea typeface="微软雅黑" panose="020B0503020204020204" pitchFamily="34" charset="-122"/>
                <a:cs typeface="+mn-ea"/>
                <a:sym typeface="Arial" panose="020B0604020202020204" pitchFamily="34" charset="0"/>
              </a:endParaRPr>
            </a:p>
          </p:txBody>
        </p:sp>
        <p:sp>
          <p:nvSpPr>
            <p:cNvPr id="25" name="Freeform 60"/>
            <p:cNvSpPr/>
            <p:nvPr/>
          </p:nvSpPr>
          <p:spPr bwMode="auto">
            <a:xfrm>
              <a:off x="6071357" y="2431997"/>
              <a:ext cx="88714" cy="51257"/>
            </a:xfrm>
            <a:custGeom>
              <a:avLst/>
              <a:gdLst>
                <a:gd name="T0" fmla="*/ 90 w 90"/>
                <a:gd name="T1" fmla="*/ 52 h 52"/>
                <a:gd name="T2" fmla="*/ 0 w 90"/>
                <a:gd name="T3" fmla="*/ 52 h 52"/>
                <a:gd name="T4" fmla="*/ 0 w 90"/>
                <a:gd name="T5" fmla="*/ 43 h 52"/>
                <a:gd name="T6" fmla="*/ 81 w 90"/>
                <a:gd name="T7" fmla="*/ 43 h 52"/>
                <a:gd name="T8" fmla="*/ 81 w 90"/>
                <a:gd name="T9" fmla="*/ 0 h 52"/>
                <a:gd name="T10" fmla="*/ 90 w 90"/>
                <a:gd name="T11" fmla="*/ 0 h 52"/>
                <a:gd name="T12" fmla="*/ 90 w 9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90" h="52">
                  <a:moveTo>
                    <a:pt x="90" y="52"/>
                  </a:moveTo>
                  <a:lnTo>
                    <a:pt x="0" y="52"/>
                  </a:lnTo>
                  <a:lnTo>
                    <a:pt x="0" y="43"/>
                  </a:lnTo>
                  <a:lnTo>
                    <a:pt x="81" y="43"/>
                  </a:lnTo>
                  <a:lnTo>
                    <a:pt x="81" y="0"/>
                  </a:lnTo>
                  <a:lnTo>
                    <a:pt x="90" y="0"/>
                  </a:lnTo>
                  <a:lnTo>
                    <a:pt x="90" y="52"/>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Montserrat SemiBold" panose="00000700000000000000" pitchFamily="2" charset="0"/>
                <a:ea typeface="微软雅黑" panose="020B0503020204020204" pitchFamily="34" charset="-122"/>
                <a:cs typeface="+mn-ea"/>
                <a:sym typeface="Arial" panose="020B0604020202020204" pitchFamily="34" charset="0"/>
              </a:endParaRPr>
            </a:p>
          </p:txBody>
        </p:sp>
        <p:sp>
          <p:nvSpPr>
            <p:cNvPr id="26" name="Freeform 61"/>
            <p:cNvSpPr/>
            <p:nvPr/>
          </p:nvSpPr>
          <p:spPr bwMode="auto">
            <a:xfrm>
              <a:off x="6071357" y="23600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Montserrat SemiBold" panose="00000700000000000000" pitchFamily="2" charset="0"/>
                <a:ea typeface="微软雅黑" panose="020B0503020204020204" pitchFamily="34" charset="-122"/>
                <a:cs typeface="+mn-ea"/>
                <a:sym typeface="Arial" panose="020B0604020202020204" pitchFamily="34" charset="0"/>
              </a:endParaRPr>
            </a:p>
          </p:txBody>
        </p:sp>
        <p:sp>
          <p:nvSpPr>
            <p:cNvPr id="27" name="Freeform 62"/>
            <p:cNvSpPr/>
            <p:nvPr/>
          </p:nvSpPr>
          <p:spPr bwMode="auto">
            <a:xfrm>
              <a:off x="6071357" y="2252597"/>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Montserrat SemiBold" panose="00000700000000000000" pitchFamily="2" charset="0"/>
                <a:ea typeface="微软雅黑" panose="020B0503020204020204" pitchFamily="34" charset="-122"/>
                <a:cs typeface="+mn-ea"/>
                <a:sym typeface="Arial" panose="020B0604020202020204" pitchFamily="34" charset="0"/>
              </a:endParaRPr>
            </a:p>
          </p:txBody>
        </p:sp>
        <p:sp>
          <p:nvSpPr>
            <p:cNvPr id="28" name="Freeform 63"/>
            <p:cNvSpPr/>
            <p:nvPr/>
          </p:nvSpPr>
          <p:spPr bwMode="auto">
            <a:xfrm>
              <a:off x="6071357" y="21806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Montserrat SemiBold" panose="00000700000000000000" pitchFamily="2" charset="0"/>
                <a:ea typeface="微软雅黑" panose="020B0503020204020204" pitchFamily="34" charset="-122"/>
                <a:cs typeface="+mn-ea"/>
                <a:sym typeface="Arial" panose="020B0604020202020204" pitchFamily="34" charset="0"/>
              </a:endParaRPr>
            </a:p>
          </p:txBody>
        </p:sp>
        <p:sp>
          <p:nvSpPr>
            <p:cNvPr id="29" name="Freeform 64"/>
            <p:cNvSpPr/>
            <p:nvPr/>
          </p:nvSpPr>
          <p:spPr bwMode="auto">
            <a:xfrm>
              <a:off x="6071357" y="2108683"/>
              <a:ext cx="88714" cy="65057"/>
            </a:xfrm>
            <a:custGeom>
              <a:avLst/>
              <a:gdLst>
                <a:gd name="T0" fmla="*/ 90 w 90"/>
                <a:gd name="T1" fmla="*/ 54 h 66"/>
                <a:gd name="T2" fmla="*/ 90 w 90"/>
                <a:gd name="T3" fmla="*/ 66 h 66"/>
                <a:gd name="T4" fmla="*/ 43 w 90"/>
                <a:gd name="T5" fmla="*/ 40 h 66"/>
                <a:gd name="T6" fmla="*/ 0 w 90"/>
                <a:gd name="T7" fmla="*/ 64 h 66"/>
                <a:gd name="T8" fmla="*/ 0 w 90"/>
                <a:gd name="T9" fmla="*/ 52 h 66"/>
                <a:gd name="T10" fmla="*/ 33 w 90"/>
                <a:gd name="T11" fmla="*/ 33 h 66"/>
                <a:gd name="T12" fmla="*/ 0 w 90"/>
                <a:gd name="T13" fmla="*/ 14 h 66"/>
                <a:gd name="T14" fmla="*/ 0 w 90"/>
                <a:gd name="T15" fmla="*/ 4 h 66"/>
                <a:gd name="T16" fmla="*/ 43 w 90"/>
                <a:gd name="T17" fmla="*/ 28 h 66"/>
                <a:gd name="T18" fmla="*/ 90 w 90"/>
                <a:gd name="T19" fmla="*/ 0 h 66"/>
                <a:gd name="T20" fmla="*/ 90 w 90"/>
                <a:gd name="T21" fmla="*/ 11 h 66"/>
                <a:gd name="T22" fmla="*/ 52 w 90"/>
                <a:gd name="T23" fmla="*/ 33 h 66"/>
                <a:gd name="T24" fmla="*/ 90 w 90"/>
                <a:gd name="T25"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54"/>
                  </a:moveTo>
                  <a:lnTo>
                    <a:pt x="90" y="66"/>
                  </a:lnTo>
                  <a:lnTo>
                    <a:pt x="43" y="40"/>
                  </a:lnTo>
                  <a:lnTo>
                    <a:pt x="0" y="64"/>
                  </a:lnTo>
                  <a:lnTo>
                    <a:pt x="0" y="52"/>
                  </a:lnTo>
                  <a:lnTo>
                    <a:pt x="33" y="33"/>
                  </a:lnTo>
                  <a:lnTo>
                    <a:pt x="0" y="14"/>
                  </a:lnTo>
                  <a:lnTo>
                    <a:pt x="0" y="4"/>
                  </a:lnTo>
                  <a:lnTo>
                    <a:pt x="43" y="28"/>
                  </a:lnTo>
                  <a:lnTo>
                    <a:pt x="90" y="0"/>
                  </a:lnTo>
                  <a:lnTo>
                    <a:pt x="90" y="11"/>
                  </a:lnTo>
                  <a:lnTo>
                    <a:pt x="52" y="33"/>
                  </a:lnTo>
                  <a:lnTo>
                    <a:pt x="90" y="54"/>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Montserrat SemiBold" panose="00000700000000000000" pitchFamily="2" charset="0"/>
                <a:ea typeface="微软雅黑" panose="020B0503020204020204" pitchFamily="34" charset="-122"/>
                <a:cs typeface="+mn-ea"/>
                <a:sym typeface="Arial" panose="020B0604020202020204" pitchFamily="34" charset="0"/>
              </a:endParaRPr>
            </a:p>
          </p:txBody>
        </p:sp>
        <p:sp>
          <p:nvSpPr>
            <p:cNvPr id="30" name="Freeform 65"/>
            <p:cNvSpPr/>
            <p:nvPr/>
          </p:nvSpPr>
          <p:spPr bwMode="auto">
            <a:xfrm>
              <a:off x="6071357" y="2042640"/>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Montserrat SemiBold" panose="00000700000000000000" pitchFamily="2" charset="0"/>
                <a:ea typeface="微软雅黑" panose="020B0503020204020204" pitchFamily="34" charset="-122"/>
                <a:cs typeface="+mn-ea"/>
                <a:sym typeface="Arial" panose="020B0604020202020204" pitchFamily="34" charset="0"/>
              </a:endParaRPr>
            </a:p>
          </p:txBody>
        </p:sp>
        <p:sp>
          <p:nvSpPr>
            <p:cNvPr id="31" name="Freeform 78"/>
            <p:cNvSpPr/>
            <p:nvPr/>
          </p:nvSpPr>
          <p:spPr bwMode="auto">
            <a:xfrm>
              <a:off x="5188158" y="3751866"/>
              <a:ext cx="196157" cy="428785"/>
            </a:xfrm>
            <a:custGeom>
              <a:avLst/>
              <a:gdLst>
                <a:gd name="T0" fmla="*/ 4 w 84"/>
                <a:gd name="T1" fmla="*/ 184 h 184"/>
                <a:gd name="T2" fmla="*/ 4 w 84"/>
                <a:gd name="T3" fmla="*/ 168 h 184"/>
                <a:gd name="T4" fmla="*/ 35 w 84"/>
                <a:gd name="T5" fmla="*/ 168 h 184"/>
                <a:gd name="T6" fmla="*/ 35 w 84"/>
                <a:gd name="T7" fmla="*/ 21 h 184"/>
                <a:gd name="T8" fmla="*/ 0 w 84"/>
                <a:gd name="T9" fmla="*/ 25 h 184"/>
                <a:gd name="T10" fmla="*/ 0 w 84"/>
                <a:gd name="T11" fmla="*/ 13 h 184"/>
                <a:gd name="T12" fmla="*/ 35 w 84"/>
                <a:gd name="T13" fmla="*/ 0 h 184"/>
                <a:gd name="T14" fmla="*/ 53 w 84"/>
                <a:gd name="T15" fmla="*/ 0 h 184"/>
                <a:gd name="T16" fmla="*/ 53 w 84"/>
                <a:gd name="T17" fmla="*/ 168 h 184"/>
                <a:gd name="T18" fmla="*/ 84 w 84"/>
                <a:gd name="T19" fmla="*/ 168 h 184"/>
                <a:gd name="T20" fmla="*/ 84 w 84"/>
                <a:gd name="T21" fmla="*/ 184 h 184"/>
                <a:gd name="T22" fmla="*/ 4 w 84"/>
                <a:gd name="T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84">
                  <a:moveTo>
                    <a:pt x="4" y="184"/>
                  </a:moveTo>
                  <a:cubicBezTo>
                    <a:pt x="4" y="168"/>
                    <a:pt x="4" y="168"/>
                    <a:pt x="4" y="168"/>
                  </a:cubicBezTo>
                  <a:cubicBezTo>
                    <a:pt x="35" y="168"/>
                    <a:pt x="35" y="168"/>
                    <a:pt x="35" y="168"/>
                  </a:cubicBezTo>
                  <a:cubicBezTo>
                    <a:pt x="35" y="21"/>
                    <a:pt x="35" y="21"/>
                    <a:pt x="35" y="21"/>
                  </a:cubicBezTo>
                  <a:cubicBezTo>
                    <a:pt x="0" y="25"/>
                    <a:pt x="0" y="25"/>
                    <a:pt x="0" y="25"/>
                  </a:cubicBezTo>
                  <a:cubicBezTo>
                    <a:pt x="0" y="13"/>
                    <a:pt x="0" y="13"/>
                    <a:pt x="0" y="13"/>
                  </a:cubicBezTo>
                  <a:cubicBezTo>
                    <a:pt x="13" y="9"/>
                    <a:pt x="27" y="5"/>
                    <a:pt x="35" y="0"/>
                  </a:cubicBezTo>
                  <a:cubicBezTo>
                    <a:pt x="53" y="0"/>
                    <a:pt x="53" y="0"/>
                    <a:pt x="53" y="0"/>
                  </a:cubicBezTo>
                  <a:cubicBezTo>
                    <a:pt x="53" y="168"/>
                    <a:pt x="53" y="168"/>
                    <a:pt x="53" y="168"/>
                  </a:cubicBezTo>
                  <a:cubicBezTo>
                    <a:pt x="84" y="168"/>
                    <a:pt x="84" y="168"/>
                    <a:pt x="84" y="168"/>
                  </a:cubicBezTo>
                  <a:cubicBezTo>
                    <a:pt x="84" y="184"/>
                    <a:pt x="84" y="184"/>
                    <a:pt x="84" y="184"/>
                  </a:cubicBezTo>
                  <a:lnTo>
                    <a:pt x="4" y="184"/>
                  </a:ln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00" dirty="0">
                <a:latin typeface="Montserrat SemiBold" panose="00000700000000000000" pitchFamily="2" charset="0"/>
                <a:ea typeface="微软雅黑" panose="020B0503020204020204" pitchFamily="34" charset="-122"/>
                <a:cs typeface="+mn-ea"/>
                <a:sym typeface="Arial" panose="020B0604020202020204" pitchFamily="34" charset="0"/>
              </a:endParaRPr>
            </a:p>
          </p:txBody>
        </p:sp>
        <p:sp>
          <p:nvSpPr>
            <p:cNvPr id="32" name="Freeform 79"/>
            <p:cNvSpPr/>
            <p:nvPr/>
          </p:nvSpPr>
          <p:spPr bwMode="auto">
            <a:xfrm>
              <a:off x="6878655" y="2903167"/>
              <a:ext cx="273042" cy="426814"/>
            </a:xfrm>
            <a:custGeom>
              <a:avLst/>
              <a:gdLst>
                <a:gd name="T0" fmla="*/ 117 w 117"/>
                <a:gd name="T1" fmla="*/ 183 h 183"/>
                <a:gd name="T2" fmla="*/ 0 w 117"/>
                <a:gd name="T3" fmla="*/ 183 h 183"/>
                <a:gd name="T4" fmla="*/ 0 w 117"/>
                <a:gd name="T5" fmla="*/ 164 h 183"/>
                <a:gd name="T6" fmla="*/ 98 w 117"/>
                <a:gd name="T7" fmla="*/ 48 h 183"/>
                <a:gd name="T8" fmla="*/ 62 w 117"/>
                <a:gd name="T9" fmla="*/ 15 h 183"/>
                <a:gd name="T10" fmla="*/ 19 w 117"/>
                <a:gd name="T11" fmla="*/ 54 h 183"/>
                <a:gd name="T12" fmla="*/ 1 w 117"/>
                <a:gd name="T13" fmla="*/ 50 h 183"/>
                <a:gd name="T14" fmla="*/ 62 w 117"/>
                <a:gd name="T15" fmla="*/ 0 h 183"/>
                <a:gd name="T16" fmla="*/ 117 w 117"/>
                <a:gd name="T17" fmla="*/ 48 h 183"/>
                <a:gd name="T18" fmla="*/ 19 w 117"/>
                <a:gd name="T19" fmla="*/ 167 h 183"/>
                <a:gd name="T20" fmla="*/ 117 w 117"/>
                <a:gd name="T21" fmla="*/ 167 h 183"/>
                <a:gd name="T22" fmla="*/ 117 w 117"/>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83">
                  <a:moveTo>
                    <a:pt x="117" y="183"/>
                  </a:moveTo>
                  <a:cubicBezTo>
                    <a:pt x="0" y="183"/>
                    <a:pt x="0" y="183"/>
                    <a:pt x="0" y="183"/>
                  </a:cubicBezTo>
                  <a:cubicBezTo>
                    <a:pt x="0" y="164"/>
                    <a:pt x="0" y="164"/>
                    <a:pt x="0" y="164"/>
                  </a:cubicBezTo>
                  <a:cubicBezTo>
                    <a:pt x="31" y="100"/>
                    <a:pt x="98" y="97"/>
                    <a:pt x="98" y="48"/>
                  </a:cubicBezTo>
                  <a:cubicBezTo>
                    <a:pt x="98" y="27"/>
                    <a:pt x="85" y="15"/>
                    <a:pt x="62" y="15"/>
                  </a:cubicBezTo>
                  <a:cubicBezTo>
                    <a:pt x="36" y="15"/>
                    <a:pt x="22" y="36"/>
                    <a:pt x="19" y="54"/>
                  </a:cubicBezTo>
                  <a:cubicBezTo>
                    <a:pt x="1" y="50"/>
                    <a:pt x="1" y="50"/>
                    <a:pt x="1" y="50"/>
                  </a:cubicBezTo>
                  <a:cubicBezTo>
                    <a:pt x="7" y="25"/>
                    <a:pt x="22" y="0"/>
                    <a:pt x="62" y="0"/>
                  </a:cubicBezTo>
                  <a:cubicBezTo>
                    <a:pt x="92" y="0"/>
                    <a:pt x="117" y="17"/>
                    <a:pt x="117" y="48"/>
                  </a:cubicBezTo>
                  <a:cubicBezTo>
                    <a:pt x="117" y="103"/>
                    <a:pt x="38" y="118"/>
                    <a:pt x="19" y="167"/>
                  </a:cubicBezTo>
                  <a:cubicBezTo>
                    <a:pt x="117" y="167"/>
                    <a:pt x="117" y="167"/>
                    <a:pt x="117" y="167"/>
                  </a:cubicBezTo>
                  <a:lnTo>
                    <a:pt x="117" y="183"/>
                  </a:ln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00" dirty="0">
                <a:latin typeface="Montserrat SemiBold" panose="00000700000000000000" pitchFamily="2" charset="0"/>
                <a:ea typeface="微软雅黑" panose="020B0503020204020204" pitchFamily="34" charset="-122"/>
                <a:cs typeface="+mn-ea"/>
                <a:sym typeface="Arial" panose="020B0604020202020204" pitchFamily="34" charset="0"/>
              </a:endParaRPr>
            </a:p>
          </p:txBody>
        </p:sp>
        <p:sp>
          <p:nvSpPr>
            <p:cNvPr id="33" name="Freeform 80"/>
            <p:cNvSpPr/>
            <p:nvPr/>
          </p:nvSpPr>
          <p:spPr bwMode="auto">
            <a:xfrm>
              <a:off x="5029459" y="1938155"/>
              <a:ext cx="291771" cy="433714"/>
            </a:xfrm>
            <a:custGeom>
              <a:avLst/>
              <a:gdLst>
                <a:gd name="T0" fmla="*/ 14 w 125"/>
                <a:gd name="T1" fmla="*/ 140 h 186"/>
                <a:gd name="T2" fmla="*/ 64 w 125"/>
                <a:gd name="T3" fmla="*/ 170 h 186"/>
                <a:gd name="T4" fmla="*/ 106 w 125"/>
                <a:gd name="T5" fmla="*/ 135 h 186"/>
                <a:gd name="T6" fmla="*/ 55 w 125"/>
                <a:gd name="T7" fmla="*/ 94 h 186"/>
                <a:gd name="T8" fmla="*/ 38 w 125"/>
                <a:gd name="T9" fmla="*/ 94 h 186"/>
                <a:gd name="T10" fmla="*/ 38 w 125"/>
                <a:gd name="T11" fmla="*/ 79 h 186"/>
                <a:gd name="T12" fmla="*/ 48 w 125"/>
                <a:gd name="T13" fmla="*/ 79 h 186"/>
                <a:gd name="T14" fmla="*/ 100 w 125"/>
                <a:gd name="T15" fmla="*/ 45 h 186"/>
                <a:gd name="T16" fmla="*/ 67 w 125"/>
                <a:gd name="T17" fmla="*/ 15 h 186"/>
                <a:gd name="T18" fmla="*/ 23 w 125"/>
                <a:gd name="T19" fmla="*/ 40 h 186"/>
                <a:gd name="T20" fmla="*/ 9 w 125"/>
                <a:gd name="T21" fmla="*/ 30 h 186"/>
                <a:gd name="T22" fmla="*/ 67 w 125"/>
                <a:gd name="T23" fmla="*/ 0 h 186"/>
                <a:gd name="T24" fmla="*/ 119 w 125"/>
                <a:gd name="T25" fmla="*/ 45 h 186"/>
                <a:gd name="T26" fmla="*/ 91 w 125"/>
                <a:gd name="T27" fmla="*/ 85 h 186"/>
                <a:gd name="T28" fmla="*/ 125 w 125"/>
                <a:gd name="T29" fmla="*/ 133 h 186"/>
                <a:gd name="T30" fmla="*/ 64 w 125"/>
                <a:gd name="T31" fmla="*/ 186 h 186"/>
                <a:gd name="T32" fmla="*/ 0 w 125"/>
                <a:gd name="T33" fmla="*/ 150 h 186"/>
                <a:gd name="T34" fmla="*/ 14 w 125"/>
                <a:gd name="T35"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186">
                  <a:moveTo>
                    <a:pt x="14" y="140"/>
                  </a:moveTo>
                  <a:cubicBezTo>
                    <a:pt x="28" y="159"/>
                    <a:pt x="45" y="170"/>
                    <a:pt x="64" y="170"/>
                  </a:cubicBezTo>
                  <a:cubicBezTo>
                    <a:pt x="90" y="170"/>
                    <a:pt x="106" y="157"/>
                    <a:pt x="106" y="135"/>
                  </a:cubicBezTo>
                  <a:cubicBezTo>
                    <a:pt x="106" y="110"/>
                    <a:pt x="91" y="94"/>
                    <a:pt x="55" y="94"/>
                  </a:cubicBezTo>
                  <a:cubicBezTo>
                    <a:pt x="38" y="94"/>
                    <a:pt x="38" y="94"/>
                    <a:pt x="38" y="94"/>
                  </a:cubicBezTo>
                  <a:cubicBezTo>
                    <a:pt x="38" y="79"/>
                    <a:pt x="38" y="79"/>
                    <a:pt x="38" y="79"/>
                  </a:cubicBezTo>
                  <a:cubicBezTo>
                    <a:pt x="48" y="79"/>
                    <a:pt x="48" y="79"/>
                    <a:pt x="48" y="79"/>
                  </a:cubicBezTo>
                  <a:cubicBezTo>
                    <a:pt x="84" y="79"/>
                    <a:pt x="100" y="67"/>
                    <a:pt x="100" y="45"/>
                  </a:cubicBezTo>
                  <a:cubicBezTo>
                    <a:pt x="100" y="27"/>
                    <a:pt x="84" y="15"/>
                    <a:pt x="67" y="15"/>
                  </a:cubicBezTo>
                  <a:cubicBezTo>
                    <a:pt x="45" y="15"/>
                    <a:pt x="35" y="25"/>
                    <a:pt x="23" y="40"/>
                  </a:cubicBezTo>
                  <a:cubicBezTo>
                    <a:pt x="9" y="30"/>
                    <a:pt x="9" y="30"/>
                    <a:pt x="9" y="30"/>
                  </a:cubicBezTo>
                  <a:cubicBezTo>
                    <a:pt x="21" y="13"/>
                    <a:pt x="38" y="0"/>
                    <a:pt x="67" y="0"/>
                  </a:cubicBezTo>
                  <a:cubicBezTo>
                    <a:pt x="99" y="0"/>
                    <a:pt x="119" y="16"/>
                    <a:pt x="119" y="45"/>
                  </a:cubicBezTo>
                  <a:cubicBezTo>
                    <a:pt x="119" y="67"/>
                    <a:pt x="105" y="79"/>
                    <a:pt x="91" y="85"/>
                  </a:cubicBezTo>
                  <a:cubicBezTo>
                    <a:pt x="119" y="96"/>
                    <a:pt x="125" y="116"/>
                    <a:pt x="125" y="133"/>
                  </a:cubicBezTo>
                  <a:cubicBezTo>
                    <a:pt x="125" y="164"/>
                    <a:pt x="102" y="186"/>
                    <a:pt x="64" y="186"/>
                  </a:cubicBezTo>
                  <a:cubicBezTo>
                    <a:pt x="29" y="186"/>
                    <a:pt x="8" y="164"/>
                    <a:pt x="0" y="150"/>
                  </a:cubicBezTo>
                  <a:lnTo>
                    <a:pt x="14" y="140"/>
                  </a:ln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00" dirty="0">
                <a:latin typeface="Montserrat SemiBold" panose="00000700000000000000" pitchFamily="2" charset="0"/>
                <a:ea typeface="微软雅黑" panose="020B0503020204020204" pitchFamily="34" charset="-122"/>
                <a:cs typeface="+mn-ea"/>
                <a:sym typeface="Arial" panose="020B0604020202020204" pitchFamily="34" charset="0"/>
              </a:endParaRPr>
            </a:p>
          </p:txBody>
        </p:sp>
      </p:grpSp>
      <p:sp>
        <p:nvSpPr>
          <p:cNvPr id="35" name="TextBox 34"/>
          <p:cNvSpPr txBox="1"/>
          <p:nvPr/>
        </p:nvSpPr>
        <p:spPr>
          <a:xfrm>
            <a:off x="7373552" y="2418597"/>
            <a:ext cx="3046988" cy="553998"/>
          </a:xfrm>
          <a:prstGeom prst="rect">
            <a:avLst/>
          </a:prstGeom>
          <a:noFill/>
        </p:spPr>
        <p:txBody>
          <a:bodyPr wrap="none" rtlCol="0">
            <a:spAutoFit/>
          </a:bodyPr>
          <a:lstStyle/>
          <a:p>
            <a:pPr marL="0" lvl="0" algn="l"/>
            <a:r>
              <a:rPr lang="en-US" sz="3000" b="1" i="0" u="none" dirty="0" err="1">
                <a:solidFill>
                  <a:srgbClr val="595959"/>
                </a:solidFill>
                <a:latin typeface="Calibri" panose="020F0502020204030204" pitchFamily="34" charset="0"/>
                <a:cs typeface="Calibri" panose="020F0502020204030204" pitchFamily="34" charset="0"/>
              </a:rPr>
              <a:t>Tìm</a:t>
            </a:r>
            <a:r>
              <a:rPr lang="en-US" sz="3000" b="1" i="0" u="none" dirty="0">
                <a:solidFill>
                  <a:srgbClr val="595959"/>
                </a:solidFill>
                <a:latin typeface="Calibri" panose="020F0502020204030204" pitchFamily="34" charset="0"/>
                <a:cs typeface="Calibri" panose="020F0502020204030204" pitchFamily="34" charset="0"/>
              </a:rPr>
              <a:t> </a:t>
            </a:r>
            <a:r>
              <a:rPr lang="en-US" sz="3000" b="1" i="0" u="none" dirty="0" err="1">
                <a:solidFill>
                  <a:srgbClr val="595959"/>
                </a:solidFill>
                <a:latin typeface="Calibri" panose="020F0502020204030204" pitchFamily="34" charset="0"/>
                <a:cs typeface="Calibri" panose="020F0502020204030204" pitchFamily="34" charset="0"/>
              </a:rPr>
              <a:t>ý</a:t>
            </a:r>
            <a:r>
              <a:rPr lang="en-US" sz="3000" b="1" i="0" u="none" dirty="0">
                <a:solidFill>
                  <a:srgbClr val="595959"/>
                </a:solidFill>
                <a:latin typeface="Calibri" panose="020F0502020204030204" pitchFamily="34" charset="0"/>
                <a:cs typeface="Calibri" panose="020F0502020204030204" pitchFamily="34" charset="0"/>
              </a:rPr>
              <a:t> </a:t>
            </a:r>
            <a:r>
              <a:rPr lang="en-US" sz="3000" b="1" i="0" u="none" dirty="0" err="1">
                <a:solidFill>
                  <a:srgbClr val="595959"/>
                </a:solidFill>
                <a:latin typeface="Calibri" panose="020F0502020204030204" pitchFamily="34" charset="0"/>
                <a:cs typeface="Calibri" panose="020F0502020204030204" pitchFamily="34" charset="0"/>
              </a:rPr>
              <a:t>và</a:t>
            </a:r>
            <a:r>
              <a:rPr lang="en-US" sz="3000" b="1" i="0" u="none" dirty="0">
                <a:solidFill>
                  <a:srgbClr val="595959"/>
                </a:solidFill>
                <a:latin typeface="Calibri" panose="020F0502020204030204" pitchFamily="34" charset="0"/>
                <a:cs typeface="Calibri" panose="020F0502020204030204" pitchFamily="34" charset="0"/>
              </a:rPr>
              <a:t> </a:t>
            </a:r>
            <a:r>
              <a:rPr lang="en-US" sz="3000" b="1" i="0" u="none" dirty="0" err="1">
                <a:solidFill>
                  <a:srgbClr val="595959"/>
                </a:solidFill>
                <a:latin typeface="Calibri" panose="020F0502020204030204" pitchFamily="34" charset="0"/>
                <a:cs typeface="Calibri" panose="020F0502020204030204" pitchFamily="34" charset="0"/>
              </a:rPr>
              <a:t>lập</a:t>
            </a:r>
            <a:r>
              <a:rPr lang="en-US" sz="3000" b="1" i="0" u="none" dirty="0">
                <a:solidFill>
                  <a:srgbClr val="595959"/>
                </a:solidFill>
                <a:latin typeface="Calibri" panose="020F0502020204030204" pitchFamily="34" charset="0"/>
                <a:cs typeface="Calibri" panose="020F0502020204030204" pitchFamily="34" charset="0"/>
              </a:rPr>
              <a:t> </a:t>
            </a:r>
            <a:r>
              <a:rPr lang="en-US" sz="3000" b="1" i="0" u="none" dirty="0" err="1">
                <a:solidFill>
                  <a:srgbClr val="595959"/>
                </a:solidFill>
                <a:latin typeface="Calibri" panose="020F0502020204030204" pitchFamily="34" charset="0"/>
                <a:cs typeface="Calibri" panose="020F0502020204030204" pitchFamily="34" charset="0"/>
              </a:rPr>
              <a:t>dàn</a:t>
            </a:r>
            <a:r>
              <a:rPr lang="en-US" sz="3000" b="1" i="0" u="none" dirty="0">
                <a:solidFill>
                  <a:srgbClr val="595959"/>
                </a:solidFill>
                <a:latin typeface="Calibri" panose="020F0502020204030204" pitchFamily="34" charset="0"/>
                <a:cs typeface="Calibri" panose="020F0502020204030204" pitchFamily="34" charset="0"/>
              </a:rPr>
              <a:t> </a:t>
            </a:r>
            <a:r>
              <a:rPr lang="en-US" sz="3000" b="1" i="0" u="none" dirty="0" err="1">
                <a:solidFill>
                  <a:srgbClr val="595959"/>
                </a:solidFill>
                <a:latin typeface="Calibri" panose="020F0502020204030204" pitchFamily="34" charset="0"/>
                <a:cs typeface="Calibri" panose="020F0502020204030204" pitchFamily="34" charset="0"/>
              </a:rPr>
              <a:t>ý</a:t>
            </a:r>
            <a:endParaRPr lang="en-US" sz="3000" b="1" i="0" u="none" dirty="0">
              <a:solidFill>
                <a:srgbClr val="595959"/>
              </a:solidFill>
              <a:latin typeface="Calibri" panose="020F0502020204030204" pitchFamily="34" charset="0"/>
              <a:cs typeface="Calibri" panose="020F0502020204030204" pitchFamily="34" charset="0"/>
            </a:endParaRPr>
          </a:p>
        </p:txBody>
      </p:sp>
      <p:sp>
        <p:nvSpPr>
          <p:cNvPr id="41" name="TextBox 40"/>
          <p:cNvSpPr txBox="1"/>
          <p:nvPr/>
        </p:nvSpPr>
        <p:spPr>
          <a:xfrm>
            <a:off x="2932378" y="3695903"/>
            <a:ext cx="1585692" cy="609398"/>
          </a:xfrm>
          <a:prstGeom prst="rect">
            <a:avLst/>
          </a:prstGeom>
          <a:noFill/>
        </p:spPr>
        <p:txBody>
          <a:bodyPr wrap="none" rtlCol="0">
            <a:spAutoFit/>
          </a:bodyPr>
          <a:lstStyle>
            <a:defPPr>
              <a:defRPr lang="zh-CN"/>
            </a:defPPr>
            <a:lvl1pPr algn="r">
              <a:lnSpc>
                <a:spcPct val="120000"/>
              </a:lnSpc>
              <a:defRPr sz="2000" b="1">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pPr marL="0" lvl="0"/>
            <a:r>
              <a:rPr lang="en-US" sz="3000" dirty="0" err="1">
                <a:solidFill>
                  <a:srgbClr val="595959"/>
                </a:solidFill>
                <a:latin typeface="Calibri" panose="020F0502020204030204" pitchFamily="34" charset="0"/>
                <a:cs typeface="Calibri" panose="020F0502020204030204" pitchFamily="34" charset="0"/>
              </a:rPr>
              <a:t>Chuẩn</a:t>
            </a:r>
            <a:r>
              <a:rPr lang="en-US" sz="3000" dirty="0">
                <a:solidFill>
                  <a:srgbClr val="595959"/>
                </a:solidFill>
                <a:latin typeface="Calibri" panose="020F0502020204030204" pitchFamily="34" charset="0"/>
                <a:cs typeface="Calibri" panose="020F0502020204030204" pitchFamily="34" charset="0"/>
              </a:rPr>
              <a:t> </a:t>
            </a:r>
            <a:r>
              <a:rPr lang="en-US" sz="3000" dirty="0" err="1">
                <a:solidFill>
                  <a:srgbClr val="595959"/>
                </a:solidFill>
                <a:latin typeface="Calibri" panose="020F0502020204030204" pitchFamily="34" charset="0"/>
                <a:cs typeface="Calibri" panose="020F0502020204030204" pitchFamily="34" charset="0"/>
              </a:rPr>
              <a:t>bị</a:t>
            </a:r>
            <a:endParaRPr lang="en-US" sz="3000" b="1" i="0" u="none" dirty="0">
              <a:solidFill>
                <a:srgbClr val="595959"/>
              </a:solidFill>
              <a:latin typeface="Calibri" panose="020F0502020204030204" pitchFamily="34" charset="0"/>
              <a:cs typeface="Calibri" panose="020F0502020204030204" pitchFamily="34" charset="0"/>
            </a:endParaRPr>
          </a:p>
        </p:txBody>
      </p:sp>
      <p:sp>
        <p:nvSpPr>
          <p:cNvPr id="53" name="TextBox 52">
            <a:extLst>
              <a:ext uri="{FF2B5EF4-FFF2-40B4-BE49-F238E27FC236}">
                <a16:creationId xmlns:a16="http://schemas.microsoft.com/office/drawing/2014/main" id="{3A896C4F-1A5A-CD46-9A06-7F16B03DCBCF}"/>
              </a:ext>
            </a:extLst>
          </p:cNvPr>
          <p:cNvSpPr txBox="1"/>
          <p:nvPr/>
        </p:nvSpPr>
        <p:spPr>
          <a:xfrm>
            <a:off x="4551036" y="252804"/>
            <a:ext cx="2955290" cy="553994"/>
          </a:xfrm>
          <a:prstGeom prst="rect">
            <a:avLst/>
          </a:prstGeom>
          <a:noFill/>
        </p:spPr>
        <p:txBody>
          <a:bodyPr wrap="none" lIns="121917" tIns="60958" rIns="121917" bIns="60958" rtlCol="0">
            <a:spAutoFit/>
          </a:bodyPr>
          <a:lstStyle/>
          <a:p>
            <a:pPr marL="0" lvl="0" algn="l"/>
            <a:r>
              <a:rPr lang="en-US" altLang="zh-CN" sz="2800" dirty="0">
                <a:solidFill>
                  <a:schemeClr val="accent1">
                    <a:lumMod val="50000"/>
                  </a:schemeClr>
                </a:solidFill>
                <a:latin typeface="Montserrat SemiBold" panose="00000700000000000000" pitchFamily="2" charset="0"/>
                <a:ea typeface="FZHei-B01S" panose="02010601030101010101" pitchFamily="2" charset="-122"/>
                <a:sym typeface="FZHei-B01S" panose="02010601030101010101" pitchFamily="2" charset="-122"/>
              </a:rPr>
              <a:t>II. THỰC HÀNH</a:t>
            </a:r>
            <a:endParaRPr lang="en-US" sz="2800" i="0" u="none" dirty="0">
              <a:solidFill>
                <a:schemeClr val="accent1">
                  <a:lumMod val="50000"/>
                </a:schemeClr>
              </a:solidFill>
              <a:latin typeface="Montserrat SemiBold" panose="000007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88341" y="889925"/>
            <a:ext cx="3403437" cy="609398"/>
          </a:xfrm>
          <a:prstGeom prst="rect">
            <a:avLst/>
          </a:prstGeom>
          <a:noFill/>
        </p:spPr>
        <p:txBody>
          <a:bodyPr wrap="square" rtlCol="0">
            <a:spAutoFit/>
          </a:bodyPr>
          <a:lstStyle>
            <a:defPPr>
              <a:defRPr lang="zh-CN"/>
            </a:defPPr>
            <a:lvl1pPr algn="r">
              <a:lnSpc>
                <a:spcPct val="120000"/>
              </a:lnSpc>
              <a:defRPr sz="2000" b="1">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pPr marL="0" lvl="0"/>
            <a:r>
              <a:rPr lang="en-US" sz="3000" dirty="0">
                <a:solidFill>
                  <a:srgbClr val="595959"/>
                </a:solidFill>
                <a:latin typeface="Calibri" panose="020F0502020204030204" pitchFamily="34" charset="0"/>
                <a:cs typeface="Calibri" panose="020F0502020204030204" pitchFamily="34" charset="0"/>
              </a:rPr>
              <a:t>1. </a:t>
            </a:r>
            <a:r>
              <a:rPr lang="en-US" sz="3000" dirty="0" err="1">
                <a:solidFill>
                  <a:srgbClr val="595959"/>
                </a:solidFill>
                <a:latin typeface="Calibri" panose="020F0502020204030204" pitchFamily="34" charset="0"/>
                <a:cs typeface="Calibri" panose="020F0502020204030204" pitchFamily="34" charset="0"/>
              </a:rPr>
              <a:t>Chuẩn</a:t>
            </a:r>
            <a:r>
              <a:rPr lang="en-US" sz="3000" dirty="0">
                <a:solidFill>
                  <a:srgbClr val="595959"/>
                </a:solidFill>
                <a:latin typeface="Calibri" panose="020F0502020204030204" pitchFamily="34" charset="0"/>
                <a:cs typeface="Calibri" panose="020F0502020204030204" pitchFamily="34" charset="0"/>
              </a:rPr>
              <a:t> </a:t>
            </a:r>
            <a:r>
              <a:rPr lang="en-US" sz="3000" dirty="0" err="1">
                <a:solidFill>
                  <a:srgbClr val="595959"/>
                </a:solidFill>
                <a:latin typeface="Calibri" panose="020F0502020204030204" pitchFamily="34" charset="0"/>
                <a:cs typeface="Calibri" panose="020F0502020204030204" pitchFamily="34" charset="0"/>
              </a:rPr>
              <a:t>bị</a:t>
            </a:r>
            <a:endParaRPr lang="en-US" sz="3000" b="1" i="0" u="none" dirty="0">
              <a:solidFill>
                <a:srgbClr val="595959"/>
              </a:solidFill>
              <a:latin typeface="Calibri" panose="020F0502020204030204" pitchFamily="34" charset="0"/>
              <a:cs typeface="Calibri" panose="020F0502020204030204" pitchFamily="34" charset="0"/>
            </a:endParaRPr>
          </a:p>
        </p:txBody>
      </p:sp>
      <p:sp>
        <p:nvSpPr>
          <p:cNvPr id="53" name="TextBox 52">
            <a:extLst>
              <a:ext uri="{FF2B5EF4-FFF2-40B4-BE49-F238E27FC236}">
                <a16:creationId xmlns:a16="http://schemas.microsoft.com/office/drawing/2014/main" id="{3A896C4F-1A5A-CD46-9A06-7F16B03DCBCF}"/>
              </a:ext>
            </a:extLst>
          </p:cNvPr>
          <p:cNvSpPr txBox="1"/>
          <p:nvPr/>
        </p:nvSpPr>
        <p:spPr>
          <a:xfrm>
            <a:off x="4551036" y="252804"/>
            <a:ext cx="2955290" cy="553994"/>
          </a:xfrm>
          <a:prstGeom prst="rect">
            <a:avLst/>
          </a:prstGeom>
          <a:noFill/>
        </p:spPr>
        <p:txBody>
          <a:bodyPr wrap="none" lIns="121917" tIns="60958" rIns="121917" bIns="60958" rtlCol="0">
            <a:spAutoFit/>
          </a:bodyPr>
          <a:lstStyle/>
          <a:p>
            <a:pPr marL="0" lvl="0" algn="l"/>
            <a:r>
              <a:rPr lang="en-US" altLang="zh-CN" sz="2800" dirty="0">
                <a:solidFill>
                  <a:schemeClr val="accent1">
                    <a:lumMod val="50000"/>
                  </a:schemeClr>
                </a:solidFill>
                <a:latin typeface="Montserrat SemiBold" panose="00000700000000000000" pitchFamily="2" charset="0"/>
                <a:ea typeface="FZHei-B01S" panose="02010601030101010101" pitchFamily="2" charset="-122"/>
                <a:sym typeface="FZHei-B01S" panose="02010601030101010101" pitchFamily="2" charset="-122"/>
              </a:rPr>
              <a:t>II. THỰC HÀNH</a:t>
            </a:r>
            <a:endParaRPr lang="en-US" sz="2800" i="0" u="none" dirty="0">
              <a:solidFill>
                <a:schemeClr val="accent1">
                  <a:lumMod val="50000"/>
                </a:schemeClr>
              </a:solidFill>
              <a:latin typeface="Montserrat SemiBold" panose="00000700000000000000" pitchFamily="2" charset="0"/>
            </a:endParaRPr>
          </a:p>
        </p:txBody>
      </p:sp>
      <p:sp>
        <p:nvSpPr>
          <p:cNvPr id="34" name="TextBox 33">
            <a:extLst>
              <a:ext uri="{FF2B5EF4-FFF2-40B4-BE49-F238E27FC236}">
                <a16:creationId xmlns:a16="http://schemas.microsoft.com/office/drawing/2014/main" id="{646092C6-5981-6A49-95B6-45F8C98CC5B3}"/>
              </a:ext>
            </a:extLst>
          </p:cNvPr>
          <p:cNvSpPr txBox="1"/>
          <p:nvPr/>
        </p:nvSpPr>
        <p:spPr>
          <a:xfrm>
            <a:off x="163715" y="2854072"/>
            <a:ext cx="2179045" cy="1964512"/>
          </a:xfrm>
          <a:prstGeom prst="rect">
            <a:avLst/>
          </a:prstGeom>
          <a:noFill/>
        </p:spPr>
        <p:txBody>
          <a:bodyPr wrap="square">
            <a:spAutoFit/>
          </a:bodyPr>
          <a:lstStyle/>
          <a:p>
            <a:pPr algn="ctr">
              <a:lnSpc>
                <a:spcPct val="150000"/>
              </a:lnSpc>
            </a:pPr>
            <a:r>
              <a:rPr lang="en-VN" sz="2800"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Đọc kĩ đề bài, xác định yêu cầu của đề:</a:t>
            </a:r>
            <a:endParaRPr lang="en-VN" sz="2400"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6" name="圆角矩形 5">
            <a:extLst>
              <a:ext uri="{FF2B5EF4-FFF2-40B4-BE49-F238E27FC236}">
                <a16:creationId xmlns:a16="http://schemas.microsoft.com/office/drawing/2014/main" id="{C2185167-EA30-9845-8515-A78FF3DEA147}"/>
              </a:ext>
            </a:extLst>
          </p:cNvPr>
          <p:cNvSpPr/>
          <p:nvPr/>
        </p:nvSpPr>
        <p:spPr>
          <a:xfrm>
            <a:off x="2625306" y="1606359"/>
            <a:ext cx="1970539" cy="1816588"/>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Montserrat SemiBold" panose="00000700000000000000" pitchFamily="2" charset="0"/>
            </a:endParaRPr>
          </a:p>
        </p:txBody>
      </p:sp>
      <p:sp>
        <p:nvSpPr>
          <p:cNvPr id="37" name="任意多边形 6">
            <a:extLst>
              <a:ext uri="{FF2B5EF4-FFF2-40B4-BE49-F238E27FC236}">
                <a16:creationId xmlns:a16="http://schemas.microsoft.com/office/drawing/2014/main" id="{E4493984-2E29-8A49-9601-84D52D341488}"/>
              </a:ext>
            </a:extLst>
          </p:cNvPr>
          <p:cNvSpPr/>
          <p:nvPr/>
        </p:nvSpPr>
        <p:spPr>
          <a:xfrm>
            <a:off x="2428405" y="2218811"/>
            <a:ext cx="2233637" cy="4507658"/>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endParaRPr lang="en-VN" sz="24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gn="just"/>
            <a:r>
              <a:rPr lang="en-VN"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Mục đích: Giúp du khách hiểu rõ các quy định của Ban Tổ chức lễ hội hoặc Ban Quản lí di tích lịch sử, văn hóa, từ đó, có thái độ, hành vi đúng mực, văn mình, lịch sự khi tham gia.</a:t>
            </a:r>
            <a:endParaRPr lang="en-VN" sz="20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zh-HK" altLang="en-US" sz="2400" dirty="0">
              <a:solidFill>
                <a:schemeClr val="tx1"/>
              </a:solidFill>
              <a:latin typeface="Calibri" panose="020F0502020204030204" pitchFamily="34" charset="0"/>
              <a:cs typeface="Calibri" panose="020F0502020204030204" pitchFamily="34" charset="0"/>
            </a:endParaRPr>
          </a:p>
        </p:txBody>
      </p:sp>
      <p:sp>
        <p:nvSpPr>
          <p:cNvPr id="39" name="文本框 11">
            <a:extLst>
              <a:ext uri="{FF2B5EF4-FFF2-40B4-BE49-F238E27FC236}">
                <a16:creationId xmlns:a16="http://schemas.microsoft.com/office/drawing/2014/main" id="{31B7988F-D2B7-1643-B39E-C2918761A334}"/>
              </a:ext>
            </a:extLst>
          </p:cNvPr>
          <p:cNvSpPr txBox="1"/>
          <p:nvPr/>
        </p:nvSpPr>
        <p:spPr>
          <a:xfrm>
            <a:off x="3129784" y="1566832"/>
            <a:ext cx="1013326" cy="775660"/>
          </a:xfrm>
          <a:prstGeom prst="rect">
            <a:avLst/>
          </a:prstGeom>
          <a:noFill/>
        </p:spPr>
        <p:txBody>
          <a:bodyPr wrap="square" lIns="68580" tIns="34290" rIns="68580" bIns="34290" rtlCol="0">
            <a:spAutoFit/>
          </a:bodyPr>
          <a:lstStyle/>
          <a:p>
            <a:pPr algn="ctr"/>
            <a:r>
              <a:rPr lang="en-US" altLang="zh-HK" sz="4400" dirty="0">
                <a:solidFill>
                  <a:schemeClr val="bg1"/>
                </a:solidFill>
                <a:latin typeface="Montserrat SemiBold" panose="00000700000000000000" pitchFamily="2" charset="0"/>
                <a:ea typeface="张海山锐谐体2.0-授权联系：Samtype@QQ.com" panose="02000000000000000000" pitchFamily="2" charset="-122"/>
              </a:rPr>
              <a:t>-</a:t>
            </a:r>
            <a:endParaRPr lang="zh-HK" altLang="en-US" sz="4400" dirty="0">
              <a:solidFill>
                <a:schemeClr val="bg1"/>
              </a:solidFill>
              <a:latin typeface="Montserrat SemiBold" panose="00000700000000000000" pitchFamily="2" charset="0"/>
              <a:ea typeface="张海山锐谐体2.0-授权联系：Samtype@QQ.com" panose="02000000000000000000" pitchFamily="2" charset="-122"/>
            </a:endParaRPr>
          </a:p>
        </p:txBody>
      </p:sp>
      <p:sp>
        <p:nvSpPr>
          <p:cNvPr id="40" name="圆角矩形 15">
            <a:extLst>
              <a:ext uri="{FF2B5EF4-FFF2-40B4-BE49-F238E27FC236}">
                <a16:creationId xmlns:a16="http://schemas.microsoft.com/office/drawing/2014/main" id="{B649C27F-D306-F943-8D8C-353B5F3A3D46}"/>
              </a:ext>
            </a:extLst>
          </p:cNvPr>
          <p:cNvSpPr/>
          <p:nvPr/>
        </p:nvSpPr>
        <p:spPr>
          <a:xfrm>
            <a:off x="5030232" y="1606359"/>
            <a:ext cx="1970539" cy="1816588"/>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Montserrat SemiBold" panose="00000700000000000000" pitchFamily="2" charset="0"/>
            </a:endParaRPr>
          </a:p>
        </p:txBody>
      </p:sp>
      <p:sp>
        <p:nvSpPr>
          <p:cNvPr id="42" name="任意多边形 16">
            <a:extLst>
              <a:ext uri="{FF2B5EF4-FFF2-40B4-BE49-F238E27FC236}">
                <a16:creationId xmlns:a16="http://schemas.microsoft.com/office/drawing/2014/main" id="{2432EA73-F231-4744-8650-3D2784E259E7}"/>
              </a:ext>
            </a:extLst>
          </p:cNvPr>
          <p:cNvSpPr/>
          <p:nvPr/>
        </p:nvSpPr>
        <p:spPr>
          <a:xfrm>
            <a:off x="4833331" y="2218808"/>
            <a:ext cx="2233637" cy="4507662"/>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en-VN"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Đối tượng: Du khách tham gia lễ hội hoặc tham quan một di tích lịch sử, văn hóa ở địa phương.</a:t>
            </a:r>
            <a:endParaRPr lang="en-VN" sz="20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zh-HK" altLang="en-US" sz="2400" dirty="0">
              <a:solidFill>
                <a:schemeClr val="tx1"/>
              </a:solidFill>
              <a:latin typeface="Calibri" panose="020F0502020204030204" pitchFamily="34" charset="0"/>
              <a:cs typeface="Calibri" panose="020F0502020204030204" pitchFamily="34" charset="0"/>
            </a:endParaRPr>
          </a:p>
        </p:txBody>
      </p:sp>
      <p:sp>
        <p:nvSpPr>
          <p:cNvPr id="43" name="文本框 48">
            <a:extLst>
              <a:ext uri="{FF2B5EF4-FFF2-40B4-BE49-F238E27FC236}">
                <a16:creationId xmlns:a16="http://schemas.microsoft.com/office/drawing/2014/main" id="{E93216BF-7270-FD4F-A879-74036ACC7B5B}"/>
              </a:ext>
            </a:extLst>
          </p:cNvPr>
          <p:cNvSpPr txBox="1"/>
          <p:nvPr/>
        </p:nvSpPr>
        <p:spPr>
          <a:xfrm>
            <a:off x="5497585" y="1599651"/>
            <a:ext cx="1080421" cy="775660"/>
          </a:xfrm>
          <a:prstGeom prst="rect">
            <a:avLst/>
          </a:prstGeom>
          <a:noFill/>
        </p:spPr>
        <p:txBody>
          <a:bodyPr wrap="square" lIns="68580" tIns="34290" rIns="68580" bIns="34290" rtlCol="0">
            <a:spAutoFit/>
          </a:bodyPr>
          <a:lstStyle/>
          <a:p>
            <a:pPr algn="ctr"/>
            <a:r>
              <a:rPr lang="en-US" altLang="zh-HK" sz="4400" dirty="0">
                <a:solidFill>
                  <a:schemeClr val="bg1"/>
                </a:solidFill>
                <a:latin typeface="Montserrat SemiBold" panose="00000700000000000000" pitchFamily="2" charset="0"/>
                <a:ea typeface="张海山锐谐体2.0-授权联系：Samtype@QQ.com" panose="02000000000000000000" pitchFamily="2" charset="-122"/>
              </a:rPr>
              <a:t>-</a:t>
            </a:r>
            <a:endParaRPr lang="zh-HK" altLang="en-US" sz="4400" dirty="0">
              <a:solidFill>
                <a:schemeClr val="bg1"/>
              </a:solidFill>
              <a:latin typeface="Montserrat SemiBold" panose="00000700000000000000" pitchFamily="2" charset="0"/>
              <a:ea typeface="张海山锐谐体2.0-授权联系：Samtype@QQ.com" panose="02000000000000000000" pitchFamily="2" charset="-122"/>
            </a:endParaRPr>
          </a:p>
        </p:txBody>
      </p:sp>
      <p:sp>
        <p:nvSpPr>
          <p:cNvPr id="44" name="圆角矩形 22">
            <a:extLst>
              <a:ext uri="{FF2B5EF4-FFF2-40B4-BE49-F238E27FC236}">
                <a16:creationId xmlns:a16="http://schemas.microsoft.com/office/drawing/2014/main" id="{C2B4785D-F855-9E46-AE24-28F2A48A3891}"/>
              </a:ext>
            </a:extLst>
          </p:cNvPr>
          <p:cNvSpPr/>
          <p:nvPr/>
        </p:nvSpPr>
        <p:spPr>
          <a:xfrm>
            <a:off x="7425212" y="1606359"/>
            <a:ext cx="1970539" cy="1816588"/>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Montserrat SemiBold" panose="00000700000000000000" pitchFamily="2" charset="0"/>
            </a:endParaRPr>
          </a:p>
        </p:txBody>
      </p:sp>
      <p:sp>
        <p:nvSpPr>
          <p:cNvPr id="45" name="任意多边形 23">
            <a:extLst>
              <a:ext uri="{FF2B5EF4-FFF2-40B4-BE49-F238E27FC236}">
                <a16:creationId xmlns:a16="http://schemas.microsoft.com/office/drawing/2014/main" id="{E534A4BC-13B8-4342-BDDF-B524378F8870}"/>
              </a:ext>
            </a:extLst>
          </p:cNvPr>
          <p:cNvSpPr/>
          <p:nvPr/>
        </p:nvSpPr>
        <p:spPr>
          <a:xfrm>
            <a:off x="7273283" y="2218808"/>
            <a:ext cx="2233637" cy="4507662"/>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en-VN"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Nội dung: Các yêu cầu, chỉ dẫn cụ thể cho du khách khi tham gia lễ hội hoặc tham quan di tích lịch sử, văn hóa.</a:t>
            </a:r>
            <a:endParaRPr lang="en-VN" sz="20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46" name="文本框 54">
            <a:extLst>
              <a:ext uri="{FF2B5EF4-FFF2-40B4-BE49-F238E27FC236}">
                <a16:creationId xmlns:a16="http://schemas.microsoft.com/office/drawing/2014/main" id="{9B51207C-C987-4D40-BEC8-775774E89CF2}"/>
              </a:ext>
            </a:extLst>
          </p:cNvPr>
          <p:cNvSpPr txBox="1"/>
          <p:nvPr/>
        </p:nvSpPr>
        <p:spPr>
          <a:xfrm>
            <a:off x="7827965" y="1606359"/>
            <a:ext cx="1181396" cy="775660"/>
          </a:xfrm>
          <a:prstGeom prst="rect">
            <a:avLst/>
          </a:prstGeom>
          <a:noFill/>
        </p:spPr>
        <p:txBody>
          <a:bodyPr wrap="square" lIns="68580" tIns="34290" rIns="68580" bIns="34290" rtlCol="0">
            <a:spAutoFit/>
          </a:bodyPr>
          <a:lstStyle/>
          <a:p>
            <a:pPr algn="ctr"/>
            <a:r>
              <a:rPr lang="en-US" altLang="zh-HK" sz="4400" dirty="0">
                <a:solidFill>
                  <a:schemeClr val="bg1"/>
                </a:solidFill>
                <a:latin typeface="Montserrat SemiBold" panose="00000700000000000000" pitchFamily="2" charset="0"/>
                <a:ea typeface="张海山锐谐体2.0-授权联系：Samtype@QQ.com" panose="02000000000000000000" pitchFamily="2" charset="-122"/>
              </a:rPr>
              <a:t>-</a:t>
            </a:r>
            <a:endParaRPr lang="zh-HK" altLang="en-US" sz="4400" dirty="0">
              <a:solidFill>
                <a:schemeClr val="bg1"/>
              </a:solidFill>
              <a:latin typeface="Montserrat SemiBold" panose="00000700000000000000" pitchFamily="2" charset="0"/>
              <a:ea typeface="张海山锐谐体2.0-授权联系：Samtype@QQ.com" panose="02000000000000000000" pitchFamily="2" charset="-122"/>
            </a:endParaRPr>
          </a:p>
        </p:txBody>
      </p:sp>
      <p:sp>
        <p:nvSpPr>
          <p:cNvPr id="47" name="圆角矩形 29">
            <a:extLst>
              <a:ext uri="{FF2B5EF4-FFF2-40B4-BE49-F238E27FC236}">
                <a16:creationId xmlns:a16="http://schemas.microsoft.com/office/drawing/2014/main" id="{64DE398F-64C0-F04E-8330-84894F71EBFA}"/>
              </a:ext>
            </a:extLst>
          </p:cNvPr>
          <p:cNvSpPr/>
          <p:nvPr/>
        </p:nvSpPr>
        <p:spPr>
          <a:xfrm>
            <a:off x="9830137" y="1606359"/>
            <a:ext cx="1970539" cy="1816588"/>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Montserrat SemiBold" panose="00000700000000000000" pitchFamily="2" charset="0"/>
            </a:endParaRPr>
          </a:p>
        </p:txBody>
      </p:sp>
      <p:sp>
        <p:nvSpPr>
          <p:cNvPr id="48" name="任意多边形 30">
            <a:extLst>
              <a:ext uri="{FF2B5EF4-FFF2-40B4-BE49-F238E27FC236}">
                <a16:creationId xmlns:a16="http://schemas.microsoft.com/office/drawing/2014/main" id="{77933DD1-7224-A840-A29F-6B72AA0D95C9}"/>
              </a:ext>
            </a:extLst>
          </p:cNvPr>
          <p:cNvSpPr/>
          <p:nvPr/>
        </p:nvSpPr>
        <p:spPr>
          <a:xfrm>
            <a:off x="9693198" y="2218808"/>
            <a:ext cx="2233637" cy="4507662"/>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endParaRPr lang="en-VN" sz="20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gn="just"/>
            <a:r>
              <a:rPr lang="en-VN"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Hình thức: Văn bản viết (kênh chữ; có thể có hình ảnh, kí hiệu đi kèm).</a:t>
            </a:r>
            <a:endParaRPr lang="en-VN" sz="20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zh-HK" altLang="en-US" sz="2400" dirty="0">
              <a:solidFill>
                <a:schemeClr val="tx1"/>
              </a:solidFill>
              <a:latin typeface="Calibri" panose="020F0502020204030204" pitchFamily="34" charset="0"/>
              <a:cs typeface="Calibri" panose="020F0502020204030204" pitchFamily="34" charset="0"/>
            </a:endParaRPr>
          </a:p>
        </p:txBody>
      </p:sp>
      <p:sp>
        <p:nvSpPr>
          <p:cNvPr id="49" name="文本框 60">
            <a:extLst>
              <a:ext uri="{FF2B5EF4-FFF2-40B4-BE49-F238E27FC236}">
                <a16:creationId xmlns:a16="http://schemas.microsoft.com/office/drawing/2014/main" id="{419E5FAF-C34F-DC4E-A317-813B6D696AD2}"/>
              </a:ext>
            </a:extLst>
          </p:cNvPr>
          <p:cNvSpPr txBox="1"/>
          <p:nvPr/>
        </p:nvSpPr>
        <p:spPr>
          <a:xfrm>
            <a:off x="10268961" y="1603757"/>
            <a:ext cx="1057882" cy="775660"/>
          </a:xfrm>
          <a:prstGeom prst="rect">
            <a:avLst/>
          </a:prstGeom>
          <a:noFill/>
        </p:spPr>
        <p:txBody>
          <a:bodyPr wrap="square" lIns="68580" tIns="34290" rIns="68580" bIns="34290" rtlCol="0">
            <a:spAutoFit/>
          </a:bodyPr>
          <a:lstStyle/>
          <a:p>
            <a:pPr algn="ctr"/>
            <a:r>
              <a:rPr lang="en-US" altLang="zh-HK" sz="4400" dirty="0">
                <a:solidFill>
                  <a:schemeClr val="bg1"/>
                </a:solidFill>
                <a:latin typeface="Montserrat SemiBold" panose="00000700000000000000" pitchFamily="2" charset="0"/>
                <a:ea typeface="张海山锐谐体2.0-授权联系：Samtype@QQ.com" panose="02000000000000000000" pitchFamily="2" charset="-122"/>
              </a:rPr>
              <a:t>-</a:t>
            </a:r>
            <a:endParaRPr lang="zh-HK" altLang="en-US" sz="4400" dirty="0">
              <a:solidFill>
                <a:schemeClr val="bg1"/>
              </a:solidFill>
              <a:latin typeface="Montserrat SemiBold" panose="00000700000000000000" pitchFamily="2" charset="0"/>
              <a:ea typeface="张海山锐谐体2.0-授权联系：Samtype@QQ.com" panose="02000000000000000000" pitchFamily="2" charset="-122"/>
            </a:endParaRPr>
          </a:p>
        </p:txBody>
      </p:sp>
    </p:spTree>
    <p:extLst>
      <p:ext uri="{BB962C8B-B14F-4D97-AF65-F5344CB8AC3E}">
        <p14:creationId xmlns:p14="http://schemas.microsoft.com/office/powerpoint/2010/main" val="424023256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ppt_x"/>
                                          </p:val>
                                        </p:tav>
                                        <p:tav tm="100000">
                                          <p:val>
                                            <p:strVal val="#ppt_x"/>
                                          </p:val>
                                        </p:tav>
                                      </p:tavLst>
                                    </p:anim>
                                    <p:anim calcmode="lin" valueType="num">
                                      <p:cBhvr additive="base">
                                        <p:cTn id="26" dur="500" fill="hold"/>
                                        <p:tgtEl>
                                          <p:spTgt spid="3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ppt_x"/>
                                          </p:val>
                                        </p:tav>
                                        <p:tav tm="100000">
                                          <p:val>
                                            <p:strVal val="#ppt_x"/>
                                          </p:val>
                                        </p:tav>
                                      </p:tavLst>
                                    </p:anim>
                                    <p:anim calcmode="lin" valueType="num">
                                      <p:cBhvr additive="base">
                                        <p:cTn id="3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ppt_x"/>
                                          </p:val>
                                        </p:tav>
                                        <p:tav tm="100000">
                                          <p:val>
                                            <p:strVal val="#ppt_x"/>
                                          </p:val>
                                        </p:tav>
                                      </p:tavLst>
                                    </p:anim>
                                    <p:anim calcmode="lin" valueType="num">
                                      <p:cBhvr additive="base">
                                        <p:cTn id="40" dur="500" fill="hold"/>
                                        <p:tgtEl>
                                          <p:spTgt spid="4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500" fill="hold"/>
                                        <p:tgtEl>
                                          <p:spTgt spid="42"/>
                                        </p:tgtEl>
                                        <p:attrNameLst>
                                          <p:attrName>ppt_x</p:attrName>
                                        </p:attrNameLst>
                                      </p:cBhvr>
                                      <p:tavLst>
                                        <p:tav tm="0">
                                          <p:val>
                                            <p:strVal val="#ppt_x"/>
                                          </p:val>
                                        </p:tav>
                                        <p:tav tm="100000">
                                          <p:val>
                                            <p:strVal val="#ppt_x"/>
                                          </p:val>
                                        </p:tav>
                                      </p:tavLst>
                                    </p:anim>
                                    <p:anim calcmode="lin" valueType="num">
                                      <p:cBhvr additive="base">
                                        <p:cTn id="4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additive="base">
                                        <p:cTn id="53" dur="500" fill="hold"/>
                                        <p:tgtEl>
                                          <p:spTgt spid="46"/>
                                        </p:tgtEl>
                                        <p:attrNameLst>
                                          <p:attrName>ppt_x</p:attrName>
                                        </p:attrNameLst>
                                      </p:cBhvr>
                                      <p:tavLst>
                                        <p:tav tm="0">
                                          <p:val>
                                            <p:strVal val="#ppt_x"/>
                                          </p:val>
                                        </p:tav>
                                        <p:tav tm="100000">
                                          <p:val>
                                            <p:strVal val="#ppt_x"/>
                                          </p:val>
                                        </p:tav>
                                      </p:tavLst>
                                    </p:anim>
                                    <p:anim calcmode="lin" valueType="num">
                                      <p:cBhvr additive="base">
                                        <p:cTn id="54" dur="500" fill="hold"/>
                                        <p:tgtEl>
                                          <p:spTgt spid="4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additive="base">
                                        <p:cTn id="57" dur="500" fill="hold"/>
                                        <p:tgtEl>
                                          <p:spTgt spid="44"/>
                                        </p:tgtEl>
                                        <p:attrNameLst>
                                          <p:attrName>ppt_x</p:attrName>
                                        </p:attrNameLst>
                                      </p:cBhvr>
                                      <p:tavLst>
                                        <p:tav tm="0">
                                          <p:val>
                                            <p:strVal val="#ppt_x"/>
                                          </p:val>
                                        </p:tav>
                                        <p:tav tm="100000">
                                          <p:val>
                                            <p:strVal val="#ppt_x"/>
                                          </p:val>
                                        </p:tav>
                                      </p:tavLst>
                                    </p:anim>
                                    <p:anim calcmode="lin" valueType="num">
                                      <p:cBhvr additive="base">
                                        <p:cTn id="58" dur="500" fill="hold"/>
                                        <p:tgtEl>
                                          <p:spTgt spid="4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500" fill="hold"/>
                                        <p:tgtEl>
                                          <p:spTgt spid="45"/>
                                        </p:tgtEl>
                                        <p:attrNameLst>
                                          <p:attrName>ppt_x</p:attrName>
                                        </p:attrNameLst>
                                      </p:cBhvr>
                                      <p:tavLst>
                                        <p:tav tm="0">
                                          <p:val>
                                            <p:strVal val="#ppt_x"/>
                                          </p:val>
                                        </p:tav>
                                        <p:tav tm="100000">
                                          <p:val>
                                            <p:strVal val="#ppt_x"/>
                                          </p:val>
                                        </p:tav>
                                      </p:tavLst>
                                    </p:anim>
                                    <p:anim calcmode="lin" valueType="num">
                                      <p:cBhvr additive="base">
                                        <p:cTn id="6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500" fill="hold"/>
                                        <p:tgtEl>
                                          <p:spTgt spid="47"/>
                                        </p:tgtEl>
                                        <p:attrNameLst>
                                          <p:attrName>ppt_x</p:attrName>
                                        </p:attrNameLst>
                                      </p:cBhvr>
                                      <p:tavLst>
                                        <p:tav tm="0">
                                          <p:val>
                                            <p:strVal val="#ppt_x"/>
                                          </p:val>
                                        </p:tav>
                                        <p:tav tm="100000">
                                          <p:val>
                                            <p:strVal val="#ppt_x"/>
                                          </p:val>
                                        </p:tav>
                                      </p:tavLst>
                                    </p:anim>
                                    <p:anim calcmode="lin" valueType="num">
                                      <p:cBhvr additive="base">
                                        <p:cTn id="68" dur="500" fill="hold"/>
                                        <p:tgtEl>
                                          <p:spTgt spid="4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additive="base">
                                        <p:cTn id="71" dur="500" fill="hold"/>
                                        <p:tgtEl>
                                          <p:spTgt spid="49"/>
                                        </p:tgtEl>
                                        <p:attrNameLst>
                                          <p:attrName>ppt_x</p:attrName>
                                        </p:attrNameLst>
                                      </p:cBhvr>
                                      <p:tavLst>
                                        <p:tav tm="0">
                                          <p:val>
                                            <p:strVal val="#ppt_x"/>
                                          </p:val>
                                        </p:tav>
                                        <p:tav tm="100000">
                                          <p:val>
                                            <p:strVal val="#ppt_x"/>
                                          </p:val>
                                        </p:tav>
                                      </p:tavLst>
                                    </p:anim>
                                    <p:anim calcmode="lin" valueType="num">
                                      <p:cBhvr additive="base">
                                        <p:cTn id="72" dur="500" fill="hold"/>
                                        <p:tgtEl>
                                          <p:spTgt spid="4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 calcmode="lin" valueType="num">
                                      <p:cBhvr additive="base">
                                        <p:cTn id="75" dur="500" fill="hold"/>
                                        <p:tgtEl>
                                          <p:spTgt spid="48"/>
                                        </p:tgtEl>
                                        <p:attrNameLst>
                                          <p:attrName>ppt_x</p:attrName>
                                        </p:attrNameLst>
                                      </p:cBhvr>
                                      <p:tavLst>
                                        <p:tav tm="0">
                                          <p:val>
                                            <p:strVal val="#ppt_x"/>
                                          </p:val>
                                        </p:tav>
                                        <p:tav tm="100000">
                                          <p:val>
                                            <p:strVal val="#ppt_x"/>
                                          </p:val>
                                        </p:tav>
                                      </p:tavLst>
                                    </p:anim>
                                    <p:anim calcmode="lin" valueType="num">
                                      <p:cBhvr additive="base">
                                        <p:cTn id="7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34" grpId="0"/>
      <p:bldP spid="36" grpId="0" animBg="1"/>
      <p:bldP spid="37" grpId="0" animBg="1"/>
      <p:bldP spid="39" grpId="0"/>
      <p:bldP spid="40" grpId="0" animBg="1"/>
      <p:bldP spid="42" grpId="0" animBg="1"/>
      <p:bldP spid="43" grpId="0"/>
      <p:bldP spid="44" grpId="0" animBg="1"/>
      <p:bldP spid="45" grpId="0" animBg="1"/>
      <p:bldP spid="46" grpId="0"/>
      <p:bldP spid="47" grpId="0" animBg="1"/>
      <p:bldP spid="48" grpId="0" animBg="1"/>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接连接符 10">
            <a:extLst>
              <a:ext uri="{FF2B5EF4-FFF2-40B4-BE49-F238E27FC236}">
                <a16:creationId xmlns:a16="http://schemas.microsoft.com/office/drawing/2014/main" id="{3E059A40-F4EE-5A4A-AFA5-6202069AAF83}"/>
              </a:ext>
            </a:extLst>
          </p:cNvPr>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9932BA0-41DE-4240-B8F3-B78BCC2F4311}"/>
              </a:ext>
            </a:extLst>
          </p:cNvPr>
          <p:cNvSpPr txBox="1"/>
          <p:nvPr/>
        </p:nvSpPr>
        <p:spPr>
          <a:xfrm>
            <a:off x="465444" y="891815"/>
            <a:ext cx="4225309" cy="609398"/>
          </a:xfrm>
          <a:prstGeom prst="rect">
            <a:avLst/>
          </a:prstGeom>
          <a:noFill/>
        </p:spPr>
        <p:txBody>
          <a:bodyPr wrap="square" rtlCol="0">
            <a:spAutoFit/>
          </a:bodyPr>
          <a:lstStyle>
            <a:defPPr>
              <a:defRPr lang="zh-CN"/>
            </a:defPPr>
            <a:lvl1pPr algn="r">
              <a:lnSpc>
                <a:spcPct val="120000"/>
              </a:lnSpc>
              <a:defRPr sz="2000" b="1">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pPr marL="0" lvl="0" algn="l"/>
            <a:r>
              <a:rPr lang="en-US" sz="3000" dirty="0">
                <a:solidFill>
                  <a:srgbClr val="595959"/>
                </a:solidFill>
                <a:latin typeface="Calibri" panose="020F0502020204030204" pitchFamily="34" charset="0"/>
                <a:cs typeface="Calibri" panose="020F0502020204030204" pitchFamily="34" charset="0"/>
              </a:rPr>
              <a:t>2. </a:t>
            </a:r>
            <a:r>
              <a:rPr lang="en-US" sz="3000" dirty="0" err="1">
                <a:solidFill>
                  <a:srgbClr val="595959"/>
                </a:solidFill>
                <a:latin typeface="Calibri" panose="020F0502020204030204" pitchFamily="34" charset="0"/>
                <a:cs typeface="Calibri" panose="020F0502020204030204" pitchFamily="34" charset="0"/>
              </a:rPr>
              <a:t>Tìm</a:t>
            </a:r>
            <a:r>
              <a:rPr lang="en-US" sz="3000" dirty="0">
                <a:solidFill>
                  <a:srgbClr val="595959"/>
                </a:solidFill>
                <a:latin typeface="Calibri" panose="020F0502020204030204" pitchFamily="34" charset="0"/>
                <a:cs typeface="Calibri" panose="020F0502020204030204" pitchFamily="34" charset="0"/>
              </a:rPr>
              <a:t> </a:t>
            </a:r>
            <a:r>
              <a:rPr lang="en-US" sz="3000" dirty="0" err="1">
                <a:solidFill>
                  <a:srgbClr val="595959"/>
                </a:solidFill>
                <a:latin typeface="Calibri" panose="020F0502020204030204" pitchFamily="34" charset="0"/>
                <a:cs typeface="Calibri" panose="020F0502020204030204" pitchFamily="34" charset="0"/>
              </a:rPr>
              <a:t>ý</a:t>
            </a:r>
            <a:r>
              <a:rPr lang="en-US" sz="3000" dirty="0">
                <a:solidFill>
                  <a:srgbClr val="595959"/>
                </a:solidFill>
                <a:latin typeface="Calibri" panose="020F0502020204030204" pitchFamily="34" charset="0"/>
                <a:cs typeface="Calibri" panose="020F0502020204030204" pitchFamily="34" charset="0"/>
              </a:rPr>
              <a:t> </a:t>
            </a:r>
            <a:r>
              <a:rPr lang="en-US" sz="3000" dirty="0" err="1">
                <a:solidFill>
                  <a:srgbClr val="595959"/>
                </a:solidFill>
                <a:latin typeface="Calibri" panose="020F0502020204030204" pitchFamily="34" charset="0"/>
                <a:cs typeface="Calibri" panose="020F0502020204030204" pitchFamily="34" charset="0"/>
              </a:rPr>
              <a:t>và</a:t>
            </a:r>
            <a:r>
              <a:rPr lang="en-US" sz="3000" dirty="0">
                <a:solidFill>
                  <a:srgbClr val="595959"/>
                </a:solidFill>
                <a:latin typeface="Calibri" panose="020F0502020204030204" pitchFamily="34" charset="0"/>
                <a:cs typeface="Calibri" panose="020F0502020204030204" pitchFamily="34" charset="0"/>
              </a:rPr>
              <a:t> </a:t>
            </a:r>
            <a:r>
              <a:rPr lang="en-US" sz="3000" dirty="0" err="1">
                <a:solidFill>
                  <a:srgbClr val="595959"/>
                </a:solidFill>
                <a:latin typeface="Calibri" panose="020F0502020204030204" pitchFamily="34" charset="0"/>
                <a:cs typeface="Calibri" panose="020F0502020204030204" pitchFamily="34" charset="0"/>
              </a:rPr>
              <a:t>lập</a:t>
            </a:r>
            <a:r>
              <a:rPr lang="en-US" sz="3000" dirty="0">
                <a:solidFill>
                  <a:srgbClr val="595959"/>
                </a:solidFill>
                <a:latin typeface="Calibri" panose="020F0502020204030204" pitchFamily="34" charset="0"/>
                <a:cs typeface="Calibri" panose="020F0502020204030204" pitchFamily="34" charset="0"/>
              </a:rPr>
              <a:t> </a:t>
            </a:r>
            <a:r>
              <a:rPr lang="en-US" sz="3000" dirty="0" err="1">
                <a:solidFill>
                  <a:srgbClr val="595959"/>
                </a:solidFill>
                <a:latin typeface="Calibri" panose="020F0502020204030204" pitchFamily="34" charset="0"/>
                <a:cs typeface="Calibri" panose="020F0502020204030204" pitchFamily="34" charset="0"/>
              </a:rPr>
              <a:t>giàn</a:t>
            </a:r>
            <a:r>
              <a:rPr lang="en-US" sz="3000" dirty="0">
                <a:solidFill>
                  <a:srgbClr val="595959"/>
                </a:solidFill>
                <a:latin typeface="Calibri" panose="020F0502020204030204" pitchFamily="34" charset="0"/>
                <a:cs typeface="Calibri" panose="020F0502020204030204" pitchFamily="34" charset="0"/>
              </a:rPr>
              <a:t> </a:t>
            </a:r>
            <a:r>
              <a:rPr lang="en-US" sz="3000" dirty="0" err="1">
                <a:solidFill>
                  <a:srgbClr val="595959"/>
                </a:solidFill>
                <a:latin typeface="Calibri" panose="020F0502020204030204" pitchFamily="34" charset="0"/>
                <a:cs typeface="Calibri" panose="020F0502020204030204" pitchFamily="34" charset="0"/>
              </a:rPr>
              <a:t>ý</a:t>
            </a:r>
            <a:endParaRPr lang="en-US" sz="3000" b="1" i="0" u="none" dirty="0">
              <a:solidFill>
                <a:srgbClr val="595959"/>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F29CBA0C-66E8-8C4C-8EE0-3AE2DF2CF96B}"/>
              </a:ext>
            </a:extLst>
          </p:cNvPr>
          <p:cNvSpPr txBox="1"/>
          <p:nvPr/>
        </p:nvSpPr>
        <p:spPr>
          <a:xfrm>
            <a:off x="4551036" y="252804"/>
            <a:ext cx="2955290" cy="553994"/>
          </a:xfrm>
          <a:prstGeom prst="rect">
            <a:avLst/>
          </a:prstGeom>
          <a:noFill/>
        </p:spPr>
        <p:txBody>
          <a:bodyPr wrap="none" lIns="121917" tIns="60958" rIns="121917" bIns="60958" rtlCol="0">
            <a:spAutoFit/>
          </a:bodyPr>
          <a:lstStyle/>
          <a:p>
            <a:pPr marL="0" lvl="0" algn="l"/>
            <a:r>
              <a:rPr lang="en-US" altLang="zh-CN" sz="2800" dirty="0">
                <a:solidFill>
                  <a:schemeClr val="accent1">
                    <a:lumMod val="50000"/>
                  </a:schemeClr>
                </a:solidFill>
                <a:latin typeface="Montserrat SemiBold" panose="00000700000000000000" pitchFamily="2" charset="0"/>
                <a:ea typeface="FZHei-B01S" panose="02010601030101010101" pitchFamily="2" charset="-122"/>
                <a:sym typeface="FZHei-B01S" panose="02010601030101010101" pitchFamily="2" charset="-122"/>
              </a:rPr>
              <a:t>II. THỰC HÀNH</a:t>
            </a:r>
            <a:endParaRPr lang="en-US" sz="2800" i="0" u="none" dirty="0">
              <a:solidFill>
                <a:schemeClr val="accent1">
                  <a:lumMod val="50000"/>
                </a:schemeClr>
              </a:solidFill>
              <a:latin typeface="Montserrat SemiBold" panose="00000700000000000000" pitchFamily="2" charset="0"/>
            </a:endParaRPr>
          </a:p>
        </p:txBody>
      </p:sp>
      <p:sp>
        <p:nvSpPr>
          <p:cNvPr id="43" name="TextBox 42">
            <a:extLst>
              <a:ext uri="{FF2B5EF4-FFF2-40B4-BE49-F238E27FC236}">
                <a16:creationId xmlns:a16="http://schemas.microsoft.com/office/drawing/2014/main" id="{07A800D5-756B-804D-AC36-603081EECA67}"/>
              </a:ext>
            </a:extLst>
          </p:cNvPr>
          <p:cNvSpPr txBox="1"/>
          <p:nvPr/>
        </p:nvSpPr>
        <p:spPr>
          <a:xfrm>
            <a:off x="2452611" y="2127706"/>
            <a:ext cx="6097978" cy="498663"/>
          </a:xfrm>
          <a:prstGeom prst="rect">
            <a:avLst/>
          </a:prstGeom>
          <a:noFill/>
        </p:spPr>
        <p:txBody>
          <a:bodyPr wrap="square">
            <a:spAutoFit/>
          </a:bodyPr>
          <a:lstStyle/>
          <a:p>
            <a:pPr algn="just">
              <a:lnSpc>
                <a:spcPct val="150000"/>
              </a:lnSpc>
            </a:pPr>
            <a:endParaRPr lang="en-VN" sz="2000" dirty="0">
              <a:effectLst/>
              <a:latin typeface="Times New Roman" panose="02020603050405020304" pitchFamily="18" charset="0"/>
              <a:ea typeface="Times New Roman" panose="02020603050405020304" pitchFamily="18" charset="0"/>
            </a:endParaRPr>
          </a:p>
        </p:txBody>
      </p:sp>
      <p:sp>
        <p:nvSpPr>
          <p:cNvPr id="47" name="TextBox 46">
            <a:extLst>
              <a:ext uri="{FF2B5EF4-FFF2-40B4-BE49-F238E27FC236}">
                <a16:creationId xmlns:a16="http://schemas.microsoft.com/office/drawing/2014/main" id="{592E0920-76E5-F948-A6AB-00C4BFF6FE76}"/>
              </a:ext>
            </a:extLst>
          </p:cNvPr>
          <p:cNvSpPr txBox="1"/>
          <p:nvPr/>
        </p:nvSpPr>
        <p:spPr>
          <a:xfrm>
            <a:off x="3048990" y="3202964"/>
            <a:ext cx="6097978" cy="417422"/>
          </a:xfrm>
          <a:prstGeom prst="rect">
            <a:avLst/>
          </a:prstGeom>
          <a:noFill/>
        </p:spPr>
        <p:txBody>
          <a:bodyPr wrap="square">
            <a:spAutoFit/>
          </a:bodyPr>
          <a:lstStyle/>
          <a:p>
            <a:pPr algn="just">
              <a:lnSpc>
                <a:spcPct val="150000"/>
              </a:lnSpc>
            </a:pPr>
            <a:endParaRPr lang="en-VN" sz="1600" dirty="0">
              <a:effectLst/>
              <a:latin typeface="Times New Roman" panose="02020603050405020304" pitchFamily="18" charset="0"/>
              <a:ea typeface="Times New Roman" panose="02020603050405020304" pitchFamily="18" charset="0"/>
            </a:endParaRPr>
          </a:p>
        </p:txBody>
      </p:sp>
      <p:sp>
        <p:nvSpPr>
          <p:cNvPr id="48" name="TextBox 47">
            <a:extLst>
              <a:ext uri="{FF2B5EF4-FFF2-40B4-BE49-F238E27FC236}">
                <a16:creationId xmlns:a16="http://schemas.microsoft.com/office/drawing/2014/main" id="{F96F3740-FCE7-F749-9238-98DD52BAE634}"/>
              </a:ext>
            </a:extLst>
          </p:cNvPr>
          <p:cNvSpPr txBox="1"/>
          <p:nvPr/>
        </p:nvSpPr>
        <p:spPr>
          <a:xfrm>
            <a:off x="2668979" y="4129810"/>
            <a:ext cx="6097978" cy="417422"/>
          </a:xfrm>
          <a:prstGeom prst="rect">
            <a:avLst/>
          </a:prstGeom>
          <a:noFill/>
        </p:spPr>
        <p:txBody>
          <a:bodyPr wrap="square">
            <a:spAutoFit/>
          </a:bodyPr>
          <a:lstStyle/>
          <a:p>
            <a:pPr algn="just">
              <a:lnSpc>
                <a:spcPct val="150000"/>
              </a:lnSpc>
            </a:pPr>
            <a:endParaRPr lang="en-VN" sz="1600" dirty="0">
              <a:effectLst/>
              <a:latin typeface="Times New Roman" panose="02020603050405020304" pitchFamily="18" charset="0"/>
              <a:ea typeface="Times New Roman" panose="02020603050405020304" pitchFamily="18" charset="0"/>
            </a:endParaRPr>
          </a:p>
        </p:txBody>
      </p:sp>
      <p:sp>
        <p:nvSpPr>
          <p:cNvPr id="49" name="TextBox 48">
            <a:extLst>
              <a:ext uri="{FF2B5EF4-FFF2-40B4-BE49-F238E27FC236}">
                <a16:creationId xmlns:a16="http://schemas.microsoft.com/office/drawing/2014/main" id="{FBCABCAF-D8A7-DB43-8D17-A32F43617E08}"/>
              </a:ext>
            </a:extLst>
          </p:cNvPr>
          <p:cNvSpPr txBox="1"/>
          <p:nvPr/>
        </p:nvSpPr>
        <p:spPr>
          <a:xfrm>
            <a:off x="3048990" y="5096154"/>
            <a:ext cx="6097978" cy="417422"/>
          </a:xfrm>
          <a:prstGeom prst="rect">
            <a:avLst/>
          </a:prstGeom>
          <a:noFill/>
        </p:spPr>
        <p:txBody>
          <a:bodyPr wrap="square">
            <a:spAutoFit/>
          </a:bodyPr>
          <a:lstStyle/>
          <a:p>
            <a:pPr algn="just">
              <a:lnSpc>
                <a:spcPct val="150000"/>
              </a:lnSpc>
            </a:pPr>
            <a:endParaRPr lang="en-VN" sz="1600" dirty="0">
              <a:effectLst/>
              <a:latin typeface="Times New Roman" panose="02020603050405020304" pitchFamily="18" charset="0"/>
              <a:ea typeface="Times New Roman" panose="02020603050405020304" pitchFamily="18" charset="0"/>
            </a:endParaRPr>
          </a:p>
        </p:txBody>
      </p:sp>
      <p:sp>
        <p:nvSpPr>
          <p:cNvPr id="50" name="TextBox 49">
            <a:extLst>
              <a:ext uri="{FF2B5EF4-FFF2-40B4-BE49-F238E27FC236}">
                <a16:creationId xmlns:a16="http://schemas.microsoft.com/office/drawing/2014/main" id="{54EC538C-6C0E-DF40-BA97-F2A6B3E1BBBB}"/>
              </a:ext>
            </a:extLst>
          </p:cNvPr>
          <p:cNvSpPr txBox="1"/>
          <p:nvPr/>
        </p:nvSpPr>
        <p:spPr>
          <a:xfrm>
            <a:off x="3357749" y="5980487"/>
            <a:ext cx="6097978" cy="417422"/>
          </a:xfrm>
          <a:prstGeom prst="rect">
            <a:avLst/>
          </a:prstGeom>
          <a:noFill/>
        </p:spPr>
        <p:txBody>
          <a:bodyPr wrap="square">
            <a:spAutoFit/>
          </a:bodyPr>
          <a:lstStyle/>
          <a:p>
            <a:pPr algn="just">
              <a:lnSpc>
                <a:spcPct val="150000"/>
              </a:lnSpc>
            </a:pPr>
            <a:endParaRPr lang="en-VN" sz="1600" dirty="0">
              <a:effectLst/>
              <a:latin typeface="Times New Roman" panose="02020603050405020304" pitchFamily="18" charset="0"/>
              <a:ea typeface="Times New Roman" panose="02020603050405020304" pitchFamily="18" charset="0"/>
            </a:endParaRPr>
          </a:p>
        </p:txBody>
      </p:sp>
      <p:graphicFrame>
        <p:nvGraphicFramePr>
          <p:cNvPr id="20" name="Table 20">
            <a:extLst>
              <a:ext uri="{FF2B5EF4-FFF2-40B4-BE49-F238E27FC236}">
                <a16:creationId xmlns:a16="http://schemas.microsoft.com/office/drawing/2014/main" id="{714F2C22-58A7-F944-B561-40674774625D}"/>
              </a:ext>
            </a:extLst>
          </p:cNvPr>
          <p:cNvGraphicFramePr>
            <a:graphicFrameLocks noGrp="1"/>
          </p:cNvGraphicFramePr>
          <p:nvPr>
            <p:extLst>
              <p:ext uri="{D42A27DB-BD31-4B8C-83A1-F6EECF244321}">
                <p14:modId xmlns:p14="http://schemas.microsoft.com/office/powerpoint/2010/main" val="394564192"/>
              </p:ext>
            </p:extLst>
          </p:nvPr>
        </p:nvGraphicFramePr>
        <p:xfrm>
          <a:off x="575311" y="2127706"/>
          <a:ext cx="11039789" cy="4579496"/>
        </p:xfrm>
        <a:graphic>
          <a:graphicData uri="http://schemas.openxmlformats.org/drawingml/2006/table">
            <a:tbl>
              <a:tblPr firstRow="1" bandRow="1">
                <a:tableStyleId>{5C22544A-7EE6-4342-B048-85BDC9FD1C3A}</a:tableStyleId>
              </a:tblPr>
              <a:tblGrid>
                <a:gridCol w="6605428">
                  <a:extLst>
                    <a:ext uri="{9D8B030D-6E8A-4147-A177-3AD203B41FA5}">
                      <a16:colId xmlns:a16="http://schemas.microsoft.com/office/drawing/2014/main" val="4130221795"/>
                    </a:ext>
                  </a:extLst>
                </a:gridCol>
                <a:gridCol w="4434361">
                  <a:extLst>
                    <a:ext uri="{9D8B030D-6E8A-4147-A177-3AD203B41FA5}">
                      <a16:colId xmlns:a16="http://schemas.microsoft.com/office/drawing/2014/main" val="1280369701"/>
                    </a:ext>
                  </a:extLst>
                </a:gridCol>
              </a:tblGrid>
              <a:tr h="370840">
                <a:tc gridSpan="2">
                  <a:txBody>
                    <a:bodyPr/>
                    <a:lstStyle/>
                    <a:p>
                      <a:pPr algn="ctr">
                        <a:lnSpc>
                          <a:spcPct val="150000"/>
                        </a:lnSpc>
                      </a:pPr>
                      <a:r>
                        <a:rPr lang="vi-VN" dirty="0"/>
                        <a:t>PHIẾU BÀI TẬP (5 Phút)</a:t>
                      </a:r>
                    </a:p>
                  </a:txBody>
                  <a:tcPr/>
                </a:tc>
                <a:tc hMerge="1">
                  <a:txBody>
                    <a:bodyPr/>
                    <a:lstStyle/>
                    <a:p>
                      <a:endParaRPr lang="vi-VN" dirty="0"/>
                    </a:p>
                  </a:txBody>
                  <a:tcPr/>
                </a:tc>
                <a:extLst>
                  <a:ext uri="{0D108BD9-81ED-4DB2-BD59-A6C34878D82A}">
                    <a16:rowId xmlns:a16="http://schemas.microsoft.com/office/drawing/2014/main" val="2453439990"/>
                  </a:ext>
                </a:extLst>
              </a:tr>
              <a:tr h="370840">
                <a:tc>
                  <a:txBody>
                    <a:bodyPr/>
                    <a:lstStyle/>
                    <a:p>
                      <a:pPr marL="0" marR="0" lvl="0" indent="0" algn="l" defTabSz="1217295" rtl="0" eaLnBrk="1" fontAlgn="auto" latinLnBrk="0" hangingPunct="1">
                        <a:lnSpc>
                          <a:spcPct val="150000"/>
                        </a:lnSpc>
                        <a:spcBef>
                          <a:spcPts val="0"/>
                        </a:spcBef>
                        <a:spcAft>
                          <a:spcPts val="0"/>
                        </a:spcAft>
                        <a:buClrTx/>
                        <a:buSzTx/>
                        <a:buFontTx/>
                        <a:buNone/>
                        <a:tabLst/>
                        <a:defRPr/>
                      </a:pPr>
                      <a:r>
                        <a:rPr lang="en-VN" sz="2400" dirty="0">
                          <a:effectLst/>
                          <a:latin typeface="Times New Roman" panose="02020603050405020304" pitchFamily="18" charset="0"/>
                          <a:ea typeface="Times New Roman" panose="02020603050405020304" pitchFamily="18" charset="0"/>
                        </a:rPr>
                        <a:t>Về trang phục, ngôn ngữ, hành vi?</a:t>
                      </a:r>
                      <a:endParaRPr lang="en-VN" sz="2000" dirty="0">
                        <a:effectLst/>
                        <a:latin typeface="Times New Roman" panose="02020603050405020304" pitchFamily="18" charset="0"/>
                        <a:ea typeface="Times New Roman" panose="02020603050405020304" pitchFamily="18" charset="0"/>
                      </a:endParaRPr>
                    </a:p>
                  </a:txBody>
                  <a:tcPr/>
                </a:tc>
                <a:tc>
                  <a:txBody>
                    <a:bodyPr/>
                    <a:lstStyle/>
                    <a:p>
                      <a:pPr>
                        <a:lnSpc>
                          <a:spcPct val="150000"/>
                        </a:lnSpc>
                      </a:pPr>
                      <a:endParaRPr lang="vi-VN"/>
                    </a:p>
                  </a:txBody>
                  <a:tcPr/>
                </a:tc>
                <a:extLst>
                  <a:ext uri="{0D108BD9-81ED-4DB2-BD59-A6C34878D82A}">
                    <a16:rowId xmlns:a16="http://schemas.microsoft.com/office/drawing/2014/main" val="718945453"/>
                  </a:ext>
                </a:extLst>
              </a:tr>
              <a:tr h="370840">
                <a:tc>
                  <a:txBody>
                    <a:bodyPr/>
                    <a:lstStyle/>
                    <a:p>
                      <a:pPr marL="0" marR="0" lvl="0" indent="0" algn="l" defTabSz="1217295" rtl="0" eaLnBrk="1" fontAlgn="auto" latinLnBrk="0" hangingPunct="1">
                        <a:lnSpc>
                          <a:spcPct val="150000"/>
                        </a:lnSpc>
                        <a:spcBef>
                          <a:spcPts val="0"/>
                        </a:spcBef>
                        <a:spcAft>
                          <a:spcPts val="0"/>
                        </a:spcAft>
                        <a:buClrTx/>
                        <a:buSzTx/>
                        <a:buFontTx/>
                        <a:buNone/>
                        <a:tabLst/>
                        <a:defRPr/>
                      </a:pPr>
                      <a:r>
                        <a:rPr lang="en-VN" sz="2400" dirty="0">
                          <a:effectLst/>
                          <a:latin typeface="Times New Roman" panose="02020603050405020304" pitchFamily="18" charset="0"/>
                          <a:ea typeface="Times New Roman" panose="02020603050405020304" pitchFamily="18" charset="0"/>
                        </a:rPr>
                        <a:t>Về đồ lễ và việc thắp hương?</a:t>
                      </a:r>
                      <a:endParaRPr lang="en-VN" sz="2000" dirty="0">
                        <a:effectLst/>
                        <a:latin typeface="Times New Roman" panose="02020603050405020304" pitchFamily="18" charset="0"/>
                        <a:ea typeface="Times New Roman" panose="02020603050405020304" pitchFamily="18" charset="0"/>
                      </a:endParaRPr>
                    </a:p>
                  </a:txBody>
                  <a:tcPr/>
                </a:tc>
                <a:tc>
                  <a:txBody>
                    <a:bodyPr/>
                    <a:lstStyle/>
                    <a:p>
                      <a:pPr>
                        <a:lnSpc>
                          <a:spcPct val="150000"/>
                        </a:lnSpc>
                      </a:pPr>
                      <a:endParaRPr lang="vi-VN"/>
                    </a:p>
                  </a:txBody>
                  <a:tcPr/>
                </a:tc>
                <a:extLst>
                  <a:ext uri="{0D108BD9-81ED-4DB2-BD59-A6C34878D82A}">
                    <a16:rowId xmlns:a16="http://schemas.microsoft.com/office/drawing/2014/main" val="4282889052"/>
                  </a:ext>
                </a:extLst>
              </a:tr>
              <a:tr h="370840">
                <a:tc>
                  <a:txBody>
                    <a:bodyPr/>
                    <a:lstStyle/>
                    <a:p>
                      <a:pPr marL="0" marR="0" lvl="0" indent="0" algn="l" defTabSz="1217295" rtl="0" eaLnBrk="1" fontAlgn="auto" latinLnBrk="0" hangingPunct="1">
                        <a:lnSpc>
                          <a:spcPct val="150000"/>
                        </a:lnSpc>
                        <a:spcBef>
                          <a:spcPts val="0"/>
                        </a:spcBef>
                        <a:spcAft>
                          <a:spcPts val="0"/>
                        </a:spcAft>
                        <a:buClrTx/>
                        <a:buSzTx/>
                        <a:buFontTx/>
                        <a:buNone/>
                        <a:tabLst/>
                        <a:defRPr/>
                      </a:pPr>
                      <a:r>
                        <a:rPr lang="en-VN" sz="2400" dirty="0">
                          <a:effectLst/>
                          <a:latin typeface="Times New Roman" panose="02020603050405020304" pitchFamily="18" charset="0"/>
                          <a:ea typeface="Times New Roman" panose="02020603050405020304" pitchFamily="18" charset="0"/>
                        </a:rPr>
                        <a:t>Về các vật dụng được mang theo và việc sử dụng đồ dùng cá nhân?</a:t>
                      </a:r>
                      <a:endParaRPr lang="en-VN" sz="2000" dirty="0">
                        <a:effectLst/>
                        <a:latin typeface="Times New Roman" panose="02020603050405020304" pitchFamily="18" charset="0"/>
                        <a:ea typeface="Times New Roman" panose="02020603050405020304" pitchFamily="18" charset="0"/>
                      </a:endParaRPr>
                    </a:p>
                  </a:txBody>
                  <a:tcPr/>
                </a:tc>
                <a:tc>
                  <a:txBody>
                    <a:bodyPr/>
                    <a:lstStyle/>
                    <a:p>
                      <a:pPr>
                        <a:lnSpc>
                          <a:spcPct val="150000"/>
                        </a:lnSpc>
                      </a:pPr>
                      <a:endParaRPr lang="vi-VN"/>
                    </a:p>
                  </a:txBody>
                  <a:tcPr/>
                </a:tc>
                <a:extLst>
                  <a:ext uri="{0D108BD9-81ED-4DB2-BD59-A6C34878D82A}">
                    <a16:rowId xmlns:a16="http://schemas.microsoft.com/office/drawing/2014/main" val="767669573"/>
                  </a:ext>
                </a:extLst>
              </a:tr>
              <a:tr h="370840">
                <a:tc>
                  <a:txBody>
                    <a:bodyPr/>
                    <a:lstStyle/>
                    <a:p>
                      <a:pPr marL="0" marR="0" lvl="0" indent="0" algn="l" defTabSz="1217295" rtl="0" eaLnBrk="1" fontAlgn="auto" latinLnBrk="0" hangingPunct="1">
                        <a:lnSpc>
                          <a:spcPct val="150000"/>
                        </a:lnSpc>
                        <a:spcBef>
                          <a:spcPts val="0"/>
                        </a:spcBef>
                        <a:spcAft>
                          <a:spcPts val="0"/>
                        </a:spcAft>
                        <a:buClrTx/>
                        <a:buSzTx/>
                        <a:buFontTx/>
                        <a:buNone/>
                        <a:tabLst/>
                        <a:defRPr/>
                      </a:pPr>
                      <a:r>
                        <a:rPr lang="en-VN" sz="2400" dirty="0">
                          <a:effectLst/>
                          <a:latin typeface="Times New Roman" panose="02020603050405020304" pitchFamily="18" charset="0"/>
                          <a:ea typeface="Times New Roman" panose="02020603050405020304" pitchFamily="18" charset="0"/>
                        </a:rPr>
                        <a:t>Về ý thức, thái độ của khách đối với việc bảo vệ các giá trị vật chất của di tích?</a:t>
                      </a:r>
                      <a:endParaRPr lang="en-VN" sz="2000" dirty="0">
                        <a:effectLst/>
                        <a:latin typeface="Times New Roman" panose="02020603050405020304" pitchFamily="18" charset="0"/>
                        <a:ea typeface="Times New Roman" panose="02020603050405020304" pitchFamily="18" charset="0"/>
                      </a:endParaRPr>
                    </a:p>
                  </a:txBody>
                  <a:tcPr/>
                </a:tc>
                <a:tc>
                  <a:txBody>
                    <a:bodyPr/>
                    <a:lstStyle/>
                    <a:p>
                      <a:pPr>
                        <a:lnSpc>
                          <a:spcPct val="150000"/>
                        </a:lnSpc>
                      </a:pPr>
                      <a:endParaRPr lang="vi-VN"/>
                    </a:p>
                  </a:txBody>
                  <a:tcPr/>
                </a:tc>
                <a:extLst>
                  <a:ext uri="{0D108BD9-81ED-4DB2-BD59-A6C34878D82A}">
                    <a16:rowId xmlns:a16="http://schemas.microsoft.com/office/drawing/2014/main" val="3633453993"/>
                  </a:ext>
                </a:extLst>
              </a:tr>
              <a:tr h="370840">
                <a:tc>
                  <a:txBody>
                    <a:bodyPr/>
                    <a:lstStyle/>
                    <a:p>
                      <a:pPr marL="0" marR="0" lvl="0" indent="0" algn="l" defTabSz="1217295" rtl="0" eaLnBrk="1" fontAlgn="auto" latinLnBrk="0" hangingPunct="1">
                        <a:lnSpc>
                          <a:spcPct val="150000"/>
                        </a:lnSpc>
                        <a:spcBef>
                          <a:spcPts val="0"/>
                        </a:spcBef>
                        <a:spcAft>
                          <a:spcPts val="0"/>
                        </a:spcAft>
                        <a:buClrTx/>
                        <a:buSzTx/>
                        <a:buFontTx/>
                        <a:buNone/>
                        <a:tabLst/>
                        <a:defRPr/>
                      </a:pPr>
                      <a:r>
                        <a:rPr lang="en-VN" sz="2400" dirty="0">
                          <a:effectLst/>
                          <a:latin typeface="Times New Roman" panose="02020603050405020304" pitchFamily="18" charset="0"/>
                          <a:ea typeface="Times New Roman" panose="02020603050405020304" pitchFamily="18" charset="0"/>
                        </a:rPr>
                        <a:t>Về việc liên hệ Ban Tổ chức khi xảy ra các sự cố?</a:t>
                      </a:r>
                      <a:endParaRPr lang="en-VN" sz="2000" dirty="0">
                        <a:effectLst/>
                        <a:latin typeface="Times New Roman" panose="02020603050405020304" pitchFamily="18" charset="0"/>
                        <a:ea typeface="Times New Roman" panose="02020603050405020304" pitchFamily="18" charset="0"/>
                      </a:endParaRPr>
                    </a:p>
                  </a:txBody>
                  <a:tcPr/>
                </a:tc>
                <a:tc>
                  <a:txBody>
                    <a:bodyPr/>
                    <a:lstStyle/>
                    <a:p>
                      <a:pPr>
                        <a:lnSpc>
                          <a:spcPct val="150000"/>
                        </a:lnSpc>
                      </a:pPr>
                      <a:endParaRPr lang="vi-VN" dirty="0"/>
                    </a:p>
                  </a:txBody>
                  <a:tcPr/>
                </a:tc>
                <a:extLst>
                  <a:ext uri="{0D108BD9-81ED-4DB2-BD59-A6C34878D82A}">
                    <a16:rowId xmlns:a16="http://schemas.microsoft.com/office/drawing/2014/main" val="1483090629"/>
                  </a:ext>
                </a:extLst>
              </a:tr>
            </a:tbl>
          </a:graphicData>
        </a:graphic>
      </p:graphicFrame>
      <p:sp>
        <p:nvSpPr>
          <p:cNvPr id="51" name="TextBox 50">
            <a:extLst>
              <a:ext uri="{FF2B5EF4-FFF2-40B4-BE49-F238E27FC236}">
                <a16:creationId xmlns:a16="http://schemas.microsoft.com/office/drawing/2014/main" id="{8532A2B0-605C-BE49-97A0-351F6D8DC7B2}"/>
              </a:ext>
            </a:extLst>
          </p:cNvPr>
          <p:cNvSpPr txBox="1"/>
          <p:nvPr/>
        </p:nvSpPr>
        <p:spPr>
          <a:xfrm>
            <a:off x="465444" y="1383393"/>
            <a:ext cx="4225309" cy="609398"/>
          </a:xfrm>
          <a:prstGeom prst="rect">
            <a:avLst/>
          </a:prstGeom>
          <a:noFill/>
        </p:spPr>
        <p:txBody>
          <a:bodyPr wrap="square" rtlCol="0">
            <a:spAutoFit/>
          </a:bodyPr>
          <a:lstStyle>
            <a:defPPr>
              <a:defRPr lang="zh-CN"/>
            </a:defPPr>
            <a:lvl1pPr algn="r">
              <a:lnSpc>
                <a:spcPct val="120000"/>
              </a:lnSpc>
              <a:defRPr sz="2000" b="1">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pPr marL="0" lvl="0" algn="l"/>
            <a:r>
              <a:rPr lang="en-US" sz="3000" dirty="0">
                <a:solidFill>
                  <a:srgbClr val="C00000"/>
                </a:solidFill>
                <a:latin typeface="Calibri" panose="020F0502020204030204" pitchFamily="34" charset="0"/>
                <a:cs typeface="Calibri" panose="020F0502020204030204" pitchFamily="34" charset="0"/>
              </a:rPr>
              <a:t>a. </a:t>
            </a:r>
            <a:r>
              <a:rPr lang="en-US" sz="3000" dirty="0" err="1">
                <a:solidFill>
                  <a:srgbClr val="C00000"/>
                </a:solidFill>
                <a:latin typeface="Calibri" panose="020F0502020204030204" pitchFamily="34" charset="0"/>
                <a:cs typeface="Calibri" panose="020F0502020204030204" pitchFamily="34" charset="0"/>
              </a:rPr>
              <a:t>Tìm</a:t>
            </a:r>
            <a:r>
              <a:rPr lang="en-US" sz="3000" dirty="0">
                <a:solidFill>
                  <a:srgbClr val="C00000"/>
                </a:solidFill>
                <a:latin typeface="Calibri" panose="020F0502020204030204" pitchFamily="34" charset="0"/>
                <a:cs typeface="Calibri" panose="020F0502020204030204" pitchFamily="34" charset="0"/>
              </a:rPr>
              <a:t> </a:t>
            </a:r>
            <a:r>
              <a:rPr lang="en-US" sz="3000" dirty="0" err="1">
                <a:solidFill>
                  <a:srgbClr val="C00000"/>
                </a:solidFill>
                <a:latin typeface="Calibri" panose="020F0502020204030204" pitchFamily="34" charset="0"/>
                <a:cs typeface="Calibri" panose="020F0502020204030204" pitchFamily="34" charset="0"/>
              </a:rPr>
              <a:t>ý</a:t>
            </a:r>
            <a:endParaRPr lang="en-US" sz="3000" b="1" i="0" u="none"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089689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500" fill="hold"/>
                                        <p:tgtEl>
                                          <p:spTgt spid="51"/>
                                        </p:tgtEl>
                                        <p:attrNameLst>
                                          <p:attrName>ppt_x</p:attrName>
                                        </p:attrNameLst>
                                      </p:cBhvr>
                                      <p:tavLst>
                                        <p:tav tm="0">
                                          <p:val>
                                            <p:strVal val="#ppt_x"/>
                                          </p:val>
                                        </p:tav>
                                        <p:tav tm="100000">
                                          <p:val>
                                            <p:strVal val="#ppt_x"/>
                                          </p:val>
                                        </p:tav>
                                      </p:tavLst>
                                    </p:anim>
                                    <p:anim calcmode="lin" valueType="num">
                                      <p:cBhvr additive="base">
                                        <p:cTn id="1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07A800D5-756B-804D-AC36-603081EECA67}"/>
              </a:ext>
            </a:extLst>
          </p:cNvPr>
          <p:cNvSpPr txBox="1"/>
          <p:nvPr/>
        </p:nvSpPr>
        <p:spPr>
          <a:xfrm>
            <a:off x="2452611" y="2567092"/>
            <a:ext cx="6097978" cy="498663"/>
          </a:xfrm>
          <a:prstGeom prst="rect">
            <a:avLst/>
          </a:prstGeom>
          <a:noFill/>
        </p:spPr>
        <p:txBody>
          <a:bodyPr wrap="square">
            <a:spAutoFit/>
          </a:bodyPr>
          <a:lstStyle/>
          <a:p>
            <a:pPr algn="just">
              <a:lnSpc>
                <a:spcPct val="150000"/>
              </a:lnSpc>
            </a:pPr>
            <a:endParaRPr lang="en-VN" sz="2000" dirty="0">
              <a:effectLst/>
              <a:latin typeface="Times New Roman" panose="02020603050405020304" pitchFamily="18" charset="0"/>
              <a:ea typeface="Times New Roman" panose="02020603050405020304" pitchFamily="18" charset="0"/>
            </a:endParaRPr>
          </a:p>
        </p:txBody>
      </p:sp>
      <p:sp>
        <p:nvSpPr>
          <p:cNvPr id="47" name="TextBox 46">
            <a:extLst>
              <a:ext uri="{FF2B5EF4-FFF2-40B4-BE49-F238E27FC236}">
                <a16:creationId xmlns:a16="http://schemas.microsoft.com/office/drawing/2014/main" id="{592E0920-76E5-F948-A6AB-00C4BFF6FE76}"/>
              </a:ext>
            </a:extLst>
          </p:cNvPr>
          <p:cNvSpPr txBox="1"/>
          <p:nvPr/>
        </p:nvSpPr>
        <p:spPr>
          <a:xfrm>
            <a:off x="3048990" y="3642350"/>
            <a:ext cx="6097978" cy="417422"/>
          </a:xfrm>
          <a:prstGeom prst="rect">
            <a:avLst/>
          </a:prstGeom>
          <a:noFill/>
        </p:spPr>
        <p:txBody>
          <a:bodyPr wrap="square">
            <a:spAutoFit/>
          </a:bodyPr>
          <a:lstStyle/>
          <a:p>
            <a:pPr algn="just">
              <a:lnSpc>
                <a:spcPct val="150000"/>
              </a:lnSpc>
            </a:pPr>
            <a:endParaRPr lang="en-VN" sz="1600" dirty="0">
              <a:effectLst/>
              <a:latin typeface="Times New Roman" panose="02020603050405020304" pitchFamily="18" charset="0"/>
              <a:ea typeface="Times New Roman" panose="02020603050405020304" pitchFamily="18" charset="0"/>
            </a:endParaRPr>
          </a:p>
        </p:txBody>
      </p:sp>
      <p:sp>
        <p:nvSpPr>
          <p:cNvPr id="48" name="TextBox 47">
            <a:extLst>
              <a:ext uri="{FF2B5EF4-FFF2-40B4-BE49-F238E27FC236}">
                <a16:creationId xmlns:a16="http://schemas.microsoft.com/office/drawing/2014/main" id="{F96F3740-FCE7-F749-9238-98DD52BAE634}"/>
              </a:ext>
            </a:extLst>
          </p:cNvPr>
          <p:cNvSpPr txBox="1"/>
          <p:nvPr/>
        </p:nvSpPr>
        <p:spPr>
          <a:xfrm>
            <a:off x="2668979" y="4569196"/>
            <a:ext cx="6097978" cy="417422"/>
          </a:xfrm>
          <a:prstGeom prst="rect">
            <a:avLst/>
          </a:prstGeom>
          <a:noFill/>
        </p:spPr>
        <p:txBody>
          <a:bodyPr wrap="square">
            <a:spAutoFit/>
          </a:bodyPr>
          <a:lstStyle/>
          <a:p>
            <a:pPr algn="just">
              <a:lnSpc>
                <a:spcPct val="150000"/>
              </a:lnSpc>
            </a:pPr>
            <a:endParaRPr lang="en-VN" sz="1600" dirty="0">
              <a:effectLst/>
              <a:latin typeface="Times New Roman" panose="02020603050405020304" pitchFamily="18" charset="0"/>
              <a:ea typeface="Times New Roman" panose="02020603050405020304" pitchFamily="18" charset="0"/>
            </a:endParaRPr>
          </a:p>
        </p:txBody>
      </p:sp>
      <p:sp>
        <p:nvSpPr>
          <p:cNvPr id="49" name="TextBox 48">
            <a:extLst>
              <a:ext uri="{FF2B5EF4-FFF2-40B4-BE49-F238E27FC236}">
                <a16:creationId xmlns:a16="http://schemas.microsoft.com/office/drawing/2014/main" id="{FBCABCAF-D8A7-DB43-8D17-A32F43617E08}"/>
              </a:ext>
            </a:extLst>
          </p:cNvPr>
          <p:cNvSpPr txBox="1"/>
          <p:nvPr/>
        </p:nvSpPr>
        <p:spPr>
          <a:xfrm>
            <a:off x="3048990" y="5535540"/>
            <a:ext cx="6097978" cy="417422"/>
          </a:xfrm>
          <a:prstGeom prst="rect">
            <a:avLst/>
          </a:prstGeom>
          <a:noFill/>
        </p:spPr>
        <p:txBody>
          <a:bodyPr wrap="square">
            <a:spAutoFit/>
          </a:bodyPr>
          <a:lstStyle/>
          <a:p>
            <a:pPr algn="just">
              <a:lnSpc>
                <a:spcPct val="150000"/>
              </a:lnSpc>
            </a:pPr>
            <a:endParaRPr lang="en-VN" sz="1600" dirty="0">
              <a:effectLst/>
              <a:latin typeface="Times New Roman" panose="02020603050405020304" pitchFamily="18" charset="0"/>
              <a:ea typeface="Times New Roman" panose="02020603050405020304" pitchFamily="18" charset="0"/>
            </a:endParaRPr>
          </a:p>
        </p:txBody>
      </p:sp>
      <p:graphicFrame>
        <p:nvGraphicFramePr>
          <p:cNvPr id="20" name="Table 20">
            <a:extLst>
              <a:ext uri="{FF2B5EF4-FFF2-40B4-BE49-F238E27FC236}">
                <a16:creationId xmlns:a16="http://schemas.microsoft.com/office/drawing/2014/main" id="{714F2C22-58A7-F944-B561-40674774625D}"/>
              </a:ext>
            </a:extLst>
          </p:cNvPr>
          <p:cNvGraphicFramePr>
            <a:graphicFrameLocks noGrp="1"/>
          </p:cNvGraphicFramePr>
          <p:nvPr>
            <p:extLst>
              <p:ext uri="{D42A27DB-BD31-4B8C-83A1-F6EECF244321}">
                <p14:modId xmlns:p14="http://schemas.microsoft.com/office/powerpoint/2010/main" val="109541999"/>
              </p:ext>
            </p:extLst>
          </p:nvPr>
        </p:nvGraphicFramePr>
        <p:xfrm>
          <a:off x="198073" y="526675"/>
          <a:ext cx="11807880" cy="5312030"/>
        </p:xfrm>
        <a:graphic>
          <a:graphicData uri="http://schemas.openxmlformats.org/drawingml/2006/table">
            <a:tbl>
              <a:tblPr firstRow="1" bandRow="1">
                <a:tableStyleId>{5C22544A-7EE6-4342-B048-85BDC9FD1C3A}</a:tableStyleId>
              </a:tblPr>
              <a:tblGrid>
                <a:gridCol w="2699506">
                  <a:extLst>
                    <a:ext uri="{9D8B030D-6E8A-4147-A177-3AD203B41FA5}">
                      <a16:colId xmlns:a16="http://schemas.microsoft.com/office/drawing/2014/main" val="4130221795"/>
                    </a:ext>
                  </a:extLst>
                </a:gridCol>
                <a:gridCol w="9108374">
                  <a:extLst>
                    <a:ext uri="{9D8B030D-6E8A-4147-A177-3AD203B41FA5}">
                      <a16:colId xmlns:a16="http://schemas.microsoft.com/office/drawing/2014/main" val="1280369701"/>
                    </a:ext>
                  </a:extLst>
                </a:gridCol>
              </a:tblGrid>
              <a:tr h="370840">
                <a:tc gridSpan="2">
                  <a:txBody>
                    <a:bodyPr/>
                    <a:lstStyle/>
                    <a:p>
                      <a:pPr algn="ctr">
                        <a:lnSpc>
                          <a:spcPct val="150000"/>
                        </a:lnSpc>
                      </a:pPr>
                      <a:r>
                        <a:rPr lang="vi-VN" dirty="0"/>
                        <a:t>PHIẾU BÀI TẬP (5 Phút)</a:t>
                      </a:r>
                    </a:p>
                  </a:txBody>
                  <a:tcPr/>
                </a:tc>
                <a:tc hMerge="1">
                  <a:txBody>
                    <a:bodyPr/>
                    <a:lstStyle/>
                    <a:p>
                      <a:endParaRPr lang="vi-VN" dirty="0"/>
                    </a:p>
                  </a:txBody>
                  <a:tcPr/>
                </a:tc>
                <a:extLst>
                  <a:ext uri="{0D108BD9-81ED-4DB2-BD59-A6C34878D82A}">
                    <a16:rowId xmlns:a16="http://schemas.microsoft.com/office/drawing/2014/main" val="2453439990"/>
                  </a:ext>
                </a:extLst>
              </a:tr>
              <a:tr h="370840">
                <a:tc>
                  <a:txBody>
                    <a:bodyPr/>
                    <a:lstStyle/>
                    <a:p>
                      <a:pPr marL="0" marR="0" lvl="0" indent="0" algn="ctr" defTabSz="1217295" rtl="0" eaLnBrk="1" fontAlgn="auto" latinLnBrk="0" hangingPunct="1">
                        <a:lnSpc>
                          <a:spcPct val="100000"/>
                        </a:lnSpc>
                        <a:spcBef>
                          <a:spcPts val="0"/>
                        </a:spcBef>
                        <a:spcAft>
                          <a:spcPts val="0"/>
                        </a:spcAft>
                        <a:buClrTx/>
                        <a:buSzTx/>
                        <a:buFontTx/>
                        <a:buNone/>
                        <a:tabLst/>
                        <a:defRPr/>
                      </a:pPr>
                      <a:r>
                        <a:rPr lang="en-VN" sz="2400" dirty="0">
                          <a:effectLst/>
                          <a:latin typeface="Calibri" panose="020F0502020204030204" pitchFamily="34" charset="0"/>
                          <a:ea typeface="Times New Roman" panose="02020603050405020304" pitchFamily="18" charset="0"/>
                          <a:cs typeface="Calibri" panose="020F0502020204030204" pitchFamily="34" charset="0"/>
                        </a:rPr>
                        <a:t>Về trang phục, ngôn ngữ, hành vi?</a:t>
                      </a:r>
                      <a:endParaRPr lang="en-VN" sz="2000" dirty="0">
                        <a:effectLst/>
                        <a:latin typeface="Calibri" panose="020F0502020204030204" pitchFamily="34" charset="0"/>
                        <a:ea typeface="Times New Roman" panose="02020603050405020304" pitchFamily="18" charset="0"/>
                        <a:cs typeface="Calibri" panose="020F0502020204030204" pitchFamily="34" charset="0"/>
                      </a:endParaRPr>
                    </a:p>
                  </a:txBody>
                  <a:tcPr/>
                </a:tc>
                <a:tc>
                  <a:txBody>
                    <a:bodyPr/>
                    <a:lstStyle/>
                    <a:p>
                      <a:pPr>
                        <a:lnSpc>
                          <a:spcPct val="150000"/>
                        </a:lnSpc>
                      </a:pPr>
                      <a:endParaRPr lang="vi-VN" dirty="0"/>
                    </a:p>
                    <a:p>
                      <a:pPr>
                        <a:lnSpc>
                          <a:spcPct val="150000"/>
                        </a:lnSpc>
                      </a:pPr>
                      <a:endParaRPr lang="vi-VN" dirty="0"/>
                    </a:p>
                    <a:p>
                      <a:pPr>
                        <a:lnSpc>
                          <a:spcPct val="150000"/>
                        </a:lnSpc>
                      </a:pPr>
                      <a:endParaRPr lang="vi-VN" dirty="0"/>
                    </a:p>
                  </a:txBody>
                  <a:tcPr/>
                </a:tc>
                <a:extLst>
                  <a:ext uri="{0D108BD9-81ED-4DB2-BD59-A6C34878D82A}">
                    <a16:rowId xmlns:a16="http://schemas.microsoft.com/office/drawing/2014/main" val="718945453"/>
                  </a:ext>
                </a:extLst>
              </a:tr>
              <a:tr h="370840">
                <a:tc>
                  <a:txBody>
                    <a:bodyPr/>
                    <a:lstStyle/>
                    <a:p>
                      <a:pPr marL="0" marR="0" lvl="0" indent="0" algn="ctr" defTabSz="1217295" rtl="0" eaLnBrk="1" fontAlgn="auto" latinLnBrk="0" hangingPunct="1">
                        <a:lnSpc>
                          <a:spcPct val="100000"/>
                        </a:lnSpc>
                        <a:spcBef>
                          <a:spcPts val="0"/>
                        </a:spcBef>
                        <a:spcAft>
                          <a:spcPts val="0"/>
                        </a:spcAft>
                        <a:buClrTx/>
                        <a:buSzTx/>
                        <a:buFontTx/>
                        <a:buNone/>
                        <a:tabLst/>
                        <a:defRPr/>
                      </a:pPr>
                      <a:r>
                        <a:rPr lang="en-VN" sz="2400" dirty="0">
                          <a:effectLst/>
                          <a:latin typeface="Calibri" panose="020F0502020204030204" pitchFamily="34" charset="0"/>
                          <a:ea typeface="Times New Roman" panose="02020603050405020304" pitchFamily="18" charset="0"/>
                          <a:cs typeface="Calibri" panose="020F0502020204030204" pitchFamily="34" charset="0"/>
                        </a:rPr>
                        <a:t>Về đồ lễ và việc </a:t>
                      </a:r>
                    </a:p>
                    <a:p>
                      <a:pPr marL="0" marR="0" lvl="0" indent="0" algn="ctr" defTabSz="1217295" rtl="0" eaLnBrk="1" fontAlgn="auto" latinLnBrk="0" hangingPunct="1">
                        <a:lnSpc>
                          <a:spcPct val="100000"/>
                        </a:lnSpc>
                        <a:spcBef>
                          <a:spcPts val="0"/>
                        </a:spcBef>
                        <a:spcAft>
                          <a:spcPts val="0"/>
                        </a:spcAft>
                        <a:buClrTx/>
                        <a:buSzTx/>
                        <a:buFontTx/>
                        <a:buNone/>
                        <a:tabLst/>
                        <a:defRPr/>
                      </a:pPr>
                      <a:r>
                        <a:rPr lang="en-VN" sz="2400" dirty="0">
                          <a:effectLst/>
                          <a:latin typeface="Calibri" panose="020F0502020204030204" pitchFamily="34" charset="0"/>
                          <a:ea typeface="Times New Roman" panose="02020603050405020304" pitchFamily="18" charset="0"/>
                          <a:cs typeface="Calibri" panose="020F0502020204030204" pitchFamily="34" charset="0"/>
                        </a:rPr>
                        <a:t>thắp hương?</a:t>
                      </a:r>
                    </a:p>
                    <a:p>
                      <a:pPr marL="0" marR="0" lvl="0" indent="0" algn="ctr" defTabSz="1217295" rtl="0" eaLnBrk="1" fontAlgn="auto" latinLnBrk="0" hangingPunct="1">
                        <a:lnSpc>
                          <a:spcPct val="100000"/>
                        </a:lnSpc>
                        <a:spcBef>
                          <a:spcPts val="0"/>
                        </a:spcBef>
                        <a:spcAft>
                          <a:spcPts val="0"/>
                        </a:spcAft>
                        <a:buClrTx/>
                        <a:buSzTx/>
                        <a:buFontTx/>
                        <a:buNone/>
                        <a:tabLst/>
                        <a:defRPr/>
                      </a:pP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ctr" defTabSz="1217295" rtl="0" eaLnBrk="1" fontAlgn="auto" latinLnBrk="0" hangingPunct="1">
                        <a:lnSpc>
                          <a:spcPct val="100000"/>
                        </a:lnSpc>
                        <a:spcBef>
                          <a:spcPts val="0"/>
                        </a:spcBef>
                        <a:spcAft>
                          <a:spcPts val="0"/>
                        </a:spcAft>
                        <a:buClrTx/>
                        <a:buSzTx/>
                        <a:buFontTx/>
                        <a:buNone/>
                        <a:tabLst/>
                        <a:defRPr/>
                      </a:pPr>
                      <a:endParaRPr lang="en-VN" sz="2000" dirty="0">
                        <a:effectLst/>
                        <a:latin typeface="Calibri" panose="020F0502020204030204" pitchFamily="34" charset="0"/>
                        <a:ea typeface="Times New Roman" panose="02020603050405020304" pitchFamily="18" charset="0"/>
                        <a:cs typeface="Calibri" panose="020F0502020204030204" pitchFamily="34" charset="0"/>
                      </a:endParaRPr>
                    </a:p>
                  </a:txBody>
                  <a:tcPr/>
                </a:tc>
                <a:tc>
                  <a:txBody>
                    <a:bodyPr/>
                    <a:lstStyle/>
                    <a:p>
                      <a:pPr>
                        <a:lnSpc>
                          <a:spcPct val="150000"/>
                        </a:lnSpc>
                      </a:pPr>
                      <a:endParaRPr lang="vi-VN" dirty="0"/>
                    </a:p>
                  </a:txBody>
                  <a:tcPr/>
                </a:tc>
                <a:extLst>
                  <a:ext uri="{0D108BD9-81ED-4DB2-BD59-A6C34878D82A}">
                    <a16:rowId xmlns:a16="http://schemas.microsoft.com/office/drawing/2014/main" val="4282889052"/>
                  </a:ext>
                </a:extLst>
              </a:tr>
              <a:tr h="370840">
                <a:tc>
                  <a:txBody>
                    <a:bodyPr/>
                    <a:lstStyle/>
                    <a:p>
                      <a:pPr marL="0" marR="0" lvl="0" indent="0" algn="ctr" defTabSz="1217295" rtl="0" eaLnBrk="1" fontAlgn="auto" latinLnBrk="0" hangingPunct="1">
                        <a:lnSpc>
                          <a:spcPct val="100000"/>
                        </a:lnSpc>
                        <a:spcBef>
                          <a:spcPts val="0"/>
                        </a:spcBef>
                        <a:spcAft>
                          <a:spcPts val="0"/>
                        </a:spcAft>
                        <a:buClrTx/>
                        <a:buSzTx/>
                        <a:buFontTx/>
                        <a:buNone/>
                        <a:tabLst/>
                        <a:defRPr/>
                      </a:pPr>
                      <a:r>
                        <a:rPr lang="en-VN" sz="2400" dirty="0">
                          <a:effectLst/>
                          <a:latin typeface="Calibri" panose="020F0502020204030204" pitchFamily="34" charset="0"/>
                          <a:ea typeface="Times New Roman" panose="02020603050405020304" pitchFamily="18" charset="0"/>
                          <a:cs typeface="Calibri" panose="020F0502020204030204" pitchFamily="34" charset="0"/>
                        </a:rPr>
                        <a:t>Về các vật dụng được mang theo và việc sử dụng đồ dùng cá nhân?</a:t>
                      </a:r>
                      <a:endParaRPr lang="en-VN" sz="2000" dirty="0">
                        <a:effectLst/>
                        <a:latin typeface="Calibri" panose="020F0502020204030204" pitchFamily="34" charset="0"/>
                        <a:ea typeface="Times New Roman" panose="02020603050405020304" pitchFamily="18" charset="0"/>
                        <a:cs typeface="Calibri" panose="020F0502020204030204" pitchFamily="34" charset="0"/>
                      </a:endParaRPr>
                    </a:p>
                  </a:txBody>
                  <a:tcPr/>
                </a:tc>
                <a:tc>
                  <a:txBody>
                    <a:bodyPr/>
                    <a:lstStyle/>
                    <a:p>
                      <a:pPr>
                        <a:lnSpc>
                          <a:spcPct val="150000"/>
                        </a:lnSpc>
                      </a:pPr>
                      <a:endParaRPr lang="vi-VN" dirty="0"/>
                    </a:p>
                  </a:txBody>
                  <a:tcPr/>
                </a:tc>
                <a:extLst>
                  <a:ext uri="{0D108BD9-81ED-4DB2-BD59-A6C34878D82A}">
                    <a16:rowId xmlns:a16="http://schemas.microsoft.com/office/drawing/2014/main" val="767669573"/>
                  </a:ext>
                </a:extLst>
              </a:tr>
            </a:tbl>
          </a:graphicData>
        </a:graphic>
      </p:graphicFrame>
      <p:sp>
        <p:nvSpPr>
          <p:cNvPr id="12" name="TextBox 11">
            <a:extLst>
              <a:ext uri="{FF2B5EF4-FFF2-40B4-BE49-F238E27FC236}">
                <a16:creationId xmlns:a16="http://schemas.microsoft.com/office/drawing/2014/main" id="{283A9B6C-2D09-484E-B4AF-3D1D7F0306A6}"/>
              </a:ext>
            </a:extLst>
          </p:cNvPr>
          <p:cNvSpPr txBox="1"/>
          <p:nvPr/>
        </p:nvSpPr>
        <p:spPr>
          <a:xfrm>
            <a:off x="3048990" y="1155974"/>
            <a:ext cx="8802584" cy="1569660"/>
          </a:xfrm>
          <a:prstGeom prst="rect">
            <a:avLst/>
          </a:prstGeom>
          <a:noFill/>
        </p:spPr>
        <p:txBody>
          <a:bodyPr wrap="square">
            <a:spAutoFit/>
          </a:bodyPr>
          <a:lstStyle/>
          <a:p>
            <a:pPr marL="342900" indent="-342900" algn="just">
              <a:buFontTx/>
              <a:buChar char="-"/>
            </a:pPr>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Trang phục phải gọn gàng, không quá phô trương, lòe loẹt</a:t>
            </a:r>
            <a:endParaRPr lang="en-VN" sz="2400"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marL="342900" indent="-342900" algn="just">
              <a:buFontTx/>
              <a:buChar char="-"/>
            </a:pPr>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Ngôn ngữ lịch thiệp, không phát ngôn những lời </a:t>
            </a:r>
            <a:r>
              <a:rPr lang="en-VN" sz="2400"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“không đẹp” </a:t>
            </a:r>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trong lễ hội</a:t>
            </a:r>
            <a:r>
              <a:rPr lang="en-VN" sz="2400" dirty="0">
                <a:solidFill>
                  <a:srgbClr val="C00000"/>
                </a:solidFill>
                <a:latin typeface="Calibri" panose="020F0502020204030204" pitchFamily="34" charset="0"/>
                <a:ea typeface="Times New Roman" panose="02020603050405020304" pitchFamily="18" charset="0"/>
                <a:cs typeface="Calibri" panose="020F0502020204030204" pitchFamily="34" charset="0"/>
              </a:rPr>
              <a:t>…</a:t>
            </a:r>
          </a:p>
          <a:p>
            <a:pPr marL="342900" indent="-342900" algn="just">
              <a:buFontTx/>
              <a:buChar char="-"/>
            </a:pPr>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Hành vi chuẩn mực, chung tay bảo vệ môi trường chung.</a:t>
            </a:r>
            <a:endParaRPr lang="en-VN" sz="2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TextBox 13">
            <a:extLst>
              <a:ext uri="{FF2B5EF4-FFF2-40B4-BE49-F238E27FC236}">
                <a16:creationId xmlns:a16="http://schemas.microsoft.com/office/drawing/2014/main" id="{2A9D2F14-7F13-354B-B2BA-78A8D343020C}"/>
              </a:ext>
            </a:extLst>
          </p:cNvPr>
          <p:cNvSpPr txBox="1"/>
          <p:nvPr/>
        </p:nvSpPr>
        <p:spPr>
          <a:xfrm>
            <a:off x="3043445" y="2859443"/>
            <a:ext cx="8798550" cy="1200329"/>
          </a:xfrm>
          <a:prstGeom prst="rect">
            <a:avLst/>
          </a:prstGeom>
          <a:noFill/>
        </p:spPr>
        <p:txBody>
          <a:bodyPr wrap="square">
            <a:spAutoFit/>
          </a:bodyPr>
          <a:lstStyle/>
          <a:p>
            <a:pPr marL="342900" indent="-342900" algn="just">
              <a:buFontTx/>
              <a:buChar char="-"/>
            </a:pPr>
            <a:r>
              <a:rPr lang="en-VN" sz="2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Người dâng lễ có thể đặt lễ chay hoặc lễ mặn tùy tâm. </a:t>
            </a:r>
            <a:endParaRPr lang="en-VN" sz="240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a:p>
            <a:pPr marL="342900" indent="-342900" algn="just">
              <a:buFontTx/>
              <a:buChar char="-"/>
            </a:pPr>
            <a:r>
              <a:rPr lang="en-VN" sz="2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Lễ chay gồm: hương, hoa tươi, quả chín, phẩm oản, xôi chè. </a:t>
            </a:r>
          </a:p>
          <a:p>
            <a:pPr marL="342900" indent="-342900" algn="just">
              <a:buFontTx/>
              <a:buChar char="-"/>
            </a:pPr>
            <a:r>
              <a:rPr lang="en-VN" sz="2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Lễ mặn gồm: gà, giò, trầu cau, rượu…</a:t>
            </a:r>
            <a:r>
              <a:rPr lang="en-VN" sz="2400" dirty="0">
                <a:solidFill>
                  <a:srgbClr val="FF0000"/>
                </a:solidFill>
                <a:effectLst/>
                <a:latin typeface="Calibri" panose="020F0502020204030204" pitchFamily="34" charset="0"/>
                <a:cs typeface="Calibri" panose="020F0502020204030204" pitchFamily="34" charset="0"/>
              </a:rPr>
              <a:t> </a:t>
            </a:r>
            <a:endParaRPr lang="vi-VN" sz="2400" dirty="0">
              <a:solidFill>
                <a:srgbClr val="FF0000"/>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BB36F3AA-4530-C145-85F9-4BF7746000E3}"/>
              </a:ext>
            </a:extLst>
          </p:cNvPr>
          <p:cNvSpPr txBox="1"/>
          <p:nvPr/>
        </p:nvSpPr>
        <p:spPr>
          <a:xfrm>
            <a:off x="3053023" y="4309503"/>
            <a:ext cx="8788971" cy="830997"/>
          </a:xfrm>
          <a:prstGeom prst="rect">
            <a:avLst/>
          </a:prstGeom>
          <a:noFill/>
        </p:spPr>
        <p:txBody>
          <a:bodyPr wrap="square">
            <a:spAutoFit/>
          </a:bodyPr>
          <a:lstStyle/>
          <a:p>
            <a:pPr algn="just"/>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Được mang theo những vật dụng thật sự cần thiết, tránh những vật dụng có hại dễ gây sát thương; đồ cá nhân phải tự giác bảo toàn.</a:t>
            </a:r>
            <a:endParaRPr lang="en-VN" sz="2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70768479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07A800D5-756B-804D-AC36-603081EECA67}"/>
              </a:ext>
            </a:extLst>
          </p:cNvPr>
          <p:cNvSpPr txBox="1"/>
          <p:nvPr/>
        </p:nvSpPr>
        <p:spPr>
          <a:xfrm>
            <a:off x="2452611" y="2567092"/>
            <a:ext cx="6097978" cy="498663"/>
          </a:xfrm>
          <a:prstGeom prst="rect">
            <a:avLst/>
          </a:prstGeom>
          <a:noFill/>
        </p:spPr>
        <p:txBody>
          <a:bodyPr wrap="square">
            <a:spAutoFit/>
          </a:bodyPr>
          <a:lstStyle/>
          <a:p>
            <a:pPr algn="just">
              <a:lnSpc>
                <a:spcPct val="150000"/>
              </a:lnSpc>
            </a:pPr>
            <a:endParaRPr lang="en-VN" sz="2000" dirty="0">
              <a:effectLst/>
              <a:latin typeface="Times New Roman" panose="02020603050405020304" pitchFamily="18" charset="0"/>
              <a:ea typeface="Times New Roman" panose="02020603050405020304" pitchFamily="18" charset="0"/>
            </a:endParaRPr>
          </a:p>
        </p:txBody>
      </p:sp>
      <p:sp>
        <p:nvSpPr>
          <p:cNvPr id="47" name="TextBox 46">
            <a:extLst>
              <a:ext uri="{FF2B5EF4-FFF2-40B4-BE49-F238E27FC236}">
                <a16:creationId xmlns:a16="http://schemas.microsoft.com/office/drawing/2014/main" id="{592E0920-76E5-F948-A6AB-00C4BFF6FE76}"/>
              </a:ext>
            </a:extLst>
          </p:cNvPr>
          <p:cNvSpPr txBox="1"/>
          <p:nvPr/>
        </p:nvSpPr>
        <p:spPr>
          <a:xfrm>
            <a:off x="3048990" y="3642350"/>
            <a:ext cx="6097978" cy="417422"/>
          </a:xfrm>
          <a:prstGeom prst="rect">
            <a:avLst/>
          </a:prstGeom>
          <a:noFill/>
        </p:spPr>
        <p:txBody>
          <a:bodyPr wrap="square">
            <a:spAutoFit/>
          </a:bodyPr>
          <a:lstStyle/>
          <a:p>
            <a:pPr algn="just">
              <a:lnSpc>
                <a:spcPct val="150000"/>
              </a:lnSpc>
            </a:pPr>
            <a:endParaRPr lang="en-VN" sz="1600" dirty="0">
              <a:effectLst/>
              <a:latin typeface="Times New Roman" panose="02020603050405020304" pitchFamily="18" charset="0"/>
              <a:ea typeface="Times New Roman" panose="02020603050405020304" pitchFamily="18" charset="0"/>
            </a:endParaRPr>
          </a:p>
        </p:txBody>
      </p:sp>
      <p:sp>
        <p:nvSpPr>
          <p:cNvPr id="48" name="TextBox 47">
            <a:extLst>
              <a:ext uri="{FF2B5EF4-FFF2-40B4-BE49-F238E27FC236}">
                <a16:creationId xmlns:a16="http://schemas.microsoft.com/office/drawing/2014/main" id="{F96F3740-FCE7-F749-9238-98DD52BAE634}"/>
              </a:ext>
            </a:extLst>
          </p:cNvPr>
          <p:cNvSpPr txBox="1"/>
          <p:nvPr/>
        </p:nvSpPr>
        <p:spPr>
          <a:xfrm>
            <a:off x="2668979" y="4569196"/>
            <a:ext cx="6097978" cy="417422"/>
          </a:xfrm>
          <a:prstGeom prst="rect">
            <a:avLst/>
          </a:prstGeom>
          <a:noFill/>
        </p:spPr>
        <p:txBody>
          <a:bodyPr wrap="square">
            <a:spAutoFit/>
          </a:bodyPr>
          <a:lstStyle/>
          <a:p>
            <a:pPr algn="just">
              <a:lnSpc>
                <a:spcPct val="150000"/>
              </a:lnSpc>
            </a:pPr>
            <a:endParaRPr lang="en-VN" sz="1600" dirty="0">
              <a:effectLst/>
              <a:latin typeface="Times New Roman" panose="02020603050405020304" pitchFamily="18" charset="0"/>
              <a:ea typeface="Times New Roman" panose="02020603050405020304" pitchFamily="18" charset="0"/>
            </a:endParaRPr>
          </a:p>
        </p:txBody>
      </p:sp>
      <p:sp>
        <p:nvSpPr>
          <p:cNvPr id="49" name="TextBox 48">
            <a:extLst>
              <a:ext uri="{FF2B5EF4-FFF2-40B4-BE49-F238E27FC236}">
                <a16:creationId xmlns:a16="http://schemas.microsoft.com/office/drawing/2014/main" id="{FBCABCAF-D8A7-DB43-8D17-A32F43617E08}"/>
              </a:ext>
            </a:extLst>
          </p:cNvPr>
          <p:cNvSpPr txBox="1"/>
          <p:nvPr/>
        </p:nvSpPr>
        <p:spPr>
          <a:xfrm>
            <a:off x="3048990" y="5535540"/>
            <a:ext cx="6097978" cy="417422"/>
          </a:xfrm>
          <a:prstGeom prst="rect">
            <a:avLst/>
          </a:prstGeom>
          <a:noFill/>
        </p:spPr>
        <p:txBody>
          <a:bodyPr wrap="square">
            <a:spAutoFit/>
          </a:bodyPr>
          <a:lstStyle/>
          <a:p>
            <a:pPr algn="just">
              <a:lnSpc>
                <a:spcPct val="150000"/>
              </a:lnSpc>
            </a:pPr>
            <a:endParaRPr lang="en-VN" sz="1600" dirty="0">
              <a:effectLst/>
              <a:latin typeface="Times New Roman" panose="02020603050405020304" pitchFamily="18" charset="0"/>
              <a:ea typeface="Times New Roman" panose="02020603050405020304" pitchFamily="18" charset="0"/>
            </a:endParaRPr>
          </a:p>
        </p:txBody>
      </p:sp>
      <p:graphicFrame>
        <p:nvGraphicFramePr>
          <p:cNvPr id="20" name="Table 20">
            <a:extLst>
              <a:ext uri="{FF2B5EF4-FFF2-40B4-BE49-F238E27FC236}">
                <a16:creationId xmlns:a16="http://schemas.microsoft.com/office/drawing/2014/main" id="{714F2C22-58A7-F944-B561-40674774625D}"/>
              </a:ext>
            </a:extLst>
          </p:cNvPr>
          <p:cNvGraphicFramePr>
            <a:graphicFrameLocks noGrp="1"/>
          </p:cNvGraphicFramePr>
          <p:nvPr>
            <p:extLst>
              <p:ext uri="{D42A27DB-BD31-4B8C-83A1-F6EECF244321}">
                <p14:modId xmlns:p14="http://schemas.microsoft.com/office/powerpoint/2010/main" val="647692437"/>
              </p:ext>
            </p:extLst>
          </p:nvPr>
        </p:nvGraphicFramePr>
        <p:xfrm>
          <a:off x="198073" y="526675"/>
          <a:ext cx="11807880" cy="4728655"/>
        </p:xfrm>
        <a:graphic>
          <a:graphicData uri="http://schemas.openxmlformats.org/drawingml/2006/table">
            <a:tbl>
              <a:tblPr firstRow="1" bandRow="1">
                <a:tableStyleId>{5C22544A-7EE6-4342-B048-85BDC9FD1C3A}</a:tableStyleId>
              </a:tblPr>
              <a:tblGrid>
                <a:gridCol w="2699506">
                  <a:extLst>
                    <a:ext uri="{9D8B030D-6E8A-4147-A177-3AD203B41FA5}">
                      <a16:colId xmlns:a16="http://schemas.microsoft.com/office/drawing/2014/main" val="4130221795"/>
                    </a:ext>
                  </a:extLst>
                </a:gridCol>
                <a:gridCol w="9108374">
                  <a:extLst>
                    <a:ext uri="{9D8B030D-6E8A-4147-A177-3AD203B41FA5}">
                      <a16:colId xmlns:a16="http://schemas.microsoft.com/office/drawing/2014/main" val="1280369701"/>
                    </a:ext>
                  </a:extLst>
                </a:gridCol>
              </a:tblGrid>
              <a:tr h="370840">
                <a:tc gridSpan="2">
                  <a:txBody>
                    <a:bodyPr/>
                    <a:lstStyle/>
                    <a:p>
                      <a:pPr algn="ctr">
                        <a:lnSpc>
                          <a:spcPct val="150000"/>
                        </a:lnSpc>
                      </a:pPr>
                      <a:r>
                        <a:rPr lang="vi-VN" dirty="0"/>
                        <a:t>PHIẾU BÀI TẬP (5 Phút)</a:t>
                      </a:r>
                    </a:p>
                  </a:txBody>
                  <a:tcPr/>
                </a:tc>
                <a:tc hMerge="1">
                  <a:txBody>
                    <a:bodyPr/>
                    <a:lstStyle/>
                    <a:p>
                      <a:endParaRPr lang="vi-VN" dirty="0"/>
                    </a:p>
                  </a:txBody>
                  <a:tcPr/>
                </a:tc>
                <a:extLst>
                  <a:ext uri="{0D108BD9-81ED-4DB2-BD59-A6C34878D82A}">
                    <a16:rowId xmlns:a16="http://schemas.microsoft.com/office/drawing/2014/main" val="2453439990"/>
                  </a:ext>
                </a:extLst>
              </a:tr>
              <a:tr h="370840">
                <a:tc>
                  <a:txBody>
                    <a:bodyPr/>
                    <a:lstStyle/>
                    <a:p>
                      <a:pPr marL="0" marR="0" lvl="0" indent="0" algn="ctr" defTabSz="1217295" rtl="0" eaLnBrk="1" fontAlgn="auto" latinLnBrk="0" hangingPunct="1">
                        <a:lnSpc>
                          <a:spcPct val="100000"/>
                        </a:lnSpc>
                        <a:spcBef>
                          <a:spcPts val="0"/>
                        </a:spcBef>
                        <a:spcAft>
                          <a:spcPts val="0"/>
                        </a:spcAft>
                        <a:buClrTx/>
                        <a:buSzTx/>
                        <a:buFontTx/>
                        <a:buNone/>
                        <a:tabLst/>
                        <a:defRPr/>
                      </a:pPr>
                      <a:r>
                        <a:rPr lang="en-VN" sz="2400" dirty="0">
                          <a:effectLst/>
                          <a:latin typeface="Calibri" panose="020F0502020204030204" pitchFamily="34" charset="0"/>
                          <a:ea typeface="Times New Roman" panose="02020603050405020304" pitchFamily="18" charset="0"/>
                          <a:cs typeface="Calibri" panose="020F0502020204030204" pitchFamily="34" charset="0"/>
                        </a:rPr>
                        <a:t>Về ý thức, thái độ của khách đối với việc bảo vệ các giá trị vật chất của di tích?</a:t>
                      </a:r>
                      <a:endParaRPr lang="en-VN" sz="2000" dirty="0">
                        <a:effectLst/>
                        <a:latin typeface="Calibri" panose="020F0502020204030204" pitchFamily="34" charset="0"/>
                        <a:ea typeface="Times New Roman" panose="02020603050405020304" pitchFamily="18" charset="0"/>
                        <a:cs typeface="Calibri" panose="020F0502020204030204" pitchFamily="34" charset="0"/>
                      </a:endParaRPr>
                    </a:p>
                  </a:txBody>
                  <a:tcPr/>
                </a:tc>
                <a:tc>
                  <a:txBody>
                    <a:bodyPr/>
                    <a:lstStyle/>
                    <a:p>
                      <a:pPr>
                        <a:lnSpc>
                          <a:spcPct val="150000"/>
                        </a:lnSpc>
                      </a:pPr>
                      <a:endParaRPr lang="vi-VN" dirty="0"/>
                    </a:p>
                    <a:p>
                      <a:pPr>
                        <a:lnSpc>
                          <a:spcPct val="150000"/>
                        </a:lnSpc>
                      </a:pPr>
                      <a:endParaRPr lang="vi-VN" dirty="0"/>
                    </a:p>
                    <a:p>
                      <a:pPr>
                        <a:lnSpc>
                          <a:spcPct val="150000"/>
                        </a:lnSpc>
                      </a:pPr>
                      <a:endParaRPr lang="vi-VN" dirty="0"/>
                    </a:p>
                  </a:txBody>
                  <a:tcPr/>
                </a:tc>
                <a:extLst>
                  <a:ext uri="{0D108BD9-81ED-4DB2-BD59-A6C34878D82A}">
                    <a16:rowId xmlns:a16="http://schemas.microsoft.com/office/drawing/2014/main" val="718945453"/>
                  </a:ext>
                </a:extLst>
              </a:tr>
              <a:tr h="370840">
                <a:tc>
                  <a:txBody>
                    <a:bodyPr/>
                    <a:lstStyle/>
                    <a:p>
                      <a:pPr marL="0" marR="0" lvl="0" indent="0" algn="ctr" defTabSz="1217295" rtl="0" eaLnBrk="1" fontAlgn="auto" latinLnBrk="0" hangingPunct="1">
                        <a:lnSpc>
                          <a:spcPct val="100000"/>
                        </a:lnSpc>
                        <a:spcBef>
                          <a:spcPts val="0"/>
                        </a:spcBef>
                        <a:spcAft>
                          <a:spcPts val="0"/>
                        </a:spcAft>
                        <a:buClrTx/>
                        <a:buSzTx/>
                        <a:buFontTx/>
                        <a:buNone/>
                        <a:tabLst/>
                        <a:defRPr/>
                      </a:pP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ctr" defTabSz="1217295" rtl="0" eaLnBrk="1" fontAlgn="auto" latinLnBrk="0" hangingPunct="1">
                        <a:lnSpc>
                          <a:spcPct val="100000"/>
                        </a:lnSpc>
                        <a:spcBef>
                          <a:spcPts val="0"/>
                        </a:spcBef>
                        <a:spcAft>
                          <a:spcPts val="0"/>
                        </a:spcAft>
                        <a:buClrTx/>
                        <a:buSzTx/>
                        <a:buFontTx/>
                        <a:buNone/>
                        <a:tabLst/>
                        <a:defRPr/>
                      </a:pPr>
                      <a:r>
                        <a:rPr lang="en-VN" sz="2400" dirty="0">
                          <a:effectLst/>
                          <a:latin typeface="Calibri" panose="020F0502020204030204" pitchFamily="34" charset="0"/>
                          <a:ea typeface="Times New Roman" panose="02020603050405020304" pitchFamily="18" charset="0"/>
                          <a:cs typeface="Calibri" panose="020F0502020204030204" pitchFamily="34" charset="0"/>
                        </a:rPr>
                        <a:t>Về việc liên hệ Ban Tổ chức khi xảy ra các sự cố?</a:t>
                      </a:r>
                      <a:endParaRPr lang="en-VN" sz="20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ctr" defTabSz="1217295" rtl="0" eaLnBrk="1" fontAlgn="auto" latinLnBrk="0" hangingPunct="1">
                        <a:lnSpc>
                          <a:spcPct val="100000"/>
                        </a:lnSpc>
                        <a:spcBef>
                          <a:spcPts val="0"/>
                        </a:spcBef>
                        <a:spcAft>
                          <a:spcPts val="0"/>
                        </a:spcAft>
                        <a:buClrTx/>
                        <a:buSzTx/>
                        <a:buFontTx/>
                        <a:buNone/>
                        <a:tabLst/>
                        <a:defRPr/>
                      </a:pP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ctr" defTabSz="1217295" rtl="0" eaLnBrk="1" fontAlgn="auto" latinLnBrk="0" hangingPunct="1">
                        <a:lnSpc>
                          <a:spcPct val="100000"/>
                        </a:lnSpc>
                        <a:spcBef>
                          <a:spcPts val="0"/>
                        </a:spcBef>
                        <a:spcAft>
                          <a:spcPts val="0"/>
                        </a:spcAft>
                        <a:buClrTx/>
                        <a:buSzTx/>
                        <a:buFontTx/>
                        <a:buNone/>
                        <a:tabLst/>
                        <a:defRPr/>
                      </a:pPr>
                      <a:endParaRPr lang="en-VN" sz="2000" dirty="0">
                        <a:effectLst/>
                        <a:latin typeface="Calibri" panose="020F0502020204030204" pitchFamily="34" charset="0"/>
                        <a:ea typeface="Times New Roman" panose="02020603050405020304" pitchFamily="18" charset="0"/>
                        <a:cs typeface="Calibri" panose="020F0502020204030204" pitchFamily="34" charset="0"/>
                      </a:endParaRPr>
                    </a:p>
                  </a:txBody>
                  <a:tcPr/>
                </a:tc>
                <a:tc>
                  <a:txBody>
                    <a:bodyPr/>
                    <a:lstStyle/>
                    <a:p>
                      <a:pPr>
                        <a:lnSpc>
                          <a:spcPct val="150000"/>
                        </a:lnSpc>
                      </a:pPr>
                      <a:endParaRPr lang="vi-VN" dirty="0"/>
                    </a:p>
                  </a:txBody>
                  <a:tcPr/>
                </a:tc>
                <a:extLst>
                  <a:ext uri="{0D108BD9-81ED-4DB2-BD59-A6C34878D82A}">
                    <a16:rowId xmlns:a16="http://schemas.microsoft.com/office/drawing/2014/main" val="4282889052"/>
                  </a:ext>
                </a:extLst>
              </a:tr>
            </a:tbl>
          </a:graphicData>
        </a:graphic>
      </p:graphicFrame>
      <p:sp>
        <p:nvSpPr>
          <p:cNvPr id="11" name="TextBox 10">
            <a:extLst>
              <a:ext uri="{FF2B5EF4-FFF2-40B4-BE49-F238E27FC236}">
                <a16:creationId xmlns:a16="http://schemas.microsoft.com/office/drawing/2014/main" id="{AA43A5E0-FEE5-B24F-B8D4-78286793DAFF}"/>
              </a:ext>
            </a:extLst>
          </p:cNvPr>
          <p:cNvSpPr txBox="1"/>
          <p:nvPr/>
        </p:nvSpPr>
        <p:spPr>
          <a:xfrm>
            <a:off x="2981063" y="1204008"/>
            <a:ext cx="8644880" cy="830997"/>
          </a:xfrm>
          <a:prstGeom prst="rect">
            <a:avLst/>
          </a:prstGeom>
          <a:noFill/>
        </p:spPr>
        <p:txBody>
          <a:bodyPr wrap="square">
            <a:spAutoFit/>
          </a:bodyPr>
          <a:lstStyle/>
          <a:p>
            <a:pPr marL="285750" indent="-285750" algn="just">
              <a:buFontTx/>
              <a:buChar char="-"/>
            </a:pPr>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Cần có ý thức và trách nhiệm cao với các sản vật – giá trị vật chất của đền. Không phá bỏ, không làm hư hại, …</a:t>
            </a:r>
          </a:p>
        </p:txBody>
      </p:sp>
      <p:sp>
        <p:nvSpPr>
          <p:cNvPr id="13" name="TextBox 12">
            <a:extLst>
              <a:ext uri="{FF2B5EF4-FFF2-40B4-BE49-F238E27FC236}">
                <a16:creationId xmlns:a16="http://schemas.microsoft.com/office/drawing/2014/main" id="{35DED4B8-C13B-504E-8E53-9F1B876A0A02}"/>
              </a:ext>
            </a:extLst>
          </p:cNvPr>
          <p:cNvSpPr txBox="1"/>
          <p:nvPr/>
        </p:nvSpPr>
        <p:spPr>
          <a:xfrm>
            <a:off x="2981063" y="3012609"/>
            <a:ext cx="8751758" cy="1569660"/>
          </a:xfrm>
          <a:prstGeom prst="rect">
            <a:avLst/>
          </a:prstGeom>
          <a:noFill/>
        </p:spPr>
        <p:txBody>
          <a:bodyPr wrap="square">
            <a:spAutoFit/>
          </a:bodyPr>
          <a:lstStyle/>
          <a:p>
            <a:pPr algn="just"/>
            <a:endPar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buFontTx/>
              <a:buChar char="-"/>
            </a:pPr>
            <a:r>
              <a:rPr lang="en-VN"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Du khách khi gặp một số sự cố không may tại đền có thể liên hệ với Ban tổ chức, Ban tổ chức sẽ phối kết hợp cùng trung tâm phát thanh của đền để giải quyết các sự cố không may.</a:t>
            </a:r>
          </a:p>
        </p:txBody>
      </p:sp>
    </p:spTree>
    <p:extLst>
      <p:ext uri="{BB962C8B-B14F-4D97-AF65-F5344CB8AC3E}">
        <p14:creationId xmlns:p14="http://schemas.microsoft.com/office/powerpoint/2010/main" val="286057522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接连接符 10">
            <a:extLst>
              <a:ext uri="{FF2B5EF4-FFF2-40B4-BE49-F238E27FC236}">
                <a16:creationId xmlns:a16="http://schemas.microsoft.com/office/drawing/2014/main" id="{3E059A40-F4EE-5A4A-AFA5-6202069AAF83}"/>
              </a:ext>
            </a:extLst>
          </p:cNvPr>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9932BA0-41DE-4240-B8F3-B78BCC2F4311}"/>
              </a:ext>
            </a:extLst>
          </p:cNvPr>
          <p:cNvSpPr txBox="1"/>
          <p:nvPr/>
        </p:nvSpPr>
        <p:spPr>
          <a:xfrm>
            <a:off x="465444" y="891815"/>
            <a:ext cx="4225309" cy="609398"/>
          </a:xfrm>
          <a:prstGeom prst="rect">
            <a:avLst/>
          </a:prstGeom>
          <a:noFill/>
        </p:spPr>
        <p:txBody>
          <a:bodyPr wrap="square" rtlCol="0">
            <a:spAutoFit/>
          </a:bodyPr>
          <a:lstStyle>
            <a:defPPr>
              <a:defRPr lang="zh-CN"/>
            </a:defPPr>
            <a:lvl1pPr algn="r">
              <a:lnSpc>
                <a:spcPct val="120000"/>
              </a:lnSpc>
              <a:defRPr sz="2000" b="1">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pPr marL="0" lvl="0" algn="l"/>
            <a:r>
              <a:rPr lang="en-US" sz="3000" dirty="0">
                <a:solidFill>
                  <a:srgbClr val="595959"/>
                </a:solidFill>
                <a:latin typeface="Calibri" panose="020F0502020204030204" pitchFamily="34" charset="0"/>
                <a:cs typeface="Calibri" panose="020F0502020204030204" pitchFamily="34" charset="0"/>
              </a:rPr>
              <a:t>2. </a:t>
            </a:r>
            <a:r>
              <a:rPr lang="en-US" sz="3000" dirty="0" err="1">
                <a:solidFill>
                  <a:srgbClr val="595959"/>
                </a:solidFill>
                <a:latin typeface="Calibri" panose="020F0502020204030204" pitchFamily="34" charset="0"/>
                <a:cs typeface="Calibri" panose="020F0502020204030204" pitchFamily="34" charset="0"/>
              </a:rPr>
              <a:t>Tìm</a:t>
            </a:r>
            <a:r>
              <a:rPr lang="en-US" sz="3000" dirty="0">
                <a:solidFill>
                  <a:srgbClr val="595959"/>
                </a:solidFill>
                <a:latin typeface="Calibri" panose="020F0502020204030204" pitchFamily="34" charset="0"/>
                <a:cs typeface="Calibri" panose="020F0502020204030204" pitchFamily="34" charset="0"/>
              </a:rPr>
              <a:t> </a:t>
            </a:r>
            <a:r>
              <a:rPr lang="en-US" sz="3000" dirty="0" err="1">
                <a:solidFill>
                  <a:srgbClr val="595959"/>
                </a:solidFill>
                <a:latin typeface="Calibri" panose="020F0502020204030204" pitchFamily="34" charset="0"/>
                <a:cs typeface="Calibri" panose="020F0502020204030204" pitchFamily="34" charset="0"/>
              </a:rPr>
              <a:t>ý</a:t>
            </a:r>
            <a:r>
              <a:rPr lang="en-US" sz="3000" dirty="0">
                <a:solidFill>
                  <a:srgbClr val="595959"/>
                </a:solidFill>
                <a:latin typeface="Calibri" panose="020F0502020204030204" pitchFamily="34" charset="0"/>
                <a:cs typeface="Calibri" panose="020F0502020204030204" pitchFamily="34" charset="0"/>
              </a:rPr>
              <a:t> </a:t>
            </a:r>
            <a:r>
              <a:rPr lang="en-US" sz="3000" dirty="0" err="1">
                <a:solidFill>
                  <a:srgbClr val="595959"/>
                </a:solidFill>
                <a:latin typeface="Calibri" panose="020F0502020204030204" pitchFamily="34" charset="0"/>
                <a:cs typeface="Calibri" panose="020F0502020204030204" pitchFamily="34" charset="0"/>
              </a:rPr>
              <a:t>và</a:t>
            </a:r>
            <a:r>
              <a:rPr lang="en-US" sz="3000" dirty="0">
                <a:solidFill>
                  <a:srgbClr val="595959"/>
                </a:solidFill>
                <a:latin typeface="Calibri" panose="020F0502020204030204" pitchFamily="34" charset="0"/>
                <a:cs typeface="Calibri" panose="020F0502020204030204" pitchFamily="34" charset="0"/>
              </a:rPr>
              <a:t> </a:t>
            </a:r>
            <a:r>
              <a:rPr lang="en-US" sz="3000" dirty="0" err="1">
                <a:solidFill>
                  <a:srgbClr val="595959"/>
                </a:solidFill>
                <a:latin typeface="Calibri" panose="020F0502020204030204" pitchFamily="34" charset="0"/>
                <a:cs typeface="Calibri" panose="020F0502020204030204" pitchFamily="34" charset="0"/>
              </a:rPr>
              <a:t>lập</a:t>
            </a:r>
            <a:r>
              <a:rPr lang="en-US" sz="3000" dirty="0">
                <a:solidFill>
                  <a:srgbClr val="595959"/>
                </a:solidFill>
                <a:latin typeface="Calibri" panose="020F0502020204030204" pitchFamily="34" charset="0"/>
                <a:cs typeface="Calibri" panose="020F0502020204030204" pitchFamily="34" charset="0"/>
              </a:rPr>
              <a:t> </a:t>
            </a:r>
            <a:r>
              <a:rPr lang="en-US" sz="3000" dirty="0" err="1">
                <a:solidFill>
                  <a:srgbClr val="595959"/>
                </a:solidFill>
                <a:latin typeface="Calibri" panose="020F0502020204030204" pitchFamily="34" charset="0"/>
                <a:cs typeface="Calibri" panose="020F0502020204030204" pitchFamily="34" charset="0"/>
              </a:rPr>
              <a:t>giàn</a:t>
            </a:r>
            <a:r>
              <a:rPr lang="en-US" sz="3000" dirty="0">
                <a:solidFill>
                  <a:srgbClr val="595959"/>
                </a:solidFill>
                <a:latin typeface="Calibri" panose="020F0502020204030204" pitchFamily="34" charset="0"/>
                <a:cs typeface="Calibri" panose="020F0502020204030204" pitchFamily="34" charset="0"/>
              </a:rPr>
              <a:t> </a:t>
            </a:r>
            <a:r>
              <a:rPr lang="en-US" sz="3000" dirty="0" err="1">
                <a:solidFill>
                  <a:srgbClr val="595959"/>
                </a:solidFill>
                <a:latin typeface="Calibri" panose="020F0502020204030204" pitchFamily="34" charset="0"/>
                <a:cs typeface="Calibri" panose="020F0502020204030204" pitchFamily="34" charset="0"/>
              </a:rPr>
              <a:t>ý</a:t>
            </a:r>
            <a:endParaRPr lang="en-US" sz="3000" b="1" i="0" u="none" dirty="0">
              <a:solidFill>
                <a:srgbClr val="595959"/>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F29CBA0C-66E8-8C4C-8EE0-3AE2DF2CF96B}"/>
              </a:ext>
            </a:extLst>
          </p:cNvPr>
          <p:cNvSpPr txBox="1"/>
          <p:nvPr/>
        </p:nvSpPr>
        <p:spPr>
          <a:xfrm>
            <a:off x="4551036" y="252804"/>
            <a:ext cx="2955290" cy="553994"/>
          </a:xfrm>
          <a:prstGeom prst="rect">
            <a:avLst/>
          </a:prstGeom>
          <a:noFill/>
        </p:spPr>
        <p:txBody>
          <a:bodyPr wrap="none" lIns="121917" tIns="60958" rIns="121917" bIns="60958" rtlCol="0">
            <a:spAutoFit/>
          </a:bodyPr>
          <a:lstStyle/>
          <a:p>
            <a:pPr marL="0" lvl="0" algn="l"/>
            <a:r>
              <a:rPr lang="en-US" altLang="zh-CN" sz="2800" dirty="0">
                <a:solidFill>
                  <a:schemeClr val="accent1">
                    <a:lumMod val="50000"/>
                  </a:schemeClr>
                </a:solidFill>
                <a:latin typeface="Montserrat SemiBold" panose="00000700000000000000" pitchFamily="2" charset="0"/>
                <a:ea typeface="FZHei-B01S" panose="02010601030101010101" pitchFamily="2" charset="-122"/>
                <a:sym typeface="FZHei-B01S" panose="02010601030101010101" pitchFamily="2" charset="-122"/>
              </a:rPr>
              <a:t>II. THỰC HÀNH</a:t>
            </a:r>
            <a:endParaRPr lang="en-US" sz="2800" i="0" u="none" dirty="0">
              <a:solidFill>
                <a:schemeClr val="accent1">
                  <a:lumMod val="50000"/>
                </a:schemeClr>
              </a:solidFill>
              <a:latin typeface="Montserrat SemiBold" panose="00000700000000000000" pitchFamily="2" charset="0"/>
            </a:endParaRPr>
          </a:p>
        </p:txBody>
      </p:sp>
      <p:sp>
        <p:nvSpPr>
          <p:cNvPr id="43" name="TextBox 42">
            <a:extLst>
              <a:ext uri="{FF2B5EF4-FFF2-40B4-BE49-F238E27FC236}">
                <a16:creationId xmlns:a16="http://schemas.microsoft.com/office/drawing/2014/main" id="{07A800D5-756B-804D-AC36-603081EECA67}"/>
              </a:ext>
            </a:extLst>
          </p:cNvPr>
          <p:cNvSpPr txBox="1"/>
          <p:nvPr/>
        </p:nvSpPr>
        <p:spPr>
          <a:xfrm>
            <a:off x="2452611" y="2127706"/>
            <a:ext cx="6097978" cy="498663"/>
          </a:xfrm>
          <a:prstGeom prst="rect">
            <a:avLst/>
          </a:prstGeom>
          <a:noFill/>
        </p:spPr>
        <p:txBody>
          <a:bodyPr wrap="square">
            <a:spAutoFit/>
          </a:bodyPr>
          <a:lstStyle/>
          <a:p>
            <a:pPr algn="just">
              <a:lnSpc>
                <a:spcPct val="150000"/>
              </a:lnSpc>
            </a:pPr>
            <a:endParaRPr lang="en-VN" sz="2000" dirty="0">
              <a:effectLst/>
              <a:latin typeface="Times New Roman" panose="02020603050405020304" pitchFamily="18" charset="0"/>
              <a:ea typeface="Times New Roman" panose="02020603050405020304" pitchFamily="18" charset="0"/>
            </a:endParaRPr>
          </a:p>
        </p:txBody>
      </p:sp>
      <p:sp>
        <p:nvSpPr>
          <p:cNvPr id="47" name="TextBox 46">
            <a:extLst>
              <a:ext uri="{FF2B5EF4-FFF2-40B4-BE49-F238E27FC236}">
                <a16:creationId xmlns:a16="http://schemas.microsoft.com/office/drawing/2014/main" id="{592E0920-76E5-F948-A6AB-00C4BFF6FE76}"/>
              </a:ext>
            </a:extLst>
          </p:cNvPr>
          <p:cNvSpPr txBox="1"/>
          <p:nvPr/>
        </p:nvSpPr>
        <p:spPr>
          <a:xfrm>
            <a:off x="3048990" y="3202964"/>
            <a:ext cx="6097978" cy="417422"/>
          </a:xfrm>
          <a:prstGeom prst="rect">
            <a:avLst/>
          </a:prstGeom>
          <a:noFill/>
        </p:spPr>
        <p:txBody>
          <a:bodyPr wrap="square">
            <a:spAutoFit/>
          </a:bodyPr>
          <a:lstStyle/>
          <a:p>
            <a:pPr algn="just">
              <a:lnSpc>
                <a:spcPct val="150000"/>
              </a:lnSpc>
            </a:pPr>
            <a:endParaRPr lang="en-VN" sz="1600" dirty="0">
              <a:effectLst/>
              <a:latin typeface="Times New Roman" panose="02020603050405020304" pitchFamily="18" charset="0"/>
              <a:ea typeface="Times New Roman" panose="02020603050405020304" pitchFamily="18" charset="0"/>
            </a:endParaRPr>
          </a:p>
        </p:txBody>
      </p:sp>
      <p:sp>
        <p:nvSpPr>
          <p:cNvPr id="48" name="TextBox 47">
            <a:extLst>
              <a:ext uri="{FF2B5EF4-FFF2-40B4-BE49-F238E27FC236}">
                <a16:creationId xmlns:a16="http://schemas.microsoft.com/office/drawing/2014/main" id="{F96F3740-FCE7-F749-9238-98DD52BAE634}"/>
              </a:ext>
            </a:extLst>
          </p:cNvPr>
          <p:cNvSpPr txBox="1"/>
          <p:nvPr/>
        </p:nvSpPr>
        <p:spPr>
          <a:xfrm>
            <a:off x="2668979" y="4129810"/>
            <a:ext cx="6097978" cy="417422"/>
          </a:xfrm>
          <a:prstGeom prst="rect">
            <a:avLst/>
          </a:prstGeom>
          <a:noFill/>
        </p:spPr>
        <p:txBody>
          <a:bodyPr wrap="square">
            <a:spAutoFit/>
          </a:bodyPr>
          <a:lstStyle/>
          <a:p>
            <a:pPr algn="just">
              <a:lnSpc>
                <a:spcPct val="150000"/>
              </a:lnSpc>
            </a:pPr>
            <a:endParaRPr lang="en-VN" sz="1600" dirty="0">
              <a:effectLst/>
              <a:latin typeface="Times New Roman" panose="02020603050405020304" pitchFamily="18" charset="0"/>
              <a:ea typeface="Times New Roman" panose="02020603050405020304" pitchFamily="18" charset="0"/>
            </a:endParaRPr>
          </a:p>
        </p:txBody>
      </p:sp>
      <p:sp>
        <p:nvSpPr>
          <p:cNvPr id="49" name="TextBox 48">
            <a:extLst>
              <a:ext uri="{FF2B5EF4-FFF2-40B4-BE49-F238E27FC236}">
                <a16:creationId xmlns:a16="http://schemas.microsoft.com/office/drawing/2014/main" id="{FBCABCAF-D8A7-DB43-8D17-A32F43617E08}"/>
              </a:ext>
            </a:extLst>
          </p:cNvPr>
          <p:cNvSpPr txBox="1"/>
          <p:nvPr/>
        </p:nvSpPr>
        <p:spPr>
          <a:xfrm>
            <a:off x="3048990" y="5096154"/>
            <a:ext cx="6097978" cy="417422"/>
          </a:xfrm>
          <a:prstGeom prst="rect">
            <a:avLst/>
          </a:prstGeom>
          <a:noFill/>
        </p:spPr>
        <p:txBody>
          <a:bodyPr wrap="square">
            <a:spAutoFit/>
          </a:bodyPr>
          <a:lstStyle/>
          <a:p>
            <a:pPr algn="just">
              <a:lnSpc>
                <a:spcPct val="150000"/>
              </a:lnSpc>
            </a:pPr>
            <a:endParaRPr lang="en-VN" sz="1600" dirty="0">
              <a:effectLst/>
              <a:latin typeface="Times New Roman" panose="02020603050405020304" pitchFamily="18" charset="0"/>
              <a:ea typeface="Times New Roman" panose="02020603050405020304" pitchFamily="18" charset="0"/>
            </a:endParaRPr>
          </a:p>
        </p:txBody>
      </p:sp>
      <p:sp>
        <p:nvSpPr>
          <p:cNvPr id="50" name="TextBox 49">
            <a:extLst>
              <a:ext uri="{FF2B5EF4-FFF2-40B4-BE49-F238E27FC236}">
                <a16:creationId xmlns:a16="http://schemas.microsoft.com/office/drawing/2014/main" id="{54EC538C-6C0E-DF40-BA97-F2A6B3E1BBBB}"/>
              </a:ext>
            </a:extLst>
          </p:cNvPr>
          <p:cNvSpPr txBox="1"/>
          <p:nvPr/>
        </p:nvSpPr>
        <p:spPr>
          <a:xfrm>
            <a:off x="3357749" y="5980487"/>
            <a:ext cx="6097978" cy="417422"/>
          </a:xfrm>
          <a:prstGeom prst="rect">
            <a:avLst/>
          </a:prstGeom>
          <a:noFill/>
        </p:spPr>
        <p:txBody>
          <a:bodyPr wrap="square">
            <a:spAutoFit/>
          </a:bodyPr>
          <a:lstStyle/>
          <a:p>
            <a:pPr algn="just">
              <a:lnSpc>
                <a:spcPct val="150000"/>
              </a:lnSpc>
            </a:pPr>
            <a:endParaRPr lang="en-VN" sz="1600" dirty="0">
              <a:effectLst/>
              <a:latin typeface="Times New Roman" panose="02020603050405020304" pitchFamily="18" charset="0"/>
              <a:ea typeface="Times New Roman" panose="02020603050405020304" pitchFamily="18" charset="0"/>
            </a:endParaRPr>
          </a:p>
        </p:txBody>
      </p:sp>
      <p:sp>
        <p:nvSpPr>
          <p:cNvPr id="51" name="TextBox 50">
            <a:extLst>
              <a:ext uri="{FF2B5EF4-FFF2-40B4-BE49-F238E27FC236}">
                <a16:creationId xmlns:a16="http://schemas.microsoft.com/office/drawing/2014/main" id="{8532A2B0-605C-BE49-97A0-351F6D8DC7B2}"/>
              </a:ext>
            </a:extLst>
          </p:cNvPr>
          <p:cNvSpPr txBox="1"/>
          <p:nvPr/>
        </p:nvSpPr>
        <p:spPr>
          <a:xfrm>
            <a:off x="465444" y="1383393"/>
            <a:ext cx="4225309" cy="609398"/>
          </a:xfrm>
          <a:prstGeom prst="rect">
            <a:avLst/>
          </a:prstGeom>
          <a:noFill/>
        </p:spPr>
        <p:txBody>
          <a:bodyPr wrap="square" rtlCol="0">
            <a:spAutoFit/>
          </a:bodyPr>
          <a:lstStyle>
            <a:defPPr>
              <a:defRPr lang="zh-CN"/>
            </a:defPPr>
            <a:lvl1pPr algn="r">
              <a:lnSpc>
                <a:spcPct val="120000"/>
              </a:lnSpc>
              <a:defRPr sz="2000" b="1">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pPr marL="0" lvl="0" algn="l"/>
            <a:r>
              <a:rPr lang="en-US" sz="3000" dirty="0">
                <a:solidFill>
                  <a:srgbClr val="C00000"/>
                </a:solidFill>
                <a:latin typeface="Calibri" panose="020F0502020204030204" pitchFamily="34" charset="0"/>
                <a:cs typeface="Calibri" panose="020F0502020204030204" pitchFamily="34" charset="0"/>
              </a:rPr>
              <a:t>b. </a:t>
            </a:r>
            <a:r>
              <a:rPr lang="en-US" sz="3000" dirty="0" err="1">
                <a:solidFill>
                  <a:srgbClr val="C00000"/>
                </a:solidFill>
                <a:latin typeface="Calibri" panose="020F0502020204030204" pitchFamily="34" charset="0"/>
                <a:cs typeface="Calibri" panose="020F0502020204030204" pitchFamily="34" charset="0"/>
              </a:rPr>
              <a:t>Lập</a:t>
            </a:r>
            <a:r>
              <a:rPr lang="en-US" sz="3000" dirty="0">
                <a:solidFill>
                  <a:srgbClr val="C00000"/>
                </a:solidFill>
                <a:latin typeface="Calibri" panose="020F0502020204030204" pitchFamily="34" charset="0"/>
                <a:cs typeface="Calibri" panose="020F0502020204030204" pitchFamily="34" charset="0"/>
              </a:rPr>
              <a:t> </a:t>
            </a:r>
            <a:r>
              <a:rPr lang="en-US" sz="3000" dirty="0" err="1">
                <a:solidFill>
                  <a:srgbClr val="C00000"/>
                </a:solidFill>
                <a:latin typeface="Calibri" panose="020F0502020204030204" pitchFamily="34" charset="0"/>
                <a:cs typeface="Calibri" panose="020F0502020204030204" pitchFamily="34" charset="0"/>
              </a:rPr>
              <a:t>dàn</a:t>
            </a:r>
            <a:r>
              <a:rPr lang="en-US" sz="3000" dirty="0">
                <a:solidFill>
                  <a:srgbClr val="C00000"/>
                </a:solidFill>
                <a:latin typeface="Calibri" panose="020F0502020204030204" pitchFamily="34" charset="0"/>
                <a:cs typeface="Calibri" panose="020F0502020204030204" pitchFamily="34" charset="0"/>
              </a:rPr>
              <a:t> </a:t>
            </a:r>
            <a:r>
              <a:rPr lang="en-US" sz="3000" dirty="0" err="1">
                <a:solidFill>
                  <a:srgbClr val="C00000"/>
                </a:solidFill>
                <a:latin typeface="Calibri" panose="020F0502020204030204" pitchFamily="34" charset="0"/>
                <a:cs typeface="Calibri" panose="020F0502020204030204" pitchFamily="34" charset="0"/>
              </a:rPr>
              <a:t>ý</a:t>
            </a:r>
            <a:endParaRPr lang="en-US" sz="3000" b="1" i="0" u="none" dirty="0">
              <a:solidFill>
                <a:srgbClr val="C00000"/>
              </a:solidFill>
              <a:latin typeface="Calibri" panose="020F0502020204030204" pitchFamily="34" charset="0"/>
              <a:cs typeface="Calibri" panose="020F0502020204030204" pitchFamily="34" charset="0"/>
            </a:endParaRPr>
          </a:p>
        </p:txBody>
      </p:sp>
      <p:graphicFrame>
        <p:nvGraphicFramePr>
          <p:cNvPr id="12" name="Table 11">
            <a:extLst>
              <a:ext uri="{FF2B5EF4-FFF2-40B4-BE49-F238E27FC236}">
                <a16:creationId xmlns:a16="http://schemas.microsoft.com/office/drawing/2014/main" id="{40DF33A3-6655-B641-BAEC-38944D1F45FB}"/>
              </a:ext>
            </a:extLst>
          </p:cNvPr>
          <p:cNvGraphicFramePr>
            <a:graphicFrameLocks noGrp="1"/>
          </p:cNvGraphicFramePr>
          <p:nvPr>
            <p:extLst>
              <p:ext uri="{D42A27DB-BD31-4B8C-83A1-F6EECF244321}">
                <p14:modId xmlns:p14="http://schemas.microsoft.com/office/powerpoint/2010/main" val="2233954418"/>
              </p:ext>
            </p:extLst>
          </p:nvPr>
        </p:nvGraphicFramePr>
        <p:xfrm>
          <a:off x="342533" y="2118130"/>
          <a:ext cx="11505345" cy="4023360"/>
        </p:xfrm>
        <a:graphic>
          <a:graphicData uri="http://schemas.openxmlformats.org/drawingml/2006/table">
            <a:tbl>
              <a:tblPr firstRow="1" firstCol="1" bandRow="1">
                <a:tableStyleId>{BC89EF96-8CEA-46FF-86C4-4CE0E7609802}</a:tableStyleId>
              </a:tblPr>
              <a:tblGrid>
                <a:gridCol w="2275757">
                  <a:extLst>
                    <a:ext uri="{9D8B030D-6E8A-4147-A177-3AD203B41FA5}">
                      <a16:colId xmlns:a16="http://schemas.microsoft.com/office/drawing/2014/main" val="2954116465"/>
                    </a:ext>
                  </a:extLst>
                </a:gridCol>
                <a:gridCol w="9229588">
                  <a:extLst>
                    <a:ext uri="{9D8B030D-6E8A-4147-A177-3AD203B41FA5}">
                      <a16:colId xmlns:a16="http://schemas.microsoft.com/office/drawing/2014/main" val="3467210096"/>
                    </a:ext>
                  </a:extLst>
                </a:gridCol>
              </a:tblGrid>
              <a:tr h="0">
                <a:tc>
                  <a:txBody>
                    <a:bodyPr/>
                    <a:lstStyle/>
                    <a:p>
                      <a:pPr algn="ctr">
                        <a:lnSpc>
                          <a:spcPct val="100000"/>
                        </a:lnSpc>
                      </a:pPr>
                      <a:r>
                        <a:rPr lang="en-VN" sz="2400" dirty="0">
                          <a:effectLst/>
                        </a:rPr>
                        <a:t>Phần đầu </a:t>
                      </a:r>
                    </a:p>
                    <a:p>
                      <a:pPr algn="ctr">
                        <a:lnSpc>
                          <a:spcPct val="100000"/>
                        </a:lnSpc>
                      </a:pPr>
                      <a:r>
                        <a:rPr lang="en-VN" sz="2400" dirty="0">
                          <a:effectLst/>
                        </a:rPr>
                        <a:t>văn bản</a:t>
                      </a:r>
                      <a:endParaRPr lang="en-VN"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chemeClr val="bg2">
                        <a:lumMod val="20000"/>
                        <a:lumOff val="80000"/>
                      </a:schemeClr>
                    </a:solidFill>
                  </a:tcPr>
                </a:tc>
                <a:tc>
                  <a:txBody>
                    <a:bodyPr/>
                    <a:lstStyle/>
                    <a:p>
                      <a:pPr marL="342900" indent="-342900" algn="just">
                        <a:lnSpc>
                          <a:spcPct val="100000"/>
                        </a:lnSpc>
                        <a:buFontTx/>
                        <a:buChar char="-"/>
                      </a:pPr>
                      <a:r>
                        <a:rPr lang="en-VN" sz="2400" b="0" dirty="0">
                          <a:effectLst/>
                        </a:rPr>
                        <a:t>Nêu tiêu đề của văn bản.</a:t>
                      </a:r>
                    </a:p>
                  </a:txBody>
                  <a:tcPr marL="68580" marR="68580" marT="0" marB="0" anchor="ctr">
                    <a:solidFill>
                      <a:schemeClr val="bg2">
                        <a:lumMod val="20000"/>
                        <a:lumOff val="80000"/>
                      </a:schemeClr>
                    </a:solidFill>
                  </a:tcPr>
                </a:tc>
                <a:extLst>
                  <a:ext uri="{0D108BD9-81ED-4DB2-BD59-A6C34878D82A}">
                    <a16:rowId xmlns:a16="http://schemas.microsoft.com/office/drawing/2014/main" val="3901816042"/>
                  </a:ext>
                </a:extLst>
              </a:tr>
              <a:tr h="0">
                <a:tc>
                  <a:txBody>
                    <a:bodyPr/>
                    <a:lstStyle/>
                    <a:p>
                      <a:pPr algn="ctr">
                        <a:lnSpc>
                          <a:spcPct val="100000"/>
                        </a:lnSpc>
                      </a:pPr>
                      <a:r>
                        <a:rPr lang="en-VN" sz="2400" dirty="0">
                          <a:effectLst/>
                        </a:rPr>
                        <a:t>Phần nội dung văn bản</a:t>
                      </a:r>
                      <a:endParaRPr lang="en-VN"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accent1">
                        <a:lumMod val="60000"/>
                        <a:lumOff val="40000"/>
                        <a:alpha val="20000"/>
                      </a:schemeClr>
                    </a:solidFill>
                  </a:tcPr>
                </a:tc>
                <a:tc>
                  <a:txBody>
                    <a:bodyPr/>
                    <a:lstStyle/>
                    <a:p>
                      <a:pPr marL="342900" indent="-342900" algn="just">
                        <a:lnSpc>
                          <a:spcPct val="100000"/>
                        </a:lnSpc>
                        <a:buFontTx/>
                        <a:buChar char="-"/>
                      </a:pPr>
                      <a:r>
                        <a:rPr lang="en-VN" sz="2400" dirty="0">
                          <a:effectLst/>
                        </a:rPr>
                        <a:t>Lần lượt trình bày các yêu cầu và chỉ dẫn cụ thể. </a:t>
                      </a:r>
                    </a:p>
                    <a:p>
                      <a:pPr marL="342900" indent="-342900" algn="just">
                        <a:lnSpc>
                          <a:spcPct val="100000"/>
                        </a:lnSpc>
                        <a:buFontTx/>
                        <a:buChar char="-"/>
                      </a:pPr>
                      <a:r>
                        <a:rPr lang="en-VN" sz="2400" dirty="0">
                          <a:effectLst/>
                        </a:rPr>
                        <a:t>Có thể sắp xếp theo trật tự khác nhau tùy vào mục đích, tính chất lễ hội hoặc đặc điểm của di tích và mức độ vi phạm phổ biến của người tham gia. </a:t>
                      </a:r>
                    </a:p>
                    <a:p>
                      <a:pPr marL="342900" indent="-342900" algn="just">
                        <a:lnSpc>
                          <a:spcPct val="100000"/>
                        </a:lnSpc>
                        <a:buFontTx/>
                        <a:buChar char="-"/>
                      </a:pPr>
                      <a:r>
                        <a:rPr lang="en-VN" sz="2400" dirty="0">
                          <a:effectLst/>
                        </a:rPr>
                        <a:t>Cũng có thể sắp xếp theo hai nhóm: </a:t>
                      </a:r>
                    </a:p>
                    <a:p>
                      <a:pPr marL="342900" indent="-342900" algn="just">
                        <a:lnSpc>
                          <a:spcPct val="100000"/>
                        </a:lnSpc>
                        <a:buFont typeface="Courier New" panose="02070309020205020404" pitchFamily="49" charset="0"/>
                        <a:buChar char="o"/>
                      </a:pPr>
                      <a:r>
                        <a:rPr lang="en-VN" sz="2400" dirty="0">
                          <a:effectLst/>
                        </a:rPr>
                        <a:t>Những quy định, yêu cầu bắt buộc.</a:t>
                      </a:r>
                    </a:p>
                    <a:p>
                      <a:pPr marL="342900" indent="-342900" algn="just">
                        <a:lnSpc>
                          <a:spcPct val="100000"/>
                        </a:lnSpc>
                        <a:buFont typeface="Courier New" panose="02070309020205020404" pitchFamily="49" charset="0"/>
                        <a:buChar char="o"/>
                      </a:pPr>
                      <a:r>
                        <a:rPr lang="en-VN" sz="2400" dirty="0">
                          <a:effectLst/>
                        </a:rPr>
                        <a:t>Những chỉ dẫn, gợi ý.</a:t>
                      </a:r>
                      <a:endParaRPr lang="en-VN"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accent1">
                        <a:lumMod val="60000"/>
                        <a:lumOff val="40000"/>
                        <a:alpha val="20000"/>
                      </a:schemeClr>
                    </a:solidFill>
                  </a:tcPr>
                </a:tc>
                <a:extLst>
                  <a:ext uri="{0D108BD9-81ED-4DB2-BD59-A6C34878D82A}">
                    <a16:rowId xmlns:a16="http://schemas.microsoft.com/office/drawing/2014/main" val="819186999"/>
                  </a:ext>
                </a:extLst>
              </a:tr>
              <a:tr h="0">
                <a:tc>
                  <a:txBody>
                    <a:bodyPr/>
                    <a:lstStyle/>
                    <a:p>
                      <a:pPr algn="ctr">
                        <a:lnSpc>
                          <a:spcPct val="100000"/>
                        </a:lnSpc>
                      </a:pPr>
                      <a:r>
                        <a:rPr lang="en-VN" sz="2400" dirty="0">
                          <a:effectLst/>
                        </a:rPr>
                        <a:t>Phần kết thúc văn bản</a:t>
                      </a:r>
                      <a:endParaRPr lang="en-VN"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2">
                        <a:lumMod val="20000"/>
                        <a:lumOff val="80000"/>
                      </a:schemeClr>
                    </a:solidFill>
                  </a:tcPr>
                </a:tc>
                <a:tc>
                  <a:txBody>
                    <a:bodyPr/>
                    <a:lstStyle/>
                    <a:p>
                      <a:pPr marL="342900" indent="-342900" algn="just">
                        <a:lnSpc>
                          <a:spcPct val="100000"/>
                        </a:lnSpc>
                        <a:buFontTx/>
                        <a:buChar char="-"/>
                      </a:pPr>
                      <a:r>
                        <a:rPr lang="en-VN" sz="2400" dirty="0">
                          <a:effectLst/>
                        </a:rPr>
                        <a:t>Ban Tổ chức lễ hội… / Ban Quản lí di tích.</a:t>
                      </a:r>
                    </a:p>
                  </a:txBody>
                  <a:tcPr marL="68580" marR="68580" marT="0" marB="0" anchor="ctr">
                    <a:solidFill>
                      <a:schemeClr val="bg2">
                        <a:lumMod val="20000"/>
                        <a:lumOff val="80000"/>
                      </a:schemeClr>
                    </a:solidFill>
                  </a:tcPr>
                </a:tc>
                <a:extLst>
                  <a:ext uri="{0D108BD9-81ED-4DB2-BD59-A6C34878D82A}">
                    <a16:rowId xmlns:a16="http://schemas.microsoft.com/office/drawing/2014/main" val="3617353189"/>
                  </a:ext>
                </a:extLst>
              </a:tr>
            </a:tbl>
          </a:graphicData>
        </a:graphic>
      </p:graphicFrame>
    </p:spTree>
    <p:extLst>
      <p:ext uri="{BB962C8B-B14F-4D97-AF65-F5344CB8AC3E}">
        <p14:creationId xmlns:p14="http://schemas.microsoft.com/office/powerpoint/2010/main" val="119962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500" fill="hold"/>
                                        <p:tgtEl>
                                          <p:spTgt spid="51"/>
                                        </p:tgtEl>
                                        <p:attrNameLst>
                                          <p:attrName>ppt_x</p:attrName>
                                        </p:attrNameLst>
                                      </p:cBhvr>
                                      <p:tavLst>
                                        <p:tav tm="0">
                                          <p:val>
                                            <p:strVal val="#ppt_x"/>
                                          </p:val>
                                        </p:tav>
                                        <p:tav tm="100000">
                                          <p:val>
                                            <p:strVal val="#ppt_x"/>
                                          </p:val>
                                        </p:tav>
                                      </p:tavLst>
                                    </p:anim>
                                    <p:anim calcmode="lin" valueType="num">
                                      <p:cBhvr additive="base">
                                        <p:cTn id="1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l="24020" t="15856"/>
          <a:stretch>
            <a:fillRect/>
          </a:stretch>
        </p:blipFill>
        <p:spPr>
          <a:xfrm>
            <a:off x="-1" y="0"/>
            <a:ext cx="8243583" cy="2598234"/>
          </a:xfrm>
          <a:prstGeom prst="rect">
            <a:avLst/>
          </a:prstGeom>
        </p:spPr>
      </p:pic>
      <p:grpSp>
        <p:nvGrpSpPr>
          <p:cNvPr id="15" name="组合 14"/>
          <p:cNvGrpSpPr/>
          <p:nvPr/>
        </p:nvGrpSpPr>
        <p:grpSpPr>
          <a:xfrm>
            <a:off x="2804976" y="2598234"/>
            <a:ext cx="1561211" cy="1561211"/>
            <a:chOff x="4705793" y="594042"/>
            <a:chExt cx="1561211" cy="1561211"/>
          </a:xfrm>
        </p:grpSpPr>
        <p:sp>
          <p:nvSpPr>
            <p:cNvPr id="16" name="椭圆 15"/>
            <p:cNvSpPr/>
            <p:nvPr/>
          </p:nvSpPr>
          <p:spPr>
            <a:xfrm>
              <a:off x="4705793" y="594042"/>
              <a:ext cx="1561211" cy="1561211"/>
            </a:xfrm>
            <a:prstGeom prst="ellipse">
              <a:avLst/>
            </a:prstGeom>
            <a:solidFill>
              <a:srgbClr val="AE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SemiBold" panose="00000700000000000000" pitchFamily="2" charset="0"/>
              </a:endParaRPr>
            </a:p>
          </p:txBody>
        </p:sp>
        <p:sp>
          <p:nvSpPr>
            <p:cNvPr id="17" name="Text Placeholder 12"/>
            <p:cNvSpPr txBox="1"/>
            <p:nvPr/>
          </p:nvSpPr>
          <p:spPr>
            <a:xfrm>
              <a:off x="4811558" y="603561"/>
              <a:ext cx="1349681" cy="1542172"/>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6900" dirty="0">
                  <a:solidFill>
                    <a:schemeClr val="bg1"/>
                  </a:solidFill>
                  <a:latin typeface="Montserrat SemiBold" panose="00000700000000000000" pitchFamily="2" charset="0"/>
                  <a:ea typeface="微软雅黑" panose="020B0503020204020204" pitchFamily="34" charset="-122"/>
                </a:rPr>
                <a:t>III</a:t>
              </a:r>
              <a:endParaRPr lang="en-GB" sz="6900" dirty="0">
                <a:solidFill>
                  <a:schemeClr val="bg1"/>
                </a:solidFill>
                <a:latin typeface="Montserrat SemiBold" panose="00000700000000000000" pitchFamily="2" charset="0"/>
                <a:ea typeface="微软雅黑" panose="020B0503020204020204" pitchFamily="34" charset="-122"/>
              </a:endParaRPr>
            </a:p>
          </p:txBody>
        </p:sp>
      </p:grpSp>
      <p:grpSp>
        <p:nvGrpSpPr>
          <p:cNvPr id="2" name="组合 1">
            <a:extLst>
              <a:ext uri="{FF2B5EF4-FFF2-40B4-BE49-F238E27FC236}">
                <a16:creationId xmlns:a16="http://schemas.microsoft.com/office/drawing/2014/main" id="{9A55AF56-4CAF-4355-8C36-5CDA53BD18D5}"/>
              </a:ext>
            </a:extLst>
          </p:cNvPr>
          <p:cNvGrpSpPr/>
          <p:nvPr/>
        </p:nvGrpSpPr>
        <p:grpSpPr>
          <a:xfrm>
            <a:off x="4844469" y="2906574"/>
            <a:ext cx="5044490" cy="791575"/>
            <a:chOff x="4880095" y="2974999"/>
            <a:chExt cx="5044490" cy="791575"/>
          </a:xfrm>
        </p:grpSpPr>
        <p:sp>
          <p:nvSpPr>
            <p:cNvPr id="30" name="TextBox 29"/>
            <p:cNvSpPr txBox="1"/>
            <p:nvPr/>
          </p:nvSpPr>
          <p:spPr>
            <a:xfrm>
              <a:off x="5108105" y="2974999"/>
              <a:ext cx="4588470" cy="523220"/>
            </a:xfrm>
            <a:prstGeom prst="rect">
              <a:avLst/>
            </a:prstGeom>
          </p:spPr>
          <p:txBody>
            <a:bodyPr lIns="0" tIns="60958" rIns="0" bIns="60958" anchor="ctr">
              <a:noAutofit/>
            </a:bodyPr>
            <a:lstStyle>
              <a:defPPr>
                <a:defRPr lang="zh-CN"/>
              </a:defPPr>
              <a:lvl1pPr indent="0" algn="ctr">
                <a:spcBef>
                  <a:spcPct val="20000"/>
                </a:spcBef>
                <a:buFont typeface="Arial" panose="020B0604020202020204" pitchFamily="34" charset="0"/>
                <a:buNone/>
                <a:defRPr sz="2200" b="0" baseline="0">
                  <a:solidFill>
                    <a:srgbClr val="F73F8F"/>
                  </a:solidFill>
                  <a:latin typeface="微软雅黑" panose="020B0503020204020204" pitchFamily="34" charset="-122"/>
                  <a:ea typeface="微软雅黑" panose="020B0503020204020204" pitchFamily="34" charset="-122"/>
                </a:defRPr>
              </a:lvl1pPr>
              <a:lvl2pPr marL="342900" indent="0">
                <a:spcBef>
                  <a:spcPct val="20000"/>
                </a:spcBef>
                <a:buFont typeface="Arial" panose="020B0604020202020204" pitchFamily="34" charset="0"/>
                <a:buNone/>
                <a:defRPr sz="2800"/>
              </a:lvl2pPr>
              <a:lvl3pPr marL="685800" indent="0">
                <a:spcBef>
                  <a:spcPct val="20000"/>
                </a:spcBef>
                <a:buFont typeface="Arial" panose="020B0604020202020204" pitchFamily="34" charset="0"/>
                <a:buNone/>
                <a:defRPr sz="2400"/>
              </a:lvl3pPr>
              <a:lvl4pPr marL="1028700" indent="0">
                <a:spcBef>
                  <a:spcPct val="20000"/>
                </a:spcBef>
                <a:buFont typeface="Arial" panose="020B0604020202020204" pitchFamily="34" charset="0"/>
                <a:buNone/>
                <a:defRPr sz="2000"/>
              </a:lvl4pPr>
              <a:lvl5pPr marL="1371600" indent="0">
                <a:spcBef>
                  <a:spcPct val="20000"/>
                </a:spcBef>
                <a:buFont typeface="Arial" panose="020B0604020202020204" pitchFamily="34" charset="0"/>
                <a:buNone/>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lgn="ctr">
                <a:spcBef>
                  <a:spcPts val="0"/>
                </a:spcBef>
              </a:pPr>
              <a:r>
                <a:rPr lang="en-US" altLang="zh-CN" sz="4000" dirty="0">
                  <a:solidFill>
                    <a:schemeClr val="tx1">
                      <a:lumMod val="75000"/>
                      <a:lumOff val="25000"/>
                    </a:schemeClr>
                  </a:solidFill>
                  <a:latin typeface="Montserrat SemiBold" panose="00000700000000000000" pitchFamily="2" charset="0"/>
                  <a:ea typeface="FZHei-B01S" panose="02010601030101010101" pitchFamily="2" charset="-122"/>
                  <a:sym typeface="FZHei-B01S" panose="02010601030101010101" pitchFamily="2" charset="-122"/>
                </a:rPr>
                <a:t>LUYỆN TẬP</a:t>
              </a:r>
              <a:endParaRPr lang="en-US" sz="4000" b="1" i="0" u="none" dirty="0">
                <a:solidFill>
                  <a:srgbClr val="808080"/>
                </a:solidFill>
                <a:latin typeface="Montserrat SemiBold" panose="00000700000000000000" pitchFamily="2" charset="0"/>
              </a:endParaRPr>
            </a:p>
          </p:txBody>
        </p:sp>
        <p:cxnSp>
          <p:nvCxnSpPr>
            <p:cNvPr id="32" name="直接连接符 31"/>
            <p:cNvCxnSpPr>
              <a:cxnSpLocks/>
            </p:cNvCxnSpPr>
            <p:nvPr/>
          </p:nvCxnSpPr>
          <p:spPr>
            <a:xfrm>
              <a:off x="4880095" y="3766574"/>
              <a:ext cx="5044490" cy="0"/>
            </a:xfrm>
            <a:prstGeom prst="line">
              <a:avLst/>
            </a:prstGeom>
            <a:ln>
              <a:solidFill>
                <a:srgbClr val="A0C56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960666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接连接符 10">
            <a:extLst>
              <a:ext uri="{FF2B5EF4-FFF2-40B4-BE49-F238E27FC236}">
                <a16:creationId xmlns:a16="http://schemas.microsoft.com/office/drawing/2014/main" id="{3E059A40-F4EE-5A4A-AFA5-6202069AAF83}"/>
              </a:ext>
            </a:extLst>
          </p:cNvPr>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29CBA0C-66E8-8C4C-8EE0-3AE2DF2CF96B}"/>
              </a:ext>
            </a:extLst>
          </p:cNvPr>
          <p:cNvSpPr txBox="1"/>
          <p:nvPr/>
        </p:nvSpPr>
        <p:spPr>
          <a:xfrm>
            <a:off x="4551036" y="252804"/>
            <a:ext cx="2887964" cy="553994"/>
          </a:xfrm>
          <a:prstGeom prst="rect">
            <a:avLst/>
          </a:prstGeom>
          <a:noFill/>
        </p:spPr>
        <p:txBody>
          <a:bodyPr wrap="none" lIns="121917" tIns="60958" rIns="121917" bIns="60958" rtlCol="0">
            <a:spAutoFit/>
          </a:bodyPr>
          <a:lstStyle/>
          <a:p>
            <a:pPr marL="0" lvl="0" algn="l"/>
            <a:r>
              <a:rPr lang="en-US" altLang="zh-CN" sz="2800" b="1" dirty="0">
                <a:solidFill>
                  <a:schemeClr val="accent1">
                    <a:lumMod val="50000"/>
                  </a:schemeClr>
                </a:solidFill>
                <a:latin typeface="Montserrat SemiBold" panose="00000700000000000000" pitchFamily="2" charset="0"/>
                <a:ea typeface="FZHei-B01S" panose="02010601030101010101" pitchFamily="2" charset="-122"/>
                <a:sym typeface="FZHei-B01S" panose="02010601030101010101" pitchFamily="2" charset="-122"/>
              </a:rPr>
              <a:t>III. LUYỆN TẬP</a:t>
            </a:r>
            <a:endParaRPr lang="en-US" sz="2800" b="1" i="0" u="none" dirty="0">
              <a:solidFill>
                <a:schemeClr val="accent1">
                  <a:lumMod val="50000"/>
                </a:schemeClr>
              </a:solidFill>
              <a:latin typeface="Montserrat SemiBold" panose="00000700000000000000" pitchFamily="2" charset="0"/>
            </a:endParaRPr>
          </a:p>
        </p:txBody>
      </p:sp>
      <p:sp>
        <p:nvSpPr>
          <p:cNvPr id="43" name="TextBox 42">
            <a:extLst>
              <a:ext uri="{FF2B5EF4-FFF2-40B4-BE49-F238E27FC236}">
                <a16:creationId xmlns:a16="http://schemas.microsoft.com/office/drawing/2014/main" id="{07A800D5-756B-804D-AC36-603081EECA67}"/>
              </a:ext>
            </a:extLst>
          </p:cNvPr>
          <p:cNvSpPr txBox="1"/>
          <p:nvPr/>
        </p:nvSpPr>
        <p:spPr>
          <a:xfrm>
            <a:off x="2452611" y="2127706"/>
            <a:ext cx="6097978" cy="498663"/>
          </a:xfrm>
          <a:prstGeom prst="rect">
            <a:avLst/>
          </a:prstGeom>
          <a:noFill/>
        </p:spPr>
        <p:txBody>
          <a:bodyPr wrap="square">
            <a:spAutoFit/>
          </a:bodyPr>
          <a:lstStyle/>
          <a:p>
            <a:pPr algn="just">
              <a:lnSpc>
                <a:spcPct val="150000"/>
              </a:lnSpc>
            </a:pPr>
            <a:endParaRPr lang="en-VN" sz="2000" dirty="0">
              <a:effectLst/>
              <a:latin typeface="Times New Roman" panose="02020603050405020304" pitchFamily="18" charset="0"/>
              <a:ea typeface="Times New Roman" panose="02020603050405020304" pitchFamily="18" charset="0"/>
            </a:endParaRPr>
          </a:p>
        </p:txBody>
      </p:sp>
      <p:sp>
        <p:nvSpPr>
          <p:cNvPr id="47" name="TextBox 46">
            <a:extLst>
              <a:ext uri="{FF2B5EF4-FFF2-40B4-BE49-F238E27FC236}">
                <a16:creationId xmlns:a16="http://schemas.microsoft.com/office/drawing/2014/main" id="{592E0920-76E5-F948-A6AB-00C4BFF6FE76}"/>
              </a:ext>
            </a:extLst>
          </p:cNvPr>
          <p:cNvSpPr txBox="1"/>
          <p:nvPr/>
        </p:nvSpPr>
        <p:spPr>
          <a:xfrm>
            <a:off x="3048990" y="3202964"/>
            <a:ext cx="6097978" cy="417422"/>
          </a:xfrm>
          <a:prstGeom prst="rect">
            <a:avLst/>
          </a:prstGeom>
          <a:noFill/>
        </p:spPr>
        <p:txBody>
          <a:bodyPr wrap="square">
            <a:spAutoFit/>
          </a:bodyPr>
          <a:lstStyle/>
          <a:p>
            <a:pPr algn="just">
              <a:lnSpc>
                <a:spcPct val="150000"/>
              </a:lnSpc>
            </a:pPr>
            <a:endParaRPr lang="en-VN" sz="1600" dirty="0">
              <a:effectLst/>
              <a:latin typeface="Times New Roman" panose="02020603050405020304" pitchFamily="18" charset="0"/>
              <a:ea typeface="Times New Roman" panose="02020603050405020304" pitchFamily="18" charset="0"/>
            </a:endParaRPr>
          </a:p>
        </p:txBody>
      </p:sp>
      <p:sp>
        <p:nvSpPr>
          <p:cNvPr id="48" name="TextBox 47">
            <a:extLst>
              <a:ext uri="{FF2B5EF4-FFF2-40B4-BE49-F238E27FC236}">
                <a16:creationId xmlns:a16="http://schemas.microsoft.com/office/drawing/2014/main" id="{F96F3740-FCE7-F749-9238-98DD52BAE634}"/>
              </a:ext>
            </a:extLst>
          </p:cNvPr>
          <p:cNvSpPr txBox="1"/>
          <p:nvPr/>
        </p:nvSpPr>
        <p:spPr>
          <a:xfrm>
            <a:off x="2668979" y="4129810"/>
            <a:ext cx="6097978" cy="417422"/>
          </a:xfrm>
          <a:prstGeom prst="rect">
            <a:avLst/>
          </a:prstGeom>
          <a:noFill/>
        </p:spPr>
        <p:txBody>
          <a:bodyPr wrap="square">
            <a:spAutoFit/>
          </a:bodyPr>
          <a:lstStyle/>
          <a:p>
            <a:pPr algn="just">
              <a:lnSpc>
                <a:spcPct val="150000"/>
              </a:lnSpc>
            </a:pPr>
            <a:endParaRPr lang="en-VN" sz="1600" dirty="0">
              <a:effectLst/>
              <a:latin typeface="Times New Roman" panose="02020603050405020304" pitchFamily="18" charset="0"/>
              <a:ea typeface="Times New Roman" panose="02020603050405020304" pitchFamily="18" charset="0"/>
            </a:endParaRPr>
          </a:p>
        </p:txBody>
      </p:sp>
      <p:sp>
        <p:nvSpPr>
          <p:cNvPr id="49" name="TextBox 48">
            <a:extLst>
              <a:ext uri="{FF2B5EF4-FFF2-40B4-BE49-F238E27FC236}">
                <a16:creationId xmlns:a16="http://schemas.microsoft.com/office/drawing/2014/main" id="{FBCABCAF-D8A7-DB43-8D17-A32F43617E08}"/>
              </a:ext>
            </a:extLst>
          </p:cNvPr>
          <p:cNvSpPr txBox="1"/>
          <p:nvPr/>
        </p:nvSpPr>
        <p:spPr>
          <a:xfrm>
            <a:off x="3048990" y="5096154"/>
            <a:ext cx="6097978" cy="417422"/>
          </a:xfrm>
          <a:prstGeom prst="rect">
            <a:avLst/>
          </a:prstGeom>
          <a:noFill/>
        </p:spPr>
        <p:txBody>
          <a:bodyPr wrap="square">
            <a:spAutoFit/>
          </a:bodyPr>
          <a:lstStyle/>
          <a:p>
            <a:pPr algn="just">
              <a:lnSpc>
                <a:spcPct val="150000"/>
              </a:lnSpc>
            </a:pPr>
            <a:endParaRPr lang="en-VN" sz="1600" dirty="0">
              <a:effectLst/>
              <a:latin typeface="Times New Roman" panose="02020603050405020304" pitchFamily="18" charset="0"/>
              <a:ea typeface="Times New Roman" panose="02020603050405020304" pitchFamily="18" charset="0"/>
            </a:endParaRPr>
          </a:p>
        </p:txBody>
      </p:sp>
      <p:sp>
        <p:nvSpPr>
          <p:cNvPr id="50" name="TextBox 49">
            <a:extLst>
              <a:ext uri="{FF2B5EF4-FFF2-40B4-BE49-F238E27FC236}">
                <a16:creationId xmlns:a16="http://schemas.microsoft.com/office/drawing/2014/main" id="{54EC538C-6C0E-DF40-BA97-F2A6B3E1BBBB}"/>
              </a:ext>
            </a:extLst>
          </p:cNvPr>
          <p:cNvSpPr txBox="1"/>
          <p:nvPr/>
        </p:nvSpPr>
        <p:spPr>
          <a:xfrm>
            <a:off x="3357749" y="5980487"/>
            <a:ext cx="6097978" cy="417422"/>
          </a:xfrm>
          <a:prstGeom prst="rect">
            <a:avLst/>
          </a:prstGeom>
          <a:noFill/>
        </p:spPr>
        <p:txBody>
          <a:bodyPr wrap="square">
            <a:spAutoFit/>
          </a:bodyPr>
          <a:lstStyle/>
          <a:p>
            <a:pPr algn="just">
              <a:lnSpc>
                <a:spcPct val="150000"/>
              </a:lnSpc>
            </a:pPr>
            <a:endParaRPr lang="en-VN" sz="16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8848639A-5C47-A342-99CA-94CD86157F2E}"/>
              </a:ext>
            </a:extLst>
          </p:cNvPr>
          <p:cNvPicPr>
            <a:picLocks noChangeAspect="1"/>
          </p:cNvPicPr>
          <p:nvPr/>
        </p:nvPicPr>
        <p:blipFill rotWithShape="1">
          <a:blip r:embed="rId3">
            <a:extLst>
              <a:ext uri="{28A0092B-C50C-407E-A947-70E740481C1C}">
                <a14:useLocalDpi xmlns:a14="http://schemas.microsoft.com/office/drawing/2010/main" val="0"/>
              </a:ext>
            </a:extLst>
          </a:blip>
          <a:srcRect b="6335"/>
          <a:stretch/>
        </p:blipFill>
        <p:spPr>
          <a:xfrm>
            <a:off x="7012183" y="2872533"/>
            <a:ext cx="4269569" cy="3999092"/>
          </a:xfrm>
          <a:prstGeom prst="rect">
            <a:avLst/>
          </a:prstGeom>
        </p:spPr>
      </p:pic>
      <p:sp>
        <p:nvSpPr>
          <p:cNvPr id="4" name="Sequential Access Storage 3">
            <a:extLst>
              <a:ext uri="{FF2B5EF4-FFF2-40B4-BE49-F238E27FC236}">
                <a16:creationId xmlns:a16="http://schemas.microsoft.com/office/drawing/2014/main" id="{7EE4CC83-46FE-C841-AA97-5AAB9FD9EC69}"/>
              </a:ext>
            </a:extLst>
          </p:cNvPr>
          <p:cNvSpPr/>
          <p:nvPr/>
        </p:nvSpPr>
        <p:spPr>
          <a:xfrm>
            <a:off x="3686708" y="1578784"/>
            <a:ext cx="2983043" cy="2968448"/>
          </a:xfrm>
          <a:prstGeom prst="flowChartMagneticTap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C00000"/>
                </a:solidFill>
              </a:rPr>
              <a:t>HS viết bài bám sát dàn ý.</a:t>
            </a:r>
          </a:p>
        </p:txBody>
      </p:sp>
    </p:spTree>
    <p:extLst>
      <p:ext uri="{BB962C8B-B14F-4D97-AF65-F5344CB8AC3E}">
        <p14:creationId xmlns:p14="http://schemas.microsoft.com/office/powerpoint/2010/main" val="58888552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l="24020" t="15856"/>
          <a:stretch>
            <a:fillRect/>
          </a:stretch>
        </p:blipFill>
        <p:spPr>
          <a:xfrm>
            <a:off x="-1" y="0"/>
            <a:ext cx="8243583" cy="2598234"/>
          </a:xfrm>
          <a:prstGeom prst="rect">
            <a:avLst/>
          </a:prstGeom>
        </p:spPr>
      </p:pic>
      <p:grpSp>
        <p:nvGrpSpPr>
          <p:cNvPr id="15" name="组合 14"/>
          <p:cNvGrpSpPr/>
          <p:nvPr/>
        </p:nvGrpSpPr>
        <p:grpSpPr>
          <a:xfrm>
            <a:off x="2804976" y="2598234"/>
            <a:ext cx="1561211" cy="1561211"/>
            <a:chOff x="4705793" y="594042"/>
            <a:chExt cx="1561211" cy="1561211"/>
          </a:xfrm>
        </p:grpSpPr>
        <p:sp>
          <p:nvSpPr>
            <p:cNvPr id="16" name="椭圆 15"/>
            <p:cNvSpPr/>
            <p:nvPr/>
          </p:nvSpPr>
          <p:spPr>
            <a:xfrm>
              <a:off x="4705793" y="594042"/>
              <a:ext cx="1561211" cy="1561211"/>
            </a:xfrm>
            <a:prstGeom prst="ellipse">
              <a:avLst/>
            </a:prstGeom>
            <a:solidFill>
              <a:srgbClr val="AE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SemiBold" panose="00000700000000000000" pitchFamily="2" charset="0"/>
              </a:endParaRPr>
            </a:p>
          </p:txBody>
        </p:sp>
        <p:sp>
          <p:nvSpPr>
            <p:cNvPr id="17" name="Text Placeholder 12"/>
            <p:cNvSpPr txBox="1"/>
            <p:nvPr/>
          </p:nvSpPr>
          <p:spPr>
            <a:xfrm>
              <a:off x="4811558" y="603561"/>
              <a:ext cx="1349681" cy="1542172"/>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6900" dirty="0">
                  <a:solidFill>
                    <a:schemeClr val="bg1"/>
                  </a:solidFill>
                  <a:latin typeface="Montserrat SemiBold" panose="00000700000000000000" pitchFamily="2" charset="0"/>
                  <a:ea typeface="微软雅黑" panose="020B0503020204020204" pitchFamily="34" charset="-122"/>
                </a:rPr>
                <a:t>IV</a:t>
              </a:r>
              <a:endParaRPr lang="en-GB" sz="6900" dirty="0">
                <a:solidFill>
                  <a:schemeClr val="bg1"/>
                </a:solidFill>
                <a:latin typeface="Montserrat SemiBold" panose="00000700000000000000" pitchFamily="2" charset="0"/>
                <a:ea typeface="微软雅黑" panose="020B0503020204020204" pitchFamily="34" charset="-122"/>
              </a:endParaRPr>
            </a:p>
          </p:txBody>
        </p:sp>
      </p:grpSp>
      <p:grpSp>
        <p:nvGrpSpPr>
          <p:cNvPr id="2" name="组合 1">
            <a:extLst>
              <a:ext uri="{FF2B5EF4-FFF2-40B4-BE49-F238E27FC236}">
                <a16:creationId xmlns:a16="http://schemas.microsoft.com/office/drawing/2014/main" id="{9A55AF56-4CAF-4355-8C36-5CDA53BD18D5}"/>
              </a:ext>
            </a:extLst>
          </p:cNvPr>
          <p:cNvGrpSpPr/>
          <p:nvPr/>
        </p:nvGrpSpPr>
        <p:grpSpPr>
          <a:xfrm>
            <a:off x="4844469" y="2906574"/>
            <a:ext cx="5044490" cy="791575"/>
            <a:chOff x="4880095" y="2974999"/>
            <a:chExt cx="5044490" cy="791575"/>
          </a:xfrm>
        </p:grpSpPr>
        <p:sp>
          <p:nvSpPr>
            <p:cNvPr id="30" name="TextBox 29"/>
            <p:cNvSpPr txBox="1"/>
            <p:nvPr/>
          </p:nvSpPr>
          <p:spPr>
            <a:xfrm>
              <a:off x="5108105" y="2974999"/>
              <a:ext cx="4588470" cy="523220"/>
            </a:xfrm>
            <a:prstGeom prst="rect">
              <a:avLst/>
            </a:prstGeom>
          </p:spPr>
          <p:txBody>
            <a:bodyPr lIns="0" tIns="60958" rIns="0" bIns="60958" anchor="ctr">
              <a:noAutofit/>
            </a:bodyPr>
            <a:lstStyle>
              <a:defPPr>
                <a:defRPr lang="zh-CN"/>
              </a:defPPr>
              <a:lvl1pPr indent="0" algn="ctr">
                <a:spcBef>
                  <a:spcPct val="20000"/>
                </a:spcBef>
                <a:buFont typeface="Arial" panose="020B0604020202020204" pitchFamily="34" charset="0"/>
                <a:buNone/>
                <a:defRPr sz="2200" b="0" baseline="0">
                  <a:solidFill>
                    <a:srgbClr val="F73F8F"/>
                  </a:solidFill>
                  <a:latin typeface="微软雅黑" panose="020B0503020204020204" pitchFamily="34" charset="-122"/>
                  <a:ea typeface="微软雅黑" panose="020B0503020204020204" pitchFamily="34" charset="-122"/>
                </a:defRPr>
              </a:lvl1pPr>
              <a:lvl2pPr marL="342900" indent="0">
                <a:spcBef>
                  <a:spcPct val="20000"/>
                </a:spcBef>
                <a:buFont typeface="Arial" panose="020B0604020202020204" pitchFamily="34" charset="0"/>
                <a:buNone/>
                <a:defRPr sz="2800"/>
              </a:lvl2pPr>
              <a:lvl3pPr marL="685800" indent="0">
                <a:spcBef>
                  <a:spcPct val="20000"/>
                </a:spcBef>
                <a:buFont typeface="Arial" panose="020B0604020202020204" pitchFamily="34" charset="0"/>
                <a:buNone/>
                <a:defRPr sz="2400"/>
              </a:lvl3pPr>
              <a:lvl4pPr marL="1028700" indent="0">
                <a:spcBef>
                  <a:spcPct val="20000"/>
                </a:spcBef>
                <a:buFont typeface="Arial" panose="020B0604020202020204" pitchFamily="34" charset="0"/>
                <a:buNone/>
                <a:defRPr sz="2000"/>
              </a:lvl4pPr>
              <a:lvl5pPr marL="1371600" indent="0">
                <a:spcBef>
                  <a:spcPct val="20000"/>
                </a:spcBef>
                <a:buFont typeface="Arial" panose="020B0604020202020204" pitchFamily="34" charset="0"/>
                <a:buNone/>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lgn="ctr">
                <a:spcBef>
                  <a:spcPts val="0"/>
                </a:spcBef>
              </a:pPr>
              <a:r>
                <a:rPr lang="en-US" altLang="zh-CN" sz="4000">
                  <a:solidFill>
                    <a:schemeClr val="tx1">
                      <a:lumMod val="75000"/>
                      <a:lumOff val="25000"/>
                    </a:schemeClr>
                  </a:solidFill>
                  <a:latin typeface="Montserrat SemiBold" panose="00000700000000000000" pitchFamily="2" charset="0"/>
                  <a:ea typeface="FZHei-B01S" panose="02010601030101010101" pitchFamily="2" charset="-122"/>
                  <a:sym typeface="FZHei-B01S" panose="02010601030101010101" pitchFamily="2" charset="-122"/>
                </a:rPr>
                <a:t>VẬN DỤNG</a:t>
              </a:r>
              <a:endParaRPr lang="en-US" sz="4000" b="1" i="0" u="none" dirty="0">
                <a:solidFill>
                  <a:srgbClr val="808080"/>
                </a:solidFill>
                <a:latin typeface="Montserrat SemiBold" panose="00000700000000000000" pitchFamily="2" charset="0"/>
              </a:endParaRPr>
            </a:p>
          </p:txBody>
        </p:sp>
        <p:cxnSp>
          <p:nvCxnSpPr>
            <p:cNvPr id="32" name="直接连接符 31"/>
            <p:cNvCxnSpPr>
              <a:cxnSpLocks/>
            </p:cNvCxnSpPr>
            <p:nvPr/>
          </p:nvCxnSpPr>
          <p:spPr>
            <a:xfrm>
              <a:off x="4880095" y="3766574"/>
              <a:ext cx="5044490" cy="0"/>
            </a:xfrm>
            <a:prstGeom prst="line">
              <a:avLst/>
            </a:prstGeom>
            <a:ln>
              <a:solidFill>
                <a:srgbClr val="A0C56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6564310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接连接符 10">
            <a:extLst>
              <a:ext uri="{FF2B5EF4-FFF2-40B4-BE49-F238E27FC236}">
                <a16:creationId xmlns:a16="http://schemas.microsoft.com/office/drawing/2014/main" id="{3E059A40-F4EE-5A4A-AFA5-6202069AAF83}"/>
              </a:ext>
            </a:extLst>
          </p:cNvPr>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29CBA0C-66E8-8C4C-8EE0-3AE2DF2CF96B}"/>
              </a:ext>
            </a:extLst>
          </p:cNvPr>
          <p:cNvSpPr txBox="1"/>
          <p:nvPr/>
        </p:nvSpPr>
        <p:spPr>
          <a:xfrm>
            <a:off x="4551036" y="252804"/>
            <a:ext cx="2876744" cy="553994"/>
          </a:xfrm>
          <a:prstGeom prst="rect">
            <a:avLst/>
          </a:prstGeom>
          <a:noFill/>
        </p:spPr>
        <p:txBody>
          <a:bodyPr wrap="none" lIns="121917" tIns="60958" rIns="121917" bIns="60958" rtlCol="0">
            <a:spAutoFit/>
          </a:bodyPr>
          <a:lstStyle/>
          <a:p>
            <a:pPr marL="0" lvl="0" algn="l"/>
            <a:r>
              <a:rPr lang="en-US" altLang="zh-CN" sz="2800" b="1" dirty="0">
                <a:solidFill>
                  <a:schemeClr val="accent1">
                    <a:lumMod val="50000"/>
                  </a:schemeClr>
                </a:solidFill>
                <a:latin typeface="Montserrat SemiBold" panose="00000700000000000000" pitchFamily="2" charset="0"/>
                <a:ea typeface="FZHei-B01S" panose="02010601030101010101" pitchFamily="2" charset="-122"/>
                <a:sym typeface="FZHei-B01S" panose="02010601030101010101" pitchFamily="2" charset="-122"/>
              </a:rPr>
              <a:t>IV. VẬN DỤNG</a:t>
            </a:r>
            <a:endParaRPr lang="en-US" sz="2800" b="1" i="0" u="none" dirty="0">
              <a:solidFill>
                <a:schemeClr val="accent1">
                  <a:lumMod val="50000"/>
                </a:schemeClr>
              </a:solidFill>
              <a:latin typeface="Montserrat SemiBold" panose="00000700000000000000" pitchFamily="2" charset="0"/>
            </a:endParaRPr>
          </a:p>
        </p:txBody>
      </p:sp>
      <p:sp>
        <p:nvSpPr>
          <p:cNvPr id="43" name="TextBox 42">
            <a:extLst>
              <a:ext uri="{FF2B5EF4-FFF2-40B4-BE49-F238E27FC236}">
                <a16:creationId xmlns:a16="http://schemas.microsoft.com/office/drawing/2014/main" id="{07A800D5-756B-804D-AC36-603081EECA67}"/>
              </a:ext>
            </a:extLst>
          </p:cNvPr>
          <p:cNvSpPr txBox="1"/>
          <p:nvPr/>
        </p:nvSpPr>
        <p:spPr>
          <a:xfrm>
            <a:off x="2452611" y="2127706"/>
            <a:ext cx="6097978" cy="498663"/>
          </a:xfrm>
          <a:prstGeom prst="rect">
            <a:avLst/>
          </a:prstGeom>
          <a:noFill/>
        </p:spPr>
        <p:txBody>
          <a:bodyPr wrap="square">
            <a:spAutoFit/>
          </a:bodyPr>
          <a:lstStyle/>
          <a:p>
            <a:pPr algn="just">
              <a:lnSpc>
                <a:spcPct val="150000"/>
              </a:lnSpc>
            </a:pPr>
            <a:endParaRPr lang="en-VN" sz="2000" dirty="0">
              <a:effectLst/>
              <a:latin typeface="Times New Roman" panose="02020603050405020304" pitchFamily="18" charset="0"/>
              <a:ea typeface="Times New Roman" panose="02020603050405020304" pitchFamily="18" charset="0"/>
            </a:endParaRPr>
          </a:p>
        </p:txBody>
      </p:sp>
      <p:sp>
        <p:nvSpPr>
          <p:cNvPr id="47" name="TextBox 46">
            <a:extLst>
              <a:ext uri="{FF2B5EF4-FFF2-40B4-BE49-F238E27FC236}">
                <a16:creationId xmlns:a16="http://schemas.microsoft.com/office/drawing/2014/main" id="{592E0920-76E5-F948-A6AB-00C4BFF6FE76}"/>
              </a:ext>
            </a:extLst>
          </p:cNvPr>
          <p:cNvSpPr txBox="1"/>
          <p:nvPr/>
        </p:nvSpPr>
        <p:spPr>
          <a:xfrm>
            <a:off x="3048990" y="3202964"/>
            <a:ext cx="6097978" cy="417422"/>
          </a:xfrm>
          <a:prstGeom prst="rect">
            <a:avLst/>
          </a:prstGeom>
          <a:noFill/>
        </p:spPr>
        <p:txBody>
          <a:bodyPr wrap="square">
            <a:spAutoFit/>
          </a:bodyPr>
          <a:lstStyle/>
          <a:p>
            <a:pPr algn="just">
              <a:lnSpc>
                <a:spcPct val="150000"/>
              </a:lnSpc>
            </a:pPr>
            <a:endParaRPr lang="en-VN" sz="1600" dirty="0">
              <a:effectLst/>
              <a:latin typeface="Times New Roman" panose="02020603050405020304" pitchFamily="18" charset="0"/>
              <a:ea typeface="Times New Roman" panose="02020603050405020304" pitchFamily="18" charset="0"/>
            </a:endParaRPr>
          </a:p>
        </p:txBody>
      </p:sp>
      <p:sp>
        <p:nvSpPr>
          <p:cNvPr id="48" name="TextBox 47">
            <a:extLst>
              <a:ext uri="{FF2B5EF4-FFF2-40B4-BE49-F238E27FC236}">
                <a16:creationId xmlns:a16="http://schemas.microsoft.com/office/drawing/2014/main" id="{F96F3740-FCE7-F749-9238-98DD52BAE634}"/>
              </a:ext>
            </a:extLst>
          </p:cNvPr>
          <p:cNvSpPr txBox="1"/>
          <p:nvPr/>
        </p:nvSpPr>
        <p:spPr>
          <a:xfrm>
            <a:off x="2668979" y="4129810"/>
            <a:ext cx="6097978" cy="417422"/>
          </a:xfrm>
          <a:prstGeom prst="rect">
            <a:avLst/>
          </a:prstGeom>
          <a:noFill/>
        </p:spPr>
        <p:txBody>
          <a:bodyPr wrap="square">
            <a:spAutoFit/>
          </a:bodyPr>
          <a:lstStyle/>
          <a:p>
            <a:pPr algn="just">
              <a:lnSpc>
                <a:spcPct val="150000"/>
              </a:lnSpc>
            </a:pPr>
            <a:endParaRPr lang="en-VN" sz="1600" dirty="0">
              <a:effectLst/>
              <a:latin typeface="Times New Roman" panose="02020603050405020304" pitchFamily="18" charset="0"/>
              <a:ea typeface="Times New Roman" panose="02020603050405020304" pitchFamily="18" charset="0"/>
            </a:endParaRPr>
          </a:p>
        </p:txBody>
      </p:sp>
      <p:sp>
        <p:nvSpPr>
          <p:cNvPr id="49" name="TextBox 48">
            <a:extLst>
              <a:ext uri="{FF2B5EF4-FFF2-40B4-BE49-F238E27FC236}">
                <a16:creationId xmlns:a16="http://schemas.microsoft.com/office/drawing/2014/main" id="{FBCABCAF-D8A7-DB43-8D17-A32F43617E08}"/>
              </a:ext>
            </a:extLst>
          </p:cNvPr>
          <p:cNvSpPr txBox="1"/>
          <p:nvPr/>
        </p:nvSpPr>
        <p:spPr>
          <a:xfrm>
            <a:off x="3048990" y="5096154"/>
            <a:ext cx="6097978" cy="417422"/>
          </a:xfrm>
          <a:prstGeom prst="rect">
            <a:avLst/>
          </a:prstGeom>
          <a:noFill/>
        </p:spPr>
        <p:txBody>
          <a:bodyPr wrap="square">
            <a:spAutoFit/>
          </a:bodyPr>
          <a:lstStyle/>
          <a:p>
            <a:pPr algn="just">
              <a:lnSpc>
                <a:spcPct val="150000"/>
              </a:lnSpc>
            </a:pPr>
            <a:endParaRPr lang="en-VN" sz="1600" dirty="0">
              <a:effectLst/>
              <a:latin typeface="Times New Roman" panose="02020603050405020304" pitchFamily="18" charset="0"/>
              <a:ea typeface="Times New Roman" panose="02020603050405020304" pitchFamily="18" charset="0"/>
            </a:endParaRPr>
          </a:p>
        </p:txBody>
      </p:sp>
      <p:sp>
        <p:nvSpPr>
          <p:cNvPr id="50" name="TextBox 49">
            <a:extLst>
              <a:ext uri="{FF2B5EF4-FFF2-40B4-BE49-F238E27FC236}">
                <a16:creationId xmlns:a16="http://schemas.microsoft.com/office/drawing/2014/main" id="{54EC538C-6C0E-DF40-BA97-F2A6B3E1BBBB}"/>
              </a:ext>
            </a:extLst>
          </p:cNvPr>
          <p:cNvSpPr txBox="1"/>
          <p:nvPr/>
        </p:nvSpPr>
        <p:spPr>
          <a:xfrm>
            <a:off x="3357749" y="5980487"/>
            <a:ext cx="6097978" cy="417422"/>
          </a:xfrm>
          <a:prstGeom prst="rect">
            <a:avLst/>
          </a:prstGeom>
          <a:noFill/>
        </p:spPr>
        <p:txBody>
          <a:bodyPr wrap="square">
            <a:spAutoFit/>
          </a:bodyPr>
          <a:lstStyle/>
          <a:p>
            <a:pPr algn="just">
              <a:lnSpc>
                <a:spcPct val="150000"/>
              </a:lnSpc>
            </a:pPr>
            <a:endParaRPr lang="en-VN" sz="16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8848639A-5C47-A342-99CA-94CD86157F2E}"/>
              </a:ext>
            </a:extLst>
          </p:cNvPr>
          <p:cNvPicPr>
            <a:picLocks noChangeAspect="1"/>
          </p:cNvPicPr>
          <p:nvPr/>
        </p:nvPicPr>
        <p:blipFill rotWithShape="1">
          <a:blip r:embed="rId3">
            <a:extLst>
              <a:ext uri="{28A0092B-C50C-407E-A947-70E740481C1C}">
                <a14:useLocalDpi xmlns:a14="http://schemas.microsoft.com/office/drawing/2010/main" val="0"/>
              </a:ext>
            </a:extLst>
          </a:blip>
          <a:srcRect b="6335"/>
          <a:stretch/>
        </p:blipFill>
        <p:spPr>
          <a:xfrm>
            <a:off x="7012183" y="2872533"/>
            <a:ext cx="4269569" cy="3999092"/>
          </a:xfrm>
          <a:prstGeom prst="rect">
            <a:avLst/>
          </a:prstGeom>
        </p:spPr>
      </p:pic>
      <p:sp>
        <p:nvSpPr>
          <p:cNvPr id="4" name="Sequential Access Storage 3">
            <a:extLst>
              <a:ext uri="{FF2B5EF4-FFF2-40B4-BE49-F238E27FC236}">
                <a16:creationId xmlns:a16="http://schemas.microsoft.com/office/drawing/2014/main" id="{7EE4CC83-46FE-C841-AA97-5AAB9FD9EC69}"/>
              </a:ext>
            </a:extLst>
          </p:cNvPr>
          <p:cNvSpPr/>
          <p:nvPr/>
        </p:nvSpPr>
        <p:spPr>
          <a:xfrm>
            <a:off x="3686708" y="1578784"/>
            <a:ext cx="2983043" cy="2968448"/>
          </a:xfrm>
          <a:prstGeom prst="flowChartMagneticTap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C00000"/>
                </a:solidFill>
              </a:rPr>
              <a:t>HS rà soát, chỉnh sửa bài viết theo gợi ý.</a:t>
            </a:r>
          </a:p>
        </p:txBody>
      </p:sp>
    </p:spTree>
    <p:extLst>
      <p:ext uri="{BB962C8B-B14F-4D97-AF65-F5344CB8AC3E}">
        <p14:creationId xmlns:p14="http://schemas.microsoft.com/office/powerpoint/2010/main" val="309649846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cal Dán Tường TRANH NỘI QUY LỚP HỌC TRANG TRÍ TRƯỜNG MẦM NON, TIỂU HỌC,  MẪU GIÁO, NHÀ TRẺ | Shopee Việt Nam">
            <a:extLst>
              <a:ext uri="{FF2B5EF4-FFF2-40B4-BE49-F238E27FC236}">
                <a16:creationId xmlns:a16="http://schemas.microsoft.com/office/drawing/2014/main" id="{415AA226-1618-C442-985F-1BF9370D43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827" y="0"/>
            <a:ext cx="640574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98EA93D-F7AC-6B4A-8544-5DEB5EC3C5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0255" y="2232564"/>
            <a:ext cx="4625436" cy="4625436"/>
          </a:xfrm>
          <a:prstGeom prst="rect">
            <a:avLst/>
          </a:prstGeom>
        </p:spPr>
      </p:pic>
      <p:pic>
        <p:nvPicPr>
          <p:cNvPr id="6" name="Picture 6" descr="Móng Cái (Quảng Ninh) ban hành bộ quy tắc ứng xử phục vụ hoạt động du lịch">
            <a:extLst>
              <a:ext uri="{FF2B5EF4-FFF2-40B4-BE49-F238E27FC236}">
                <a16:creationId xmlns:a16="http://schemas.microsoft.com/office/drawing/2014/main" id="{427EB1E1-4847-7F4D-9A2A-2154D15DB9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436" y="545275"/>
            <a:ext cx="7562935" cy="53949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Đặc sắc Lễ hội đền Trần Quốc Bảo tại Hải Phòng">
            <a:extLst>
              <a:ext uri="{FF2B5EF4-FFF2-40B4-BE49-F238E27FC236}">
                <a16:creationId xmlns:a16="http://schemas.microsoft.com/office/drawing/2014/main" id="{A4D25AAD-33CB-354C-AD9D-2E3C4C3F5F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352" b="14093"/>
          <a:stretch/>
        </p:blipFill>
        <p:spPr bwMode="auto">
          <a:xfrm>
            <a:off x="2263077" y="117578"/>
            <a:ext cx="4625436" cy="66228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4997138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ssolv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618578C-CACC-0143-B36D-B704E44E4CDA}"/>
              </a:ext>
            </a:extLst>
          </p:cNvPr>
          <p:cNvGraphicFramePr>
            <a:graphicFrameLocks noGrp="1"/>
          </p:cNvGraphicFramePr>
          <p:nvPr>
            <p:extLst>
              <p:ext uri="{D42A27DB-BD31-4B8C-83A1-F6EECF244321}">
                <p14:modId xmlns:p14="http://schemas.microsoft.com/office/powerpoint/2010/main" val="2065541590"/>
              </p:ext>
            </p:extLst>
          </p:nvPr>
        </p:nvGraphicFramePr>
        <p:xfrm>
          <a:off x="382516" y="355701"/>
          <a:ext cx="11425380" cy="6035386"/>
        </p:xfrm>
        <a:graphic>
          <a:graphicData uri="http://schemas.openxmlformats.org/drawingml/2006/table">
            <a:tbl>
              <a:tblPr firstRow="1" firstCol="1" bandRow="1">
                <a:tableStyleId>{5C22544A-7EE6-4342-B048-85BDC9FD1C3A}</a:tableStyleId>
              </a:tblPr>
              <a:tblGrid>
                <a:gridCol w="1581195">
                  <a:extLst>
                    <a:ext uri="{9D8B030D-6E8A-4147-A177-3AD203B41FA5}">
                      <a16:colId xmlns:a16="http://schemas.microsoft.com/office/drawing/2014/main" val="2208102924"/>
                    </a:ext>
                  </a:extLst>
                </a:gridCol>
                <a:gridCol w="7510073">
                  <a:extLst>
                    <a:ext uri="{9D8B030D-6E8A-4147-A177-3AD203B41FA5}">
                      <a16:colId xmlns:a16="http://schemas.microsoft.com/office/drawing/2014/main" val="444420802"/>
                    </a:ext>
                  </a:extLst>
                </a:gridCol>
                <a:gridCol w="899409">
                  <a:extLst>
                    <a:ext uri="{9D8B030D-6E8A-4147-A177-3AD203B41FA5}">
                      <a16:colId xmlns:a16="http://schemas.microsoft.com/office/drawing/2014/main" val="3502005312"/>
                    </a:ext>
                  </a:extLst>
                </a:gridCol>
                <a:gridCol w="1434703">
                  <a:extLst>
                    <a:ext uri="{9D8B030D-6E8A-4147-A177-3AD203B41FA5}">
                      <a16:colId xmlns:a16="http://schemas.microsoft.com/office/drawing/2014/main" val="315653399"/>
                    </a:ext>
                  </a:extLst>
                </a:gridCol>
              </a:tblGrid>
              <a:tr h="457546">
                <a:tc gridSpan="4">
                  <a:txBody>
                    <a:bodyPr/>
                    <a:lstStyle/>
                    <a:p>
                      <a:pPr algn="ctr">
                        <a:lnSpc>
                          <a:spcPct val="100000"/>
                        </a:lnSpc>
                      </a:pPr>
                      <a:r>
                        <a:rPr lang="en-VN" sz="2400" dirty="0">
                          <a:effectLst/>
                        </a:rPr>
                        <a:t>  PHIẾU</a:t>
                      </a:r>
                      <a:r>
                        <a:rPr lang="vi-VN" sz="2400" dirty="0">
                          <a:effectLst/>
                        </a:rPr>
                        <a:t> ĐÁNH GIÁ NĂNG LỰC </a:t>
                      </a:r>
                      <a:r>
                        <a:rPr lang="en-VN" sz="2400" dirty="0">
                          <a:effectLst/>
                        </a:rPr>
                        <a:t>VIẾT BẢN </a:t>
                      </a:r>
                      <a:r>
                        <a:rPr lang="vi-VN" sz="2400" dirty="0">
                          <a:effectLst/>
                        </a:rPr>
                        <a:t>NỘI QUY, HƯỚNG DẪN NƠI CÔNG CỘNG</a:t>
                      </a: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3808204002"/>
                  </a:ext>
                </a:extLst>
              </a:tr>
              <a:tr h="139823">
                <a:tc>
                  <a:txBody>
                    <a:bodyPr/>
                    <a:lstStyle/>
                    <a:p>
                      <a:pPr algn="ctr">
                        <a:lnSpc>
                          <a:spcPct val="100000"/>
                        </a:lnSpc>
                      </a:pPr>
                      <a:r>
                        <a:rPr lang="en-VN" sz="2400" dirty="0">
                          <a:effectLst/>
                        </a:rPr>
                        <a:t>Nội dung</a:t>
                      </a: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0000"/>
                        </a:lnSpc>
                      </a:pPr>
                      <a:r>
                        <a:rPr lang="en-VN" sz="2400" b="1" i="1" dirty="0">
                          <a:effectLst/>
                        </a:rPr>
                        <a:t>Yêu cầu cụ thể</a:t>
                      </a:r>
                      <a:endParaRPr lang="en-VN" sz="20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42" marR="34042" marT="0" marB="0" anchor="ctr"/>
                </a:tc>
                <a:tc>
                  <a:txBody>
                    <a:bodyPr/>
                    <a:lstStyle/>
                    <a:p>
                      <a:pPr algn="ctr">
                        <a:lnSpc>
                          <a:spcPct val="100000"/>
                        </a:lnSpc>
                      </a:pPr>
                      <a:r>
                        <a:rPr lang="en-VN" sz="2400" b="1" i="1" dirty="0">
                          <a:effectLst/>
                        </a:rPr>
                        <a:t>Đạt</a:t>
                      </a:r>
                      <a:endParaRPr lang="en-VN" sz="20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00000"/>
                        </a:lnSpc>
                      </a:pPr>
                      <a:r>
                        <a:rPr lang="en-VN" sz="2400" b="1" i="1" dirty="0">
                          <a:effectLst/>
                        </a:rPr>
                        <a:t>Chưa đạt</a:t>
                      </a:r>
                      <a:endParaRPr lang="en-VN" sz="20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573558891"/>
                  </a:ext>
                </a:extLst>
              </a:tr>
              <a:tr h="2681604">
                <a:tc>
                  <a:txBody>
                    <a:bodyPr/>
                    <a:lstStyle/>
                    <a:p>
                      <a:pPr algn="ctr">
                        <a:lnSpc>
                          <a:spcPct val="100000"/>
                        </a:lnSpc>
                      </a:pPr>
                      <a:r>
                        <a:rPr lang="en-VN" sz="2400">
                          <a:effectLst/>
                        </a:rPr>
                        <a:t>Bố cục</a:t>
                      </a:r>
                      <a:endParaRPr lang="en-VN" sz="2000">
                        <a:effectLst/>
                      </a:endParaRPr>
                    </a:p>
                    <a:p>
                      <a:pPr algn="ctr">
                        <a:lnSpc>
                          <a:spcPct val="100000"/>
                        </a:lnSpc>
                      </a:pPr>
                      <a:r>
                        <a:rPr lang="en-VN" sz="2400">
                          <a:effectLst/>
                        </a:rPr>
                        <a:t>ba phần</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42" marR="34042" marT="0" marB="0" anchor="ctr"/>
                </a:tc>
                <a:tc>
                  <a:txBody>
                    <a:bodyPr/>
                    <a:lstStyle/>
                    <a:p>
                      <a:pPr algn="just">
                        <a:lnSpc>
                          <a:spcPct val="100000"/>
                        </a:lnSpc>
                      </a:pPr>
                      <a:r>
                        <a:rPr lang="en-VN" sz="2100" b="1" dirty="0">
                          <a:effectLst/>
                          <a:latin typeface="Times New Roman" panose="02020603050405020304" pitchFamily="18" charset="0"/>
                          <a:cs typeface="Times New Roman" panose="02020603050405020304" pitchFamily="18" charset="0"/>
                        </a:rPr>
                        <a:t>- Mở bài: </a:t>
                      </a:r>
                      <a:r>
                        <a:rPr lang="en-VN" sz="2100" dirty="0">
                          <a:effectLst/>
                          <a:latin typeface="Times New Roman" panose="02020603050405020304" pitchFamily="18" charset="0"/>
                          <a:cs typeface="Times New Roman" panose="02020603050405020304" pitchFamily="18" charset="0"/>
                        </a:rPr>
                        <a:t>Đã giới thiệu được vấn đề xã hội cần bàn luận chưa? </a:t>
                      </a:r>
                    </a:p>
                    <a:p>
                      <a:pPr algn="just">
                        <a:lnSpc>
                          <a:spcPct val="100000"/>
                        </a:lnSpc>
                      </a:pPr>
                      <a:r>
                        <a:rPr lang="en-VN" sz="2100" b="1" dirty="0">
                          <a:effectLst/>
                          <a:latin typeface="Times New Roman" panose="02020603050405020304" pitchFamily="18" charset="0"/>
                          <a:cs typeface="Times New Roman" panose="02020603050405020304" pitchFamily="18" charset="0"/>
                        </a:rPr>
                        <a:t>- Thân bài: </a:t>
                      </a:r>
                    </a:p>
                    <a:p>
                      <a:pPr algn="just">
                        <a:lnSpc>
                          <a:spcPct val="100000"/>
                        </a:lnSpc>
                      </a:pPr>
                      <a:r>
                        <a:rPr lang="en-VN" sz="2100" dirty="0">
                          <a:effectLst/>
                          <a:latin typeface="Times New Roman" panose="02020603050405020304" pitchFamily="18" charset="0"/>
                          <a:cs typeface="Times New Roman" panose="02020603050405020304" pitchFamily="18" charset="0"/>
                        </a:rPr>
                        <a:t>+ Có giới thiệu được khái quát một số tấm gương vượt qua số phận tiêu biểu hay không? + Có giải thích được khái niệm ý chí, nghị lực và lí giải vì sao ý chí, nghị lực tạo nên sức mạnh không? </a:t>
                      </a:r>
                    </a:p>
                    <a:p>
                      <a:pPr algn="just">
                        <a:lnSpc>
                          <a:spcPct val="100000"/>
                        </a:lnSpc>
                      </a:pPr>
                      <a:r>
                        <a:rPr lang="en-VN" sz="2100" dirty="0">
                          <a:effectLst/>
                          <a:latin typeface="Times New Roman" panose="02020603050405020304" pitchFamily="18" charset="0"/>
                          <a:cs typeface="Times New Roman" panose="02020603050405020304" pitchFamily="18" charset="0"/>
                        </a:rPr>
                        <a:t>+ Đã phân tích, chứng minh được sức mạnh ý chí, nghị lực thể hiện qua các nhân vật đã nêu ở phần khái quát để làm sáng tỏ hệ thống luận điểm chưa? </a:t>
                      </a:r>
                    </a:p>
                    <a:p>
                      <a:pPr algn="just">
                        <a:lnSpc>
                          <a:spcPct val="100000"/>
                        </a:lnSpc>
                      </a:pPr>
                      <a:r>
                        <a:rPr lang="en-VN" sz="2100" dirty="0">
                          <a:effectLst/>
                          <a:latin typeface="Times New Roman" panose="02020603050405020304" pitchFamily="18" charset="0"/>
                          <a:cs typeface="Times New Roman" panose="02020603050405020304" pitchFamily="18" charset="0"/>
                        </a:rPr>
                        <a:t>+ Có nêu được ý kiến bình luận vấn đề và liên hệ, phát biểu được suy nghĩ riêng của người viết không? </a:t>
                      </a:r>
                    </a:p>
                    <a:p>
                      <a:pPr algn="just">
                        <a:lnSpc>
                          <a:spcPct val="100000"/>
                        </a:lnSpc>
                      </a:pPr>
                      <a:r>
                        <a:rPr lang="en-VN" sz="2100" b="1" dirty="0">
                          <a:effectLst/>
                          <a:latin typeface="Times New Roman" panose="02020603050405020304" pitchFamily="18" charset="0"/>
                          <a:cs typeface="Times New Roman" panose="02020603050405020304" pitchFamily="18" charset="0"/>
                        </a:rPr>
                        <a:t>- Kết bài: </a:t>
                      </a:r>
                      <a:r>
                        <a:rPr lang="en-VN" sz="2100" dirty="0">
                          <a:effectLst/>
                          <a:latin typeface="Times New Roman" panose="02020603050405020304" pitchFamily="18" charset="0"/>
                          <a:cs typeface="Times New Roman" panose="02020603050405020304" pitchFamily="18" charset="0"/>
                        </a:rPr>
                        <a:t>Có khái quát được ý nghĩa của vấn đề không?</a:t>
                      </a:r>
                      <a:endParaRPr lang="en-VN"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42" marR="34042" marT="0" marB="0"/>
                </a:tc>
                <a:tc>
                  <a:txBody>
                    <a:bodyPr/>
                    <a:lstStyle/>
                    <a:p>
                      <a:pPr>
                        <a:lnSpc>
                          <a:spcPct val="100000"/>
                        </a:lnSpc>
                      </a:pPr>
                      <a:r>
                        <a:rPr lang="en-VN" sz="2400">
                          <a:effectLst/>
                        </a:rPr>
                        <a:t> </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0000"/>
                        </a:lnSpc>
                      </a:pPr>
                      <a:r>
                        <a:rPr lang="en-VN" sz="2400" dirty="0">
                          <a:effectLst/>
                        </a:rPr>
                        <a:t> </a:t>
                      </a: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246138718"/>
                  </a:ext>
                </a:extLst>
              </a:tr>
              <a:tr h="457546">
                <a:tc>
                  <a:txBody>
                    <a:bodyPr/>
                    <a:lstStyle/>
                    <a:p>
                      <a:pPr algn="ctr">
                        <a:lnSpc>
                          <a:spcPct val="100000"/>
                        </a:lnSpc>
                      </a:pPr>
                      <a:r>
                        <a:rPr lang="en-VN" sz="2400" dirty="0">
                          <a:effectLst/>
                        </a:rPr>
                        <a:t>Các lỗi còn mắc</a:t>
                      </a: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42" marR="34042" marT="0" marB="0" anchor="ctr"/>
                </a:tc>
                <a:tc>
                  <a:txBody>
                    <a:bodyPr/>
                    <a:lstStyle/>
                    <a:p>
                      <a:pPr algn="just">
                        <a:lnSpc>
                          <a:spcPct val="100000"/>
                        </a:lnSpc>
                      </a:pPr>
                      <a:r>
                        <a:rPr lang="en-VN" sz="2100" dirty="0">
                          <a:effectLst/>
                          <a:latin typeface="Times New Roman" panose="02020603050405020304" pitchFamily="18" charset="0"/>
                          <a:cs typeface="Times New Roman" panose="02020603050405020304" pitchFamily="18" charset="0"/>
                        </a:rPr>
                        <a:t>- Lỗi về ý: thiếu ý, lặp ý, lạc ý. </a:t>
                      </a:r>
                    </a:p>
                    <a:p>
                      <a:pPr algn="just">
                        <a:lnSpc>
                          <a:spcPct val="100000"/>
                        </a:lnSpc>
                      </a:pPr>
                      <a:r>
                        <a:rPr lang="en-VN" sz="2100" dirty="0">
                          <a:effectLst/>
                          <a:latin typeface="Times New Roman" panose="02020603050405020304" pitchFamily="18" charset="0"/>
                          <a:cs typeface="Times New Roman" panose="02020603050405020304" pitchFamily="18" charset="0"/>
                        </a:rPr>
                        <a:t>- Lỗi về trình bày, chính tả, dùng từ và diễn đạt.</a:t>
                      </a:r>
                      <a:endParaRPr lang="en-VN"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42" marR="34042" marT="0" marB="0"/>
                </a:tc>
                <a:tc>
                  <a:txBody>
                    <a:bodyPr/>
                    <a:lstStyle/>
                    <a:p>
                      <a:pPr>
                        <a:lnSpc>
                          <a:spcPct val="100000"/>
                        </a:lnSpc>
                      </a:pPr>
                      <a:r>
                        <a:rPr lang="en-VN" sz="2400">
                          <a:effectLst/>
                        </a:rPr>
                        <a:t> </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0000"/>
                        </a:lnSpc>
                      </a:pPr>
                      <a:r>
                        <a:rPr lang="en-VN" sz="2400">
                          <a:effectLst/>
                        </a:rPr>
                        <a:t> </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99425077"/>
                  </a:ext>
                </a:extLst>
              </a:tr>
              <a:tr h="616407">
                <a:tc>
                  <a:txBody>
                    <a:bodyPr/>
                    <a:lstStyle/>
                    <a:p>
                      <a:pPr algn="ctr">
                        <a:lnSpc>
                          <a:spcPct val="100000"/>
                        </a:lnSpc>
                      </a:pPr>
                      <a:r>
                        <a:rPr lang="en-VN" sz="2400" dirty="0">
                          <a:effectLst/>
                        </a:rPr>
                        <a:t>Đánh giá chung</a:t>
                      </a: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42" marR="34042" marT="0" marB="0" anchor="ctr"/>
                </a:tc>
                <a:tc>
                  <a:txBody>
                    <a:bodyPr/>
                    <a:lstStyle/>
                    <a:p>
                      <a:pPr algn="just">
                        <a:lnSpc>
                          <a:spcPct val="100000"/>
                        </a:lnSpc>
                      </a:pPr>
                      <a:r>
                        <a:rPr lang="en-VN" sz="2100" dirty="0">
                          <a:effectLst/>
                          <a:latin typeface="Times New Roman" panose="02020603050405020304" pitchFamily="18" charset="0"/>
                          <a:cs typeface="Times New Roman" panose="02020603050405020304" pitchFamily="18" charset="0"/>
                        </a:rPr>
                        <a:t>- Bài viết đáp ứng yêu cầu đạt mức độ nào?</a:t>
                      </a:r>
                    </a:p>
                    <a:p>
                      <a:pPr algn="just">
                        <a:lnSpc>
                          <a:spcPct val="100000"/>
                        </a:lnSpc>
                      </a:pPr>
                      <a:r>
                        <a:rPr lang="en-VN" sz="2100" dirty="0">
                          <a:effectLst/>
                          <a:latin typeface="Times New Roman" panose="02020603050405020304" pitchFamily="18" charset="0"/>
                          <a:cs typeface="Times New Roman" panose="02020603050405020304" pitchFamily="18" charset="0"/>
                        </a:rPr>
                        <a:t>- Em thấy hứng thú hoặc khó khăn nhất khi thực hiện phần nào trong tiến trình thực hành viết?</a:t>
                      </a:r>
                      <a:endParaRPr lang="en-VN"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42" marR="34042" marT="0" marB="0" anchor="ctr"/>
                </a:tc>
                <a:tc>
                  <a:txBody>
                    <a:bodyPr/>
                    <a:lstStyle/>
                    <a:p>
                      <a:pPr>
                        <a:lnSpc>
                          <a:spcPct val="100000"/>
                        </a:lnSpc>
                      </a:pPr>
                      <a:r>
                        <a:rPr lang="en-VN" sz="2400">
                          <a:effectLst/>
                        </a:rPr>
                        <a:t> </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0000"/>
                        </a:lnSpc>
                      </a:pPr>
                      <a:r>
                        <a:rPr lang="en-VN" sz="2400" dirty="0">
                          <a:effectLst/>
                        </a:rPr>
                        <a:t> </a:t>
                      </a: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656146248"/>
                  </a:ext>
                </a:extLst>
              </a:tr>
            </a:tbl>
          </a:graphicData>
        </a:graphic>
      </p:graphicFrame>
    </p:spTree>
    <p:extLst>
      <p:ext uri="{BB962C8B-B14F-4D97-AF65-F5344CB8AC3E}">
        <p14:creationId xmlns:p14="http://schemas.microsoft.com/office/powerpoint/2010/main" val="269299193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84580" y="0"/>
            <a:ext cx="10221255" cy="6859587"/>
            <a:chOff x="984580" y="0"/>
            <a:chExt cx="10221255" cy="6859587"/>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15856"/>
            <a:stretch>
              <a:fillRect/>
            </a:stretch>
          </p:blipFill>
          <p:spPr>
            <a:xfrm>
              <a:off x="984580" y="0"/>
              <a:ext cx="10221255" cy="2447738"/>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15856"/>
            <a:stretch>
              <a:fillRect/>
            </a:stretch>
          </p:blipFill>
          <p:spPr>
            <a:xfrm flipV="1">
              <a:off x="1215251" y="4522329"/>
              <a:ext cx="9759911" cy="2337258"/>
            </a:xfrm>
            <a:prstGeom prst="rect">
              <a:avLst/>
            </a:prstGeom>
          </p:spPr>
        </p:pic>
      </p:grpSp>
      <p:sp>
        <p:nvSpPr>
          <p:cNvPr id="13" name="TextBox 12"/>
          <p:cNvSpPr txBox="1"/>
          <p:nvPr/>
        </p:nvSpPr>
        <p:spPr>
          <a:xfrm>
            <a:off x="1392331" y="2746381"/>
            <a:ext cx="9405749" cy="1477305"/>
          </a:xfrm>
          <a:prstGeom prst="rect">
            <a:avLst/>
          </a:prstGeom>
          <a:noFill/>
        </p:spPr>
        <p:txBody>
          <a:bodyPr wrap="square" lIns="121899" tIns="60949" rIns="121899" bIns="60949" rtlCol="0">
            <a:spAutoFit/>
          </a:bodyPr>
          <a:lstStyle/>
          <a:p>
            <a:pPr algn="ctr"/>
            <a:r>
              <a:rPr lang="en-US" altLang="zh-CN" sz="8800" b="1" dirty="0">
                <a:solidFill>
                  <a:srgbClr val="8BB644"/>
                </a:solidFill>
                <a:latin typeface="Calibri" panose="020F0502020204030204" pitchFamily="34" charset="0"/>
                <a:cs typeface="Calibri" panose="020F0502020204030204" pitchFamily="34" charset="0"/>
              </a:rPr>
              <a:t>THANK YOU!</a:t>
            </a:r>
          </a:p>
        </p:txBody>
      </p:sp>
    </p:spTree>
    <p:extLst>
      <p:ext uri="{BB962C8B-B14F-4D97-AF65-F5344CB8AC3E}">
        <p14:creationId xmlns:p14="http://schemas.microsoft.com/office/powerpoint/2010/main" val="333996432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l="24020" t="15856"/>
          <a:stretch>
            <a:fillRect/>
          </a:stretch>
        </p:blipFill>
        <p:spPr>
          <a:xfrm>
            <a:off x="0" y="0"/>
            <a:ext cx="6804562" cy="2144680"/>
          </a:xfrm>
          <a:prstGeom prst="rect">
            <a:avLst/>
          </a:prstGeom>
        </p:spPr>
      </p:pic>
      <p:grpSp>
        <p:nvGrpSpPr>
          <p:cNvPr id="2" name="组合 1">
            <a:extLst>
              <a:ext uri="{FF2B5EF4-FFF2-40B4-BE49-F238E27FC236}">
                <a16:creationId xmlns:a16="http://schemas.microsoft.com/office/drawing/2014/main" id="{9A55AF56-4CAF-4355-8C36-5CDA53BD18D5}"/>
              </a:ext>
            </a:extLst>
          </p:cNvPr>
          <p:cNvGrpSpPr/>
          <p:nvPr/>
        </p:nvGrpSpPr>
        <p:grpSpPr>
          <a:xfrm>
            <a:off x="843148" y="2144680"/>
            <a:ext cx="10987088" cy="2800160"/>
            <a:chOff x="3531546" y="3019946"/>
            <a:chExt cx="7951264" cy="2800160"/>
          </a:xfrm>
        </p:grpSpPr>
        <p:sp>
          <p:nvSpPr>
            <p:cNvPr id="30" name="TextBox 29"/>
            <p:cNvSpPr txBox="1"/>
            <p:nvPr/>
          </p:nvSpPr>
          <p:spPr>
            <a:xfrm>
              <a:off x="4789143" y="3019946"/>
              <a:ext cx="5436070" cy="523220"/>
            </a:xfrm>
            <a:prstGeom prst="rect">
              <a:avLst/>
            </a:prstGeom>
          </p:spPr>
          <p:txBody>
            <a:bodyPr lIns="0" tIns="60958" rIns="0" bIns="60958" anchor="ctr">
              <a:noAutofit/>
            </a:bodyPr>
            <a:lstStyle>
              <a:defPPr>
                <a:defRPr lang="zh-CN"/>
              </a:defPPr>
              <a:lvl1pPr indent="0" algn="ctr">
                <a:spcBef>
                  <a:spcPct val="20000"/>
                </a:spcBef>
                <a:buFont typeface="Arial" panose="020B0604020202020204" pitchFamily="34" charset="0"/>
                <a:buNone/>
                <a:defRPr sz="2200" b="0" baseline="0">
                  <a:solidFill>
                    <a:srgbClr val="F73F8F"/>
                  </a:solidFill>
                  <a:latin typeface="微软雅黑" panose="020B0503020204020204" pitchFamily="34" charset="-122"/>
                  <a:ea typeface="微软雅黑" panose="020B0503020204020204" pitchFamily="34" charset="-122"/>
                </a:defRPr>
              </a:lvl1pPr>
              <a:lvl2pPr marL="342900" indent="0">
                <a:spcBef>
                  <a:spcPct val="20000"/>
                </a:spcBef>
                <a:buFont typeface="Arial" panose="020B0604020202020204" pitchFamily="34" charset="0"/>
                <a:buNone/>
                <a:defRPr sz="2800"/>
              </a:lvl2pPr>
              <a:lvl3pPr marL="685800" indent="0">
                <a:spcBef>
                  <a:spcPct val="20000"/>
                </a:spcBef>
                <a:buFont typeface="Arial" panose="020B0604020202020204" pitchFamily="34" charset="0"/>
                <a:buNone/>
                <a:defRPr sz="2400"/>
              </a:lvl3pPr>
              <a:lvl4pPr marL="1028700" indent="0">
                <a:spcBef>
                  <a:spcPct val="20000"/>
                </a:spcBef>
                <a:buFont typeface="Arial" panose="020B0604020202020204" pitchFamily="34" charset="0"/>
                <a:buNone/>
                <a:defRPr sz="2000"/>
              </a:lvl4pPr>
              <a:lvl5pPr marL="1371600" indent="0">
                <a:spcBef>
                  <a:spcPct val="20000"/>
                </a:spcBef>
                <a:buFont typeface="Arial" panose="020B0604020202020204" pitchFamily="34" charset="0"/>
                <a:buNone/>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lgn="ctr">
                <a:spcBef>
                  <a:spcPts val="0"/>
                </a:spcBef>
              </a:pPr>
              <a:r>
                <a:rPr lang="en-US" altLang="zh-CN" sz="2600" dirty="0">
                  <a:solidFill>
                    <a:schemeClr val="tx1">
                      <a:lumMod val="75000"/>
                      <a:lumOff val="25000"/>
                    </a:schemeClr>
                  </a:solidFill>
                  <a:latin typeface="Calibri" panose="020F0502020204030204" pitchFamily="34" charset="0"/>
                  <a:ea typeface="FZHei-B01S" panose="02010601030101010101" pitchFamily="2" charset="-122"/>
                  <a:cs typeface="Calibri" panose="020F0502020204030204" pitchFamily="34" charset="0"/>
                  <a:sym typeface="FZHei-B01S" panose="02010601030101010101" pitchFamily="2" charset="-122"/>
                </a:rPr>
                <a:t>BÀI 4. VĂN BẢN THÔNG TIN</a:t>
              </a:r>
              <a:endParaRPr lang="en-US" sz="2600" b="1" i="0" u="none" dirty="0">
                <a:solidFill>
                  <a:srgbClr val="808080"/>
                </a:solidFill>
                <a:latin typeface="Calibri" panose="020F0502020204030204" pitchFamily="34" charset="0"/>
                <a:cs typeface="Calibri" panose="020F0502020204030204" pitchFamily="34" charset="0"/>
              </a:endParaRPr>
            </a:p>
          </p:txBody>
        </p:sp>
        <p:cxnSp>
          <p:nvCxnSpPr>
            <p:cNvPr id="32" name="直接连接符 31"/>
            <p:cNvCxnSpPr>
              <a:cxnSpLocks/>
            </p:cNvCxnSpPr>
            <p:nvPr/>
          </p:nvCxnSpPr>
          <p:spPr>
            <a:xfrm>
              <a:off x="4880095" y="3766574"/>
              <a:ext cx="5044490" cy="0"/>
            </a:xfrm>
            <a:prstGeom prst="line">
              <a:avLst/>
            </a:prstGeom>
            <a:ln>
              <a:solidFill>
                <a:srgbClr val="A0C563"/>
              </a:solidFill>
            </a:ln>
          </p:spPr>
          <p:style>
            <a:lnRef idx="1">
              <a:schemeClr val="accent1"/>
            </a:lnRef>
            <a:fillRef idx="0">
              <a:schemeClr val="accent1"/>
            </a:fillRef>
            <a:effectRef idx="0">
              <a:schemeClr val="accent1"/>
            </a:effectRef>
            <a:fontRef idx="minor">
              <a:schemeClr val="tx1"/>
            </a:fontRef>
          </p:style>
        </p:cxnSp>
        <p:sp>
          <p:nvSpPr>
            <p:cNvPr id="33" name="Text Box 2"/>
            <p:cNvSpPr txBox="1">
              <a:spLocks noChangeArrowheads="1"/>
            </p:cNvSpPr>
            <p:nvPr/>
          </p:nvSpPr>
          <p:spPr bwMode="auto">
            <a:xfrm>
              <a:off x="3531546" y="4109192"/>
              <a:ext cx="7951264" cy="1710914"/>
            </a:xfrm>
            <a:prstGeom prst="rect">
              <a:avLst/>
            </a:prstGeom>
            <a:noFill/>
            <a:ln w="9525">
              <a:noFill/>
              <a:miter lim="800000"/>
            </a:ln>
          </p:spPr>
          <p:txBody>
            <a:bodyPr wrap="square" lIns="121917" tIns="60958" rIns="121917" bIns="60958">
              <a:spAutoFit/>
            </a:bodyPr>
            <a:lstStyle/>
            <a:p>
              <a:pPr marL="0" lvl="0" algn="ctr"/>
              <a:r>
                <a:rPr lang="en-US" sz="4400" b="1" i="0" u="none" dirty="0">
                  <a:solidFill>
                    <a:schemeClr val="accent1">
                      <a:lumMod val="50000"/>
                    </a:schemeClr>
                  </a:solidFill>
                  <a:latin typeface="Calibri" panose="020F0502020204030204" pitchFamily="34" charset="0"/>
                  <a:cs typeface="Calibri" panose="020F0502020204030204" pitchFamily="34" charset="0"/>
                </a:rPr>
                <a:t>VIẾT BẢN NỘI QUY, HƯỚNG DẪN </a:t>
              </a:r>
            </a:p>
            <a:p>
              <a:pPr marL="0" lvl="0" algn="ctr">
                <a:lnSpc>
                  <a:spcPct val="150000"/>
                </a:lnSpc>
              </a:pPr>
              <a:r>
                <a:rPr lang="en-US" sz="4400" b="1" i="0" u="none" dirty="0">
                  <a:solidFill>
                    <a:schemeClr val="accent1">
                      <a:lumMod val="50000"/>
                    </a:schemeClr>
                  </a:solidFill>
                  <a:latin typeface="Calibri" panose="020F0502020204030204" pitchFamily="34" charset="0"/>
                  <a:cs typeface="Calibri" panose="020F0502020204030204" pitchFamily="34" charset="0"/>
                </a:rPr>
                <a:t>NƠI CÔNG CỘNG</a:t>
              </a:r>
            </a:p>
          </p:txBody>
        </p:sp>
      </p:grpSp>
    </p:spTree>
    <p:extLst>
      <p:ext uri="{BB962C8B-B14F-4D97-AF65-F5344CB8AC3E}">
        <p14:creationId xmlns:p14="http://schemas.microsoft.com/office/powerpoint/2010/main" val="403966141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24734" t="15856"/>
          <a:stretch>
            <a:fillRect/>
          </a:stretch>
        </p:blipFill>
        <p:spPr>
          <a:xfrm flipV="1">
            <a:off x="0" y="3940283"/>
            <a:ext cx="9175264" cy="2919303"/>
          </a:xfrm>
          <a:prstGeom prst="rect">
            <a:avLst/>
          </a:prstGeom>
        </p:spPr>
      </p:pic>
      <p:sp>
        <p:nvSpPr>
          <p:cNvPr id="36" name="等腰三角形 35"/>
          <p:cNvSpPr/>
          <p:nvPr/>
        </p:nvSpPr>
        <p:spPr>
          <a:xfrm flipV="1">
            <a:off x="149382" y="-9786"/>
            <a:ext cx="3579470" cy="2360293"/>
          </a:xfrm>
          <a:prstGeom prst="triangle">
            <a:avLst/>
          </a:prstGeom>
          <a:solidFill>
            <a:srgbClr val="AECD7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Montserrat SemiBold" panose="00000700000000000000" pitchFamily="2" charset="0"/>
            </a:endParaRPr>
          </a:p>
        </p:txBody>
      </p:sp>
      <p:grpSp>
        <p:nvGrpSpPr>
          <p:cNvPr id="3" name="组合 2">
            <a:extLst>
              <a:ext uri="{FF2B5EF4-FFF2-40B4-BE49-F238E27FC236}">
                <a16:creationId xmlns:a16="http://schemas.microsoft.com/office/drawing/2014/main" id="{76E7B5F4-379B-4A22-9C56-7761F4D9140B}"/>
              </a:ext>
            </a:extLst>
          </p:cNvPr>
          <p:cNvGrpSpPr/>
          <p:nvPr/>
        </p:nvGrpSpPr>
        <p:grpSpPr>
          <a:xfrm>
            <a:off x="3302534" y="1755335"/>
            <a:ext cx="8249984" cy="1527400"/>
            <a:chOff x="3940429" y="1755335"/>
            <a:chExt cx="8249984" cy="1527400"/>
          </a:xfrm>
        </p:grpSpPr>
        <p:cxnSp>
          <p:nvCxnSpPr>
            <p:cNvPr id="14" name="直接连接符 13"/>
            <p:cNvCxnSpPr/>
            <p:nvPr/>
          </p:nvCxnSpPr>
          <p:spPr>
            <a:xfrm>
              <a:off x="4694653" y="2350508"/>
              <a:ext cx="2609385" cy="0"/>
            </a:xfrm>
            <a:prstGeom prst="line">
              <a:avLst/>
            </a:prstGeom>
            <a:ln>
              <a:solidFill>
                <a:srgbClr val="A0C563"/>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3940429" y="1787150"/>
              <a:ext cx="609600" cy="609600"/>
              <a:chOff x="5486400" y="959005"/>
              <a:chExt cx="609600" cy="609600"/>
            </a:xfrm>
          </p:grpSpPr>
          <p:sp>
            <p:nvSpPr>
              <p:cNvPr id="16" name="椭圆 15"/>
              <p:cNvSpPr/>
              <p:nvPr/>
            </p:nvSpPr>
            <p:spPr>
              <a:xfrm>
                <a:off x="5486400" y="959005"/>
                <a:ext cx="609600" cy="609600"/>
              </a:xfrm>
              <a:prstGeom prst="ellipse">
                <a:avLst/>
              </a:prstGeom>
              <a:solidFill>
                <a:srgbClr val="AE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17"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solidFill>
                      <a:schemeClr val="bg1"/>
                    </a:solidFill>
                    <a:latin typeface="Montserrat SemiBold" panose="00000700000000000000" pitchFamily="2" charset="0"/>
                    <a:ea typeface="微软雅黑" panose="020B0503020204020204" pitchFamily="34" charset="-122"/>
                  </a:rPr>
                  <a:t>I</a:t>
                </a:r>
                <a:endParaRPr lang="en-GB" sz="2200" dirty="0">
                  <a:solidFill>
                    <a:schemeClr val="bg1"/>
                  </a:solidFill>
                  <a:latin typeface="Montserrat SemiBold" panose="00000700000000000000" pitchFamily="2" charset="0"/>
                  <a:ea typeface="微软雅黑" panose="020B0503020204020204" pitchFamily="34" charset="-122"/>
                </a:endParaRPr>
              </a:p>
            </p:txBody>
          </p:sp>
        </p:grpSp>
        <p:sp>
          <p:nvSpPr>
            <p:cNvPr id="30" name="Text Placeholder 12"/>
            <p:cNvSpPr txBox="1"/>
            <p:nvPr/>
          </p:nvSpPr>
          <p:spPr>
            <a:xfrm>
              <a:off x="4683502" y="1842905"/>
              <a:ext cx="3074003" cy="493081"/>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l"/>
              <a:r>
                <a:rPr lang="en-US" sz="2800" b="1" i="0" u="none" dirty="0">
                  <a:latin typeface="Calibri" panose="020F0502020204030204" pitchFamily="34" charset="0"/>
                  <a:ea typeface="微软雅黑" panose="020B0503020204020204" pitchFamily="34" charset="-122"/>
                  <a:cs typeface="Calibri" panose="020F0502020204030204" pitchFamily="34" charset="0"/>
                </a:rPr>
                <a:t>ĐỊNH HƯỚNG</a:t>
              </a:r>
              <a:endParaRPr lang="en-US" sz="2800" b="0" i="0" u="none" dirty="0">
                <a:latin typeface="Calibri" panose="020F0502020204030204" pitchFamily="34" charset="0"/>
                <a:cs typeface="Calibri" panose="020F0502020204030204" pitchFamily="34" charset="0"/>
              </a:endParaRPr>
            </a:p>
          </p:txBody>
        </p:sp>
        <p:cxnSp>
          <p:nvCxnSpPr>
            <p:cNvPr id="31" name="直接连接符 30"/>
            <p:cNvCxnSpPr/>
            <p:nvPr/>
          </p:nvCxnSpPr>
          <p:spPr>
            <a:xfrm>
              <a:off x="4687561" y="3236493"/>
              <a:ext cx="2609385" cy="0"/>
            </a:xfrm>
            <a:prstGeom prst="line">
              <a:avLst/>
            </a:prstGeom>
            <a:ln>
              <a:solidFill>
                <a:srgbClr val="A0C563"/>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3940429" y="2673135"/>
              <a:ext cx="609600" cy="609600"/>
              <a:chOff x="5486400" y="959005"/>
              <a:chExt cx="609600" cy="609600"/>
            </a:xfrm>
          </p:grpSpPr>
          <p:sp>
            <p:nvSpPr>
              <p:cNvPr id="33" name="椭圆 32"/>
              <p:cNvSpPr/>
              <p:nvPr/>
            </p:nvSpPr>
            <p:spPr>
              <a:xfrm>
                <a:off x="5486400" y="959005"/>
                <a:ext cx="609600" cy="609600"/>
              </a:xfrm>
              <a:prstGeom prst="ellipse">
                <a:avLst/>
              </a:prstGeom>
              <a:solidFill>
                <a:srgbClr val="AE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Calibri" panose="020F0502020204030204" pitchFamily="34" charset="0"/>
                  <a:cs typeface="Calibri" panose="020F0502020204030204" pitchFamily="34" charset="0"/>
                </a:endParaRPr>
              </a:p>
            </p:txBody>
          </p:sp>
          <p:sp>
            <p:nvSpPr>
              <p:cNvPr id="34"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solidFill>
                      <a:schemeClr val="bg1"/>
                    </a:solidFill>
                    <a:latin typeface="Montserrat SemiBold" panose="00000700000000000000" pitchFamily="2" charset="0"/>
                    <a:ea typeface="微软雅黑" panose="020B0503020204020204" pitchFamily="34" charset="-122"/>
                  </a:rPr>
                  <a:t>III</a:t>
                </a:r>
                <a:endParaRPr lang="en-GB" sz="2200" dirty="0">
                  <a:solidFill>
                    <a:schemeClr val="bg1"/>
                  </a:solidFill>
                  <a:latin typeface="Montserrat SemiBold" panose="00000700000000000000" pitchFamily="2" charset="0"/>
                  <a:ea typeface="微软雅黑" panose="020B0503020204020204" pitchFamily="34" charset="-122"/>
                </a:endParaRPr>
              </a:p>
            </p:txBody>
          </p:sp>
        </p:grpSp>
        <p:sp>
          <p:nvSpPr>
            <p:cNvPr id="35" name="Text Placeholder 12"/>
            <p:cNvSpPr txBox="1"/>
            <p:nvPr/>
          </p:nvSpPr>
          <p:spPr>
            <a:xfrm>
              <a:off x="4676410" y="2728890"/>
              <a:ext cx="3074003" cy="493081"/>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l"/>
              <a:r>
                <a:rPr lang="en-US" altLang="zh-CN" sz="2800" b="1" dirty="0">
                  <a:latin typeface="Calibri" panose="020F0502020204030204" pitchFamily="34" charset="0"/>
                  <a:ea typeface="微软雅黑" panose="020B0503020204020204" pitchFamily="34" charset="-122"/>
                  <a:cs typeface="Calibri" panose="020F0502020204030204" pitchFamily="34" charset="0"/>
                </a:rPr>
                <a:t>LUYỆN TẬP</a:t>
              </a:r>
              <a:endParaRPr lang="en-US" sz="2800" b="0" i="0" u="none" dirty="0">
                <a:solidFill>
                  <a:srgbClr val="808080"/>
                </a:solidFill>
                <a:latin typeface="Calibri" panose="020F0502020204030204" pitchFamily="34" charset="0"/>
                <a:cs typeface="Calibri" panose="020F0502020204030204" pitchFamily="34" charset="0"/>
              </a:endParaRPr>
            </a:p>
          </p:txBody>
        </p:sp>
        <p:cxnSp>
          <p:nvCxnSpPr>
            <p:cNvPr id="39" name="直接连接符 38"/>
            <p:cNvCxnSpPr/>
            <p:nvPr/>
          </p:nvCxnSpPr>
          <p:spPr>
            <a:xfrm>
              <a:off x="8504637" y="2318693"/>
              <a:ext cx="2609385" cy="0"/>
            </a:xfrm>
            <a:prstGeom prst="line">
              <a:avLst/>
            </a:prstGeom>
            <a:ln>
              <a:solidFill>
                <a:srgbClr val="A0C563"/>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7750413" y="1755335"/>
              <a:ext cx="609600" cy="609600"/>
              <a:chOff x="5486400" y="959005"/>
              <a:chExt cx="609600" cy="609600"/>
            </a:xfrm>
          </p:grpSpPr>
          <p:sp>
            <p:nvSpPr>
              <p:cNvPr id="41" name="椭圆 40"/>
              <p:cNvSpPr/>
              <p:nvPr/>
            </p:nvSpPr>
            <p:spPr>
              <a:xfrm>
                <a:off x="5486400" y="959005"/>
                <a:ext cx="609600" cy="609600"/>
              </a:xfrm>
              <a:prstGeom prst="ellipse">
                <a:avLst/>
              </a:prstGeom>
              <a:solidFill>
                <a:srgbClr val="AE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Montserrat SemiBold" panose="00000700000000000000" pitchFamily="2" charset="0"/>
                </a:endParaRPr>
              </a:p>
            </p:txBody>
          </p:sp>
          <p:sp>
            <p:nvSpPr>
              <p:cNvPr id="42"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b="1" dirty="0">
                    <a:solidFill>
                      <a:schemeClr val="bg1"/>
                    </a:solidFill>
                    <a:latin typeface="Calibri" panose="020F0502020204030204" pitchFamily="34" charset="0"/>
                    <a:ea typeface="微软雅黑" panose="020B0503020204020204" pitchFamily="34" charset="-122"/>
                    <a:cs typeface="Calibri" panose="020F0502020204030204" pitchFamily="34" charset="0"/>
                  </a:rPr>
                  <a:t>II</a:t>
                </a:r>
                <a:endParaRPr lang="en-GB" sz="2200" b="1"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grpSp>
        <p:sp>
          <p:nvSpPr>
            <p:cNvPr id="43" name="Text Placeholder 12"/>
            <p:cNvSpPr txBox="1"/>
            <p:nvPr/>
          </p:nvSpPr>
          <p:spPr>
            <a:xfrm>
              <a:off x="8493486" y="1811090"/>
              <a:ext cx="3074003" cy="493081"/>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l"/>
              <a:r>
                <a:rPr lang="en-US" altLang="zh-CN" sz="2800" b="1" dirty="0">
                  <a:latin typeface="Calibri" panose="020F0502020204030204" pitchFamily="34" charset="0"/>
                  <a:ea typeface="微软雅黑" panose="020B0503020204020204" pitchFamily="34" charset="-122"/>
                  <a:cs typeface="Calibri" panose="020F0502020204030204" pitchFamily="34" charset="0"/>
                </a:rPr>
                <a:t>THỰC HÀNH</a:t>
              </a:r>
              <a:endParaRPr lang="en-US" sz="2800" b="0" i="0" u="none" dirty="0">
                <a:solidFill>
                  <a:srgbClr val="808080"/>
                </a:solidFill>
                <a:latin typeface="Calibri" panose="020F0502020204030204" pitchFamily="34" charset="0"/>
                <a:cs typeface="Calibri" panose="020F0502020204030204" pitchFamily="34" charset="0"/>
              </a:endParaRPr>
            </a:p>
          </p:txBody>
        </p:sp>
        <p:cxnSp>
          <p:nvCxnSpPr>
            <p:cNvPr id="44" name="直接连接符 43"/>
            <p:cNvCxnSpPr/>
            <p:nvPr/>
          </p:nvCxnSpPr>
          <p:spPr>
            <a:xfrm>
              <a:off x="8497545" y="3204678"/>
              <a:ext cx="2609385" cy="0"/>
            </a:xfrm>
            <a:prstGeom prst="line">
              <a:avLst/>
            </a:prstGeom>
            <a:ln>
              <a:solidFill>
                <a:srgbClr val="A0C563"/>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7750413" y="2641320"/>
              <a:ext cx="609600" cy="609600"/>
              <a:chOff x="5486400" y="959005"/>
              <a:chExt cx="609600" cy="609600"/>
            </a:xfrm>
          </p:grpSpPr>
          <p:sp>
            <p:nvSpPr>
              <p:cNvPr id="46" name="椭圆 45"/>
              <p:cNvSpPr/>
              <p:nvPr/>
            </p:nvSpPr>
            <p:spPr>
              <a:xfrm>
                <a:off x="5486400" y="959005"/>
                <a:ext cx="609600" cy="609600"/>
              </a:xfrm>
              <a:prstGeom prst="ellipse">
                <a:avLst/>
              </a:prstGeom>
              <a:solidFill>
                <a:srgbClr val="AE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SemiBold" panose="00000700000000000000" pitchFamily="2" charset="0"/>
                </a:endParaRPr>
              </a:p>
            </p:txBody>
          </p:sp>
          <p:sp>
            <p:nvSpPr>
              <p:cNvPr id="47"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b="1" dirty="0">
                    <a:solidFill>
                      <a:schemeClr val="bg1"/>
                    </a:solidFill>
                    <a:latin typeface="Calibri" panose="020F0502020204030204" pitchFamily="34" charset="0"/>
                    <a:ea typeface="微软雅黑" panose="020B0503020204020204" pitchFamily="34" charset="-122"/>
                    <a:cs typeface="Calibri" panose="020F0502020204030204" pitchFamily="34" charset="0"/>
                  </a:rPr>
                  <a:t>IV</a:t>
                </a:r>
                <a:endParaRPr lang="en-GB" sz="2200" b="1"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grpSp>
        <p:sp>
          <p:nvSpPr>
            <p:cNvPr id="48" name="Text Placeholder 12"/>
            <p:cNvSpPr txBox="1"/>
            <p:nvPr/>
          </p:nvSpPr>
          <p:spPr>
            <a:xfrm>
              <a:off x="8486394" y="2697075"/>
              <a:ext cx="3704019" cy="493081"/>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l"/>
              <a:r>
                <a:rPr lang="en-US" altLang="zh-CN" sz="2800" b="1" dirty="0">
                  <a:latin typeface="Calibri" panose="020F0502020204030204" pitchFamily="34" charset="0"/>
                  <a:ea typeface="微软雅黑" panose="020B0503020204020204" pitchFamily="34" charset="-122"/>
                  <a:cs typeface="Calibri" panose="020F0502020204030204" pitchFamily="34" charset="0"/>
                </a:rPr>
                <a:t>VẬN DỤNG</a:t>
              </a:r>
              <a:endParaRPr lang="en-US" sz="2800" b="0" i="0" u="none" dirty="0">
                <a:solidFill>
                  <a:srgbClr val="808080"/>
                </a:solidFill>
                <a:latin typeface="Calibri" panose="020F0502020204030204" pitchFamily="34" charset="0"/>
                <a:cs typeface="Calibri" panose="020F0502020204030204" pitchFamily="34" charset="0"/>
              </a:endParaRPr>
            </a:p>
          </p:txBody>
        </p:sp>
      </p:grpSp>
      <p:sp>
        <p:nvSpPr>
          <p:cNvPr id="27" name="文本框 26">
            <a:extLst>
              <a:ext uri="{FF2B5EF4-FFF2-40B4-BE49-F238E27FC236}">
                <a16:creationId xmlns:a16="http://schemas.microsoft.com/office/drawing/2014/main" id="{2739B852-D7CD-455C-A813-E06EAC91CB32}"/>
              </a:ext>
            </a:extLst>
          </p:cNvPr>
          <p:cNvSpPr txBox="1"/>
          <p:nvPr/>
        </p:nvSpPr>
        <p:spPr>
          <a:xfrm>
            <a:off x="353073" y="414701"/>
            <a:ext cx="3172087" cy="584775"/>
          </a:xfrm>
          <a:prstGeom prst="rect">
            <a:avLst/>
          </a:prstGeom>
          <a:noFill/>
        </p:spPr>
        <p:txBody>
          <a:bodyPr wrap="square">
            <a:spAutoFit/>
          </a:bodyPr>
          <a:lstStyle/>
          <a:p>
            <a:pPr algn="ctr"/>
            <a:r>
              <a:rPr lang="en-US" altLang="zh-CN" sz="3200" b="1" dirty="0">
                <a:latin typeface="Calibri" panose="020F0502020204030204" pitchFamily="34" charset="0"/>
                <a:cs typeface="Calibri" panose="020F0502020204030204" pitchFamily="34" charset="0"/>
              </a:rPr>
              <a:t>NỘI DUNG</a:t>
            </a:r>
            <a:endParaRPr lang="zh-CN" altLang="en-US" sz="3200" b="1"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l="24020" t="15856"/>
          <a:stretch>
            <a:fillRect/>
          </a:stretch>
        </p:blipFill>
        <p:spPr>
          <a:xfrm>
            <a:off x="-1" y="0"/>
            <a:ext cx="8243583" cy="2598234"/>
          </a:xfrm>
          <a:prstGeom prst="rect">
            <a:avLst/>
          </a:prstGeom>
        </p:spPr>
      </p:pic>
      <p:grpSp>
        <p:nvGrpSpPr>
          <p:cNvPr id="15" name="组合 14"/>
          <p:cNvGrpSpPr/>
          <p:nvPr/>
        </p:nvGrpSpPr>
        <p:grpSpPr>
          <a:xfrm>
            <a:off x="2804976" y="2598234"/>
            <a:ext cx="1561211" cy="1561211"/>
            <a:chOff x="4705793" y="594042"/>
            <a:chExt cx="1561211" cy="1561211"/>
          </a:xfrm>
        </p:grpSpPr>
        <p:sp>
          <p:nvSpPr>
            <p:cNvPr id="16" name="椭圆 15"/>
            <p:cNvSpPr/>
            <p:nvPr/>
          </p:nvSpPr>
          <p:spPr>
            <a:xfrm>
              <a:off x="4705793" y="594042"/>
              <a:ext cx="1561211" cy="1561211"/>
            </a:xfrm>
            <a:prstGeom prst="ellipse">
              <a:avLst/>
            </a:prstGeom>
            <a:solidFill>
              <a:srgbClr val="AE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SemiBold" panose="00000700000000000000" pitchFamily="2" charset="0"/>
              </a:endParaRPr>
            </a:p>
          </p:txBody>
        </p:sp>
        <p:sp>
          <p:nvSpPr>
            <p:cNvPr id="17" name="Text Placeholder 12"/>
            <p:cNvSpPr txBox="1"/>
            <p:nvPr/>
          </p:nvSpPr>
          <p:spPr>
            <a:xfrm>
              <a:off x="4811558" y="603561"/>
              <a:ext cx="1349681" cy="1542172"/>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6900" dirty="0">
                  <a:solidFill>
                    <a:schemeClr val="bg1"/>
                  </a:solidFill>
                  <a:latin typeface="Montserrat SemiBold" panose="00000700000000000000" pitchFamily="2" charset="0"/>
                  <a:ea typeface="微软雅黑" panose="020B0503020204020204" pitchFamily="34" charset="-122"/>
                </a:rPr>
                <a:t>I</a:t>
              </a:r>
              <a:endParaRPr lang="en-GB" sz="6900" dirty="0">
                <a:solidFill>
                  <a:schemeClr val="bg1"/>
                </a:solidFill>
                <a:latin typeface="Montserrat SemiBold" panose="00000700000000000000" pitchFamily="2" charset="0"/>
                <a:ea typeface="微软雅黑" panose="020B0503020204020204" pitchFamily="34" charset="-122"/>
              </a:endParaRPr>
            </a:p>
          </p:txBody>
        </p:sp>
      </p:grpSp>
      <p:grpSp>
        <p:nvGrpSpPr>
          <p:cNvPr id="2" name="组合 1">
            <a:extLst>
              <a:ext uri="{FF2B5EF4-FFF2-40B4-BE49-F238E27FC236}">
                <a16:creationId xmlns:a16="http://schemas.microsoft.com/office/drawing/2014/main" id="{9A55AF56-4CAF-4355-8C36-5CDA53BD18D5}"/>
              </a:ext>
            </a:extLst>
          </p:cNvPr>
          <p:cNvGrpSpPr/>
          <p:nvPr/>
        </p:nvGrpSpPr>
        <p:grpSpPr>
          <a:xfrm>
            <a:off x="4844469" y="2906574"/>
            <a:ext cx="5044490" cy="791575"/>
            <a:chOff x="4880095" y="2974999"/>
            <a:chExt cx="5044490" cy="791575"/>
          </a:xfrm>
        </p:grpSpPr>
        <p:sp>
          <p:nvSpPr>
            <p:cNvPr id="30" name="TextBox 29"/>
            <p:cNvSpPr txBox="1"/>
            <p:nvPr/>
          </p:nvSpPr>
          <p:spPr>
            <a:xfrm>
              <a:off x="5108105" y="2974999"/>
              <a:ext cx="4588470" cy="523220"/>
            </a:xfrm>
            <a:prstGeom prst="rect">
              <a:avLst/>
            </a:prstGeom>
          </p:spPr>
          <p:txBody>
            <a:bodyPr lIns="0" tIns="60958" rIns="0" bIns="60958" anchor="ctr">
              <a:noAutofit/>
            </a:bodyPr>
            <a:lstStyle>
              <a:defPPr>
                <a:defRPr lang="zh-CN"/>
              </a:defPPr>
              <a:lvl1pPr indent="0" algn="ctr">
                <a:spcBef>
                  <a:spcPct val="20000"/>
                </a:spcBef>
                <a:buFont typeface="Arial" panose="020B0604020202020204" pitchFamily="34" charset="0"/>
                <a:buNone/>
                <a:defRPr sz="2200" b="0" baseline="0">
                  <a:solidFill>
                    <a:srgbClr val="F73F8F"/>
                  </a:solidFill>
                  <a:latin typeface="微软雅黑" panose="020B0503020204020204" pitchFamily="34" charset="-122"/>
                  <a:ea typeface="微软雅黑" panose="020B0503020204020204" pitchFamily="34" charset="-122"/>
                </a:defRPr>
              </a:lvl1pPr>
              <a:lvl2pPr marL="342900" indent="0">
                <a:spcBef>
                  <a:spcPct val="20000"/>
                </a:spcBef>
                <a:buFont typeface="Arial" panose="020B0604020202020204" pitchFamily="34" charset="0"/>
                <a:buNone/>
                <a:defRPr sz="2800"/>
              </a:lvl2pPr>
              <a:lvl3pPr marL="685800" indent="0">
                <a:spcBef>
                  <a:spcPct val="20000"/>
                </a:spcBef>
                <a:buFont typeface="Arial" panose="020B0604020202020204" pitchFamily="34" charset="0"/>
                <a:buNone/>
                <a:defRPr sz="2400"/>
              </a:lvl3pPr>
              <a:lvl4pPr marL="1028700" indent="0">
                <a:spcBef>
                  <a:spcPct val="20000"/>
                </a:spcBef>
                <a:buFont typeface="Arial" panose="020B0604020202020204" pitchFamily="34" charset="0"/>
                <a:buNone/>
                <a:defRPr sz="2000"/>
              </a:lvl4pPr>
              <a:lvl5pPr marL="1371600" indent="0">
                <a:spcBef>
                  <a:spcPct val="20000"/>
                </a:spcBef>
                <a:buFont typeface="Arial" panose="020B0604020202020204" pitchFamily="34" charset="0"/>
                <a:buNone/>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lgn="ctr">
                <a:spcBef>
                  <a:spcPts val="0"/>
                </a:spcBef>
              </a:pPr>
              <a:r>
                <a:rPr lang="en-US" altLang="zh-CN" sz="4000" dirty="0">
                  <a:solidFill>
                    <a:schemeClr val="tx1">
                      <a:lumMod val="75000"/>
                      <a:lumOff val="25000"/>
                    </a:schemeClr>
                  </a:solidFill>
                  <a:latin typeface="Montserrat SemiBold" panose="00000700000000000000" pitchFamily="2" charset="0"/>
                  <a:ea typeface="FZHei-B01S" panose="02010601030101010101" pitchFamily="2" charset="-122"/>
                  <a:sym typeface="FZHei-B01S" panose="02010601030101010101" pitchFamily="2" charset="-122"/>
                </a:rPr>
                <a:t>ĐỊNH HƯỚNG</a:t>
              </a:r>
              <a:endParaRPr lang="en-US" sz="4000" b="1" i="0" u="none" dirty="0">
                <a:solidFill>
                  <a:srgbClr val="808080"/>
                </a:solidFill>
                <a:latin typeface="Montserrat SemiBold" panose="00000700000000000000" pitchFamily="2" charset="0"/>
              </a:endParaRPr>
            </a:p>
          </p:txBody>
        </p:sp>
        <p:cxnSp>
          <p:nvCxnSpPr>
            <p:cNvPr id="32" name="直接连接符 31"/>
            <p:cNvCxnSpPr>
              <a:cxnSpLocks/>
            </p:cNvCxnSpPr>
            <p:nvPr/>
          </p:nvCxnSpPr>
          <p:spPr>
            <a:xfrm>
              <a:off x="4880095" y="3766574"/>
              <a:ext cx="5044490" cy="0"/>
            </a:xfrm>
            <a:prstGeom prst="line">
              <a:avLst/>
            </a:prstGeom>
            <a:ln>
              <a:solidFill>
                <a:srgbClr val="A0C56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51036" y="252804"/>
            <a:ext cx="3088340" cy="553994"/>
          </a:xfrm>
          <a:prstGeom prst="rect">
            <a:avLst/>
          </a:prstGeom>
          <a:noFill/>
        </p:spPr>
        <p:txBody>
          <a:bodyPr wrap="none" lIns="121917" tIns="60958" rIns="121917" bIns="60958" rtlCol="0">
            <a:spAutoFit/>
          </a:bodyPr>
          <a:lstStyle/>
          <a:p>
            <a:pPr marL="0" lvl="0" algn="l"/>
            <a:r>
              <a:rPr lang="en-US" altLang="zh-CN" sz="2800" dirty="0">
                <a:solidFill>
                  <a:schemeClr val="accent1">
                    <a:lumMod val="50000"/>
                  </a:schemeClr>
                </a:solidFill>
                <a:latin typeface="Montserrat SemiBold" panose="00000700000000000000" pitchFamily="2" charset="0"/>
                <a:ea typeface="FZHei-B01S" panose="02010601030101010101" pitchFamily="2" charset="-122"/>
                <a:sym typeface="FZHei-B01S" panose="02010601030101010101" pitchFamily="2" charset="-122"/>
              </a:rPr>
              <a:t>I. ĐỊNH HƯỚNG</a:t>
            </a:r>
            <a:endParaRPr lang="en-US" sz="2800" i="0" u="none" dirty="0">
              <a:solidFill>
                <a:schemeClr val="accent1">
                  <a:lumMod val="50000"/>
                </a:schemeClr>
              </a:solidFill>
              <a:latin typeface="Montserrat SemiBold" panose="00000700000000000000" pitchFamily="2" charset="0"/>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F77C262-50FB-684F-9BF9-0D350EAAB739}"/>
              </a:ext>
            </a:extLst>
          </p:cNvPr>
          <p:cNvSpPr txBox="1"/>
          <p:nvPr/>
        </p:nvSpPr>
        <p:spPr>
          <a:xfrm>
            <a:off x="483920" y="1033878"/>
            <a:ext cx="11347568" cy="3031086"/>
          </a:xfrm>
          <a:prstGeom prst="rect">
            <a:avLst/>
          </a:prstGeom>
          <a:noFill/>
        </p:spPr>
        <p:txBody>
          <a:bodyPr wrap="square">
            <a:spAutoFit/>
          </a:bodyPr>
          <a:lstStyle/>
          <a:p>
            <a:pPr algn="just">
              <a:lnSpc>
                <a:spcPct val="150000"/>
              </a:lnSpc>
            </a:pPr>
            <a:r>
              <a:rPr lang="vi-VN" sz="26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1. Khái niệm:</a:t>
            </a:r>
            <a:endParaRPr lang="en-VN" sz="2600"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vi-VN" sz="2600" dirty="0">
                <a:effectLst/>
                <a:latin typeface="Calibri" panose="020F0502020204030204" pitchFamily="34" charset="0"/>
                <a:ea typeface="Times New Roman" panose="02020603050405020304" pitchFamily="18" charset="0"/>
                <a:cs typeface="Calibri" panose="020F0502020204030204" pitchFamily="34" charset="0"/>
              </a:rPr>
              <a:t>-</a:t>
            </a:r>
            <a:r>
              <a:rPr lang="en-VN" sz="2600" dirty="0">
                <a:effectLst/>
                <a:latin typeface="Calibri" panose="020F0502020204030204" pitchFamily="34" charset="0"/>
                <a:ea typeface="Times New Roman" panose="02020603050405020304" pitchFamily="18" charset="0"/>
                <a:cs typeface="Calibri" panose="020F0502020204030204" pitchFamily="34" charset="0"/>
              </a:rPr>
              <a:t> Bản nội quy và hướng dẫn nơi công cộng là văn bản do cơ quan, tổ chức, đơn vị, cá nhân xây dựng. Trong đó, nội quy nêu ra các quy định, yêu cầu còn bản hướng dẫn đưa ra các chỉ dẫn về phương hướng, cách thức thực hiện các hoạt động nơi có sự tham gia của nhiều người.</a:t>
            </a:r>
          </a:p>
        </p:txBody>
      </p:sp>
      <p:grpSp>
        <p:nvGrpSpPr>
          <p:cNvPr id="25" name="Group 65">
            <a:extLst>
              <a:ext uri="{FF2B5EF4-FFF2-40B4-BE49-F238E27FC236}">
                <a16:creationId xmlns:a16="http://schemas.microsoft.com/office/drawing/2014/main" id="{3CF848CE-E712-3845-95E9-104BD4699835}"/>
              </a:ext>
            </a:extLst>
          </p:cNvPr>
          <p:cNvGrpSpPr/>
          <p:nvPr/>
        </p:nvGrpSpPr>
        <p:grpSpPr bwMode="auto">
          <a:xfrm>
            <a:off x="8932883" y="4699720"/>
            <a:ext cx="3168073" cy="2060456"/>
            <a:chOff x="582425" y="2159094"/>
            <a:chExt cx="5963026" cy="4074850"/>
          </a:xfrm>
        </p:grpSpPr>
        <p:sp>
          <p:nvSpPr>
            <p:cNvPr id="26" name="Freeform 16">
              <a:extLst>
                <a:ext uri="{FF2B5EF4-FFF2-40B4-BE49-F238E27FC236}">
                  <a16:creationId xmlns:a16="http://schemas.microsoft.com/office/drawing/2014/main" id="{59C89D6B-4A43-0E46-B35C-981F2249B785}"/>
                </a:ext>
              </a:extLst>
            </p:cNvPr>
            <p:cNvSpPr/>
            <p:nvPr/>
          </p:nvSpPr>
          <p:spPr bwMode="auto">
            <a:xfrm>
              <a:off x="582425" y="4563957"/>
              <a:ext cx="3921089" cy="1669987"/>
            </a:xfrm>
            <a:custGeom>
              <a:avLst/>
              <a:gdLst>
                <a:gd name="T0" fmla="*/ 0 w 3421"/>
                <a:gd name="T1" fmla="*/ 398 h 1457"/>
                <a:gd name="T2" fmla="*/ 1644 w 3421"/>
                <a:gd name="T3" fmla="*/ 1457 h 1457"/>
                <a:gd name="T4" fmla="*/ 3421 w 3421"/>
                <a:gd name="T5" fmla="*/ 987 h 1457"/>
                <a:gd name="T6" fmla="*/ 1789 w 3421"/>
                <a:gd name="T7" fmla="*/ 0 h 1457"/>
                <a:gd name="T8" fmla="*/ 0 w 3421"/>
                <a:gd name="T9" fmla="*/ 398 h 1457"/>
              </a:gdLst>
              <a:ahLst/>
              <a:cxnLst>
                <a:cxn ang="0">
                  <a:pos x="T0" y="T1"/>
                </a:cxn>
                <a:cxn ang="0">
                  <a:pos x="T2" y="T3"/>
                </a:cxn>
                <a:cxn ang="0">
                  <a:pos x="T4" y="T5"/>
                </a:cxn>
                <a:cxn ang="0">
                  <a:pos x="T6" y="T7"/>
                </a:cxn>
                <a:cxn ang="0">
                  <a:pos x="T8" y="T9"/>
                </a:cxn>
              </a:cxnLst>
              <a:rect l="0" t="0" r="r" b="b"/>
              <a:pathLst>
                <a:path w="3421" h="1457">
                  <a:moveTo>
                    <a:pt x="0" y="398"/>
                  </a:moveTo>
                  <a:lnTo>
                    <a:pt x="1644" y="1457"/>
                  </a:lnTo>
                  <a:lnTo>
                    <a:pt x="3421" y="987"/>
                  </a:lnTo>
                  <a:lnTo>
                    <a:pt x="1789" y="0"/>
                  </a:lnTo>
                  <a:lnTo>
                    <a:pt x="0" y="398"/>
                  </a:lnTo>
                  <a:close/>
                </a:path>
              </a:pathLst>
            </a:custGeom>
            <a:solidFill>
              <a:srgbClr val="CFBEAF"/>
            </a:solidFill>
            <a:ln>
              <a:noFill/>
            </a:ln>
            <a:effectLst>
              <a:glow rad="939800">
                <a:schemeClr val="bg1">
                  <a:lumMod val="85000"/>
                  <a:alpha val="52000"/>
                </a:schemeClr>
              </a:glow>
            </a:effectLst>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zh-CN" altLang="zh-CN" dirty="0">
                <a:latin typeface="Montserrat SemiBold" panose="00000700000000000000" pitchFamily="2" charset="0"/>
                <a:ea typeface="微软雅黑 Light" panose="020B0502040204020203" pitchFamily="34" charset="-122"/>
              </a:endParaRPr>
            </a:p>
          </p:txBody>
        </p:sp>
        <p:grpSp>
          <p:nvGrpSpPr>
            <p:cNvPr id="27" name="Group 10">
              <a:extLst>
                <a:ext uri="{FF2B5EF4-FFF2-40B4-BE49-F238E27FC236}">
                  <a16:creationId xmlns:a16="http://schemas.microsoft.com/office/drawing/2014/main" id="{8729B97E-8EFD-4940-A23B-D39DE8A6FEB8}"/>
                </a:ext>
              </a:extLst>
            </p:cNvPr>
            <p:cNvGrpSpPr/>
            <p:nvPr/>
          </p:nvGrpSpPr>
          <p:grpSpPr bwMode="auto">
            <a:xfrm>
              <a:off x="582425" y="4188009"/>
              <a:ext cx="3921089" cy="2045935"/>
              <a:chOff x="582425" y="4188009"/>
              <a:chExt cx="3921089" cy="2045935"/>
            </a:xfrm>
          </p:grpSpPr>
          <p:sp>
            <p:nvSpPr>
              <p:cNvPr id="70" name="Freeform 17">
                <a:extLst>
                  <a:ext uri="{FF2B5EF4-FFF2-40B4-BE49-F238E27FC236}">
                    <a16:creationId xmlns:a16="http://schemas.microsoft.com/office/drawing/2014/main" id="{0685BF71-4570-D74B-8CEB-572D3F1CCAFD}"/>
                  </a:ext>
                </a:extLst>
              </p:cNvPr>
              <p:cNvSpPr/>
              <p:nvPr/>
            </p:nvSpPr>
            <p:spPr bwMode="auto">
              <a:xfrm>
                <a:off x="582425" y="4644189"/>
                <a:ext cx="1884323" cy="1589755"/>
              </a:xfrm>
              <a:custGeom>
                <a:avLst/>
                <a:gdLst>
                  <a:gd name="T0" fmla="*/ 0 w 1644"/>
                  <a:gd name="T1" fmla="*/ 0 h 1387"/>
                  <a:gd name="T2" fmla="*/ 0 w 1644"/>
                  <a:gd name="T3" fmla="*/ 2147483647 h 1387"/>
                  <a:gd name="T4" fmla="*/ 2147483647 w 1644"/>
                  <a:gd name="T5" fmla="*/ 2147483647 h 1387"/>
                  <a:gd name="T6" fmla="*/ 2147483647 w 1644"/>
                  <a:gd name="T7" fmla="*/ 2147483647 h 1387"/>
                  <a:gd name="T8" fmla="*/ 0 w 1644"/>
                  <a:gd name="T9" fmla="*/ 0 h 1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4" h="1387">
                    <a:moveTo>
                      <a:pt x="0" y="0"/>
                    </a:moveTo>
                    <a:lnTo>
                      <a:pt x="0" y="328"/>
                    </a:lnTo>
                    <a:lnTo>
                      <a:pt x="1644" y="1387"/>
                    </a:lnTo>
                    <a:lnTo>
                      <a:pt x="1644" y="1057"/>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ontserrat SemiBold" panose="00000700000000000000" pitchFamily="2" charset="0"/>
                  <a:ea typeface="微软雅黑 Light" panose="020B0502040204020203" pitchFamily="34" charset="-122"/>
                </a:endParaRPr>
              </a:p>
            </p:txBody>
          </p:sp>
          <p:sp>
            <p:nvSpPr>
              <p:cNvPr id="71" name="Freeform 18">
                <a:extLst>
                  <a:ext uri="{FF2B5EF4-FFF2-40B4-BE49-F238E27FC236}">
                    <a16:creationId xmlns:a16="http://schemas.microsoft.com/office/drawing/2014/main" id="{E65362C3-9006-DA40-BB13-F9F5EFBA319F}"/>
                  </a:ext>
                </a:extLst>
              </p:cNvPr>
              <p:cNvSpPr/>
              <p:nvPr/>
            </p:nvSpPr>
            <p:spPr bwMode="auto">
              <a:xfrm>
                <a:off x="2466748" y="5342214"/>
                <a:ext cx="1923294" cy="848175"/>
              </a:xfrm>
              <a:custGeom>
                <a:avLst/>
                <a:gdLst>
                  <a:gd name="T0" fmla="*/ 2147483647 w 1678"/>
                  <a:gd name="T1" fmla="*/ 2147483647 h 740"/>
                  <a:gd name="T2" fmla="*/ 2147483647 w 1678"/>
                  <a:gd name="T3" fmla="*/ 0 h 740"/>
                  <a:gd name="T4" fmla="*/ 0 w 1678"/>
                  <a:gd name="T5" fmla="*/ 2147483647 h 740"/>
                  <a:gd name="T6" fmla="*/ 0 w 1678"/>
                  <a:gd name="T7" fmla="*/ 2147483647 h 740"/>
                  <a:gd name="T8" fmla="*/ 2147483647 w 1678"/>
                  <a:gd name="T9" fmla="*/ 2147483647 h 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8" h="740">
                    <a:moveTo>
                      <a:pt x="1678" y="287"/>
                    </a:moveTo>
                    <a:lnTo>
                      <a:pt x="1678" y="0"/>
                    </a:lnTo>
                    <a:lnTo>
                      <a:pt x="0" y="448"/>
                    </a:lnTo>
                    <a:lnTo>
                      <a:pt x="0" y="740"/>
                    </a:lnTo>
                    <a:lnTo>
                      <a:pt x="1678" y="287"/>
                    </a:lnTo>
                    <a:close/>
                  </a:path>
                </a:pathLst>
              </a:custGeom>
              <a:solidFill>
                <a:srgbClr val="EDE2D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ontserrat SemiBold" panose="00000700000000000000" pitchFamily="2" charset="0"/>
                  <a:ea typeface="微软雅黑 Light" panose="020B0502040204020203" pitchFamily="34" charset="-122"/>
                </a:endParaRPr>
              </a:p>
            </p:txBody>
          </p:sp>
          <p:sp>
            <p:nvSpPr>
              <p:cNvPr id="72" name="Freeform 19">
                <a:extLst>
                  <a:ext uri="{FF2B5EF4-FFF2-40B4-BE49-F238E27FC236}">
                    <a16:creationId xmlns:a16="http://schemas.microsoft.com/office/drawing/2014/main" id="{C2BCED07-C337-EB4A-B6E6-AEAB45348551}"/>
                  </a:ext>
                </a:extLst>
              </p:cNvPr>
              <p:cNvSpPr/>
              <p:nvPr/>
            </p:nvSpPr>
            <p:spPr bwMode="auto">
              <a:xfrm>
                <a:off x="582425" y="4188009"/>
                <a:ext cx="3921089" cy="1667695"/>
              </a:xfrm>
              <a:custGeom>
                <a:avLst/>
                <a:gdLst>
                  <a:gd name="T0" fmla="*/ 0 w 3421"/>
                  <a:gd name="T1" fmla="*/ 2147483647 h 1455"/>
                  <a:gd name="T2" fmla="*/ 2147483647 w 3421"/>
                  <a:gd name="T3" fmla="*/ 2147483647 h 1455"/>
                  <a:gd name="T4" fmla="*/ 2147483647 w 3421"/>
                  <a:gd name="T5" fmla="*/ 2147483647 h 1455"/>
                  <a:gd name="T6" fmla="*/ 2147483647 w 3421"/>
                  <a:gd name="T7" fmla="*/ 0 h 1455"/>
                  <a:gd name="T8" fmla="*/ 0 w 3421"/>
                  <a:gd name="T9" fmla="*/ 2147483647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5">
                    <a:moveTo>
                      <a:pt x="0" y="398"/>
                    </a:moveTo>
                    <a:lnTo>
                      <a:pt x="1644" y="1455"/>
                    </a:lnTo>
                    <a:lnTo>
                      <a:pt x="3421" y="987"/>
                    </a:lnTo>
                    <a:lnTo>
                      <a:pt x="1789" y="0"/>
                    </a:lnTo>
                    <a:lnTo>
                      <a:pt x="0" y="398"/>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ontserrat SemiBold" panose="00000700000000000000" pitchFamily="2" charset="0"/>
                  <a:ea typeface="微软雅黑 Light" panose="020B0502040204020203" pitchFamily="34" charset="-122"/>
                </a:endParaRPr>
              </a:p>
            </p:txBody>
          </p:sp>
        </p:grpSp>
        <p:grpSp>
          <p:nvGrpSpPr>
            <p:cNvPr id="46" name="Group 42">
              <a:extLst>
                <a:ext uri="{FF2B5EF4-FFF2-40B4-BE49-F238E27FC236}">
                  <a16:creationId xmlns:a16="http://schemas.microsoft.com/office/drawing/2014/main" id="{910BFB45-46CE-624A-9F10-8AAE091B7DCA}"/>
                </a:ext>
              </a:extLst>
            </p:cNvPr>
            <p:cNvGrpSpPr/>
            <p:nvPr/>
          </p:nvGrpSpPr>
          <p:grpSpPr bwMode="auto">
            <a:xfrm>
              <a:off x="1167737" y="3651022"/>
              <a:ext cx="3921089" cy="2043643"/>
              <a:chOff x="870117" y="3893440"/>
              <a:chExt cx="3921089" cy="2043643"/>
            </a:xfrm>
          </p:grpSpPr>
          <p:sp>
            <p:nvSpPr>
              <p:cNvPr id="65" name="Freeform 20">
                <a:extLst>
                  <a:ext uri="{FF2B5EF4-FFF2-40B4-BE49-F238E27FC236}">
                    <a16:creationId xmlns:a16="http://schemas.microsoft.com/office/drawing/2014/main" id="{44499410-85E2-AB40-90FB-A6C5AC305546}"/>
                  </a:ext>
                </a:extLst>
              </p:cNvPr>
              <p:cNvSpPr/>
              <p:nvPr/>
            </p:nvSpPr>
            <p:spPr bwMode="auto">
              <a:xfrm>
                <a:off x="870117" y="4269388"/>
                <a:ext cx="3921089" cy="1667695"/>
              </a:xfrm>
              <a:custGeom>
                <a:avLst/>
                <a:gdLst>
                  <a:gd name="T0" fmla="*/ 0 w 3421"/>
                  <a:gd name="T1" fmla="*/ 2147483647 h 1455"/>
                  <a:gd name="T2" fmla="*/ 2147483647 w 3421"/>
                  <a:gd name="T3" fmla="*/ 2147483647 h 1455"/>
                  <a:gd name="T4" fmla="*/ 2147483647 w 3421"/>
                  <a:gd name="T5" fmla="*/ 2147483647 h 1455"/>
                  <a:gd name="T6" fmla="*/ 2147483647 w 3421"/>
                  <a:gd name="T7" fmla="*/ 0 h 1455"/>
                  <a:gd name="T8" fmla="*/ 0 w 3421"/>
                  <a:gd name="T9" fmla="*/ 2147483647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5">
                    <a:moveTo>
                      <a:pt x="0" y="398"/>
                    </a:moveTo>
                    <a:lnTo>
                      <a:pt x="1644" y="1455"/>
                    </a:lnTo>
                    <a:lnTo>
                      <a:pt x="3421" y="986"/>
                    </a:lnTo>
                    <a:lnTo>
                      <a:pt x="1788" y="0"/>
                    </a:lnTo>
                    <a:lnTo>
                      <a:pt x="0" y="398"/>
                    </a:lnTo>
                    <a:close/>
                  </a:path>
                </a:pathLst>
              </a:custGeom>
              <a:solidFill>
                <a:srgbClr val="CFBEA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ontserrat SemiBold" panose="00000700000000000000" pitchFamily="2" charset="0"/>
                  <a:ea typeface="微软雅黑 Light" panose="020B0502040204020203" pitchFamily="34" charset="-122"/>
                </a:endParaRPr>
              </a:p>
            </p:txBody>
          </p:sp>
          <p:grpSp>
            <p:nvGrpSpPr>
              <p:cNvPr id="66" name="Group 9">
                <a:extLst>
                  <a:ext uri="{FF2B5EF4-FFF2-40B4-BE49-F238E27FC236}">
                    <a16:creationId xmlns:a16="http://schemas.microsoft.com/office/drawing/2014/main" id="{BDA1389A-57E7-AF44-B432-6B7449D7DA26}"/>
                  </a:ext>
                </a:extLst>
              </p:cNvPr>
              <p:cNvGrpSpPr/>
              <p:nvPr/>
            </p:nvGrpSpPr>
            <p:grpSpPr bwMode="auto">
              <a:xfrm>
                <a:off x="870117" y="3893440"/>
                <a:ext cx="3921089" cy="2043643"/>
                <a:chOff x="870117" y="3893440"/>
                <a:chExt cx="3921089" cy="2043643"/>
              </a:xfrm>
            </p:grpSpPr>
            <p:sp>
              <p:nvSpPr>
                <p:cNvPr id="67" name="Freeform 21">
                  <a:extLst>
                    <a:ext uri="{FF2B5EF4-FFF2-40B4-BE49-F238E27FC236}">
                      <a16:creationId xmlns:a16="http://schemas.microsoft.com/office/drawing/2014/main" id="{77B13D3E-D4BB-D64E-9A23-D7BE687DE5C7}"/>
                    </a:ext>
                  </a:extLst>
                </p:cNvPr>
                <p:cNvSpPr/>
                <p:nvPr/>
              </p:nvSpPr>
              <p:spPr bwMode="auto">
                <a:xfrm>
                  <a:off x="870630" y="4349250"/>
                  <a:ext cx="1884481" cy="1587397"/>
                </a:xfrm>
                <a:custGeom>
                  <a:avLst/>
                  <a:gdLst>
                    <a:gd name="T0" fmla="*/ 0 w 1644"/>
                    <a:gd name="T1" fmla="*/ 0 h 1385"/>
                    <a:gd name="T2" fmla="*/ 0 w 1644"/>
                    <a:gd name="T3" fmla="*/ 328 h 1385"/>
                    <a:gd name="T4" fmla="*/ 1644 w 1644"/>
                    <a:gd name="T5" fmla="*/ 1385 h 1385"/>
                    <a:gd name="T6" fmla="*/ 1644 w 1644"/>
                    <a:gd name="T7" fmla="*/ 1057 h 1385"/>
                    <a:gd name="T8" fmla="*/ 0 w 1644"/>
                    <a:gd name="T9" fmla="*/ 0 h 1385"/>
                  </a:gdLst>
                  <a:ahLst/>
                  <a:cxnLst>
                    <a:cxn ang="0">
                      <a:pos x="T0" y="T1"/>
                    </a:cxn>
                    <a:cxn ang="0">
                      <a:pos x="T2" y="T3"/>
                    </a:cxn>
                    <a:cxn ang="0">
                      <a:pos x="T4" y="T5"/>
                    </a:cxn>
                    <a:cxn ang="0">
                      <a:pos x="T6" y="T7"/>
                    </a:cxn>
                    <a:cxn ang="0">
                      <a:pos x="T8" y="T9"/>
                    </a:cxn>
                  </a:cxnLst>
                  <a:rect l="0" t="0" r="r" b="b"/>
                  <a:pathLst>
                    <a:path w="1644" h="1385">
                      <a:moveTo>
                        <a:pt x="0" y="0"/>
                      </a:moveTo>
                      <a:lnTo>
                        <a:pt x="0" y="328"/>
                      </a:lnTo>
                      <a:lnTo>
                        <a:pt x="1644" y="1385"/>
                      </a:lnTo>
                      <a:lnTo>
                        <a:pt x="1644" y="1057"/>
                      </a:lnTo>
                      <a:lnTo>
                        <a:pt x="0" y="0"/>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ontserrat SemiBold" panose="00000700000000000000" pitchFamily="2" charset="0"/>
                  </a:endParaRPr>
                </a:p>
              </p:txBody>
            </p:sp>
            <p:sp>
              <p:nvSpPr>
                <p:cNvPr id="68" name="Freeform 22">
                  <a:extLst>
                    <a:ext uri="{FF2B5EF4-FFF2-40B4-BE49-F238E27FC236}">
                      <a16:creationId xmlns:a16="http://schemas.microsoft.com/office/drawing/2014/main" id="{8B0524BD-9CCC-A949-A659-327AC0F9795B}"/>
                    </a:ext>
                  </a:extLst>
                </p:cNvPr>
                <p:cNvSpPr/>
                <p:nvPr/>
              </p:nvSpPr>
              <p:spPr bwMode="auto">
                <a:xfrm>
                  <a:off x="2754440" y="5045353"/>
                  <a:ext cx="1922147" cy="848175"/>
                </a:xfrm>
                <a:custGeom>
                  <a:avLst/>
                  <a:gdLst>
                    <a:gd name="T0" fmla="*/ 2147483647 w 1677"/>
                    <a:gd name="T1" fmla="*/ 2147483647 h 740"/>
                    <a:gd name="T2" fmla="*/ 2147483647 w 1677"/>
                    <a:gd name="T3" fmla="*/ 0 h 740"/>
                    <a:gd name="T4" fmla="*/ 0 w 1677"/>
                    <a:gd name="T5" fmla="*/ 2147483647 h 740"/>
                    <a:gd name="T6" fmla="*/ 0 w 1677"/>
                    <a:gd name="T7" fmla="*/ 2147483647 h 740"/>
                    <a:gd name="T8" fmla="*/ 2147483647 w 1677"/>
                    <a:gd name="T9" fmla="*/ 2147483647 h 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7" h="740">
                      <a:moveTo>
                        <a:pt x="1677" y="287"/>
                      </a:moveTo>
                      <a:lnTo>
                        <a:pt x="1677" y="0"/>
                      </a:lnTo>
                      <a:lnTo>
                        <a:pt x="0" y="450"/>
                      </a:lnTo>
                      <a:lnTo>
                        <a:pt x="0" y="740"/>
                      </a:lnTo>
                      <a:lnTo>
                        <a:pt x="1677" y="287"/>
                      </a:lnTo>
                      <a:close/>
                    </a:path>
                  </a:pathLst>
                </a:custGeom>
                <a:solidFill>
                  <a:srgbClr val="EDE2D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ontserrat SemiBold" panose="00000700000000000000" pitchFamily="2" charset="0"/>
                    <a:ea typeface="微软雅黑 Light" panose="020B0502040204020203" pitchFamily="34" charset="-122"/>
                  </a:endParaRPr>
                </a:p>
              </p:txBody>
            </p:sp>
            <p:sp>
              <p:nvSpPr>
                <p:cNvPr id="69" name="Freeform 23">
                  <a:extLst>
                    <a:ext uri="{FF2B5EF4-FFF2-40B4-BE49-F238E27FC236}">
                      <a16:creationId xmlns:a16="http://schemas.microsoft.com/office/drawing/2014/main" id="{FBAB451B-3F96-A441-9C1C-260B3D669935}"/>
                    </a:ext>
                  </a:extLst>
                </p:cNvPr>
                <p:cNvSpPr/>
                <p:nvPr/>
              </p:nvSpPr>
              <p:spPr bwMode="auto">
                <a:xfrm>
                  <a:off x="870630" y="3893666"/>
                  <a:ext cx="3919784" cy="1666767"/>
                </a:xfrm>
                <a:custGeom>
                  <a:avLst/>
                  <a:gdLst>
                    <a:gd name="T0" fmla="*/ 0 w 3421"/>
                    <a:gd name="T1" fmla="*/ 398 h 1455"/>
                    <a:gd name="T2" fmla="*/ 1644 w 3421"/>
                    <a:gd name="T3" fmla="*/ 1455 h 1455"/>
                    <a:gd name="T4" fmla="*/ 3421 w 3421"/>
                    <a:gd name="T5" fmla="*/ 985 h 1455"/>
                    <a:gd name="T6" fmla="*/ 1788 w 3421"/>
                    <a:gd name="T7" fmla="*/ 0 h 1455"/>
                    <a:gd name="T8" fmla="*/ 0 w 3421"/>
                    <a:gd name="T9" fmla="*/ 398 h 1455"/>
                  </a:gdLst>
                  <a:ahLst/>
                  <a:cxnLst>
                    <a:cxn ang="0">
                      <a:pos x="T0" y="T1"/>
                    </a:cxn>
                    <a:cxn ang="0">
                      <a:pos x="T2" y="T3"/>
                    </a:cxn>
                    <a:cxn ang="0">
                      <a:pos x="T4" y="T5"/>
                    </a:cxn>
                    <a:cxn ang="0">
                      <a:pos x="T6" y="T7"/>
                    </a:cxn>
                    <a:cxn ang="0">
                      <a:pos x="T8" y="T9"/>
                    </a:cxn>
                  </a:cxnLst>
                  <a:rect l="0" t="0" r="r" b="b"/>
                  <a:pathLst>
                    <a:path w="3421" h="1455">
                      <a:moveTo>
                        <a:pt x="0" y="398"/>
                      </a:moveTo>
                      <a:lnTo>
                        <a:pt x="1644" y="1455"/>
                      </a:lnTo>
                      <a:lnTo>
                        <a:pt x="3421" y="985"/>
                      </a:lnTo>
                      <a:lnTo>
                        <a:pt x="1788" y="0"/>
                      </a:lnTo>
                      <a:lnTo>
                        <a:pt x="0" y="398"/>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ontserrat SemiBold" panose="00000700000000000000" pitchFamily="2" charset="0"/>
                  </a:endParaRPr>
                </a:p>
              </p:txBody>
            </p:sp>
          </p:grpSp>
        </p:grpSp>
        <p:grpSp>
          <p:nvGrpSpPr>
            <p:cNvPr id="47" name="Group 43">
              <a:extLst>
                <a:ext uri="{FF2B5EF4-FFF2-40B4-BE49-F238E27FC236}">
                  <a16:creationId xmlns:a16="http://schemas.microsoft.com/office/drawing/2014/main" id="{02B09860-2B0B-BD47-BAF0-A101ECE9204E}"/>
                </a:ext>
              </a:extLst>
            </p:cNvPr>
            <p:cNvGrpSpPr/>
            <p:nvPr/>
          </p:nvGrpSpPr>
          <p:grpSpPr bwMode="auto">
            <a:xfrm>
              <a:off x="1639410" y="3166362"/>
              <a:ext cx="3921089" cy="2043643"/>
              <a:chOff x="596179" y="3246993"/>
              <a:chExt cx="3921089" cy="2043643"/>
            </a:xfrm>
          </p:grpSpPr>
          <p:sp>
            <p:nvSpPr>
              <p:cNvPr id="60" name="Freeform 24">
                <a:extLst>
                  <a:ext uri="{FF2B5EF4-FFF2-40B4-BE49-F238E27FC236}">
                    <a16:creationId xmlns:a16="http://schemas.microsoft.com/office/drawing/2014/main" id="{DCF2C435-5502-6E46-8556-F29AF5B7FE8A}"/>
                  </a:ext>
                </a:extLst>
              </p:cNvPr>
              <p:cNvSpPr/>
              <p:nvPr/>
            </p:nvSpPr>
            <p:spPr bwMode="auto">
              <a:xfrm>
                <a:off x="596179" y="3622941"/>
                <a:ext cx="3921089" cy="1667695"/>
              </a:xfrm>
              <a:custGeom>
                <a:avLst/>
                <a:gdLst>
                  <a:gd name="T0" fmla="*/ 0 w 3421"/>
                  <a:gd name="T1" fmla="*/ 2147483647 h 1455"/>
                  <a:gd name="T2" fmla="*/ 2147483647 w 3421"/>
                  <a:gd name="T3" fmla="*/ 2147483647 h 1455"/>
                  <a:gd name="T4" fmla="*/ 2147483647 w 3421"/>
                  <a:gd name="T5" fmla="*/ 2147483647 h 1455"/>
                  <a:gd name="T6" fmla="*/ 2147483647 w 3421"/>
                  <a:gd name="T7" fmla="*/ 0 h 1455"/>
                  <a:gd name="T8" fmla="*/ 0 w 3421"/>
                  <a:gd name="T9" fmla="*/ 2147483647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5">
                    <a:moveTo>
                      <a:pt x="0" y="398"/>
                    </a:moveTo>
                    <a:lnTo>
                      <a:pt x="1644" y="1455"/>
                    </a:lnTo>
                    <a:lnTo>
                      <a:pt x="3421" y="986"/>
                    </a:lnTo>
                    <a:lnTo>
                      <a:pt x="1788" y="0"/>
                    </a:lnTo>
                    <a:lnTo>
                      <a:pt x="0" y="398"/>
                    </a:lnTo>
                    <a:close/>
                  </a:path>
                </a:pathLst>
              </a:custGeom>
              <a:solidFill>
                <a:srgbClr val="CFBEA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ontserrat SemiBold" panose="00000700000000000000" pitchFamily="2" charset="0"/>
                  <a:ea typeface="微软雅黑 Light" panose="020B0502040204020203" pitchFamily="34" charset="-122"/>
                </a:endParaRPr>
              </a:p>
            </p:txBody>
          </p:sp>
          <p:grpSp>
            <p:nvGrpSpPr>
              <p:cNvPr id="61" name="Group 39">
                <a:extLst>
                  <a:ext uri="{FF2B5EF4-FFF2-40B4-BE49-F238E27FC236}">
                    <a16:creationId xmlns:a16="http://schemas.microsoft.com/office/drawing/2014/main" id="{1D3C5735-9599-D144-8C75-B9BD099D9746}"/>
                  </a:ext>
                </a:extLst>
              </p:cNvPr>
              <p:cNvGrpSpPr/>
              <p:nvPr/>
            </p:nvGrpSpPr>
            <p:grpSpPr bwMode="auto">
              <a:xfrm>
                <a:off x="596179" y="3246993"/>
                <a:ext cx="3921089" cy="2043643"/>
                <a:chOff x="596179" y="3246993"/>
                <a:chExt cx="3921089" cy="2043643"/>
              </a:xfrm>
            </p:grpSpPr>
            <p:sp>
              <p:nvSpPr>
                <p:cNvPr id="62" name="Freeform 25">
                  <a:extLst>
                    <a:ext uri="{FF2B5EF4-FFF2-40B4-BE49-F238E27FC236}">
                      <a16:creationId xmlns:a16="http://schemas.microsoft.com/office/drawing/2014/main" id="{E80AE815-FA81-EA4A-91AE-160BC7283279}"/>
                    </a:ext>
                  </a:extLst>
                </p:cNvPr>
                <p:cNvSpPr/>
                <p:nvPr/>
              </p:nvSpPr>
              <p:spPr bwMode="auto">
                <a:xfrm>
                  <a:off x="596536" y="3703306"/>
                  <a:ext cx="1884482" cy="1587397"/>
                </a:xfrm>
                <a:custGeom>
                  <a:avLst/>
                  <a:gdLst>
                    <a:gd name="T0" fmla="*/ 0 w 1644"/>
                    <a:gd name="T1" fmla="*/ 0 h 1385"/>
                    <a:gd name="T2" fmla="*/ 0 w 1644"/>
                    <a:gd name="T3" fmla="*/ 328 h 1385"/>
                    <a:gd name="T4" fmla="*/ 1644 w 1644"/>
                    <a:gd name="T5" fmla="*/ 1385 h 1385"/>
                    <a:gd name="T6" fmla="*/ 1644 w 1644"/>
                    <a:gd name="T7" fmla="*/ 1057 h 1385"/>
                    <a:gd name="T8" fmla="*/ 0 w 1644"/>
                    <a:gd name="T9" fmla="*/ 0 h 1385"/>
                  </a:gdLst>
                  <a:ahLst/>
                  <a:cxnLst>
                    <a:cxn ang="0">
                      <a:pos x="T0" y="T1"/>
                    </a:cxn>
                    <a:cxn ang="0">
                      <a:pos x="T2" y="T3"/>
                    </a:cxn>
                    <a:cxn ang="0">
                      <a:pos x="T4" y="T5"/>
                    </a:cxn>
                    <a:cxn ang="0">
                      <a:pos x="T6" y="T7"/>
                    </a:cxn>
                    <a:cxn ang="0">
                      <a:pos x="T8" y="T9"/>
                    </a:cxn>
                  </a:cxnLst>
                  <a:rect l="0" t="0" r="r" b="b"/>
                  <a:pathLst>
                    <a:path w="1644" h="1385">
                      <a:moveTo>
                        <a:pt x="0" y="0"/>
                      </a:moveTo>
                      <a:lnTo>
                        <a:pt x="0" y="328"/>
                      </a:lnTo>
                      <a:lnTo>
                        <a:pt x="1644" y="1385"/>
                      </a:lnTo>
                      <a:lnTo>
                        <a:pt x="1644" y="1057"/>
                      </a:lnTo>
                      <a:lnTo>
                        <a:pt x="0"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ontserrat SemiBold" panose="00000700000000000000" pitchFamily="2" charset="0"/>
                  </a:endParaRPr>
                </a:p>
              </p:txBody>
            </p:sp>
            <p:sp>
              <p:nvSpPr>
                <p:cNvPr id="63" name="Freeform 26">
                  <a:extLst>
                    <a:ext uri="{FF2B5EF4-FFF2-40B4-BE49-F238E27FC236}">
                      <a16:creationId xmlns:a16="http://schemas.microsoft.com/office/drawing/2014/main" id="{5610DD3F-CB44-1748-806B-49440E3A58FC}"/>
                    </a:ext>
                  </a:extLst>
                </p:cNvPr>
                <p:cNvSpPr/>
                <p:nvPr/>
              </p:nvSpPr>
              <p:spPr bwMode="auto">
                <a:xfrm>
                  <a:off x="2480503" y="4398906"/>
                  <a:ext cx="1922147" cy="848175"/>
                </a:xfrm>
                <a:custGeom>
                  <a:avLst/>
                  <a:gdLst>
                    <a:gd name="T0" fmla="*/ 2147483647 w 1677"/>
                    <a:gd name="T1" fmla="*/ 2147483647 h 740"/>
                    <a:gd name="T2" fmla="*/ 2147483647 w 1677"/>
                    <a:gd name="T3" fmla="*/ 0 h 740"/>
                    <a:gd name="T4" fmla="*/ 0 w 1677"/>
                    <a:gd name="T5" fmla="*/ 2147483647 h 740"/>
                    <a:gd name="T6" fmla="*/ 0 w 1677"/>
                    <a:gd name="T7" fmla="*/ 2147483647 h 740"/>
                    <a:gd name="T8" fmla="*/ 2147483647 w 1677"/>
                    <a:gd name="T9" fmla="*/ 2147483647 h 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7" h="740">
                      <a:moveTo>
                        <a:pt x="1677" y="287"/>
                      </a:moveTo>
                      <a:lnTo>
                        <a:pt x="1677" y="0"/>
                      </a:lnTo>
                      <a:lnTo>
                        <a:pt x="0" y="450"/>
                      </a:lnTo>
                      <a:lnTo>
                        <a:pt x="0" y="740"/>
                      </a:lnTo>
                      <a:lnTo>
                        <a:pt x="1677" y="287"/>
                      </a:lnTo>
                      <a:close/>
                    </a:path>
                  </a:pathLst>
                </a:custGeom>
                <a:solidFill>
                  <a:srgbClr val="EDE2D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ontserrat SemiBold" panose="00000700000000000000" pitchFamily="2" charset="0"/>
                    <a:ea typeface="微软雅黑 Light" panose="020B0502040204020203" pitchFamily="34" charset="-122"/>
                  </a:endParaRPr>
                </a:p>
              </p:txBody>
            </p:sp>
            <p:sp>
              <p:nvSpPr>
                <p:cNvPr id="64" name="Freeform 27">
                  <a:extLst>
                    <a:ext uri="{FF2B5EF4-FFF2-40B4-BE49-F238E27FC236}">
                      <a16:creationId xmlns:a16="http://schemas.microsoft.com/office/drawing/2014/main" id="{151FE194-1BA5-534D-9BF3-8BDBD358A6DD}"/>
                    </a:ext>
                  </a:extLst>
                </p:cNvPr>
                <p:cNvSpPr/>
                <p:nvPr/>
              </p:nvSpPr>
              <p:spPr bwMode="auto">
                <a:xfrm>
                  <a:off x="596179" y="3246993"/>
                  <a:ext cx="3921089" cy="1667695"/>
                </a:xfrm>
                <a:custGeom>
                  <a:avLst/>
                  <a:gdLst>
                    <a:gd name="T0" fmla="*/ 0 w 3421"/>
                    <a:gd name="T1" fmla="*/ 2147483647 h 1455"/>
                    <a:gd name="T2" fmla="*/ 2147483647 w 3421"/>
                    <a:gd name="T3" fmla="*/ 2147483647 h 1455"/>
                    <a:gd name="T4" fmla="*/ 2147483647 w 3421"/>
                    <a:gd name="T5" fmla="*/ 2147483647 h 1455"/>
                    <a:gd name="T6" fmla="*/ 2147483647 w 3421"/>
                    <a:gd name="T7" fmla="*/ 0 h 1455"/>
                    <a:gd name="T8" fmla="*/ 0 w 3421"/>
                    <a:gd name="T9" fmla="*/ 2147483647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5">
                      <a:moveTo>
                        <a:pt x="0" y="398"/>
                      </a:moveTo>
                      <a:lnTo>
                        <a:pt x="1644" y="1455"/>
                      </a:lnTo>
                      <a:lnTo>
                        <a:pt x="3421" y="985"/>
                      </a:lnTo>
                      <a:lnTo>
                        <a:pt x="1788" y="0"/>
                      </a:lnTo>
                      <a:lnTo>
                        <a:pt x="0" y="39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ontserrat SemiBold" panose="00000700000000000000" pitchFamily="2" charset="0"/>
                    <a:ea typeface="微软雅黑 Light" panose="020B0502040204020203" pitchFamily="34" charset="-122"/>
                  </a:endParaRPr>
                </a:p>
              </p:txBody>
            </p:sp>
          </p:grpSp>
        </p:grpSp>
        <p:grpSp>
          <p:nvGrpSpPr>
            <p:cNvPr id="48" name="Group 44">
              <a:extLst>
                <a:ext uri="{FF2B5EF4-FFF2-40B4-BE49-F238E27FC236}">
                  <a16:creationId xmlns:a16="http://schemas.microsoft.com/office/drawing/2014/main" id="{83D2B8CE-2990-DD4F-8450-84D46ECE8BE6}"/>
                </a:ext>
              </a:extLst>
            </p:cNvPr>
            <p:cNvGrpSpPr/>
            <p:nvPr/>
          </p:nvGrpSpPr>
          <p:grpSpPr bwMode="auto">
            <a:xfrm>
              <a:off x="2117163" y="2636564"/>
              <a:ext cx="3921089" cy="2045935"/>
              <a:chOff x="827708" y="2824052"/>
              <a:chExt cx="3921089" cy="2045935"/>
            </a:xfrm>
          </p:grpSpPr>
          <p:sp>
            <p:nvSpPr>
              <p:cNvPr id="55" name="Freeform 28">
                <a:extLst>
                  <a:ext uri="{FF2B5EF4-FFF2-40B4-BE49-F238E27FC236}">
                    <a16:creationId xmlns:a16="http://schemas.microsoft.com/office/drawing/2014/main" id="{062007F9-4BF5-ED4C-9806-2E723CCD47F3}"/>
                  </a:ext>
                </a:extLst>
              </p:cNvPr>
              <p:cNvSpPr/>
              <p:nvPr/>
            </p:nvSpPr>
            <p:spPr bwMode="auto">
              <a:xfrm>
                <a:off x="827708" y="3201146"/>
                <a:ext cx="3921089" cy="1668841"/>
              </a:xfrm>
              <a:custGeom>
                <a:avLst/>
                <a:gdLst>
                  <a:gd name="T0" fmla="*/ 0 w 3421"/>
                  <a:gd name="T1" fmla="*/ 2147483647 h 1456"/>
                  <a:gd name="T2" fmla="*/ 2147483647 w 3421"/>
                  <a:gd name="T3" fmla="*/ 2147483647 h 1456"/>
                  <a:gd name="T4" fmla="*/ 2147483647 w 3421"/>
                  <a:gd name="T5" fmla="*/ 2147483647 h 1456"/>
                  <a:gd name="T6" fmla="*/ 2147483647 w 3421"/>
                  <a:gd name="T7" fmla="*/ 0 h 1456"/>
                  <a:gd name="T8" fmla="*/ 0 w 3421"/>
                  <a:gd name="T9" fmla="*/ 2147483647 h 14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6">
                    <a:moveTo>
                      <a:pt x="0" y="398"/>
                    </a:moveTo>
                    <a:lnTo>
                      <a:pt x="1644" y="1456"/>
                    </a:lnTo>
                    <a:lnTo>
                      <a:pt x="3421" y="987"/>
                    </a:lnTo>
                    <a:lnTo>
                      <a:pt x="1789" y="0"/>
                    </a:lnTo>
                    <a:lnTo>
                      <a:pt x="0" y="398"/>
                    </a:lnTo>
                    <a:close/>
                  </a:path>
                </a:pathLst>
              </a:custGeom>
              <a:solidFill>
                <a:srgbClr val="CFBEA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ontserrat SemiBold" panose="00000700000000000000" pitchFamily="2" charset="0"/>
                  <a:ea typeface="微软雅黑 Light" panose="020B0502040204020203" pitchFamily="34" charset="-122"/>
                </a:endParaRPr>
              </a:p>
            </p:txBody>
          </p:sp>
          <p:grpSp>
            <p:nvGrpSpPr>
              <p:cNvPr id="56" name="Group 40">
                <a:extLst>
                  <a:ext uri="{FF2B5EF4-FFF2-40B4-BE49-F238E27FC236}">
                    <a16:creationId xmlns:a16="http://schemas.microsoft.com/office/drawing/2014/main" id="{371D8236-2B6B-4741-8332-7D80612689A1}"/>
                  </a:ext>
                </a:extLst>
              </p:cNvPr>
              <p:cNvGrpSpPr/>
              <p:nvPr/>
            </p:nvGrpSpPr>
            <p:grpSpPr bwMode="auto">
              <a:xfrm>
                <a:off x="827708" y="2824052"/>
                <a:ext cx="3921089" cy="2045935"/>
                <a:chOff x="827708" y="2824052"/>
                <a:chExt cx="3921089" cy="2045935"/>
              </a:xfrm>
            </p:grpSpPr>
            <p:sp>
              <p:nvSpPr>
                <p:cNvPr id="57" name="Freeform 29">
                  <a:extLst>
                    <a:ext uri="{FF2B5EF4-FFF2-40B4-BE49-F238E27FC236}">
                      <a16:creationId xmlns:a16="http://schemas.microsoft.com/office/drawing/2014/main" id="{8C735CE3-5B41-0E41-8A28-6796D07B32E1}"/>
                    </a:ext>
                  </a:extLst>
                </p:cNvPr>
                <p:cNvSpPr/>
                <p:nvPr/>
              </p:nvSpPr>
              <p:spPr bwMode="auto">
                <a:xfrm>
                  <a:off x="828180" y="3281559"/>
                  <a:ext cx="1884481" cy="1588984"/>
                </a:xfrm>
                <a:custGeom>
                  <a:avLst/>
                  <a:gdLst>
                    <a:gd name="T0" fmla="*/ 0 w 1644"/>
                    <a:gd name="T1" fmla="*/ 0 h 1386"/>
                    <a:gd name="T2" fmla="*/ 0 w 1644"/>
                    <a:gd name="T3" fmla="*/ 328 h 1386"/>
                    <a:gd name="T4" fmla="*/ 1644 w 1644"/>
                    <a:gd name="T5" fmla="*/ 1386 h 1386"/>
                    <a:gd name="T6" fmla="*/ 1644 w 1644"/>
                    <a:gd name="T7" fmla="*/ 1056 h 1386"/>
                    <a:gd name="T8" fmla="*/ 0 w 1644"/>
                    <a:gd name="T9" fmla="*/ 0 h 1386"/>
                  </a:gdLst>
                  <a:ahLst/>
                  <a:cxnLst>
                    <a:cxn ang="0">
                      <a:pos x="T0" y="T1"/>
                    </a:cxn>
                    <a:cxn ang="0">
                      <a:pos x="T2" y="T3"/>
                    </a:cxn>
                    <a:cxn ang="0">
                      <a:pos x="T4" y="T5"/>
                    </a:cxn>
                    <a:cxn ang="0">
                      <a:pos x="T6" y="T7"/>
                    </a:cxn>
                    <a:cxn ang="0">
                      <a:pos x="T8" y="T9"/>
                    </a:cxn>
                  </a:cxnLst>
                  <a:rect l="0" t="0" r="r" b="b"/>
                  <a:pathLst>
                    <a:path w="1644" h="1386">
                      <a:moveTo>
                        <a:pt x="0" y="0"/>
                      </a:moveTo>
                      <a:lnTo>
                        <a:pt x="0" y="328"/>
                      </a:lnTo>
                      <a:lnTo>
                        <a:pt x="1644" y="1386"/>
                      </a:lnTo>
                      <a:lnTo>
                        <a:pt x="1644" y="1056"/>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ontserrat SemiBold" panose="00000700000000000000" pitchFamily="2" charset="0"/>
                  </a:endParaRPr>
                </a:p>
              </p:txBody>
            </p:sp>
            <p:sp>
              <p:nvSpPr>
                <p:cNvPr id="58" name="Freeform 30">
                  <a:extLst>
                    <a:ext uri="{FF2B5EF4-FFF2-40B4-BE49-F238E27FC236}">
                      <a16:creationId xmlns:a16="http://schemas.microsoft.com/office/drawing/2014/main" id="{13BAF307-8A30-D54C-A01B-E46DFEB35656}"/>
                    </a:ext>
                  </a:extLst>
                </p:cNvPr>
                <p:cNvSpPr/>
                <p:nvPr/>
              </p:nvSpPr>
              <p:spPr bwMode="auto">
                <a:xfrm>
                  <a:off x="2712031" y="3978258"/>
                  <a:ext cx="1923294" cy="848175"/>
                </a:xfrm>
                <a:custGeom>
                  <a:avLst/>
                  <a:gdLst>
                    <a:gd name="T0" fmla="*/ 2147483647 w 1678"/>
                    <a:gd name="T1" fmla="*/ 2147483647 h 740"/>
                    <a:gd name="T2" fmla="*/ 2147483647 w 1678"/>
                    <a:gd name="T3" fmla="*/ 0 h 740"/>
                    <a:gd name="T4" fmla="*/ 0 w 1678"/>
                    <a:gd name="T5" fmla="*/ 2147483647 h 740"/>
                    <a:gd name="T6" fmla="*/ 0 w 1678"/>
                    <a:gd name="T7" fmla="*/ 2147483647 h 740"/>
                    <a:gd name="T8" fmla="*/ 2147483647 w 1678"/>
                    <a:gd name="T9" fmla="*/ 2147483647 h 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8" h="740">
                      <a:moveTo>
                        <a:pt x="1678" y="287"/>
                      </a:moveTo>
                      <a:lnTo>
                        <a:pt x="1678" y="0"/>
                      </a:lnTo>
                      <a:lnTo>
                        <a:pt x="0" y="448"/>
                      </a:lnTo>
                      <a:lnTo>
                        <a:pt x="0" y="740"/>
                      </a:lnTo>
                      <a:lnTo>
                        <a:pt x="1678" y="287"/>
                      </a:lnTo>
                      <a:close/>
                    </a:path>
                  </a:pathLst>
                </a:custGeom>
                <a:solidFill>
                  <a:srgbClr val="EDE2D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ontserrat SemiBold" panose="00000700000000000000" pitchFamily="2" charset="0"/>
                    <a:ea typeface="微软雅黑 Light" panose="020B0502040204020203" pitchFamily="34" charset="-122"/>
                  </a:endParaRPr>
                </a:p>
              </p:txBody>
            </p:sp>
            <p:sp>
              <p:nvSpPr>
                <p:cNvPr id="59" name="Freeform 31">
                  <a:extLst>
                    <a:ext uri="{FF2B5EF4-FFF2-40B4-BE49-F238E27FC236}">
                      <a16:creationId xmlns:a16="http://schemas.microsoft.com/office/drawing/2014/main" id="{5E973D23-3302-234F-A59B-58910CC4369C}"/>
                    </a:ext>
                  </a:extLst>
                </p:cNvPr>
                <p:cNvSpPr/>
                <p:nvPr/>
              </p:nvSpPr>
              <p:spPr bwMode="auto">
                <a:xfrm>
                  <a:off x="827708" y="2824052"/>
                  <a:ext cx="3921089" cy="1667695"/>
                </a:xfrm>
                <a:custGeom>
                  <a:avLst/>
                  <a:gdLst>
                    <a:gd name="T0" fmla="*/ 0 w 3421"/>
                    <a:gd name="T1" fmla="*/ 2147483647 h 1455"/>
                    <a:gd name="T2" fmla="*/ 2147483647 w 3421"/>
                    <a:gd name="T3" fmla="*/ 2147483647 h 1455"/>
                    <a:gd name="T4" fmla="*/ 2147483647 w 3421"/>
                    <a:gd name="T5" fmla="*/ 2147483647 h 1455"/>
                    <a:gd name="T6" fmla="*/ 2147483647 w 3421"/>
                    <a:gd name="T7" fmla="*/ 0 h 1455"/>
                    <a:gd name="T8" fmla="*/ 0 w 3421"/>
                    <a:gd name="T9" fmla="*/ 2147483647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5">
                      <a:moveTo>
                        <a:pt x="0" y="399"/>
                      </a:moveTo>
                      <a:lnTo>
                        <a:pt x="1644" y="1455"/>
                      </a:lnTo>
                      <a:lnTo>
                        <a:pt x="3421" y="987"/>
                      </a:lnTo>
                      <a:lnTo>
                        <a:pt x="1789" y="0"/>
                      </a:lnTo>
                      <a:lnTo>
                        <a:pt x="0" y="39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ontserrat SemiBold" panose="00000700000000000000" pitchFamily="2" charset="0"/>
                    <a:ea typeface="微软雅黑 Light" panose="020B0502040204020203" pitchFamily="34" charset="-122"/>
                  </a:endParaRPr>
                </a:p>
              </p:txBody>
            </p:sp>
          </p:grpSp>
        </p:grpSp>
        <p:grpSp>
          <p:nvGrpSpPr>
            <p:cNvPr id="49" name="Group 45">
              <a:extLst>
                <a:ext uri="{FF2B5EF4-FFF2-40B4-BE49-F238E27FC236}">
                  <a16:creationId xmlns:a16="http://schemas.microsoft.com/office/drawing/2014/main" id="{44B99769-FC72-FD41-98C6-73EE5B270578}"/>
                </a:ext>
              </a:extLst>
            </p:cNvPr>
            <p:cNvGrpSpPr/>
            <p:nvPr/>
          </p:nvGrpSpPr>
          <p:grpSpPr bwMode="auto">
            <a:xfrm>
              <a:off x="2626654" y="2159094"/>
              <a:ext cx="3918797" cy="2043643"/>
              <a:chOff x="1101645" y="2520314"/>
              <a:chExt cx="3918797" cy="2043643"/>
            </a:xfrm>
          </p:grpSpPr>
          <p:sp>
            <p:nvSpPr>
              <p:cNvPr id="50" name="Freeform 32">
                <a:extLst>
                  <a:ext uri="{FF2B5EF4-FFF2-40B4-BE49-F238E27FC236}">
                    <a16:creationId xmlns:a16="http://schemas.microsoft.com/office/drawing/2014/main" id="{C9123FEA-830A-0E49-9CA9-EE24273B1C82}"/>
                  </a:ext>
                </a:extLst>
              </p:cNvPr>
              <p:cNvSpPr/>
              <p:nvPr/>
            </p:nvSpPr>
            <p:spPr bwMode="auto">
              <a:xfrm>
                <a:off x="1101645" y="2896262"/>
                <a:ext cx="3918797" cy="1667695"/>
              </a:xfrm>
              <a:custGeom>
                <a:avLst/>
                <a:gdLst>
                  <a:gd name="T0" fmla="*/ 0 w 3419"/>
                  <a:gd name="T1" fmla="*/ 2147483647 h 1455"/>
                  <a:gd name="T2" fmla="*/ 2147483647 w 3419"/>
                  <a:gd name="T3" fmla="*/ 2147483647 h 1455"/>
                  <a:gd name="T4" fmla="*/ 2147483647 w 3419"/>
                  <a:gd name="T5" fmla="*/ 2147483647 h 1455"/>
                  <a:gd name="T6" fmla="*/ 2147483647 w 3419"/>
                  <a:gd name="T7" fmla="*/ 0 h 1455"/>
                  <a:gd name="T8" fmla="*/ 0 w 3419"/>
                  <a:gd name="T9" fmla="*/ 2147483647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9" h="1455">
                    <a:moveTo>
                      <a:pt x="0" y="399"/>
                    </a:moveTo>
                    <a:lnTo>
                      <a:pt x="1643" y="1455"/>
                    </a:lnTo>
                    <a:lnTo>
                      <a:pt x="3419" y="988"/>
                    </a:lnTo>
                    <a:lnTo>
                      <a:pt x="1787" y="0"/>
                    </a:lnTo>
                    <a:lnTo>
                      <a:pt x="0" y="399"/>
                    </a:lnTo>
                    <a:close/>
                  </a:path>
                </a:pathLst>
              </a:custGeom>
              <a:solidFill>
                <a:srgbClr val="CFBEA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ontserrat SemiBold" panose="00000700000000000000" pitchFamily="2" charset="0"/>
                  <a:ea typeface="微软雅黑 Light" panose="020B0502040204020203" pitchFamily="34" charset="-122"/>
                </a:endParaRPr>
              </a:p>
            </p:txBody>
          </p:sp>
          <p:grpSp>
            <p:nvGrpSpPr>
              <p:cNvPr id="51" name="Group 41">
                <a:extLst>
                  <a:ext uri="{FF2B5EF4-FFF2-40B4-BE49-F238E27FC236}">
                    <a16:creationId xmlns:a16="http://schemas.microsoft.com/office/drawing/2014/main" id="{12657BFC-76BB-4D4D-9193-B459271EC6FE}"/>
                  </a:ext>
                </a:extLst>
              </p:cNvPr>
              <p:cNvGrpSpPr/>
              <p:nvPr/>
            </p:nvGrpSpPr>
            <p:grpSpPr bwMode="auto">
              <a:xfrm>
                <a:off x="1101645" y="2520314"/>
                <a:ext cx="3918797" cy="2043642"/>
                <a:chOff x="1101645" y="2520314"/>
                <a:chExt cx="3918797" cy="2043642"/>
              </a:xfrm>
            </p:grpSpPr>
            <p:sp>
              <p:nvSpPr>
                <p:cNvPr id="52" name="Freeform 33">
                  <a:extLst>
                    <a:ext uri="{FF2B5EF4-FFF2-40B4-BE49-F238E27FC236}">
                      <a16:creationId xmlns:a16="http://schemas.microsoft.com/office/drawing/2014/main" id="{BC7B111F-8613-3448-A7A7-3FC851B22AAB}"/>
                    </a:ext>
                  </a:extLst>
                </p:cNvPr>
                <p:cNvSpPr/>
                <p:nvPr/>
              </p:nvSpPr>
              <p:spPr bwMode="auto">
                <a:xfrm>
                  <a:off x="1102245" y="2975898"/>
                  <a:ext cx="1882894" cy="1587397"/>
                </a:xfrm>
                <a:custGeom>
                  <a:avLst/>
                  <a:gdLst>
                    <a:gd name="T0" fmla="*/ 0 w 1643"/>
                    <a:gd name="T1" fmla="*/ 0 h 1385"/>
                    <a:gd name="T2" fmla="*/ 0 w 1643"/>
                    <a:gd name="T3" fmla="*/ 329 h 1385"/>
                    <a:gd name="T4" fmla="*/ 1643 w 1643"/>
                    <a:gd name="T5" fmla="*/ 1385 h 1385"/>
                    <a:gd name="T6" fmla="*/ 1643 w 1643"/>
                    <a:gd name="T7" fmla="*/ 1057 h 1385"/>
                    <a:gd name="T8" fmla="*/ 0 w 1643"/>
                    <a:gd name="T9" fmla="*/ 0 h 1385"/>
                  </a:gdLst>
                  <a:ahLst/>
                  <a:cxnLst>
                    <a:cxn ang="0">
                      <a:pos x="T0" y="T1"/>
                    </a:cxn>
                    <a:cxn ang="0">
                      <a:pos x="T2" y="T3"/>
                    </a:cxn>
                    <a:cxn ang="0">
                      <a:pos x="T4" y="T5"/>
                    </a:cxn>
                    <a:cxn ang="0">
                      <a:pos x="T6" y="T7"/>
                    </a:cxn>
                    <a:cxn ang="0">
                      <a:pos x="T8" y="T9"/>
                    </a:cxn>
                  </a:cxnLst>
                  <a:rect l="0" t="0" r="r" b="b"/>
                  <a:pathLst>
                    <a:path w="1643" h="1385">
                      <a:moveTo>
                        <a:pt x="0" y="0"/>
                      </a:moveTo>
                      <a:lnTo>
                        <a:pt x="0" y="329"/>
                      </a:lnTo>
                      <a:lnTo>
                        <a:pt x="1643" y="1385"/>
                      </a:lnTo>
                      <a:lnTo>
                        <a:pt x="1643" y="1057"/>
                      </a:lnTo>
                      <a:lnTo>
                        <a:pt x="0"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ontserrat SemiBold" panose="00000700000000000000" pitchFamily="2" charset="0"/>
                  </a:endParaRPr>
                </a:p>
              </p:txBody>
            </p:sp>
            <p:sp>
              <p:nvSpPr>
                <p:cNvPr id="53" name="Freeform 34">
                  <a:extLst>
                    <a:ext uri="{FF2B5EF4-FFF2-40B4-BE49-F238E27FC236}">
                      <a16:creationId xmlns:a16="http://schemas.microsoft.com/office/drawing/2014/main" id="{91ABA39F-5CF4-7441-A809-67362507EDAB}"/>
                    </a:ext>
                  </a:extLst>
                </p:cNvPr>
                <p:cNvSpPr/>
                <p:nvPr/>
              </p:nvSpPr>
              <p:spPr bwMode="auto">
                <a:xfrm>
                  <a:off x="2984823" y="3672227"/>
                  <a:ext cx="1923294" cy="848175"/>
                </a:xfrm>
                <a:custGeom>
                  <a:avLst/>
                  <a:gdLst>
                    <a:gd name="T0" fmla="*/ 2147483647 w 1678"/>
                    <a:gd name="T1" fmla="*/ 2147483647 h 740"/>
                    <a:gd name="T2" fmla="*/ 2147483647 w 1678"/>
                    <a:gd name="T3" fmla="*/ 0 h 740"/>
                    <a:gd name="T4" fmla="*/ 0 w 1678"/>
                    <a:gd name="T5" fmla="*/ 2147483647 h 740"/>
                    <a:gd name="T6" fmla="*/ 0 w 1678"/>
                    <a:gd name="T7" fmla="*/ 2147483647 h 740"/>
                    <a:gd name="T8" fmla="*/ 2147483647 w 1678"/>
                    <a:gd name="T9" fmla="*/ 2147483647 h 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8" h="740">
                      <a:moveTo>
                        <a:pt x="1678" y="287"/>
                      </a:moveTo>
                      <a:lnTo>
                        <a:pt x="1678" y="0"/>
                      </a:lnTo>
                      <a:lnTo>
                        <a:pt x="0" y="450"/>
                      </a:lnTo>
                      <a:lnTo>
                        <a:pt x="0" y="740"/>
                      </a:lnTo>
                      <a:lnTo>
                        <a:pt x="1678" y="287"/>
                      </a:lnTo>
                      <a:close/>
                    </a:path>
                  </a:pathLst>
                </a:custGeom>
                <a:solidFill>
                  <a:srgbClr val="EDE2D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ontserrat SemiBold" panose="00000700000000000000" pitchFamily="2" charset="0"/>
                    <a:ea typeface="微软雅黑 Light" panose="020B0502040204020203" pitchFamily="34" charset="-122"/>
                  </a:endParaRPr>
                </a:p>
              </p:txBody>
            </p:sp>
            <p:sp>
              <p:nvSpPr>
                <p:cNvPr id="54" name="Freeform 35">
                  <a:extLst>
                    <a:ext uri="{FF2B5EF4-FFF2-40B4-BE49-F238E27FC236}">
                      <a16:creationId xmlns:a16="http://schemas.microsoft.com/office/drawing/2014/main" id="{F4D31278-D03F-5F41-B5B9-F7CAEC500EDD}"/>
                    </a:ext>
                  </a:extLst>
                </p:cNvPr>
                <p:cNvSpPr/>
                <p:nvPr/>
              </p:nvSpPr>
              <p:spPr bwMode="auto">
                <a:xfrm>
                  <a:off x="1102245" y="2520314"/>
                  <a:ext cx="3918197" cy="1666767"/>
                </a:xfrm>
                <a:custGeom>
                  <a:avLst/>
                  <a:gdLst>
                    <a:gd name="T0" fmla="*/ 0 w 3419"/>
                    <a:gd name="T1" fmla="*/ 398 h 1455"/>
                    <a:gd name="T2" fmla="*/ 1643 w 3419"/>
                    <a:gd name="T3" fmla="*/ 1455 h 1455"/>
                    <a:gd name="T4" fmla="*/ 3419 w 3419"/>
                    <a:gd name="T5" fmla="*/ 987 h 1455"/>
                    <a:gd name="T6" fmla="*/ 1787 w 3419"/>
                    <a:gd name="T7" fmla="*/ 0 h 1455"/>
                    <a:gd name="T8" fmla="*/ 0 w 3419"/>
                    <a:gd name="T9" fmla="*/ 398 h 1455"/>
                  </a:gdLst>
                  <a:ahLst/>
                  <a:cxnLst>
                    <a:cxn ang="0">
                      <a:pos x="T0" y="T1"/>
                    </a:cxn>
                    <a:cxn ang="0">
                      <a:pos x="T2" y="T3"/>
                    </a:cxn>
                    <a:cxn ang="0">
                      <a:pos x="T4" y="T5"/>
                    </a:cxn>
                    <a:cxn ang="0">
                      <a:pos x="T6" y="T7"/>
                    </a:cxn>
                    <a:cxn ang="0">
                      <a:pos x="T8" y="T9"/>
                    </a:cxn>
                  </a:cxnLst>
                  <a:rect l="0" t="0" r="r" b="b"/>
                  <a:pathLst>
                    <a:path w="3419" h="1455">
                      <a:moveTo>
                        <a:pt x="0" y="398"/>
                      </a:moveTo>
                      <a:lnTo>
                        <a:pt x="1643" y="1455"/>
                      </a:lnTo>
                      <a:lnTo>
                        <a:pt x="3419" y="987"/>
                      </a:lnTo>
                      <a:lnTo>
                        <a:pt x="1787" y="0"/>
                      </a:lnTo>
                      <a:lnTo>
                        <a:pt x="0" y="39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ontserrat SemiBold" panose="00000700000000000000" pitchFamily="2" charset="0"/>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51036" y="252804"/>
            <a:ext cx="3088340" cy="553994"/>
          </a:xfrm>
          <a:prstGeom prst="rect">
            <a:avLst/>
          </a:prstGeom>
          <a:noFill/>
        </p:spPr>
        <p:txBody>
          <a:bodyPr wrap="none" lIns="121917" tIns="60958" rIns="121917" bIns="60958" rtlCol="0">
            <a:spAutoFit/>
          </a:bodyPr>
          <a:lstStyle/>
          <a:p>
            <a:pPr marL="0" lvl="0" algn="l"/>
            <a:r>
              <a:rPr lang="en-US" altLang="zh-CN" sz="2800" dirty="0">
                <a:solidFill>
                  <a:schemeClr val="accent1">
                    <a:lumMod val="50000"/>
                  </a:schemeClr>
                </a:solidFill>
                <a:latin typeface="Montserrat SemiBold" panose="00000700000000000000" pitchFamily="2" charset="0"/>
                <a:ea typeface="FZHei-B01S" panose="02010601030101010101" pitchFamily="2" charset="-122"/>
                <a:sym typeface="FZHei-B01S" panose="02010601030101010101" pitchFamily="2" charset="-122"/>
              </a:rPr>
              <a:t>I. ĐỊNH HƯỚNG</a:t>
            </a:r>
            <a:endParaRPr lang="en-US" sz="2800" b="1" i="0" u="none" dirty="0">
              <a:solidFill>
                <a:schemeClr val="accent1">
                  <a:lumMod val="50000"/>
                </a:schemeClr>
              </a:solidFill>
              <a:latin typeface="Montserrat SemiBold" panose="00000700000000000000" pitchFamily="2" charset="0"/>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F77C262-50FB-684F-9BF9-0D350EAAB739}"/>
              </a:ext>
            </a:extLst>
          </p:cNvPr>
          <p:cNvSpPr txBox="1"/>
          <p:nvPr/>
        </p:nvSpPr>
        <p:spPr>
          <a:xfrm>
            <a:off x="483920" y="1033878"/>
            <a:ext cx="11347568" cy="671851"/>
          </a:xfrm>
          <a:prstGeom prst="rect">
            <a:avLst/>
          </a:prstGeom>
          <a:noFill/>
        </p:spPr>
        <p:txBody>
          <a:bodyPr wrap="square">
            <a:spAutoFit/>
          </a:bodyPr>
          <a:lstStyle/>
          <a:p>
            <a:pPr algn="just">
              <a:lnSpc>
                <a:spcPct val="150000"/>
              </a:lnSpc>
            </a:pPr>
            <a:r>
              <a:rPr lang="vi-VN"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2. Yêu cầu:</a:t>
            </a:r>
            <a:endParaRPr lang="en-VN" sz="2400"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5" name="箭头1">
            <a:extLst>
              <a:ext uri="{FF2B5EF4-FFF2-40B4-BE49-F238E27FC236}">
                <a16:creationId xmlns:a16="http://schemas.microsoft.com/office/drawing/2014/main" id="{942D21A0-2F4D-A44C-9429-15E7800CC1FE}"/>
              </a:ext>
            </a:extLst>
          </p:cNvPr>
          <p:cNvSpPr/>
          <p:nvPr/>
        </p:nvSpPr>
        <p:spPr bwMode="gray">
          <a:xfrm>
            <a:off x="1880276" y="1990481"/>
            <a:ext cx="1092876" cy="1950126"/>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22" tIns="41410" rIns="82822" bIns="4141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Montserrat SemiBold" panose="00000700000000000000" pitchFamily="2" charset="0"/>
              <a:ea typeface="宋体" panose="02010600030101010101" pitchFamily="2" charset="-122"/>
            </a:endParaRPr>
          </a:p>
        </p:txBody>
      </p:sp>
      <p:sp>
        <p:nvSpPr>
          <p:cNvPr id="36" name="文本1">
            <a:extLst>
              <a:ext uri="{FF2B5EF4-FFF2-40B4-BE49-F238E27FC236}">
                <a16:creationId xmlns:a16="http://schemas.microsoft.com/office/drawing/2014/main" id="{1DC4BC18-120C-AE4E-BE4A-30F52A8762BC}"/>
              </a:ext>
            </a:extLst>
          </p:cNvPr>
          <p:cNvSpPr>
            <a:spLocks noChangeArrowheads="1"/>
          </p:cNvSpPr>
          <p:nvPr/>
        </p:nvSpPr>
        <p:spPr bwMode="gray">
          <a:xfrm>
            <a:off x="4173986" y="1849681"/>
            <a:ext cx="7269831" cy="982963"/>
          </a:xfrm>
          <a:prstGeom prst="roundRect">
            <a:avLst>
              <a:gd name="adj" fmla="val 11505"/>
            </a:avLst>
          </a:prstGeom>
          <a:noFill/>
          <a:ln w="15875" cap="flat" cmpd="sng" algn="ctr">
            <a:solidFill>
              <a:schemeClr val="accent1"/>
            </a:solid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VN" sz="2400" dirty="0">
                <a:latin typeface="Calibri" panose="020F0502020204030204" pitchFamily="34" charset="0"/>
                <a:ea typeface="Times New Roman" panose="02020603050405020304" pitchFamily="18" charset="0"/>
                <a:cs typeface="Calibri" panose="020F0502020204030204" pitchFamily="34" charset="0"/>
              </a:rPr>
              <a:t>- Xác định mục đích, đối tượng cần hướng tới. </a:t>
            </a:r>
            <a:endParaRPr lang="en-VN" sz="2000" dirty="0">
              <a:latin typeface="Calibri" panose="020F0502020204030204" pitchFamily="34" charset="0"/>
              <a:ea typeface="Times New Roman" panose="02020603050405020304" pitchFamily="18" charset="0"/>
              <a:cs typeface="Calibri" panose="020F0502020204030204" pitchFamily="34" charset="0"/>
            </a:endParaRPr>
          </a:p>
        </p:txBody>
      </p:sp>
      <p:sp>
        <p:nvSpPr>
          <p:cNvPr id="37" name="标题1">
            <a:extLst>
              <a:ext uri="{FF2B5EF4-FFF2-40B4-BE49-F238E27FC236}">
                <a16:creationId xmlns:a16="http://schemas.microsoft.com/office/drawing/2014/main" id="{919DE269-BA07-B243-9A69-AD2F3DDCA58C}"/>
              </a:ext>
            </a:extLst>
          </p:cNvPr>
          <p:cNvSpPr>
            <a:spLocks noChangeArrowheads="1"/>
          </p:cNvSpPr>
          <p:nvPr/>
        </p:nvSpPr>
        <p:spPr bwMode="gray">
          <a:xfrm>
            <a:off x="2931542" y="1849680"/>
            <a:ext cx="1242444" cy="982965"/>
          </a:xfrm>
          <a:prstGeom prst="roundRect">
            <a:avLst>
              <a:gd name="adj" fmla="val 11921"/>
            </a:avLst>
          </a:prstGeom>
          <a:solidFill>
            <a:schemeClr val="accent1"/>
          </a:solidFill>
          <a:ln w="25400" cap="flat" cmpd="sng" algn="ctr">
            <a:no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sz="3200" b="1" dirty="0">
                <a:solidFill>
                  <a:srgbClr val="FFFFFF"/>
                </a:solidFill>
                <a:latin typeface="Calibri" panose="020F0502020204030204" pitchFamily="34" charset="0"/>
                <a:cs typeface="Calibri" panose="020F0502020204030204" pitchFamily="34" charset="0"/>
              </a:rPr>
              <a:t>1</a:t>
            </a:r>
          </a:p>
        </p:txBody>
      </p:sp>
      <p:sp>
        <p:nvSpPr>
          <p:cNvPr id="38" name="文本2">
            <a:extLst>
              <a:ext uri="{FF2B5EF4-FFF2-40B4-BE49-F238E27FC236}">
                <a16:creationId xmlns:a16="http://schemas.microsoft.com/office/drawing/2014/main" id="{27C4F7E2-70E6-0749-8C4C-E98EF345755B}"/>
              </a:ext>
            </a:extLst>
          </p:cNvPr>
          <p:cNvSpPr>
            <a:spLocks noChangeArrowheads="1"/>
          </p:cNvSpPr>
          <p:nvPr/>
        </p:nvSpPr>
        <p:spPr bwMode="gray">
          <a:xfrm>
            <a:off x="4173986" y="3090091"/>
            <a:ext cx="7269831" cy="982963"/>
          </a:xfrm>
          <a:prstGeom prst="roundRect">
            <a:avLst>
              <a:gd name="adj" fmla="val 11505"/>
            </a:avLst>
          </a:prstGeom>
          <a:noFill/>
          <a:ln w="15875" cap="flat" cmpd="sng" algn="ctr">
            <a:solidFill>
              <a:schemeClr val="accent1"/>
            </a:solid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VN" sz="2400" dirty="0">
                <a:latin typeface="Calibri" panose="020F0502020204030204" pitchFamily="34" charset="0"/>
                <a:ea typeface="Times New Roman" panose="02020603050405020304" pitchFamily="18" charset="0"/>
                <a:cs typeface="Calibri" panose="020F0502020204030204" pitchFamily="34" charset="0"/>
              </a:rPr>
              <a:t>- Xác định nội dung hướng dẫn gồm các quy định, chỉ dẫn cụ thể. </a:t>
            </a:r>
            <a:endParaRPr lang="en-VN" sz="2000" dirty="0">
              <a:latin typeface="Calibri" panose="020F0502020204030204" pitchFamily="34" charset="0"/>
              <a:ea typeface="Times New Roman" panose="02020603050405020304" pitchFamily="18" charset="0"/>
              <a:cs typeface="Calibri" panose="020F0502020204030204" pitchFamily="34" charset="0"/>
            </a:endParaRPr>
          </a:p>
        </p:txBody>
      </p:sp>
      <p:sp>
        <p:nvSpPr>
          <p:cNvPr id="39" name="标题2">
            <a:extLst>
              <a:ext uri="{FF2B5EF4-FFF2-40B4-BE49-F238E27FC236}">
                <a16:creationId xmlns:a16="http://schemas.microsoft.com/office/drawing/2014/main" id="{F6AD5D04-2765-F749-BF72-E30F373B21F2}"/>
              </a:ext>
            </a:extLst>
          </p:cNvPr>
          <p:cNvSpPr>
            <a:spLocks noChangeArrowheads="1"/>
          </p:cNvSpPr>
          <p:nvPr/>
        </p:nvSpPr>
        <p:spPr bwMode="gray">
          <a:xfrm>
            <a:off x="2931543" y="3090091"/>
            <a:ext cx="1242445" cy="946650"/>
          </a:xfrm>
          <a:prstGeom prst="roundRect">
            <a:avLst>
              <a:gd name="adj" fmla="val 11921"/>
            </a:avLst>
          </a:prstGeom>
          <a:solidFill>
            <a:schemeClr val="accent1"/>
          </a:solidFill>
          <a:ln w="25400" cap="flat" cmpd="sng" algn="ctr">
            <a:no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sz="3200" b="1" dirty="0">
                <a:solidFill>
                  <a:srgbClr val="FFFFFF"/>
                </a:solidFill>
                <a:latin typeface="Calibri" panose="020F0502020204030204" pitchFamily="34" charset="0"/>
                <a:cs typeface="Calibri" panose="020F0502020204030204" pitchFamily="34" charset="0"/>
              </a:rPr>
              <a:t>2</a:t>
            </a:r>
          </a:p>
        </p:txBody>
      </p:sp>
      <p:sp>
        <p:nvSpPr>
          <p:cNvPr id="40" name="文本3">
            <a:extLst>
              <a:ext uri="{FF2B5EF4-FFF2-40B4-BE49-F238E27FC236}">
                <a16:creationId xmlns:a16="http://schemas.microsoft.com/office/drawing/2014/main" id="{924698DB-C55E-3149-B797-FD4AAC9E05D6}"/>
              </a:ext>
            </a:extLst>
          </p:cNvPr>
          <p:cNvSpPr>
            <a:spLocks noChangeArrowheads="1"/>
          </p:cNvSpPr>
          <p:nvPr/>
        </p:nvSpPr>
        <p:spPr bwMode="ltGray">
          <a:xfrm>
            <a:off x="4173986" y="4336627"/>
            <a:ext cx="7269831" cy="930599"/>
          </a:xfrm>
          <a:prstGeom prst="roundRect">
            <a:avLst>
              <a:gd name="adj" fmla="val 11505"/>
            </a:avLst>
          </a:prstGeom>
          <a:noFill/>
          <a:ln w="15875" cap="flat" cmpd="sng" algn="ctr">
            <a:solidFill>
              <a:schemeClr val="accent1"/>
            </a:solid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VN" sz="2400" dirty="0">
                <a:latin typeface="Calibri" panose="020F0502020204030204" pitchFamily="34" charset="0"/>
                <a:ea typeface="Times New Roman" panose="02020603050405020304" pitchFamily="18" charset="0"/>
                <a:cs typeface="Calibri" panose="020F0502020204030204" pitchFamily="34" charset="0"/>
              </a:rPr>
              <a:t>- Xác định trật tự sắp xếp của các quy định, hướng dẫn. </a:t>
            </a:r>
            <a:endParaRPr lang="en-VN" sz="2000" dirty="0">
              <a:latin typeface="Calibri" panose="020F0502020204030204" pitchFamily="34" charset="0"/>
              <a:ea typeface="Times New Roman" panose="02020603050405020304" pitchFamily="18" charset="0"/>
              <a:cs typeface="Calibri" panose="020F0502020204030204" pitchFamily="34" charset="0"/>
            </a:endParaRPr>
          </a:p>
        </p:txBody>
      </p:sp>
      <p:sp>
        <p:nvSpPr>
          <p:cNvPr id="41" name="标题3">
            <a:extLst>
              <a:ext uri="{FF2B5EF4-FFF2-40B4-BE49-F238E27FC236}">
                <a16:creationId xmlns:a16="http://schemas.microsoft.com/office/drawing/2014/main" id="{11F07D88-DAFC-BD42-80DD-5462249C5924}"/>
              </a:ext>
            </a:extLst>
          </p:cNvPr>
          <p:cNvSpPr>
            <a:spLocks noChangeArrowheads="1"/>
          </p:cNvSpPr>
          <p:nvPr/>
        </p:nvSpPr>
        <p:spPr bwMode="gray">
          <a:xfrm>
            <a:off x="2931542" y="4305912"/>
            <a:ext cx="1242444" cy="930599"/>
          </a:xfrm>
          <a:prstGeom prst="roundRect">
            <a:avLst>
              <a:gd name="adj" fmla="val 11921"/>
            </a:avLst>
          </a:prstGeom>
          <a:solidFill>
            <a:schemeClr val="accent1"/>
          </a:solidFill>
          <a:ln w="25400" cap="flat" cmpd="sng" algn="ctr">
            <a:no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sz="3200" b="1" dirty="0">
                <a:solidFill>
                  <a:srgbClr val="FFFFFF"/>
                </a:solidFill>
                <a:latin typeface="Calibri" panose="020F0502020204030204" pitchFamily="34" charset="0"/>
                <a:cs typeface="Calibri" panose="020F0502020204030204" pitchFamily="34" charset="0"/>
              </a:rPr>
              <a:t>3</a:t>
            </a:r>
          </a:p>
        </p:txBody>
      </p:sp>
      <p:sp>
        <p:nvSpPr>
          <p:cNvPr id="42" name="标题3">
            <a:extLst>
              <a:ext uri="{FF2B5EF4-FFF2-40B4-BE49-F238E27FC236}">
                <a16:creationId xmlns:a16="http://schemas.microsoft.com/office/drawing/2014/main" id="{D28CFE2A-6C71-D442-9BDC-DE6A829C84CB}"/>
              </a:ext>
            </a:extLst>
          </p:cNvPr>
          <p:cNvSpPr>
            <a:spLocks noChangeArrowheads="1"/>
          </p:cNvSpPr>
          <p:nvPr/>
        </p:nvSpPr>
        <p:spPr bwMode="gray">
          <a:xfrm>
            <a:off x="2931541" y="5525319"/>
            <a:ext cx="1242444" cy="925196"/>
          </a:xfrm>
          <a:prstGeom prst="roundRect">
            <a:avLst>
              <a:gd name="adj" fmla="val 11921"/>
            </a:avLst>
          </a:prstGeom>
          <a:solidFill>
            <a:schemeClr val="accent1"/>
          </a:solidFill>
          <a:ln w="25400" cap="flat" cmpd="sng" algn="ctr">
            <a:no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sz="3200" b="1" dirty="0">
                <a:solidFill>
                  <a:srgbClr val="FFFFFF"/>
                </a:solidFill>
                <a:latin typeface="Calibri" panose="020F0502020204030204" pitchFamily="34" charset="0"/>
                <a:cs typeface="Calibri" panose="020F0502020204030204" pitchFamily="34" charset="0"/>
              </a:rPr>
              <a:t>4</a:t>
            </a:r>
          </a:p>
        </p:txBody>
      </p:sp>
      <p:sp>
        <p:nvSpPr>
          <p:cNvPr id="43" name="文本3">
            <a:extLst>
              <a:ext uri="{FF2B5EF4-FFF2-40B4-BE49-F238E27FC236}">
                <a16:creationId xmlns:a16="http://schemas.microsoft.com/office/drawing/2014/main" id="{9CC81D77-75B6-554E-98B8-93B04447637D}"/>
              </a:ext>
            </a:extLst>
          </p:cNvPr>
          <p:cNvSpPr>
            <a:spLocks noChangeArrowheads="1"/>
          </p:cNvSpPr>
          <p:nvPr/>
        </p:nvSpPr>
        <p:spPr bwMode="ltGray">
          <a:xfrm>
            <a:off x="4173986" y="5500084"/>
            <a:ext cx="7269831" cy="925197"/>
          </a:xfrm>
          <a:prstGeom prst="roundRect">
            <a:avLst>
              <a:gd name="adj" fmla="val 11505"/>
            </a:avLst>
          </a:prstGeom>
          <a:noFill/>
          <a:ln w="15875" cap="flat" cmpd="sng" algn="ctr">
            <a:solidFill>
              <a:schemeClr val="accent1"/>
            </a:solid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VN" sz="2400" dirty="0">
                <a:latin typeface="Calibri" panose="020F0502020204030204" pitchFamily="34" charset="0"/>
                <a:ea typeface="Times New Roman" panose="02020603050405020304" pitchFamily="18" charset="0"/>
                <a:cs typeface="Calibri" panose="020F0502020204030204" pitchFamily="34" charset="0"/>
              </a:rPr>
              <a:t>- Xác định cách trình bày văn bản.</a:t>
            </a:r>
            <a:endParaRPr lang="en-VN" sz="2000" dirty="0">
              <a:latin typeface="Calibri" panose="020F0502020204030204" pitchFamily="34" charset="0"/>
              <a:ea typeface="Times New Roman" panose="02020603050405020304" pitchFamily="18" charset="0"/>
              <a:cs typeface="Calibri" panose="020F0502020204030204" pitchFamily="34" charset="0"/>
            </a:endParaRPr>
          </a:p>
        </p:txBody>
      </p:sp>
      <p:sp>
        <p:nvSpPr>
          <p:cNvPr id="44" name="箭头3">
            <a:extLst>
              <a:ext uri="{FF2B5EF4-FFF2-40B4-BE49-F238E27FC236}">
                <a16:creationId xmlns:a16="http://schemas.microsoft.com/office/drawing/2014/main" id="{FEFA77D5-5D88-A442-AC11-1C935B70E575}"/>
              </a:ext>
            </a:extLst>
          </p:cNvPr>
          <p:cNvSpPr/>
          <p:nvPr/>
        </p:nvSpPr>
        <p:spPr bwMode="gray">
          <a:xfrm flipV="1">
            <a:off x="1843397" y="4278969"/>
            <a:ext cx="1092876" cy="1976513"/>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22" tIns="41410" rIns="82822" bIns="4141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Montserrat SemiBold" panose="00000700000000000000" pitchFamily="2" charset="0"/>
              <a:ea typeface="宋体" panose="02010600030101010101" pitchFamily="2" charset="-122"/>
            </a:endParaRPr>
          </a:p>
        </p:txBody>
      </p:sp>
      <p:sp>
        <p:nvSpPr>
          <p:cNvPr id="45" name="箭头1">
            <a:extLst>
              <a:ext uri="{FF2B5EF4-FFF2-40B4-BE49-F238E27FC236}">
                <a16:creationId xmlns:a16="http://schemas.microsoft.com/office/drawing/2014/main" id="{EDE99310-C034-2C44-B50D-49A144DE3FE1}"/>
              </a:ext>
            </a:extLst>
          </p:cNvPr>
          <p:cNvSpPr/>
          <p:nvPr/>
        </p:nvSpPr>
        <p:spPr bwMode="gray">
          <a:xfrm>
            <a:off x="2146684" y="3453458"/>
            <a:ext cx="826468" cy="108062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22" tIns="41410" rIns="82822" bIns="4141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Montserrat SemiBold" panose="00000700000000000000" pitchFamily="2" charset="0"/>
              <a:ea typeface="宋体" panose="02010600030101010101" pitchFamily="2" charset="-122"/>
            </a:endParaRPr>
          </a:p>
        </p:txBody>
      </p:sp>
      <p:sp>
        <p:nvSpPr>
          <p:cNvPr id="73" name="箭头3">
            <a:extLst>
              <a:ext uri="{FF2B5EF4-FFF2-40B4-BE49-F238E27FC236}">
                <a16:creationId xmlns:a16="http://schemas.microsoft.com/office/drawing/2014/main" id="{6A3AA56F-B48F-E549-88B8-C557ECB61185}"/>
              </a:ext>
            </a:extLst>
          </p:cNvPr>
          <p:cNvSpPr/>
          <p:nvPr/>
        </p:nvSpPr>
        <p:spPr bwMode="gray">
          <a:xfrm flipV="1">
            <a:off x="2200254" y="3853944"/>
            <a:ext cx="735595" cy="1080624"/>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22" tIns="41410" rIns="82822" bIns="4141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Montserrat SemiBold" panose="00000700000000000000" pitchFamily="2" charset="0"/>
              <a:ea typeface="宋体" panose="02010600030101010101" pitchFamily="2" charset="-122"/>
            </a:endParaRPr>
          </a:p>
        </p:txBody>
      </p:sp>
      <p:sp>
        <p:nvSpPr>
          <p:cNvPr id="74" name="Oval 19">
            <a:extLst>
              <a:ext uri="{FF2B5EF4-FFF2-40B4-BE49-F238E27FC236}">
                <a16:creationId xmlns:a16="http://schemas.microsoft.com/office/drawing/2014/main" id="{990B53D8-04AA-1542-BEED-2105E3362450}"/>
              </a:ext>
            </a:extLst>
          </p:cNvPr>
          <p:cNvSpPr>
            <a:spLocks noChangeArrowheads="1"/>
          </p:cNvSpPr>
          <p:nvPr/>
        </p:nvSpPr>
        <p:spPr bwMode="auto">
          <a:xfrm>
            <a:off x="812548" y="3292354"/>
            <a:ext cx="1762562" cy="1731002"/>
          </a:xfrm>
          <a:prstGeom prst="ellipse">
            <a:avLst/>
          </a:prstGeom>
          <a:solidFill>
            <a:schemeClr val="accent1"/>
          </a:solidFill>
          <a:ln w="9525">
            <a:noFill/>
            <a:round/>
          </a:ln>
          <a:effectLst/>
        </p:spPr>
        <p:txBody>
          <a:bodyPr lIns="82822" tIns="41410" rIns="82822" bIns="41410" anchor="ctr"/>
          <a:lstStyle/>
          <a:p>
            <a:pPr marL="0" lvl="0" algn="ctr"/>
            <a:r>
              <a:rPr lang="en-US" sz="3200" b="1" i="0" u="none" dirty="0">
                <a:solidFill>
                  <a:srgbClr val="FFFFFF"/>
                </a:solidFill>
                <a:latin typeface="Calibri" panose="020F0502020204030204" pitchFamily="34" charset="0"/>
                <a:cs typeface="Calibri" panose="020F0502020204030204" pitchFamily="34" charset="0"/>
              </a:rPr>
              <a:t>YÊU CẦU</a:t>
            </a:r>
          </a:p>
        </p:txBody>
      </p:sp>
    </p:spTree>
    <p:extLst>
      <p:ext uri="{BB962C8B-B14F-4D97-AF65-F5344CB8AC3E}">
        <p14:creationId xmlns:p14="http://schemas.microsoft.com/office/powerpoint/2010/main" val="154590847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ppt_x"/>
                                          </p:val>
                                        </p:tav>
                                        <p:tav tm="100000">
                                          <p:val>
                                            <p:strVal val="#ppt_x"/>
                                          </p:val>
                                        </p:tav>
                                      </p:tavLst>
                                    </p:anim>
                                    <p:anim calcmode="lin" valueType="num">
                                      <p:cBhvr additive="base">
                                        <p:cTn id="34" dur="500" fill="hold"/>
                                        <p:tgtEl>
                                          <p:spTgt spid="3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ppt_x"/>
                                          </p:val>
                                        </p:tav>
                                        <p:tav tm="100000">
                                          <p:val>
                                            <p:strVal val="#ppt_x"/>
                                          </p:val>
                                        </p:tav>
                                      </p:tavLst>
                                    </p:anim>
                                    <p:anim calcmode="lin" valueType="num">
                                      <p:cBhvr additive="base">
                                        <p:cTn id="38" dur="500" fill="hold"/>
                                        <p:tgtEl>
                                          <p:spTgt spid="4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ppt_x"/>
                                          </p:val>
                                        </p:tav>
                                        <p:tav tm="100000">
                                          <p:val>
                                            <p:strVal val="#ppt_x"/>
                                          </p:val>
                                        </p:tav>
                                      </p:tavLst>
                                    </p:anim>
                                    <p:anim calcmode="lin" valueType="num">
                                      <p:cBhvr additive="base">
                                        <p:cTn id="42" dur="500" fill="hold"/>
                                        <p:tgtEl>
                                          <p:spTgt spid="4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additive="base">
                                        <p:cTn id="45" dur="500" fill="hold"/>
                                        <p:tgtEl>
                                          <p:spTgt spid="42"/>
                                        </p:tgtEl>
                                        <p:attrNameLst>
                                          <p:attrName>ppt_x</p:attrName>
                                        </p:attrNameLst>
                                      </p:cBhvr>
                                      <p:tavLst>
                                        <p:tav tm="0">
                                          <p:val>
                                            <p:strVal val="#ppt_x"/>
                                          </p:val>
                                        </p:tav>
                                        <p:tav tm="100000">
                                          <p:val>
                                            <p:strVal val="#ppt_x"/>
                                          </p:val>
                                        </p:tav>
                                      </p:tavLst>
                                    </p:anim>
                                    <p:anim calcmode="lin" valueType="num">
                                      <p:cBhvr additive="base">
                                        <p:cTn id="46" dur="500" fill="hold"/>
                                        <p:tgtEl>
                                          <p:spTgt spid="4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ppt_x"/>
                                          </p:val>
                                        </p:tav>
                                        <p:tav tm="100000">
                                          <p:val>
                                            <p:strVal val="#ppt_x"/>
                                          </p:val>
                                        </p:tav>
                                      </p:tavLst>
                                    </p:anim>
                                    <p:anim calcmode="lin" valueType="num">
                                      <p:cBhvr additive="base">
                                        <p:cTn id="50" dur="500" fill="hold"/>
                                        <p:tgtEl>
                                          <p:spTgt spid="4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additive="base">
                                        <p:cTn id="57" dur="500" fill="hold"/>
                                        <p:tgtEl>
                                          <p:spTgt spid="45"/>
                                        </p:tgtEl>
                                        <p:attrNameLst>
                                          <p:attrName>ppt_x</p:attrName>
                                        </p:attrNameLst>
                                      </p:cBhvr>
                                      <p:tavLst>
                                        <p:tav tm="0">
                                          <p:val>
                                            <p:strVal val="#ppt_x"/>
                                          </p:val>
                                        </p:tav>
                                        <p:tav tm="100000">
                                          <p:val>
                                            <p:strVal val="#ppt_x"/>
                                          </p:val>
                                        </p:tav>
                                      </p:tavLst>
                                    </p:anim>
                                    <p:anim calcmode="lin" valueType="num">
                                      <p:cBhvr additive="base">
                                        <p:cTn id="58" dur="500" fill="hold"/>
                                        <p:tgtEl>
                                          <p:spTgt spid="4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 calcmode="lin" valueType="num">
                                      <p:cBhvr additive="base">
                                        <p:cTn id="61" dur="500" fill="hold"/>
                                        <p:tgtEl>
                                          <p:spTgt spid="73"/>
                                        </p:tgtEl>
                                        <p:attrNameLst>
                                          <p:attrName>ppt_x</p:attrName>
                                        </p:attrNameLst>
                                      </p:cBhvr>
                                      <p:tavLst>
                                        <p:tav tm="0">
                                          <p:val>
                                            <p:strVal val="#ppt_x"/>
                                          </p:val>
                                        </p:tav>
                                        <p:tav tm="100000">
                                          <p:val>
                                            <p:strVal val="#ppt_x"/>
                                          </p:val>
                                        </p:tav>
                                      </p:tavLst>
                                    </p:anim>
                                    <p:anim calcmode="lin" valueType="num">
                                      <p:cBhvr additive="base">
                                        <p:cTn id="62" dur="500" fill="hold"/>
                                        <p:tgtEl>
                                          <p:spTgt spid="7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additive="base">
                                        <p:cTn id="65" dur="500" fill="hold"/>
                                        <p:tgtEl>
                                          <p:spTgt spid="74"/>
                                        </p:tgtEl>
                                        <p:attrNameLst>
                                          <p:attrName>ppt_x</p:attrName>
                                        </p:attrNameLst>
                                      </p:cBhvr>
                                      <p:tavLst>
                                        <p:tav tm="0">
                                          <p:val>
                                            <p:strVal val="#ppt_x"/>
                                          </p:val>
                                        </p:tav>
                                        <p:tav tm="100000">
                                          <p:val>
                                            <p:strVal val="#ppt_x"/>
                                          </p:val>
                                        </p:tav>
                                      </p:tavLst>
                                    </p:anim>
                                    <p:anim calcmode="lin" valueType="num">
                                      <p:cBhvr additive="base">
                                        <p:cTn id="66"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73" grpId="0" animBg="1"/>
      <p:bldP spid="7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l="24020" t="15856"/>
          <a:stretch>
            <a:fillRect/>
          </a:stretch>
        </p:blipFill>
        <p:spPr>
          <a:xfrm>
            <a:off x="-1" y="0"/>
            <a:ext cx="8243583" cy="2598234"/>
          </a:xfrm>
          <a:prstGeom prst="rect">
            <a:avLst/>
          </a:prstGeom>
        </p:spPr>
      </p:pic>
      <p:grpSp>
        <p:nvGrpSpPr>
          <p:cNvPr id="15" name="组合 14"/>
          <p:cNvGrpSpPr/>
          <p:nvPr/>
        </p:nvGrpSpPr>
        <p:grpSpPr>
          <a:xfrm>
            <a:off x="2804976" y="2598234"/>
            <a:ext cx="1561211" cy="1561211"/>
            <a:chOff x="4705793" y="594042"/>
            <a:chExt cx="1561211" cy="1561211"/>
          </a:xfrm>
        </p:grpSpPr>
        <p:sp>
          <p:nvSpPr>
            <p:cNvPr id="16" name="椭圆 15"/>
            <p:cNvSpPr/>
            <p:nvPr/>
          </p:nvSpPr>
          <p:spPr>
            <a:xfrm>
              <a:off x="4705793" y="594042"/>
              <a:ext cx="1561211" cy="1561211"/>
            </a:xfrm>
            <a:prstGeom prst="ellipse">
              <a:avLst/>
            </a:prstGeom>
            <a:solidFill>
              <a:srgbClr val="AE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SemiBold" panose="00000700000000000000" pitchFamily="2" charset="0"/>
              </a:endParaRPr>
            </a:p>
          </p:txBody>
        </p:sp>
        <p:sp>
          <p:nvSpPr>
            <p:cNvPr id="17" name="Text Placeholder 12"/>
            <p:cNvSpPr txBox="1"/>
            <p:nvPr/>
          </p:nvSpPr>
          <p:spPr>
            <a:xfrm>
              <a:off x="4811558" y="603561"/>
              <a:ext cx="1349681" cy="1542172"/>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6900" dirty="0">
                  <a:solidFill>
                    <a:schemeClr val="bg1"/>
                  </a:solidFill>
                  <a:latin typeface="Montserrat SemiBold" panose="00000700000000000000" pitchFamily="2" charset="0"/>
                  <a:ea typeface="微软雅黑" panose="020B0503020204020204" pitchFamily="34" charset="-122"/>
                </a:rPr>
                <a:t>II</a:t>
              </a:r>
              <a:endParaRPr lang="en-GB" sz="6900" dirty="0">
                <a:solidFill>
                  <a:schemeClr val="bg1"/>
                </a:solidFill>
                <a:latin typeface="Montserrat SemiBold" panose="00000700000000000000" pitchFamily="2" charset="0"/>
                <a:ea typeface="微软雅黑" panose="020B0503020204020204" pitchFamily="34" charset="-122"/>
              </a:endParaRPr>
            </a:p>
          </p:txBody>
        </p:sp>
      </p:grpSp>
      <p:grpSp>
        <p:nvGrpSpPr>
          <p:cNvPr id="2" name="组合 1">
            <a:extLst>
              <a:ext uri="{FF2B5EF4-FFF2-40B4-BE49-F238E27FC236}">
                <a16:creationId xmlns:a16="http://schemas.microsoft.com/office/drawing/2014/main" id="{9A55AF56-4CAF-4355-8C36-5CDA53BD18D5}"/>
              </a:ext>
            </a:extLst>
          </p:cNvPr>
          <p:cNvGrpSpPr/>
          <p:nvPr/>
        </p:nvGrpSpPr>
        <p:grpSpPr>
          <a:xfrm>
            <a:off x="4844469" y="2906574"/>
            <a:ext cx="5044490" cy="791575"/>
            <a:chOff x="4880095" y="2974999"/>
            <a:chExt cx="5044490" cy="791575"/>
          </a:xfrm>
        </p:grpSpPr>
        <p:sp>
          <p:nvSpPr>
            <p:cNvPr id="30" name="TextBox 29"/>
            <p:cNvSpPr txBox="1"/>
            <p:nvPr/>
          </p:nvSpPr>
          <p:spPr>
            <a:xfrm>
              <a:off x="5108105" y="2974999"/>
              <a:ext cx="4588470" cy="523220"/>
            </a:xfrm>
            <a:prstGeom prst="rect">
              <a:avLst/>
            </a:prstGeom>
          </p:spPr>
          <p:txBody>
            <a:bodyPr lIns="0" tIns="60958" rIns="0" bIns="60958" anchor="ctr">
              <a:noAutofit/>
            </a:bodyPr>
            <a:lstStyle>
              <a:defPPr>
                <a:defRPr lang="zh-CN"/>
              </a:defPPr>
              <a:lvl1pPr indent="0" algn="ctr">
                <a:spcBef>
                  <a:spcPct val="20000"/>
                </a:spcBef>
                <a:buFont typeface="Arial" panose="020B0604020202020204" pitchFamily="34" charset="0"/>
                <a:buNone/>
                <a:defRPr sz="2200" b="0" baseline="0">
                  <a:solidFill>
                    <a:srgbClr val="F73F8F"/>
                  </a:solidFill>
                  <a:latin typeface="微软雅黑" panose="020B0503020204020204" pitchFamily="34" charset="-122"/>
                  <a:ea typeface="微软雅黑" panose="020B0503020204020204" pitchFamily="34" charset="-122"/>
                </a:defRPr>
              </a:lvl1pPr>
              <a:lvl2pPr marL="342900" indent="0">
                <a:spcBef>
                  <a:spcPct val="20000"/>
                </a:spcBef>
                <a:buFont typeface="Arial" panose="020B0604020202020204" pitchFamily="34" charset="0"/>
                <a:buNone/>
                <a:defRPr sz="2800"/>
              </a:lvl2pPr>
              <a:lvl3pPr marL="685800" indent="0">
                <a:spcBef>
                  <a:spcPct val="20000"/>
                </a:spcBef>
                <a:buFont typeface="Arial" panose="020B0604020202020204" pitchFamily="34" charset="0"/>
                <a:buNone/>
                <a:defRPr sz="2400"/>
              </a:lvl3pPr>
              <a:lvl4pPr marL="1028700" indent="0">
                <a:spcBef>
                  <a:spcPct val="20000"/>
                </a:spcBef>
                <a:buFont typeface="Arial" panose="020B0604020202020204" pitchFamily="34" charset="0"/>
                <a:buNone/>
                <a:defRPr sz="2000"/>
              </a:lvl4pPr>
              <a:lvl5pPr marL="1371600" indent="0">
                <a:spcBef>
                  <a:spcPct val="20000"/>
                </a:spcBef>
                <a:buFont typeface="Arial" panose="020B0604020202020204" pitchFamily="34" charset="0"/>
                <a:buNone/>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lgn="ctr">
                <a:spcBef>
                  <a:spcPts val="0"/>
                </a:spcBef>
              </a:pPr>
              <a:r>
                <a:rPr lang="en-US" altLang="zh-CN" sz="4000" dirty="0">
                  <a:solidFill>
                    <a:schemeClr val="tx1">
                      <a:lumMod val="75000"/>
                      <a:lumOff val="25000"/>
                    </a:schemeClr>
                  </a:solidFill>
                  <a:latin typeface="Montserrat SemiBold" panose="00000700000000000000" pitchFamily="2" charset="0"/>
                  <a:ea typeface="FZHei-B01S" panose="02010601030101010101" pitchFamily="2" charset="-122"/>
                  <a:sym typeface="FZHei-B01S" panose="02010601030101010101" pitchFamily="2" charset="-122"/>
                </a:rPr>
                <a:t>THỰC HÀNH</a:t>
              </a:r>
              <a:endParaRPr lang="en-US" sz="4000" b="1" i="0" u="none" dirty="0">
                <a:solidFill>
                  <a:srgbClr val="808080"/>
                </a:solidFill>
                <a:latin typeface="Montserrat SemiBold" panose="00000700000000000000" pitchFamily="2" charset="0"/>
              </a:endParaRPr>
            </a:p>
          </p:txBody>
        </p:sp>
        <p:cxnSp>
          <p:nvCxnSpPr>
            <p:cNvPr id="32" name="直接连接符 31"/>
            <p:cNvCxnSpPr>
              <a:cxnSpLocks/>
            </p:cNvCxnSpPr>
            <p:nvPr/>
          </p:nvCxnSpPr>
          <p:spPr>
            <a:xfrm>
              <a:off x="4880095" y="3766574"/>
              <a:ext cx="5044490" cy="0"/>
            </a:xfrm>
            <a:prstGeom prst="line">
              <a:avLst/>
            </a:prstGeom>
            <a:ln>
              <a:solidFill>
                <a:srgbClr val="A0C56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159635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51036" y="252804"/>
            <a:ext cx="2955290" cy="553994"/>
          </a:xfrm>
          <a:prstGeom prst="rect">
            <a:avLst/>
          </a:prstGeom>
          <a:noFill/>
        </p:spPr>
        <p:txBody>
          <a:bodyPr wrap="none" lIns="121917" tIns="60958" rIns="121917" bIns="60958" rtlCol="0">
            <a:spAutoFit/>
          </a:bodyPr>
          <a:lstStyle/>
          <a:p>
            <a:pPr marL="0" lvl="0" algn="l"/>
            <a:r>
              <a:rPr lang="en-US" altLang="zh-CN" sz="2800" dirty="0">
                <a:solidFill>
                  <a:schemeClr val="accent1">
                    <a:lumMod val="50000"/>
                  </a:schemeClr>
                </a:solidFill>
                <a:latin typeface="Montserrat SemiBold" panose="00000700000000000000" pitchFamily="2" charset="0"/>
                <a:ea typeface="FZHei-B01S" panose="02010601030101010101" pitchFamily="2" charset="-122"/>
                <a:sym typeface="FZHei-B01S" panose="02010601030101010101" pitchFamily="2" charset="-122"/>
              </a:rPr>
              <a:t>II. THỰC HÀNH</a:t>
            </a:r>
            <a:endParaRPr lang="en-US" sz="2800" i="0" u="none" dirty="0">
              <a:solidFill>
                <a:schemeClr val="accent1">
                  <a:lumMod val="50000"/>
                </a:schemeClr>
              </a:solidFill>
              <a:latin typeface="Montserrat SemiBold" panose="00000700000000000000" pitchFamily="2" charset="0"/>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5" name="Group 65">
            <a:extLst>
              <a:ext uri="{FF2B5EF4-FFF2-40B4-BE49-F238E27FC236}">
                <a16:creationId xmlns:a16="http://schemas.microsoft.com/office/drawing/2014/main" id="{3CF848CE-E712-3845-95E9-104BD4699835}"/>
              </a:ext>
            </a:extLst>
          </p:cNvPr>
          <p:cNvGrpSpPr/>
          <p:nvPr/>
        </p:nvGrpSpPr>
        <p:grpSpPr bwMode="auto">
          <a:xfrm>
            <a:off x="8932883" y="4699720"/>
            <a:ext cx="3168073" cy="2060456"/>
            <a:chOff x="582425" y="2159094"/>
            <a:chExt cx="5963026" cy="4074850"/>
          </a:xfrm>
        </p:grpSpPr>
        <p:sp>
          <p:nvSpPr>
            <p:cNvPr id="26" name="Freeform 16">
              <a:extLst>
                <a:ext uri="{FF2B5EF4-FFF2-40B4-BE49-F238E27FC236}">
                  <a16:creationId xmlns:a16="http://schemas.microsoft.com/office/drawing/2014/main" id="{59C89D6B-4A43-0E46-B35C-981F2249B785}"/>
                </a:ext>
              </a:extLst>
            </p:cNvPr>
            <p:cNvSpPr/>
            <p:nvPr/>
          </p:nvSpPr>
          <p:spPr bwMode="auto">
            <a:xfrm>
              <a:off x="582425" y="4563957"/>
              <a:ext cx="3921089" cy="1669987"/>
            </a:xfrm>
            <a:custGeom>
              <a:avLst/>
              <a:gdLst>
                <a:gd name="T0" fmla="*/ 0 w 3421"/>
                <a:gd name="T1" fmla="*/ 398 h 1457"/>
                <a:gd name="T2" fmla="*/ 1644 w 3421"/>
                <a:gd name="T3" fmla="*/ 1457 h 1457"/>
                <a:gd name="T4" fmla="*/ 3421 w 3421"/>
                <a:gd name="T5" fmla="*/ 987 h 1457"/>
                <a:gd name="T6" fmla="*/ 1789 w 3421"/>
                <a:gd name="T7" fmla="*/ 0 h 1457"/>
                <a:gd name="T8" fmla="*/ 0 w 3421"/>
                <a:gd name="T9" fmla="*/ 398 h 1457"/>
              </a:gdLst>
              <a:ahLst/>
              <a:cxnLst>
                <a:cxn ang="0">
                  <a:pos x="T0" y="T1"/>
                </a:cxn>
                <a:cxn ang="0">
                  <a:pos x="T2" y="T3"/>
                </a:cxn>
                <a:cxn ang="0">
                  <a:pos x="T4" y="T5"/>
                </a:cxn>
                <a:cxn ang="0">
                  <a:pos x="T6" y="T7"/>
                </a:cxn>
                <a:cxn ang="0">
                  <a:pos x="T8" y="T9"/>
                </a:cxn>
              </a:cxnLst>
              <a:rect l="0" t="0" r="r" b="b"/>
              <a:pathLst>
                <a:path w="3421" h="1457">
                  <a:moveTo>
                    <a:pt x="0" y="398"/>
                  </a:moveTo>
                  <a:lnTo>
                    <a:pt x="1644" y="1457"/>
                  </a:lnTo>
                  <a:lnTo>
                    <a:pt x="3421" y="987"/>
                  </a:lnTo>
                  <a:lnTo>
                    <a:pt x="1789" y="0"/>
                  </a:lnTo>
                  <a:lnTo>
                    <a:pt x="0" y="398"/>
                  </a:lnTo>
                  <a:close/>
                </a:path>
              </a:pathLst>
            </a:custGeom>
            <a:solidFill>
              <a:srgbClr val="CFBEAF"/>
            </a:solidFill>
            <a:ln>
              <a:noFill/>
            </a:ln>
            <a:effectLst>
              <a:glow rad="939800">
                <a:schemeClr val="bg1">
                  <a:lumMod val="85000"/>
                  <a:alpha val="52000"/>
                </a:schemeClr>
              </a:glow>
            </a:effectLst>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zh-CN" altLang="zh-CN" dirty="0">
                <a:latin typeface="Montserrat SemiBold" panose="00000700000000000000" pitchFamily="2" charset="0"/>
                <a:ea typeface="微软雅黑 Light" panose="020B0502040204020203" pitchFamily="34" charset="-122"/>
              </a:endParaRPr>
            </a:p>
          </p:txBody>
        </p:sp>
        <p:grpSp>
          <p:nvGrpSpPr>
            <p:cNvPr id="27" name="Group 10">
              <a:extLst>
                <a:ext uri="{FF2B5EF4-FFF2-40B4-BE49-F238E27FC236}">
                  <a16:creationId xmlns:a16="http://schemas.microsoft.com/office/drawing/2014/main" id="{8729B97E-8EFD-4940-A23B-D39DE8A6FEB8}"/>
                </a:ext>
              </a:extLst>
            </p:cNvPr>
            <p:cNvGrpSpPr/>
            <p:nvPr/>
          </p:nvGrpSpPr>
          <p:grpSpPr bwMode="auto">
            <a:xfrm>
              <a:off x="582425" y="4188009"/>
              <a:ext cx="3921089" cy="2045935"/>
              <a:chOff x="582425" y="4188009"/>
              <a:chExt cx="3921089" cy="2045935"/>
            </a:xfrm>
          </p:grpSpPr>
          <p:sp>
            <p:nvSpPr>
              <p:cNvPr id="70" name="Freeform 17">
                <a:extLst>
                  <a:ext uri="{FF2B5EF4-FFF2-40B4-BE49-F238E27FC236}">
                    <a16:creationId xmlns:a16="http://schemas.microsoft.com/office/drawing/2014/main" id="{0685BF71-4570-D74B-8CEB-572D3F1CCAFD}"/>
                  </a:ext>
                </a:extLst>
              </p:cNvPr>
              <p:cNvSpPr/>
              <p:nvPr/>
            </p:nvSpPr>
            <p:spPr bwMode="auto">
              <a:xfrm>
                <a:off x="582425" y="4644189"/>
                <a:ext cx="1884323" cy="1589755"/>
              </a:xfrm>
              <a:custGeom>
                <a:avLst/>
                <a:gdLst>
                  <a:gd name="T0" fmla="*/ 0 w 1644"/>
                  <a:gd name="T1" fmla="*/ 0 h 1387"/>
                  <a:gd name="T2" fmla="*/ 0 w 1644"/>
                  <a:gd name="T3" fmla="*/ 2147483647 h 1387"/>
                  <a:gd name="T4" fmla="*/ 2147483647 w 1644"/>
                  <a:gd name="T5" fmla="*/ 2147483647 h 1387"/>
                  <a:gd name="T6" fmla="*/ 2147483647 w 1644"/>
                  <a:gd name="T7" fmla="*/ 2147483647 h 1387"/>
                  <a:gd name="T8" fmla="*/ 0 w 1644"/>
                  <a:gd name="T9" fmla="*/ 0 h 1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4" h="1387">
                    <a:moveTo>
                      <a:pt x="0" y="0"/>
                    </a:moveTo>
                    <a:lnTo>
                      <a:pt x="0" y="328"/>
                    </a:lnTo>
                    <a:lnTo>
                      <a:pt x="1644" y="1387"/>
                    </a:lnTo>
                    <a:lnTo>
                      <a:pt x="1644" y="1057"/>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ontserrat SemiBold" panose="00000700000000000000" pitchFamily="2" charset="0"/>
                  <a:ea typeface="微软雅黑 Light" panose="020B0502040204020203" pitchFamily="34" charset="-122"/>
                </a:endParaRPr>
              </a:p>
            </p:txBody>
          </p:sp>
          <p:sp>
            <p:nvSpPr>
              <p:cNvPr id="71" name="Freeform 18">
                <a:extLst>
                  <a:ext uri="{FF2B5EF4-FFF2-40B4-BE49-F238E27FC236}">
                    <a16:creationId xmlns:a16="http://schemas.microsoft.com/office/drawing/2014/main" id="{E65362C3-9006-DA40-BB13-F9F5EFBA319F}"/>
                  </a:ext>
                </a:extLst>
              </p:cNvPr>
              <p:cNvSpPr/>
              <p:nvPr/>
            </p:nvSpPr>
            <p:spPr bwMode="auto">
              <a:xfrm>
                <a:off x="2466748" y="5342214"/>
                <a:ext cx="1923294" cy="848175"/>
              </a:xfrm>
              <a:custGeom>
                <a:avLst/>
                <a:gdLst>
                  <a:gd name="T0" fmla="*/ 2147483647 w 1678"/>
                  <a:gd name="T1" fmla="*/ 2147483647 h 740"/>
                  <a:gd name="T2" fmla="*/ 2147483647 w 1678"/>
                  <a:gd name="T3" fmla="*/ 0 h 740"/>
                  <a:gd name="T4" fmla="*/ 0 w 1678"/>
                  <a:gd name="T5" fmla="*/ 2147483647 h 740"/>
                  <a:gd name="T6" fmla="*/ 0 w 1678"/>
                  <a:gd name="T7" fmla="*/ 2147483647 h 740"/>
                  <a:gd name="T8" fmla="*/ 2147483647 w 1678"/>
                  <a:gd name="T9" fmla="*/ 2147483647 h 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8" h="740">
                    <a:moveTo>
                      <a:pt x="1678" y="287"/>
                    </a:moveTo>
                    <a:lnTo>
                      <a:pt x="1678" y="0"/>
                    </a:lnTo>
                    <a:lnTo>
                      <a:pt x="0" y="448"/>
                    </a:lnTo>
                    <a:lnTo>
                      <a:pt x="0" y="740"/>
                    </a:lnTo>
                    <a:lnTo>
                      <a:pt x="1678" y="287"/>
                    </a:lnTo>
                    <a:close/>
                  </a:path>
                </a:pathLst>
              </a:custGeom>
              <a:solidFill>
                <a:srgbClr val="EDE2D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ontserrat SemiBold" panose="00000700000000000000" pitchFamily="2" charset="0"/>
                  <a:ea typeface="微软雅黑 Light" panose="020B0502040204020203" pitchFamily="34" charset="-122"/>
                </a:endParaRPr>
              </a:p>
            </p:txBody>
          </p:sp>
          <p:sp>
            <p:nvSpPr>
              <p:cNvPr id="72" name="Freeform 19">
                <a:extLst>
                  <a:ext uri="{FF2B5EF4-FFF2-40B4-BE49-F238E27FC236}">
                    <a16:creationId xmlns:a16="http://schemas.microsoft.com/office/drawing/2014/main" id="{C2BCED07-C337-EB4A-B6E6-AEAB45348551}"/>
                  </a:ext>
                </a:extLst>
              </p:cNvPr>
              <p:cNvSpPr/>
              <p:nvPr/>
            </p:nvSpPr>
            <p:spPr bwMode="auto">
              <a:xfrm>
                <a:off x="582425" y="4188009"/>
                <a:ext cx="3921089" cy="1667695"/>
              </a:xfrm>
              <a:custGeom>
                <a:avLst/>
                <a:gdLst>
                  <a:gd name="T0" fmla="*/ 0 w 3421"/>
                  <a:gd name="T1" fmla="*/ 2147483647 h 1455"/>
                  <a:gd name="T2" fmla="*/ 2147483647 w 3421"/>
                  <a:gd name="T3" fmla="*/ 2147483647 h 1455"/>
                  <a:gd name="T4" fmla="*/ 2147483647 w 3421"/>
                  <a:gd name="T5" fmla="*/ 2147483647 h 1455"/>
                  <a:gd name="T6" fmla="*/ 2147483647 w 3421"/>
                  <a:gd name="T7" fmla="*/ 0 h 1455"/>
                  <a:gd name="T8" fmla="*/ 0 w 3421"/>
                  <a:gd name="T9" fmla="*/ 2147483647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5">
                    <a:moveTo>
                      <a:pt x="0" y="398"/>
                    </a:moveTo>
                    <a:lnTo>
                      <a:pt x="1644" y="1455"/>
                    </a:lnTo>
                    <a:lnTo>
                      <a:pt x="3421" y="987"/>
                    </a:lnTo>
                    <a:lnTo>
                      <a:pt x="1789" y="0"/>
                    </a:lnTo>
                    <a:lnTo>
                      <a:pt x="0" y="398"/>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ontserrat SemiBold" panose="00000700000000000000" pitchFamily="2" charset="0"/>
                  <a:ea typeface="微软雅黑 Light" panose="020B0502040204020203" pitchFamily="34" charset="-122"/>
                </a:endParaRPr>
              </a:p>
            </p:txBody>
          </p:sp>
        </p:grpSp>
        <p:grpSp>
          <p:nvGrpSpPr>
            <p:cNvPr id="46" name="Group 42">
              <a:extLst>
                <a:ext uri="{FF2B5EF4-FFF2-40B4-BE49-F238E27FC236}">
                  <a16:creationId xmlns:a16="http://schemas.microsoft.com/office/drawing/2014/main" id="{910BFB45-46CE-624A-9F10-8AAE091B7DCA}"/>
                </a:ext>
              </a:extLst>
            </p:cNvPr>
            <p:cNvGrpSpPr/>
            <p:nvPr/>
          </p:nvGrpSpPr>
          <p:grpSpPr bwMode="auto">
            <a:xfrm>
              <a:off x="1167737" y="3651022"/>
              <a:ext cx="3921089" cy="2043643"/>
              <a:chOff x="870117" y="3893440"/>
              <a:chExt cx="3921089" cy="2043643"/>
            </a:xfrm>
          </p:grpSpPr>
          <p:sp>
            <p:nvSpPr>
              <p:cNvPr id="65" name="Freeform 20">
                <a:extLst>
                  <a:ext uri="{FF2B5EF4-FFF2-40B4-BE49-F238E27FC236}">
                    <a16:creationId xmlns:a16="http://schemas.microsoft.com/office/drawing/2014/main" id="{44499410-85E2-AB40-90FB-A6C5AC305546}"/>
                  </a:ext>
                </a:extLst>
              </p:cNvPr>
              <p:cNvSpPr/>
              <p:nvPr/>
            </p:nvSpPr>
            <p:spPr bwMode="auto">
              <a:xfrm>
                <a:off x="870117" y="4269388"/>
                <a:ext cx="3921089" cy="1667695"/>
              </a:xfrm>
              <a:custGeom>
                <a:avLst/>
                <a:gdLst>
                  <a:gd name="T0" fmla="*/ 0 w 3421"/>
                  <a:gd name="T1" fmla="*/ 2147483647 h 1455"/>
                  <a:gd name="T2" fmla="*/ 2147483647 w 3421"/>
                  <a:gd name="T3" fmla="*/ 2147483647 h 1455"/>
                  <a:gd name="T4" fmla="*/ 2147483647 w 3421"/>
                  <a:gd name="T5" fmla="*/ 2147483647 h 1455"/>
                  <a:gd name="T6" fmla="*/ 2147483647 w 3421"/>
                  <a:gd name="T7" fmla="*/ 0 h 1455"/>
                  <a:gd name="T8" fmla="*/ 0 w 3421"/>
                  <a:gd name="T9" fmla="*/ 2147483647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5">
                    <a:moveTo>
                      <a:pt x="0" y="398"/>
                    </a:moveTo>
                    <a:lnTo>
                      <a:pt x="1644" y="1455"/>
                    </a:lnTo>
                    <a:lnTo>
                      <a:pt x="3421" y="986"/>
                    </a:lnTo>
                    <a:lnTo>
                      <a:pt x="1788" y="0"/>
                    </a:lnTo>
                    <a:lnTo>
                      <a:pt x="0" y="398"/>
                    </a:lnTo>
                    <a:close/>
                  </a:path>
                </a:pathLst>
              </a:custGeom>
              <a:solidFill>
                <a:srgbClr val="CFBEA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ontserrat SemiBold" panose="00000700000000000000" pitchFamily="2" charset="0"/>
                  <a:ea typeface="微软雅黑 Light" panose="020B0502040204020203" pitchFamily="34" charset="-122"/>
                </a:endParaRPr>
              </a:p>
            </p:txBody>
          </p:sp>
          <p:grpSp>
            <p:nvGrpSpPr>
              <p:cNvPr id="66" name="Group 9">
                <a:extLst>
                  <a:ext uri="{FF2B5EF4-FFF2-40B4-BE49-F238E27FC236}">
                    <a16:creationId xmlns:a16="http://schemas.microsoft.com/office/drawing/2014/main" id="{BDA1389A-57E7-AF44-B432-6B7449D7DA26}"/>
                  </a:ext>
                </a:extLst>
              </p:cNvPr>
              <p:cNvGrpSpPr/>
              <p:nvPr/>
            </p:nvGrpSpPr>
            <p:grpSpPr bwMode="auto">
              <a:xfrm>
                <a:off x="870117" y="3893440"/>
                <a:ext cx="3921089" cy="2043643"/>
                <a:chOff x="870117" y="3893440"/>
                <a:chExt cx="3921089" cy="2043643"/>
              </a:xfrm>
            </p:grpSpPr>
            <p:sp>
              <p:nvSpPr>
                <p:cNvPr id="67" name="Freeform 21">
                  <a:extLst>
                    <a:ext uri="{FF2B5EF4-FFF2-40B4-BE49-F238E27FC236}">
                      <a16:creationId xmlns:a16="http://schemas.microsoft.com/office/drawing/2014/main" id="{77B13D3E-D4BB-D64E-9A23-D7BE687DE5C7}"/>
                    </a:ext>
                  </a:extLst>
                </p:cNvPr>
                <p:cNvSpPr/>
                <p:nvPr/>
              </p:nvSpPr>
              <p:spPr bwMode="auto">
                <a:xfrm>
                  <a:off x="870630" y="4349250"/>
                  <a:ext cx="1884481" cy="1587397"/>
                </a:xfrm>
                <a:custGeom>
                  <a:avLst/>
                  <a:gdLst>
                    <a:gd name="T0" fmla="*/ 0 w 1644"/>
                    <a:gd name="T1" fmla="*/ 0 h 1385"/>
                    <a:gd name="T2" fmla="*/ 0 w 1644"/>
                    <a:gd name="T3" fmla="*/ 328 h 1385"/>
                    <a:gd name="T4" fmla="*/ 1644 w 1644"/>
                    <a:gd name="T5" fmla="*/ 1385 h 1385"/>
                    <a:gd name="T6" fmla="*/ 1644 w 1644"/>
                    <a:gd name="T7" fmla="*/ 1057 h 1385"/>
                    <a:gd name="T8" fmla="*/ 0 w 1644"/>
                    <a:gd name="T9" fmla="*/ 0 h 1385"/>
                  </a:gdLst>
                  <a:ahLst/>
                  <a:cxnLst>
                    <a:cxn ang="0">
                      <a:pos x="T0" y="T1"/>
                    </a:cxn>
                    <a:cxn ang="0">
                      <a:pos x="T2" y="T3"/>
                    </a:cxn>
                    <a:cxn ang="0">
                      <a:pos x="T4" y="T5"/>
                    </a:cxn>
                    <a:cxn ang="0">
                      <a:pos x="T6" y="T7"/>
                    </a:cxn>
                    <a:cxn ang="0">
                      <a:pos x="T8" y="T9"/>
                    </a:cxn>
                  </a:cxnLst>
                  <a:rect l="0" t="0" r="r" b="b"/>
                  <a:pathLst>
                    <a:path w="1644" h="1385">
                      <a:moveTo>
                        <a:pt x="0" y="0"/>
                      </a:moveTo>
                      <a:lnTo>
                        <a:pt x="0" y="328"/>
                      </a:lnTo>
                      <a:lnTo>
                        <a:pt x="1644" y="1385"/>
                      </a:lnTo>
                      <a:lnTo>
                        <a:pt x="1644" y="1057"/>
                      </a:lnTo>
                      <a:lnTo>
                        <a:pt x="0" y="0"/>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ontserrat SemiBold" panose="00000700000000000000" pitchFamily="2" charset="0"/>
                  </a:endParaRPr>
                </a:p>
              </p:txBody>
            </p:sp>
            <p:sp>
              <p:nvSpPr>
                <p:cNvPr id="68" name="Freeform 22">
                  <a:extLst>
                    <a:ext uri="{FF2B5EF4-FFF2-40B4-BE49-F238E27FC236}">
                      <a16:creationId xmlns:a16="http://schemas.microsoft.com/office/drawing/2014/main" id="{8B0524BD-9CCC-A949-A659-327AC0F9795B}"/>
                    </a:ext>
                  </a:extLst>
                </p:cNvPr>
                <p:cNvSpPr/>
                <p:nvPr/>
              </p:nvSpPr>
              <p:spPr bwMode="auto">
                <a:xfrm>
                  <a:off x="2754440" y="5045353"/>
                  <a:ext cx="1922147" cy="848175"/>
                </a:xfrm>
                <a:custGeom>
                  <a:avLst/>
                  <a:gdLst>
                    <a:gd name="T0" fmla="*/ 2147483647 w 1677"/>
                    <a:gd name="T1" fmla="*/ 2147483647 h 740"/>
                    <a:gd name="T2" fmla="*/ 2147483647 w 1677"/>
                    <a:gd name="T3" fmla="*/ 0 h 740"/>
                    <a:gd name="T4" fmla="*/ 0 w 1677"/>
                    <a:gd name="T5" fmla="*/ 2147483647 h 740"/>
                    <a:gd name="T6" fmla="*/ 0 w 1677"/>
                    <a:gd name="T7" fmla="*/ 2147483647 h 740"/>
                    <a:gd name="T8" fmla="*/ 2147483647 w 1677"/>
                    <a:gd name="T9" fmla="*/ 2147483647 h 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7" h="740">
                      <a:moveTo>
                        <a:pt x="1677" y="287"/>
                      </a:moveTo>
                      <a:lnTo>
                        <a:pt x="1677" y="0"/>
                      </a:lnTo>
                      <a:lnTo>
                        <a:pt x="0" y="450"/>
                      </a:lnTo>
                      <a:lnTo>
                        <a:pt x="0" y="740"/>
                      </a:lnTo>
                      <a:lnTo>
                        <a:pt x="1677" y="287"/>
                      </a:lnTo>
                      <a:close/>
                    </a:path>
                  </a:pathLst>
                </a:custGeom>
                <a:solidFill>
                  <a:srgbClr val="EDE2D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ontserrat SemiBold" panose="00000700000000000000" pitchFamily="2" charset="0"/>
                    <a:ea typeface="微软雅黑 Light" panose="020B0502040204020203" pitchFamily="34" charset="-122"/>
                  </a:endParaRPr>
                </a:p>
              </p:txBody>
            </p:sp>
            <p:sp>
              <p:nvSpPr>
                <p:cNvPr id="69" name="Freeform 23">
                  <a:extLst>
                    <a:ext uri="{FF2B5EF4-FFF2-40B4-BE49-F238E27FC236}">
                      <a16:creationId xmlns:a16="http://schemas.microsoft.com/office/drawing/2014/main" id="{FBAB451B-3F96-A441-9C1C-260B3D669935}"/>
                    </a:ext>
                  </a:extLst>
                </p:cNvPr>
                <p:cNvSpPr/>
                <p:nvPr/>
              </p:nvSpPr>
              <p:spPr bwMode="auto">
                <a:xfrm>
                  <a:off x="870630" y="3893666"/>
                  <a:ext cx="3919784" cy="1666767"/>
                </a:xfrm>
                <a:custGeom>
                  <a:avLst/>
                  <a:gdLst>
                    <a:gd name="T0" fmla="*/ 0 w 3421"/>
                    <a:gd name="T1" fmla="*/ 398 h 1455"/>
                    <a:gd name="T2" fmla="*/ 1644 w 3421"/>
                    <a:gd name="T3" fmla="*/ 1455 h 1455"/>
                    <a:gd name="T4" fmla="*/ 3421 w 3421"/>
                    <a:gd name="T5" fmla="*/ 985 h 1455"/>
                    <a:gd name="T6" fmla="*/ 1788 w 3421"/>
                    <a:gd name="T7" fmla="*/ 0 h 1455"/>
                    <a:gd name="T8" fmla="*/ 0 w 3421"/>
                    <a:gd name="T9" fmla="*/ 398 h 1455"/>
                  </a:gdLst>
                  <a:ahLst/>
                  <a:cxnLst>
                    <a:cxn ang="0">
                      <a:pos x="T0" y="T1"/>
                    </a:cxn>
                    <a:cxn ang="0">
                      <a:pos x="T2" y="T3"/>
                    </a:cxn>
                    <a:cxn ang="0">
                      <a:pos x="T4" y="T5"/>
                    </a:cxn>
                    <a:cxn ang="0">
                      <a:pos x="T6" y="T7"/>
                    </a:cxn>
                    <a:cxn ang="0">
                      <a:pos x="T8" y="T9"/>
                    </a:cxn>
                  </a:cxnLst>
                  <a:rect l="0" t="0" r="r" b="b"/>
                  <a:pathLst>
                    <a:path w="3421" h="1455">
                      <a:moveTo>
                        <a:pt x="0" y="398"/>
                      </a:moveTo>
                      <a:lnTo>
                        <a:pt x="1644" y="1455"/>
                      </a:lnTo>
                      <a:lnTo>
                        <a:pt x="3421" y="985"/>
                      </a:lnTo>
                      <a:lnTo>
                        <a:pt x="1788" y="0"/>
                      </a:lnTo>
                      <a:lnTo>
                        <a:pt x="0" y="398"/>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ontserrat SemiBold" panose="00000700000000000000" pitchFamily="2" charset="0"/>
                  </a:endParaRPr>
                </a:p>
              </p:txBody>
            </p:sp>
          </p:grpSp>
        </p:grpSp>
        <p:grpSp>
          <p:nvGrpSpPr>
            <p:cNvPr id="47" name="Group 43">
              <a:extLst>
                <a:ext uri="{FF2B5EF4-FFF2-40B4-BE49-F238E27FC236}">
                  <a16:creationId xmlns:a16="http://schemas.microsoft.com/office/drawing/2014/main" id="{02B09860-2B0B-BD47-BAF0-A101ECE9204E}"/>
                </a:ext>
              </a:extLst>
            </p:cNvPr>
            <p:cNvGrpSpPr/>
            <p:nvPr/>
          </p:nvGrpSpPr>
          <p:grpSpPr bwMode="auto">
            <a:xfrm>
              <a:off x="1639410" y="3166362"/>
              <a:ext cx="3921089" cy="2043643"/>
              <a:chOff x="596179" y="3246993"/>
              <a:chExt cx="3921089" cy="2043643"/>
            </a:xfrm>
          </p:grpSpPr>
          <p:sp>
            <p:nvSpPr>
              <p:cNvPr id="60" name="Freeform 24">
                <a:extLst>
                  <a:ext uri="{FF2B5EF4-FFF2-40B4-BE49-F238E27FC236}">
                    <a16:creationId xmlns:a16="http://schemas.microsoft.com/office/drawing/2014/main" id="{DCF2C435-5502-6E46-8556-F29AF5B7FE8A}"/>
                  </a:ext>
                </a:extLst>
              </p:cNvPr>
              <p:cNvSpPr/>
              <p:nvPr/>
            </p:nvSpPr>
            <p:spPr bwMode="auto">
              <a:xfrm>
                <a:off x="596179" y="3622941"/>
                <a:ext cx="3921089" cy="1667695"/>
              </a:xfrm>
              <a:custGeom>
                <a:avLst/>
                <a:gdLst>
                  <a:gd name="T0" fmla="*/ 0 w 3421"/>
                  <a:gd name="T1" fmla="*/ 2147483647 h 1455"/>
                  <a:gd name="T2" fmla="*/ 2147483647 w 3421"/>
                  <a:gd name="T3" fmla="*/ 2147483647 h 1455"/>
                  <a:gd name="T4" fmla="*/ 2147483647 w 3421"/>
                  <a:gd name="T5" fmla="*/ 2147483647 h 1455"/>
                  <a:gd name="T6" fmla="*/ 2147483647 w 3421"/>
                  <a:gd name="T7" fmla="*/ 0 h 1455"/>
                  <a:gd name="T8" fmla="*/ 0 w 3421"/>
                  <a:gd name="T9" fmla="*/ 2147483647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5">
                    <a:moveTo>
                      <a:pt x="0" y="398"/>
                    </a:moveTo>
                    <a:lnTo>
                      <a:pt x="1644" y="1455"/>
                    </a:lnTo>
                    <a:lnTo>
                      <a:pt x="3421" y="986"/>
                    </a:lnTo>
                    <a:lnTo>
                      <a:pt x="1788" y="0"/>
                    </a:lnTo>
                    <a:lnTo>
                      <a:pt x="0" y="398"/>
                    </a:lnTo>
                    <a:close/>
                  </a:path>
                </a:pathLst>
              </a:custGeom>
              <a:solidFill>
                <a:srgbClr val="CFBEA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ontserrat SemiBold" panose="00000700000000000000" pitchFamily="2" charset="0"/>
                  <a:ea typeface="微软雅黑 Light" panose="020B0502040204020203" pitchFamily="34" charset="-122"/>
                </a:endParaRPr>
              </a:p>
            </p:txBody>
          </p:sp>
          <p:grpSp>
            <p:nvGrpSpPr>
              <p:cNvPr id="61" name="Group 39">
                <a:extLst>
                  <a:ext uri="{FF2B5EF4-FFF2-40B4-BE49-F238E27FC236}">
                    <a16:creationId xmlns:a16="http://schemas.microsoft.com/office/drawing/2014/main" id="{1D3C5735-9599-D144-8C75-B9BD099D9746}"/>
                  </a:ext>
                </a:extLst>
              </p:cNvPr>
              <p:cNvGrpSpPr/>
              <p:nvPr/>
            </p:nvGrpSpPr>
            <p:grpSpPr bwMode="auto">
              <a:xfrm>
                <a:off x="596179" y="3246993"/>
                <a:ext cx="3921089" cy="2043643"/>
                <a:chOff x="596179" y="3246993"/>
                <a:chExt cx="3921089" cy="2043643"/>
              </a:xfrm>
            </p:grpSpPr>
            <p:sp>
              <p:nvSpPr>
                <p:cNvPr id="62" name="Freeform 25">
                  <a:extLst>
                    <a:ext uri="{FF2B5EF4-FFF2-40B4-BE49-F238E27FC236}">
                      <a16:creationId xmlns:a16="http://schemas.microsoft.com/office/drawing/2014/main" id="{E80AE815-FA81-EA4A-91AE-160BC7283279}"/>
                    </a:ext>
                  </a:extLst>
                </p:cNvPr>
                <p:cNvSpPr/>
                <p:nvPr/>
              </p:nvSpPr>
              <p:spPr bwMode="auto">
                <a:xfrm>
                  <a:off x="596536" y="3703306"/>
                  <a:ext cx="1884482" cy="1587397"/>
                </a:xfrm>
                <a:custGeom>
                  <a:avLst/>
                  <a:gdLst>
                    <a:gd name="T0" fmla="*/ 0 w 1644"/>
                    <a:gd name="T1" fmla="*/ 0 h 1385"/>
                    <a:gd name="T2" fmla="*/ 0 w 1644"/>
                    <a:gd name="T3" fmla="*/ 328 h 1385"/>
                    <a:gd name="T4" fmla="*/ 1644 w 1644"/>
                    <a:gd name="T5" fmla="*/ 1385 h 1385"/>
                    <a:gd name="T6" fmla="*/ 1644 w 1644"/>
                    <a:gd name="T7" fmla="*/ 1057 h 1385"/>
                    <a:gd name="T8" fmla="*/ 0 w 1644"/>
                    <a:gd name="T9" fmla="*/ 0 h 1385"/>
                  </a:gdLst>
                  <a:ahLst/>
                  <a:cxnLst>
                    <a:cxn ang="0">
                      <a:pos x="T0" y="T1"/>
                    </a:cxn>
                    <a:cxn ang="0">
                      <a:pos x="T2" y="T3"/>
                    </a:cxn>
                    <a:cxn ang="0">
                      <a:pos x="T4" y="T5"/>
                    </a:cxn>
                    <a:cxn ang="0">
                      <a:pos x="T6" y="T7"/>
                    </a:cxn>
                    <a:cxn ang="0">
                      <a:pos x="T8" y="T9"/>
                    </a:cxn>
                  </a:cxnLst>
                  <a:rect l="0" t="0" r="r" b="b"/>
                  <a:pathLst>
                    <a:path w="1644" h="1385">
                      <a:moveTo>
                        <a:pt x="0" y="0"/>
                      </a:moveTo>
                      <a:lnTo>
                        <a:pt x="0" y="328"/>
                      </a:lnTo>
                      <a:lnTo>
                        <a:pt x="1644" y="1385"/>
                      </a:lnTo>
                      <a:lnTo>
                        <a:pt x="1644" y="1057"/>
                      </a:lnTo>
                      <a:lnTo>
                        <a:pt x="0"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ontserrat SemiBold" panose="00000700000000000000" pitchFamily="2" charset="0"/>
                  </a:endParaRPr>
                </a:p>
              </p:txBody>
            </p:sp>
            <p:sp>
              <p:nvSpPr>
                <p:cNvPr id="63" name="Freeform 26">
                  <a:extLst>
                    <a:ext uri="{FF2B5EF4-FFF2-40B4-BE49-F238E27FC236}">
                      <a16:creationId xmlns:a16="http://schemas.microsoft.com/office/drawing/2014/main" id="{5610DD3F-CB44-1748-806B-49440E3A58FC}"/>
                    </a:ext>
                  </a:extLst>
                </p:cNvPr>
                <p:cNvSpPr/>
                <p:nvPr/>
              </p:nvSpPr>
              <p:spPr bwMode="auto">
                <a:xfrm>
                  <a:off x="2480503" y="4398906"/>
                  <a:ext cx="1922147" cy="848175"/>
                </a:xfrm>
                <a:custGeom>
                  <a:avLst/>
                  <a:gdLst>
                    <a:gd name="T0" fmla="*/ 2147483647 w 1677"/>
                    <a:gd name="T1" fmla="*/ 2147483647 h 740"/>
                    <a:gd name="T2" fmla="*/ 2147483647 w 1677"/>
                    <a:gd name="T3" fmla="*/ 0 h 740"/>
                    <a:gd name="T4" fmla="*/ 0 w 1677"/>
                    <a:gd name="T5" fmla="*/ 2147483647 h 740"/>
                    <a:gd name="T6" fmla="*/ 0 w 1677"/>
                    <a:gd name="T7" fmla="*/ 2147483647 h 740"/>
                    <a:gd name="T8" fmla="*/ 2147483647 w 1677"/>
                    <a:gd name="T9" fmla="*/ 2147483647 h 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7" h="740">
                      <a:moveTo>
                        <a:pt x="1677" y="287"/>
                      </a:moveTo>
                      <a:lnTo>
                        <a:pt x="1677" y="0"/>
                      </a:lnTo>
                      <a:lnTo>
                        <a:pt x="0" y="450"/>
                      </a:lnTo>
                      <a:lnTo>
                        <a:pt x="0" y="740"/>
                      </a:lnTo>
                      <a:lnTo>
                        <a:pt x="1677" y="287"/>
                      </a:lnTo>
                      <a:close/>
                    </a:path>
                  </a:pathLst>
                </a:custGeom>
                <a:solidFill>
                  <a:srgbClr val="EDE2D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ontserrat SemiBold" panose="00000700000000000000" pitchFamily="2" charset="0"/>
                    <a:ea typeface="微软雅黑 Light" panose="020B0502040204020203" pitchFamily="34" charset="-122"/>
                  </a:endParaRPr>
                </a:p>
              </p:txBody>
            </p:sp>
            <p:sp>
              <p:nvSpPr>
                <p:cNvPr id="64" name="Freeform 27">
                  <a:extLst>
                    <a:ext uri="{FF2B5EF4-FFF2-40B4-BE49-F238E27FC236}">
                      <a16:creationId xmlns:a16="http://schemas.microsoft.com/office/drawing/2014/main" id="{151FE194-1BA5-534D-9BF3-8BDBD358A6DD}"/>
                    </a:ext>
                  </a:extLst>
                </p:cNvPr>
                <p:cNvSpPr/>
                <p:nvPr/>
              </p:nvSpPr>
              <p:spPr bwMode="auto">
                <a:xfrm>
                  <a:off x="596179" y="3246993"/>
                  <a:ext cx="3921089" cy="1667695"/>
                </a:xfrm>
                <a:custGeom>
                  <a:avLst/>
                  <a:gdLst>
                    <a:gd name="T0" fmla="*/ 0 w 3421"/>
                    <a:gd name="T1" fmla="*/ 2147483647 h 1455"/>
                    <a:gd name="T2" fmla="*/ 2147483647 w 3421"/>
                    <a:gd name="T3" fmla="*/ 2147483647 h 1455"/>
                    <a:gd name="T4" fmla="*/ 2147483647 w 3421"/>
                    <a:gd name="T5" fmla="*/ 2147483647 h 1455"/>
                    <a:gd name="T6" fmla="*/ 2147483647 w 3421"/>
                    <a:gd name="T7" fmla="*/ 0 h 1455"/>
                    <a:gd name="T8" fmla="*/ 0 w 3421"/>
                    <a:gd name="T9" fmla="*/ 2147483647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5">
                      <a:moveTo>
                        <a:pt x="0" y="398"/>
                      </a:moveTo>
                      <a:lnTo>
                        <a:pt x="1644" y="1455"/>
                      </a:lnTo>
                      <a:lnTo>
                        <a:pt x="3421" y="985"/>
                      </a:lnTo>
                      <a:lnTo>
                        <a:pt x="1788" y="0"/>
                      </a:lnTo>
                      <a:lnTo>
                        <a:pt x="0" y="39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ontserrat SemiBold" panose="00000700000000000000" pitchFamily="2" charset="0"/>
                    <a:ea typeface="微软雅黑 Light" panose="020B0502040204020203" pitchFamily="34" charset="-122"/>
                  </a:endParaRPr>
                </a:p>
              </p:txBody>
            </p:sp>
          </p:grpSp>
        </p:grpSp>
        <p:grpSp>
          <p:nvGrpSpPr>
            <p:cNvPr id="48" name="Group 44">
              <a:extLst>
                <a:ext uri="{FF2B5EF4-FFF2-40B4-BE49-F238E27FC236}">
                  <a16:creationId xmlns:a16="http://schemas.microsoft.com/office/drawing/2014/main" id="{83D2B8CE-2990-DD4F-8450-84D46ECE8BE6}"/>
                </a:ext>
              </a:extLst>
            </p:cNvPr>
            <p:cNvGrpSpPr/>
            <p:nvPr/>
          </p:nvGrpSpPr>
          <p:grpSpPr bwMode="auto">
            <a:xfrm>
              <a:off x="2117163" y="2636564"/>
              <a:ext cx="3921089" cy="2045935"/>
              <a:chOff x="827708" y="2824052"/>
              <a:chExt cx="3921089" cy="2045935"/>
            </a:xfrm>
          </p:grpSpPr>
          <p:sp>
            <p:nvSpPr>
              <p:cNvPr id="55" name="Freeform 28">
                <a:extLst>
                  <a:ext uri="{FF2B5EF4-FFF2-40B4-BE49-F238E27FC236}">
                    <a16:creationId xmlns:a16="http://schemas.microsoft.com/office/drawing/2014/main" id="{062007F9-4BF5-ED4C-9806-2E723CCD47F3}"/>
                  </a:ext>
                </a:extLst>
              </p:cNvPr>
              <p:cNvSpPr/>
              <p:nvPr/>
            </p:nvSpPr>
            <p:spPr bwMode="auto">
              <a:xfrm>
                <a:off x="827708" y="3201146"/>
                <a:ext cx="3921089" cy="1668841"/>
              </a:xfrm>
              <a:custGeom>
                <a:avLst/>
                <a:gdLst>
                  <a:gd name="T0" fmla="*/ 0 w 3421"/>
                  <a:gd name="T1" fmla="*/ 2147483647 h 1456"/>
                  <a:gd name="T2" fmla="*/ 2147483647 w 3421"/>
                  <a:gd name="T3" fmla="*/ 2147483647 h 1456"/>
                  <a:gd name="T4" fmla="*/ 2147483647 w 3421"/>
                  <a:gd name="T5" fmla="*/ 2147483647 h 1456"/>
                  <a:gd name="T6" fmla="*/ 2147483647 w 3421"/>
                  <a:gd name="T7" fmla="*/ 0 h 1456"/>
                  <a:gd name="T8" fmla="*/ 0 w 3421"/>
                  <a:gd name="T9" fmla="*/ 2147483647 h 14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6">
                    <a:moveTo>
                      <a:pt x="0" y="398"/>
                    </a:moveTo>
                    <a:lnTo>
                      <a:pt x="1644" y="1456"/>
                    </a:lnTo>
                    <a:lnTo>
                      <a:pt x="3421" y="987"/>
                    </a:lnTo>
                    <a:lnTo>
                      <a:pt x="1789" y="0"/>
                    </a:lnTo>
                    <a:lnTo>
                      <a:pt x="0" y="398"/>
                    </a:lnTo>
                    <a:close/>
                  </a:path>
                </a:pathLst>
              </a:custGeom>
              <a:solidFill>
                <a:srgbClr val="CFBEA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ontserrat SemiBold" panose="00000700000000000000" pitchFamily="2" charset="0"/>
                  <a:ea typeface="微软雅黑 Light" panose="020B0502040204020203" pitchFamily="34" charset="-122"/>
                </a:endParaRPr>
              </a:p>
            </p:txBody>
          </p:sp>
          <p:grpSp>
            <p:nvGrpSpPr>
              <p:cNvPr id="56" name="Group 40">
                <a:extLst>
                  <a:ext uri="{FF2B5EF4-FFF2-40B4-BE49-F238E27FC236}">
                    <a16:creationId xmlns:a16="http://schemas.microsoft.com/office/drawing/2014/main" id="{371D8236-2B6B-4741-8332-7D80612689A1}"/>
                  </a:ext>
                </a:extLst>
              </p:cNvPr>
              <p:cNvGrpSpPr/>
              <p:nvPr/>
            </p:nvGrpSpPr>
            <p:grpSpPr bwMode="auto">
              <a:xfrm>
                <a:off x="827708" y="2824052"/>
                <a:ext cx="3921089" cy="2045935"/>
                <a:chOff x="827708" y="2824052"/>
                <a:chExt cx="3921089" cy="2045935"/>
              </a:xfrm>
            </p:grpSpPr>
            <p:sp>
              <p:nvSpPr>
                <p:cNvPr id="57" name="Freeform 29">
                  <a:extLst>
                    <a:ext uri="{FF2B5EF4-FFF2-40B4-BE49-F238E27FC236}">
                      <a16:creationId xmlns:a16="http://schemas.microsoft.com/office/drawing/2014/main" id="{8C735CE3-5B41-0E41-8A28-6796D07B32E1}"/>
                    </a:ext>
                  </a:extLst>
                </p:cNvPr>
                <p:cNvSpPr/>
                <p:nvPr/>
              </p:nvSpPr>
              <p:spPr bwMode="auto">
                <a:xfrm>
                  <a:off x="828180" y="3281559"/>
                  <a:ext cx="1884481" cy="1588984"/>
                </a:xfrm>
                <a:custGeom>
                  <a:avLst/>
                  <a:gdLst>
                    <a:gd name="T0" fmla="*/ 0 w 1644"/>
                    <a:gd name="T1" fmla="*/ 0 h 1386"/>
                    <a:gd name="T2" fmla="*/ 0 w 1644"/>
                    <a:gd name="T3" fmla="*/ 328 h 1386"/>
                    <a:gd name="T4" fmla="*/ 1644 w 1644"/>
                    <a:gd name="T5" fmla="*/ 1386 h 1386"/>
                    <a:gd name="T6" fmla="*/ 1644 w 1644"/>
                    <a:gd name="T7" fmla="*/ 1056 h 1386"/>
                    <a:gd name="T8" fmla="*/ 0 w 1644"/>
                    <a:gd name="T9" fmla="*/ 0 h 1386"/>
                  </a:gdLst>
                  <a:ahLst/>
                  <a:cxnLst>
                    <a:cxn ang="0">
                      <a:pos x="T0" y="T1"/>
                    </a:cxn>
                    <a:cxn ang="0">
                      <a:pos x="T2" y="T3"/>
                    </a:cxn>
                    <a:cxn ang="0">
                      <a:pos x="T4" y="T5"/>
                    </a:cxn>
                    <a:cxn ang="0">
                      <a:pos x="T6" y="T7"/>
                    </a:cxn>
                    <a:cxn ang="0">
                      <a:pos x="T8" y="T9"/>
                    </a:cxn>
                  </a:cxnLst>
                  <a:rect l="0" t="0" r="r" b="b"/>
                  <a:pathLst>
                    <a:path w="1644" h="1386">
                      <a:moveTo>
                        <a:pt x="0" y="0"/>
                      </a:moveTo>
                      <a:lnTo>
                        <a:pt x="0" y="328"/>
                      </a:lnTo>
                      <a:lnTo>
                        <a:pt x="1644" y="1386"/>
                      </a:lnTo>
                      <a:lnTo>
                        <a:pt x="1644" y="1056"/>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ontserrat SemiBold" panose="00000700000000000000" pitchFamily="2" charset="0"/>
                  </a:endParaRPr>
                </a:p>
              </p:txBody>
            </p:sp>
            <p:sp>
              <p:nvSpPr>
                <p:cNvPr id="58" name="Freeform 30">
                  <a:extLst>
                    <a:ext uri="{FF2B5EF4-FFF2-40B4-BE49-F238E27FC236}">
                      <a16:creationId xmlns:a16="http://schemas.microsoft.com/office/drawing/2014/main" id="{13BAF307-8A30-D54C-A01B-E46DFEB35656}"/>
                    </a:ext>
                  </a:extLst>
                </p:cNvPr>
                <p:cNvSpPr/>
                <p:nvPr/>
              </p:nvSpPr>
              <p:spPr bwMode="auto">
                <a:xfrm>
                  <a:off x="2712031" y="3978258"/>
                  <a:ext cx="1923294" cy="848175"/>
                </a:xfrm>
                <a:custGeom>
                  <a:avLst/>
                  <a:gdLst>
                    <a:gd name="T0" fmla="*/ 2147483647 w 1678"/>
                    <a:gd name="T1" fmla="*/ 2147483647 h 740"/>
                    <a:gd name="T2" fmla="*/ 2147483647 w 1678"/>
                    <a:gd name="T3" fmla="*/ 0 h 740"/>
                    <a:gd name="T4" fmla="*/ 0 w 1678"/>
                    <a:gd name="T5" fmla="*/ 2147483647 h 740"/>
                    <a:gd name="T6" fmla="*/ 0 w 1678"/>
                    <a:gd name="T7" fmla="*/ 2147483647 h 740"/>
                    <a:gd name="T8" fmla="*/ 2147483647 w 1678"/>
                    <a:gd name="T9" fmla="*/ 2147483647 h 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8" h="740">
                      <a:moveTo>
                        <a:pt x="1678" y="287"/>
                      </a:moveTo>
                      <a:lnTo>
                        <a:pt x="1678" y="0"/>
                      </a:lnTo>
                      <a:lnTo>
                        <a:pt x="0" y="448"/>
                      </a:lnTo>
                      <a:lnTo>
                        <a:pt x="0" y="740"/>
                      </a:lnTo>
                      <a:lnTo>
                        <a:pt x="1678" y="287"/>
                      </a:lnTo>
                      <a:close/>
                    </a:path>
                  </a:pathLst>
                </a:custGeom>
                <a:solidFill>
                  <a:srgbClr val="EDE2D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ontserrat SemiBold" panose="00000700000000000000" pitchFamily="2" charset="0"/>
                    <a:ea typeface="微软雅黑 Light" panose="020B0502040204020203" pitchFamily="34" charset="-122"/>
                  </a:endParaRPr>
                </a:p>
              </p:txBody>
            </p:sp>
            <p:sp>
              <p:nvSpPr>
                <p:cNvPr id="59" name="Freeform 31">
                  <a:extLst>
                    <a:ext uri="{FF2B5EF4-FFF2-40B4-BE49-F238E27FC236}">
                      <a16:creationId xmlns:a16="http://schemas.microsoft.com/office/drawing/2014/main" id="{5E973D23-3302-234F-A59B-58910CC4369C}"/>
                    </a:ext>
                  </a:extLst>
                </p:cNvPr>
                <p:cNvSpPr/>
                <p:nvPr/>
              </p:nvSpPr>
              <p:spPr bwMode="auto">
                <a:xfrm>
                  <a:off x="827708" y="2824052"/>
                  <a:ext cx="3921089" cy="1667695"/>
                </a:xfrm>
                <a:custGeom>
                  <a:avLst/>
                  <a:gdLst>
                    <a:gd name="T0" fmla="*/ 0 w 3421"/>
                    <a:gd name="T1" fmla="*/ 2147483647 h 1455"/>
                    <a:gd name="T2" fmla="*/ 2147483647 w 3421"/>
                    <a:gd name="T3" fmla="*/ 2147483647 h 1455"/>
                    <a:gd name="T4" fmla="*/ 2147483647 w 3421"/>
                    <a:gd name="T5" fmla="*/ 2147483647 h 1455"/>
                    <a:gd name="T6" fmla="*/ 2147483647 w 3421"/>
                    <a:gd name="T7" fmla="*/ 0 h 1455"/>
                    <a:gd name="T8" fmla="*/ 0 w 3421"/>
                    <a:gd name="T9" fmla="*/ 2147483647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5">
                      <a:moveTo>
                        <a:pt x="0" y="399"/>
                      </a:moveTo>
                      <a:lnTo>
                        <a:pt x="1644" y="1455"/>
                      </a:lnTo>
                      <a:lnTo>
                        <a:pt x="3421" y="987"/>
                      </a:lnTo>
                      <a:lnTo>
                        <a:pt x="1789" y="0"/>
                      </a:lnTo>
                      <a:lnTo>
                        <a:pt x="0" y="39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ontserrat SemiBold" panose="00000700000000000000" pitchFamily="2" charset="0"/>
                    <a:ea typeface="微软雅黑 Light" panose="020B0502040204020203" pitchFamily="34" charset="-122"/>
                  </a:endParaRPr>
                </a:p>
              </p:txBody>
            </p:sp>
          </p:grpSp>
        </p:grpSp>
        <p:grpSp>
          <p:nvGrpSpPr>
            <p:cNvPr id="49" name="Group 45">
              <a:extLst>
                <a:ext uri="{FF2B5EF4-FFF2-40B4-BE49-F238E27FC236}">
                  <a16:creationId xmlns:a16="http://schemas.microsoft.com/office/drawing/2014/main" id="{44B99769-FC72-FD41-98C6-73EE5B270578}"/>
                </a:ext>
              </a:extLst>
            </p:cNvPr>
            <p:cNvGrpSpPr/>
            <p:nvPr/>
          </p:nvGrpSpPr>
          <p:grpSpPr bwMode="auto">
            <a:xfrm>
              <a:off x="2626654" y="2159094"/>
              <a:ext cx="3918797" cy="2043643"/>
              <a:chOff x="1101645" y="2520314"/>
              <a:chExt cx="3918797" cy="2043643"/>
            </a:xfrm>
          </p:grpSpPr>
          <p:sp>
            <p:nvSpPr>
              <p:cNvPr id="50" name="Freeform 32">
                <a:extLst>
                  <a:ext uri="{FF2B5EF4-FFF2-40B4-BE49-F238E27FC236}">
                    <a16:creationId xmlns:a16="http://schemas.microsoft.com/office/drawing/2014/main" id="{C9123FEA-830A-0E49-9CA9-EE24273B1C82}"/>
                  </a:ext>
                </a:extLst>
              </p:cNvPr>
              <p:cNvSpPr/>
              <p:nvPr/>
            </p:nvSpPr>
            <p:spPr bwMode="auto">
              <a:xfrm>
                <a:off x="1101645" y="2896262"/>
                <a:ext cx="3918797" cy="1667695"/>
              </a:xfrm>
              <a:custGeom>
                <a:avLst/>
                <a:gdLst>
                  <a:gd name="T0" fmla="*/ 0 w 3419"/>
                  <a:gd name="T1" fmla="*/ 2147483647 h 1455"/>
                  <a:gd name="T2" fmla="*/ 2147483647 w 3419"/>
                  <a:gd name="T3" fmla="*/ 2147483647 h 1455"/>
                  <a:gd name="T4" fmla="*/ 2147483647 w 3419"/>
                  <a:gd name="T5" fmla="*/ 2147483647 h 1455"/>
                  <a:gd name="T6" fmla="*/ 2147483647 w 3419"/>
                  <a:gd name="T7" fmla="*/ 0 h 1455"/>
                  <a:gd name="T8" fmla="*/ 0 w 3419"/>
                  <a:gd name="T9" fmla="*/ 2147483647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9" h="1455">
                    <a:moveTo>
                      <a:pt x="0" y="399"/>
                    </a:moveTo>
                    <a:lnTo>
                      <a:pt x="1643" y="1455"/>
                    </a:lnTo>
                    <a:lnTo>
                      <a:pt x="3419" y="988"/>
                    </a:lnTo>
                    <a:lnTo>
                      <a:pt x="1787" y="0"/>
                    </a:lnTo>
                    <a:lnTo>
                      <a:pt x="0" y="399"/>
                    </a:lnTo>
                    <a:close/>
                  </a:path>
                </a:pathLst>
              </a:custGeom>
              <a:solidFill>
                <a:srgbClr val="CFBEA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ontserrat SemiBold" panose="00000700000000000000" pitchFamily="2" charset="0"/>
                  <a:ea typeface="微软雅黑 Light" panose="020B0502040204020203" pitchFamily="34" charset="-122"/>
                </a:endParaRPr>
              </a:p>
            </p:txBody>
          </p:sp>
          <p:grpSp>
            <p:nvGrpSpPr>
              <p:cNvPr id="51" name="Group 41">
                <a:extLst>
                  <a:ext uri="{FF2B5EF4-FFF2-40B4-BE49-F238E27FC236}">
                    <a16:creationId xmlns:a16="http://schemas.microsoft.com/office/drawing/2014/main" id="{12657BFC-76BB-4D4D-9193-B459271EC6FE}"/>
                  </a:ext>
                </a:extLst>
              </p:cNvPr>
              <p:cNvGrpSpPr/>
              <p:nvPr/>
            </p:nvGrpSpPr>
            <p:grpSpPr bwMode="auto">
              <a:xfrm>
                <a:off x="1101645" y="2520314"/>
                <a:ext cx="3918797" cy="2043642"/>
                <a:chOff x="1101645" y="2520314"/>
                <a:chExt cx="3918797" cy="2043642"/>
              </a:xfrm>
            </p:grpSpPr>
            <p:sp>
              <p:nvSpPr>
                <p:cNvPr id="52" name="Freeform 33">
                  <a:extLst>
                    <a:ext uri="{FF2B5EF4-FFF2-40B4-BE49-F238E27FC236}">
                      <a16:creationId xmlns:a16="http://schemas.microsoft.com/office/drawing/2014/main" id="{BC7B111F-8613-3448-A7A7-3FC851B22AAB}"/>
                    </a:ext>
                  </a:extLst>
                </p:cNvPr>
                <p:cNvSpPr/>
                <p:nvPr/>
              </p:nvSpPr>
              <p:spPr bwMode="auto">
                <a:xfrm>
                  <a:off x="1102245" y="2975898"/>
                  <a:ext cx="1882894" cy="1587397"/>
                </a:xfrm>
                <a:custGeom>
                  <a:avLst/>
                  <a:gdLst>
                    <a:gd name="T0" fmla="*/ 0 w 1643"/>
                    <a:gd name="T1" fmla="*/ 0 h 1385"/>
                    <a:gd name="T2" fmla="*/ 0 w 1643"/>
                    <a:gd name="T3" fmla="*/ 329 h 1385"/>
                    <a:gd name="T4" fmla="*/ 1643 w 1643"/>
                    <a:gd name="T5" fmla="*/ 1385 h 1385"/>
                    <a:gd name="T6" fmla="*/ 1643 w 1643"/>
                    <a:gd name="T7" fmla="*/ 1057 h 1385"/>
                    <a:gd name="T8" fmla="*/ 0 w 1643"/>
                    <a:gd name="T9" fmla="*/ 0 h 1385"/>
                  </a:gdLst>
                  <a:ahLst/>
                  <a:cxnLst>
                    <a:cxn ang="0">
                      <a:pos x="T0" y="T1"/>
                    </a:cxn>
                    <a:cxn ang="0">
                      <a:pos x="T2" y="T3"/>
                    </a:cxn>
                    <a:cxn ang="0">
                      <a:pos x="T4" y="T5"/>
                    </a:cxn>
                    <a:cxn ang="0">
                      <a:pos x="T6" y="T7"/>
                    </a:cxn>
                    <a:cxn ang="0">
                      <a:pos x="T8" y="T9"/>
                    </a:cxn>
                  </a:cxnLst>
                  <a:rect l="0" t="0" r="r" b="b"/>
                  <a:pathLst>
                    <a:path w="1643" h="1385">
                      <a:moveTo>
                        <a:pt x="0" y="0"/>
                      </a:moveTo>
                      <a:lnTo>
                        <a:pt x="0" y="329"/>
                      </a:lnTo>
                      <a:lnTo>
                        <a:pt x="1643" y="1385"/>
                      </a:lnTo>
                      <a:lnTo>
                        <a:pt x="1643" y="1057"/>
                      </a:lnTo>
                      <a:lnTo>
                        <a:pt x="0"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ontserrat SemiBold" panose="00000700000000000000" pitchFamily="2" charset="0"/>
                  </a:endParaRPr>
                </a:p>
              </p:txBody>
            </p:sp>
            <p:sp>
              <p:nvSpPr>
                <p:cNvPr id="53" name="Freeform 34">
                  <a:extLst>
                    <a:ext uri="{FF2B5EF4-FFF2-40B4-BE49-F238E27FC236}">
                      <a16:creationId xmlns:a16="http://schemas.microsoft.com/office/drawing/2014/main" id="{91ABA39F-5CF4-7441-A809-67362507EDAB}"/>
                    </a:ext>
                  </a:extLst>
                </p:cNvPr>
                <p:cNvSpPr/>
                <p:nvPr/>
              </p:nvSpPr>
              <p:spPr bwMode="auto">
                <a:xfrm>
                  <a:off x="2984823" y="3672227"/>
                  <a:ext cx="1923294" cy="848175"/>
                </a:xfrm>
                <a:custGeom>
                  <a:avLst/>
                  <a:gdLst>
                    <a:gd name="T0" fmla="*/ 2147483647 w 1678"/>
                    <a:gd name="T1" fmla="*/ 2147483647 h 740"/>
                    <a:gd name="T2" fmla="*/ 2147483647 w 1678"/>
                    <a:gd name="T3" fmla="*/ 0 h 740"/>
                    <a:gd name="T4" fmla="*/ 0 w 1678"/>
                    <a:gd name="T5" fmla="*/ 2147483647 h 740"/>
                    <a:gd name="T6" fmla="*/ 0 w 1678"/>
                    <a:gd name="T7" fmla="*/ 2147483647 h 740"/>
                    <a:gd name="T8" fmla="*/ 2147483647 w 1678"/>
                    <a:gd name="T9" fmla="*/ 2147483647 h 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8" h="740">
                      <a:moveTo>
                        <a:pt x="1678" y="287"/>
                      </a:moveTo>
                      <a:lnTo>
                        <a:pt x="1678" y="0"/>
                      </a:lnTo>
                      <a:lnTo>
                        <a:pt x="0" y="450"/>
                      </a:lnTo>
                      <a:lnTo>
                        <a:pt x="0" y="740"/>
                      </a:lnTo>
                      <a:lnTo>
                        <a:pt x="1678" y="287"/>
                      </a:lnTo>
                      <a:close/>
                    </a:path>
                  </a:pathLst>
                </a:custGeom>
                <a:solidFill>
                  <a:srgbClr val="EDE2D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Montserrat SemiBold" panose="00000700000000000000" pitchFamily="2" charset="0"/>
                    <a:ea typeface="微软雅黑 Light" panose="020B0502040204020203" pitchFamily="34" charset="-122"/>
                  </a:endParaRPr>
                </a:p>
              </p:txBody>
            </p:sp>
            <p:sp>
              <p:nvSpPr>
                <p:cNvPr id="54" name="Freeform 35">
                  <a:extLst>
                    <a:ext uri="{FF2B5EF4-FFF2-40B4-BE49-F238E27FC236}">
                      <a16:creationId xmlns:a16="http://schemas.microsoft.com/office/drawing/2014/main" id="{F4D31278-D03F-5F41-B5B9-F7CAEC500EDD}"/>
                    </a:ext>
                  </a:extLst>
                </p:cNvPr>
                <p:cNvSpPr/>
                <p:nvPr/>
              </p:nvSpPr>
              <p:spPr bwMode="auto">
                <a:xfrm>
                  <a:off x="1102245" y="2520314"/>
                  <a:ext cx="3918197" cy="1666767"/>
                </a:xfrm>
                <a:custGeom>
                  <a:avLst/>
                  <a:gdLst>
                    <a:gd name="T0" fmla="*/ 0 w 3419"/>
                    <a:gd name="T1" fmla="*/ 398 h 1455"/>
                    <a:gd name="T2" fmla="*/ 1643 w 3419"/>
                    <a:gd name="T3" fmla="*/ 1455 h 1455"/>
                    <a:gd name="T4" fmla="*/ 3419 w 3419"/>
                    <a:gd name="T5" fmla="*/ 987 h 1455"/>
                    <a:gd name="T6" fmla="*/ 1787 w 3419"/>
                    <a:gd name="T7" fmla="*/ 0 h 1455"/>
                    <a:gd name="T8" fmla="*/ 0 w 3419"/>
                    <a:gd name="T9" fmla="*/ 398 h 1455"/>
                  </a:gdLst>
                  <a:ahLst/>
                  <a:cxnLst>
                    <a:cxn ang="0">
                      <a:pos x="T0" y="T1"/>
                    </a:cxn>
                    <a:cxn ang="0">
                      <a:pos x="T2" y="T3"/>
                    </a:cxn>
                    <a:cxn ang="0">
                      <a:pos x="T4" y="T5"/>
                    </a:cxn>
                    <a:cxn ang="0">
                      <a:pos x="T6" y="T7"/>
                    </a:cxn>
                    <a:cxn ang="0">
                      <a:pos x="T8" y="T9"/>
                    </a:cxn>
                  </a:cxnLst>
                  <a:rect l="0" t="0" r="r" b="b"/>
                  <a:pathLst>
                    <a:path w="3419" h="1455">
                      <a:moveTo>
                        <a:pt x="0" y="398"/>
                      </a:moveTo>
                      <a:lnTo>
                        <a:pt x="1643" y="1455"/>
                      </a:lnTo>
                      <a:lnTo>
                        <a:pt x="3419" y="987"/>
                      </a:lnTo>
                      <a:lnTo>
                        <a:pt x="1787" y="0"/>
                      </a:lnTo>
                      <a:lnTo>
                        <a:pt x="0" y="39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ontserrat SemiBold" panose="00000700000000000000" pitchFamily="2" charset="0"/>
                  </a:endParaRPr>
                </a:p>
              </p:txBody>
            </p:sp>
          </p:grpSp>
        </p:grpSp>
      </p:grpSp>
      <p:sp>
        <p:nvSpPr>
          <p:cNvPr id="36" name="TextBox 35">
            <a:extLst>
              <a:ext uri="{FF2B5EF4-FFF2-40B4-BE49-F238E27FC236}">
                <a16:creationId xmlns:a16="http://schemas.microsoft.com/office/drawing/2014/main" id="{707BF609-55D6-E44A-BEA4-A5E1059B4659}"/>
              </a:ext>
            </a:extLst>
          </p:cNvPr>
          <p:cNvSpPr txBox="1"/>
          <p:nvPr/>
        </p:nvSpPr>
        <p:spPr>
          <a:xfrm>
            <a:off x="742802" y="1510278"/>
            <a:ext cx="10704808" cy="1964512"/>
          </a:xfrm>
          <a:prstGeom prst="rect">
            <a:avLst/>
          </a:prstGeom>
          <a:noFill/>
        </p:spPr>
        <p:txBody>
          <a:bodyPr wrap="square">
            <a:spAutoFit/>
          </a:bodyPr>
          <a:lstStyle/>
          <a:p>
            <a:pPr algn="just">
              <a:lnSpc>
                <a:spcPct val="150000"/>
              </a:lnSpc>
            </a:pPr>
            <a:r>
              <a:rPr lang="en-VN" sz="2800" b="1" u="sng" dirty="0">
                <a:effectLst/>
                <a:latin typeface="Calibri" panose="020F0502020204030204" pitchFamily="34" charset="0"/>
                <a:ea typeface="Times New Roman" panose="02020603050405020304" pitchFamily="18" charset="0"/>
                <a:cs typeface="Calibri" panose="020F0502020204030204" pitchFamily="34" charset="0"/>
              </a:rPr>
              <a:t>Đề bài:</a:t>
            </a:r>
            <a:r>
              <a:rPr lang="en-VN" sz="2800" b="1" dirty="0">
                <a:effectLst/>
                <a:latin typeface="Calibri" panose="020F0502020204030204" pitchFamily="34" charset="0"/>
                <a:ea typeface="Times New Roman" panose="02020603050405020304" pitchFamily="18" charset="0"/>
                <a:cs typeface="Calibri" panose="020F0502020204030204" pitchFamily="34" charset="0"/>
              </a:rPr>
              <a:t> </a:t>
            </a:r>
            <a:r>
              <a:rPr lang="en-VN" sz="2800" i="1" dirty="0">
                <a:effectLst/>
                <a:latin typeface="Calibri" panose="020F0502020204030204" pitchFamily="34" charset="0"/>
                <a:ea typeface="Times New Roman" panose="02020603050405020304" pitchFamily="18" charset="0"/>
                <a:cs typeface="Calibri" panose="020F0502020204030204" pitchFamily="34" charset="0"/>
              </a:rPr>
              <a:t>Hãy viết một văn bản hướng dẫn du khách khi tham gia một lễ hội hoặc tham quan một di tích lịch sử, văn hóa ở địa phương nơi em sinh sống.</a:t>
            </a:r>
            <a:endParaRPr lang="en-VN" sz="2400" i="1"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28817362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6" grpId="0"/>
    </p:bldLst>
  </p:timing>
</p:sld>
</file>

<file path=ppt/theme/theme1.xml><?xml version="1.0" encoding="utf-8"?>
<a:theme xmlns:a="http://schemas.openxmlformats.org/drawingml/2006/main" name="6_Office 主题​​">
  <a:themeElements>
    <a:clrScheme name="奥斯汀">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微软雅黑">
      <a:majorFont>
        <a:latin typeface="Constantia"/>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TotalTime>
  <Words>1193</Words>
  <Application>Microsoft Macintosh PowerPoint</Application>
  <PresentationFormat>Custom</PresentationFormat>
  <Paragraphs>145</Paragraphs>
  <Slides>21</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Constantia</vt:lpstr>
      <vt:lpstr>Courier New</vt:lpstr>
      <vt:lpstr>Montserrat SemiBold</vt:lpstr>
      <vt:lpstr>Times New Roman</vt:lpstr>
      <vt:lpstr>6_Office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dc:title>
  <dc:creator>PGOS</dc:creator>
  <cp:lastModifiedBy>Microsoft Office User</cp:lastModifiedBy>
  <cp:revision>328</cp:revision>
  <dcterms:created xsi:type="dcterms:W3CDTF">2017-01-14T09:35:00Z</dcterms:created>
  <dcterms:modified xsi:type="dcterms:W3CDTF">2022-08-03T12:51:37Z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