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 id="2147483684" r:id="rId8"/>
    <p:sldMasterId id="2147483696" r:id="rId9"/>
    <p:sldMasterId id="214748370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9" roundtripDataSignature="AMtx7mjOdW/AAOnLaHO6UPMt3DSnmfi5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96EF97-9555-49E8-913B-A7CC7645E29C}">
  <a:tblStyle styleId="{9696EF97-9555-49E8-913B-A7CC7645E29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6.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customschemas.google.com/relationships/presentationmetadata" Target="metadata"/><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VN"/>
              <a:t>G</a:t>
            </a:r>
            <a:endParaRPr/>
          </a:p>
        </p:txBody>
      </p:sp>
      <p:sp>
        <p:nvSpPr>
          <p:cNvPr id="462" name="Google Shape;46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38" name="Google Shape;63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53" name="Google Shape;65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64" name="Google Shape;66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76" name="Google Shape;67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88" name="Google Shape;68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00" name="Google Shape;70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12" name="Google Shape;71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24" name="Google Shape;72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36" name="Google Shape;73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48" name="Google Shape;74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1" name="Google Shape;4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60" name="Google Shape;76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72" name="Google Shape;77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3" name="Google Shape;78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92" name="Google Shape;79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03" name="Google Shape;80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4" name="Google Shape;81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24" name="Google Shape;824;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36" name="Google Shape;836;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80" name="Google Shape;48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05" name="Google Shape;50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30" name="Google Shape;53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55" name="Google Shape;55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80" name="Google Shape;58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4" name="Google Shape;6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13" name="Google Shape;61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2" name="Shape 72"/>
        <p:cNvGrpSpPr/>
        <p:nvPr/>
      </p:nvGrpSpPr>
      <p:grpSpPr>
        <a:xfrm>
          <a:off x="0" y="0"/>
          <a:ext cx="0" cy="0"/>
          <a:chOff x="0" y="0"/>
          <a:chExt cx="0" cy="0"/>
        </a:xfrm>
      </p:grpSpPr>
      <p:sp>
        <p:nvSpPr>
          <p:cNvPr id="73" name="Google Shape;7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8" name="Shape 78"/>
        <p:cNvGrpSpPr/>
        <p:nvPr/>
      </p:nvGrpSpPr>
      <p:grpSpPr>
        <a:xfrm>
          <a:off x="0" y="0"/>
          <a:ext cx="0" cy="0"/>
          <a:chOff x="0" y="0"/>
          <a:chExt cx="0" cy="0"/>
        </a:xfrm>
      </p:grpSpPr>
      <p:sp>
        <p:nvSpPr>
          <p:cNvPr id="79" name="Google Shape;79;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90" name="Shape 90"/>
        <p:cNvGrpSpPr/>
        <p:nvPr/>
      </p:nvGrpSpPr>
      <p:grpSpPr>
        <a:xfrm>
          <a:off x="0" y="0"/>
          <a:ext cx="0" cy="0"/>
          <a:chOff x="0" y="0"/>
          <a:chExt cx="0" cy="0"/>
        </a:xfrm>
      </p:grpSpPr>
      <p:sp>
        <p:nvSpPr>
          <p:cNvPr id="91" name="Google Shape;9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6" name="Shape 96"/>
        <p:cNvGrpSpPr/>
        <p:nvPr/>
      </p:nvGrpSpPr>
      <p:grpSpPr>
        <a:xfrm>
          <a:off x="0" y="0"/>
          <a:ext cx="0" cy="0"/>
          <a:chOff x="0" y="0"/>
          <a:chExt cx="0" cy="0"/>
        </a:xfrm>
      </p:grpSpPr>
      <p:sp>
        <p:nvSpPr>
          <p:cNvPr id="97" name="Google Shape;97;p9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9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2" name="Shape 102"/>
        <p:cNvGrpSpPr/>
        <p:nvPr/>
      </p:nvGrpSpPr>
      <p:grpSpPr>
        <a:xfrm>
          <a:off x="0" y="0"/>
          <a:ext cx="0" cy="0"/>
          <a:chOff x="0" y="0"/>
          <a:chExt cx="0" cy="0"/>
        </a:xfrm>
      </p:grpSpPr>
      <p:sp>
        <p:nvSpPr>
          <p:cNvPr id="103" name="Google Shape;103;p9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9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08" name="Shape 108"/>
        <p:cNvGrpSpPr/>
        <p:nvPr/>
      </p:nvGrpSpPr>
      <p:grpSpPr>
        <a:xfrm>
          <a:off x="0" y="0"/>
          <a:ext cx="0" cy="0"/>
          <a:chOff x="0" y="0"/>
          <a:chExt cx="0" cy="0"/>
        </a:xfrm>
      </p:grpSpPr>
      <p:sp>
        <p:nvSpPr>
          <p:cNvPr id="109" name="Google Shape;109;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9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9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5" name="Shape 115"/>
        <p:cNvGrpSpPr/>
        <p:nvPr/>
      </p:nvGrpSpPr>
      <p:grpSpPr>
        <a:xfrm>
          <a:off x="0" y="0"/>
          <a:ext cx="0" cy="0"/>
          <a:chOff x="0" y="0"/>
          <a:chExt cx="0" cy="0"/>
        </a:xfrm>
      </p:grpSpPr>
      <p:sp>
        <p:nvSpPr>
          <p:cNvPr id="116" name="Google Shape;116;p9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9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9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9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9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24" name="Shape 124"/>
        <p:cNvGrpSpPr/>
        <p:nvPr/>
      </p:nvGrpSpPr>
      <p:grpSpPr>
        <a:xfrm>
          <a:off x="0" y="0"/>
          <a:ext cx="0" cy="0"/>
          <a:chOff x="0" y="0"/>
          <a:chExt cx="0" cy="0"/>
        </a:xfrm>
      </p:grpSpPr>
      <p:sp>
        <p:nvSpPr>
          <p:cNvPr id="125" name="Google Shape;125;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9" name="Shape 129"/>
        <p:cNvGrpSpPr/>
        <p:nvPr/>
      </p:nvGrpSpPr>
      <p:grpSpPr>
        <a:xfrm>
          <a:off x="0" y="0"/>
          <a:ext cx="0" cy="0"/>
          <a:chOff x="0" y="0"/>
          <a:chExt cx="0" cy="0"/>
        </a:xfrm>
      </p:grpSpPr>
      <p:sp>
        <p:nvSpPr>
          <p:cNvPr id="130" name="Google Shape;130;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3" name="Shape 133"/>
        <p:cNvGrpSpPr/>
        <p:nvPr/>
      </p:nvGrpSpPr>
      <p:grpSpPr>
        <a:xfrm>
          <a:off x="0" y="0"/>
          <a:ext cx="0" cy="0"/>
          <a:chOff x="0" y="0"/>
          <a:chExt cx="0" cy="0"/>
        </a:xfrm>
      </p:grpSpPr>
      <p:sp>
        <p:nvSpPr>
          <p:cNvPr id="134" name="Google Shape;134;p9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9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9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0" name="Shape 140"/>
        <p:cNvGrpSpPr/>
        <p:nvPr/>
      </p:nvGrpSpPr>
      <p:grpSpPr>
        <a:xfrm>
          <a:off x="0" y="0"/>
          <a:ext cx="0" cy="0"/>
          <a:chOff x="0" y="0"/>
          <a:chExt cx="0" cy="0"/>
        </a:xfrm>
      </p:grpSpPr>
      <p:sp>
        <p:nvSpPr>
          <p:cNvPr id="141" name="Google Shape;141;p9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97"/>
          <p:cNvSpPr/>
          <p:nvPr>
            <p:ph idx="2" type="pic"/>
          </p:nvPr>
        </p:nvSpPr>
        <p:spPr>
          <a:xfrm>
            <a:off x="5183188" y="987425"/>
            <a:ext cx="6172200" cy="4873625"/>
          </a:xfrm>
          <a:prstGeom prst="rect">
            <a:avLst/>
          </a:prstGeom>
          <a:noFill/>
          <a:ln>
            <a:noFill/>
          </a:ln>
        </p:spPr>
      </p:sp>
      <p:sp>
        <p:nvSpPr>
          <p:cNvPr id="143" name="Google Shape;143;p9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7" name="Shape 147"/>
        <p:cNvGrpSpPr/>
        <p:nvPr/>
      </p:nvGrpSpPr>
      <p:grpSpPr>
        <a:xfrm>
          <a:off x="0" y="0"/>
          <a:ext cx="0" cy="0"/>
          <a:chOff x="0" y="0"/>
          <a:chExt cx="0" cy="0"/>
        </a:xfrm>
      </p:grpSpPr>
      <p:sp>
        <p:nvSpPr>
          <p:cNvPr id="148" name="Google Shape;14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9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3" name="Shape 153"/>
        <p:cNvGrpSpPr/>
        <p:nvPr/>
      </p:nvGrpSpPr>
      <p:grpSpPr>
        <a:xfrm>
          <a:off x="0" y="0"/>
          <a:ext cx="0" cy="0"/>
          <a:chOff x="0" y="0"/>
          <a:chExt cx="0" cy="0"/>
        </a:xfrm>
      </p:grpSpPr>
      <p:sp>
        <p:nvSpPr>
          <p:cNvPr id="154" name="Google Shape;154;p9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9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65" name="Shape 165"/>
        <p:cNvGrpSpPr/>
        <p:nvPr/>
      </p:nvGrpSpPr>
      <p:grpSpPr>
        <a:xfrm>
          <a:off x="0" y="0"/>
          <a:ext cx="0" cy="0"/>
          <a:chOff x="0" y="0"/>
          <a:chExt cx="0" cy="0"/>
        </a:xfrm>
      </p:grpSpPr>
      <p:sp>
        <p:nvSpPr>
          <p:cNvPr id="166" name="Google Shape;16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1" name="Shape 171"/>
        <p:cNvGrpSpPr/>
        <p:nvPr/>
      </p:nvGrpSpPr>
      <p:grpSpPr>
        <a:xfrm>
          <a:off x="0" y="0"/>
          <a:ext cx="0" cy="0"/>
          <a:chOff x="0" y="0"/>
          <a:chExt cx="0" cy="0"/>
        </a:xfrm>
      </p:grpSpPr>
      <p:sp>
        <p:nvSpPr>
          <p:cNvPr id="172" name="Google Shape;172;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7" name="Shape 177"/>
        <p:cNvGrpSpPr/>
        <p:nvPr/>
      </p:nvGrpSpPr>
      <p:grpSpPr>
        <a:xfrm>
          <a:off x="0" y="0"/>
          <a:ext cx="0" cy="0"/>
          <a:chOff x="0" y="0"/>
          <a:chExt cx="0" cy="0"/>
        </a:xfrm>
      </p:grpSpPr>
      <p:sp>
        <p:nvSpPr>
          <p:cNvPr id="178" name="Google Shape;178;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83" name="Shape 183"/>
        <p:cNvGrpSpPr/>
        <p:nvPr/>
      </p:nvGrpSpPr>
      <p:grpSpPr>
        <a:xfrm>
          <a:off x="0" y="0"/>
          <a:ext cx="0" cy="0"/>
          <a:chOff x="0" y="0"/>
          <a:chExt cx="0" cy="0"/>
        </a:xfrm>
      </p:grpSpPr>
      <p:sp>
        <p:nvSpPr>
          <p:cNvPr id="184" name="Google Shape;184;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90" name="Shape 190"/>
        <p:cNvGrpSpPr/>
        <p:nvPr/>
      </p:nvGrpSpPr>
      <p:grpSpPr>
        <a:xfrm>
          <a:off x="0" y="0"/>
          <a:ext cx="0" cy="0"/>
          <a:chOff x="0" y="0"/>
          <a:chExt cx="0" cy="0"/>
        </a:xfrm>
      </p:grpSpPr>
      <p:sp>
        <p:nvSpPr>
          <p:cNvPr id="191" name="Google Shape;191;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99" name="Shape 199"/>
        <p:cNvGrpSpPr/>
        <p:nvPr/>
      </p:nvGrpSpPr>
      <p:grpSpPr>
        <a:xfrm>
          <a:off x="0" y="0"/>
          <a:ext cx="0" cy="0"/>
          <a:chOff x="0" y="0"/>
          <a:chExt cx="0" cy="0"/>
        </a:xfrm>
      </p:grpSpPr>
      <p:sp>
        <p:nvSpPr>
          <p:cNvPr id="200" name="Google Shape;200;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04" name="Shape 204"/>
        <p:cNvGrpSpPr/>
        <p:nvPr/>
      </p:nvGrpSpPr>
      <p:grpSpPr>
        <a:xfrm>
          <a:off x="0" y="0"/>
          <a:ext cx="0" cy="0"/>
          <a:chOff x="0" y="0"/>
          <a:chExt cx="0" cy="0"/>
        </a:xfrm>
      </p:grpSpPr>
      <p:sp>
        <p:nvSpPr>
          <p:cNvPr id="205" name="Google Shape;20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08" name="Shape 208"/>
        <p:cNvGrpSpPr/>
        <p:nvPr/>
      </p:nvGrpSpPr>
      <p:grpSpPr>
        <a:xfrm>
          <a:off x="0" y="0"/>
          <a:ext cx="0" cy="0"/>
          <a:chOff x="0" y="0"/>
          <a:chExt cx="0" cy="0"/>
        </a:xfrm>
      </p:grpSpPr>
      <p:sp>
        <p:nvSpPr>
          <p:cNvPr id="209" name="Google Shape;209;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8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8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15" name="Shape 215"/>
        <p:cNvGrpSpPr/>
        <p:nvPr/>
      </p:nvGrpSpPr>
      <p:grpSpPr>
        <a:xfrm>
          <a:off x="0" y="0"/>
          <a:ext cx="0" cy="0"/>
          <a:chOff x="0" y="0"/>
          <a:chExt cx="0" cy="0"/>
        </a:xfrm>
      </p:grpSpPr>
      <p:sp>
        <p:nvSpPr>
          <p:cNvPr id="216" name="Google Shape;216;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87"/>
          <p:cNvSpPr/>
          <p:nvPr>
            <p:ph idx="2" type="pic"/>
          </p:nvPr>
        </p:nvSpPr>
        <p:spPr>
          <a:xfrm>
            <a:off x="5183188" y="987425"/>
            <a:ext cx="6172200" cy="4873625"/>
          </a:xfrm>
          <a:prstGeom prst="rect">
            <a:avLst/>
          </a:prstGeom>
          <a:noFill/>
          <a:ln>
            <a:noFill/>
          </a:ln>
        </p:spPr>
      </p:sp>
      <p:sp>
        <p:nvSpPr>
          <p:cNvPr id="218" name="Google Shape;218;p8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22" name="Shape 222"/>
        <p:cNvGrpSpPr/>
        <p:nvPr/>
      </p:nvGrpSpPr>
      <p:grpSpPr>
        <a:xfrm>
          <a:off x="0" y="0"/>
          <a:ext cx="0" cy="0"/>
          <a:chOff x="0" y="0"/>
          <a:chExt cx="0" cy="0"/>
        </a:xfrm>
      </p:grpSpPr>
      <p:sp>
        <p:nvSpPr>
          <p:cNvPr id="223" name="Google Shape;223;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8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8" name="Shape 228"/>
        <p:cNvGrpSpPr/>
        <p:nvPr/>
      </p:nvGrpSpPr>
      <p:grpSpPr>
        <a:xfrm>
          <a:off x="0" y="0"/>
          <a:ext cx="0" cy="0"/>
          <a:chOff x="0" y="0"/>
          <a:chExt cx="0" cy="0"/>
        </a:xfrm>
      </p:grpSpPr>
      <p:sp>
        <p:nvSpPr>
          <p:cNvPr id="229" name="Google Shape;229;p8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8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40" name="Shape 240"/>
        <p:cNvGrpSpPr/>
        <p:nvPr/>
      </p:nvGrpSpPr>
      <p:grpSpPr>
        <a:xfrm>
          <a:off x="0" y="0"/>
          <a:ext cx="0" cy="0"/>
          <a:chOff x="0" y="0"/>
          <a:chExt cx="0" cy="0"/>
        </a:xfrm>
      </p:grpSpPr>
      <p:sp>
        <p:nvSpPr>
          <p:cNvPr id="241" name="Google Shape;24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6" name="Shape 246"/>
        <p:cNvGrpSpPr/>
        <p:nvPr/>
      </p:nvGrpSpPr>
      <p:grpSpPr>
        <a:xfrm>
          <a:off x="0" y="0"/>
          <a:ext cx="0" cy="0"/>
          <a:chOff x="0" y="0"/>
          <a:chExt cx="0" cy="0"/>
        </a:xfrm>
      </p:grpSpPr>
      <p:sp>
        <p:nvSpPr>
          <p:cNvPr id="247" name="Google Shape;247;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9" name="Google Shape;249;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2" name="Shape 252"/>
        <p:cNvGrpSpPr/>
        <p:nvPr/>
      </p:nvGrpSpPr>
      <p:grpSpPr>
        <a:xfrm>
          <a:off x="0" y="0"/>
          <a:ext cx="0" cy="0"/>
          <a:chOff x="0" y="0"/>
          <a:chExt cx="0" cy="0"/>
        </a:xfrm>
      </p:grpSpPr>
      <p:sp>
        <p:nvSpPr>
          <p:cNvPr id="253" name="Google Shape;253;p7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7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5" name="Google Shape;255;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58" name="Shape 258"/>
        <p:cNvGrpSpPr/>
        <p:nvPr/>
      </p:nvGrpSpPr>
      <p:grpSpPr>
        <a:xfrm>
          <a:off x="0" y="0"/>
          <a:ext cx="0" cy="0"/>
          <a:chOff x="0" y="0"/>
          <a:chExt cx="0" cy="0"/>
        </a:xfrm>
      </p:grpSpPr>
      <p:sp>
        <p:nvSpPr>
          <p:cNvPr id="259" name="Google Shape;259;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7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7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65" name="Shape 265"/>
        <p:cNvGrpSpPr/>
        <p:nvPr/>
      </p:nvGrpSpPr>
      <p:grpSpPr>
        <a:xfrm>
          <a:off x="0" y="0"/>
          <a:ext cx="0" cy="0"/>
          <a:chOff x="0" y="0"/>
          <a:chExt cx="0" cy="0"/>
        </a:xfrm>
      </p:grpSpPr>
      <p:sp>
        <p:nvSpPr>
          <p:cNvPr id="266" name="Google Shape;266;p7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7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7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7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0" name="Google Shape;270;p7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74" name="Shape 274"/>
        <p:cNvGrpSpPr/>
        <p:nvPr/>
      </p:nvGrpSpPr>
      <p:grpSpPr>
        <a:xfrm>
          <a:off x="0" y="0"/>
          <a:ext cx="0" cy="0"/>
          <a:chOff x="0" y="0"/>
          <a:chExt cx="0" cy="0"/>
        </a:xfrm>
      </p:grpSpPr>
      <p:sp>
        <p:nvSpPr>
          <p:cNvPr id="275" name="Google Shape;275;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3" name="Shape 33"/>
        <p:cNvGrpSpPr/>
        <p:nvPr/>
      </p:nvGrpSpPr>
      <p:grpSpPr>
        <a:xfrm>
          <a:off x="0" y="0"/>
          <a:ext cx="0" cy="0"/>
          <a:chOff x="0" y="0"/>
          <a:chExt cx="0" cy="0"/>
        </a:xfrm>
      </p:grpSpPr>
      <p:sp>
        <p:nvSpPr>
          <p:cNvPr id="34" name="Google Shape;3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79" name="Shape 279"/>
        <p:cNvGrpSpPr/>
        <p:nvPr/>
      </p:nvGrpSpPr>
      <p:grpSpPr>
        <a:xfrm>
          <a:off x="0" y="0"/>
          <a:ext cx="0" cy="0"/>
          <a:chOff x="0" y="0"/>
          <a:chExt cx="0" cy="0"/>
        </a:xfrm>
      </p:grpSpPr>
      <p:sp>
        <p:nvSpPr>
          <p:cNvPr id="280" name="Google Shape;280;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83" name="Shape 283"/>
        <p:cNvGrpSpPr/>
        <p:nvPr/>
      </p:nvGrpSpPr>
      <p:grpSpPr>
        <a:xfrm>
          <a:off x="0" y="0"/>
          <a:ext cx="0" cy="0"/>
          <a:chOff x="0" y="0"/>
          <a:chExt cx="0" cy="0"/>
        </a:xfrm>
      </p:grpSpPr>
      <p:sp>
        <p:nvSpPr>
          <p:cNvPr id="284" name="Google Shape;284;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7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6" name="Google Shape;286;p7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7" name="Google Shape;287;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90" name="Shape 290"/>
        <p:cNvGrpSpPr/>
        <p:nvPr/>
      </p:nvGrpSpPr>
      <p:grpSpPr>
        <a:xfrm>
          <a:off x="0" y="0"/>
          <a:ext cx="0" cy="0"/>
          <a:chOff x="0" y="0"/>
          <a:chExt cx="0" cy="0"/>
        </a:xfrm>
      </p:grpSpPr>
      <p:sp>
        <p:nvSpPr>
          <p:cNvPr id="291" name="Google Shape;291;p7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77"/>
          <p:cNvSpPr/>
          <p:nvPr>
            <p:ph idx="2" type="pic"/>
          </p:nvPr>
        </p:nvSpPr>
        <p:spPr>
          <a:xfrm>
            <a:off x="5183188" y="987425"/>
            <a:ext cx="6172200" cy="4873625"/>
          </a:xfrm>
          <a:prstGeom prst="rect">
            <a:avLst/>
          </a:prstGeom>
          <a:noFill/>
          <a:ln>
            <a:noFill/>
          </a:ln>
        </p:spPr>
      </p:sp>
      <p:sp>
        <p:nvSpPr>
          <p:cNvPr id="293" name="Google Shape;293;p7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4" name="Google Shape;294;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97" name="Shape 297"/>
        <p:cNvGrpSpPr/>
        <p:nvPr/>
      </p:nvGrpSpPr>
      <p:grpSpPr>
        <a:xfrm>
          <a:off x="0" y="0"/>
          <a:ext cx="0" cy="0"/>
          <a:chOff x="0" y="0"/>
          <a:chExt cx="0" cy="0"/>
        </a:xfrm>
      </p:grpSpPr>
      <p:sp>
        <p:nvSpPr>
          <p:cNvPr id="298" name="Google Shape;298;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7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03" name="Shape 303"/>
        <p:cNvGrpSpPr/>
        <p:nvPr/>
      </p:nvGrpSpPr>
      <p:grpSpPr>
        <a:xfrm>
          <a:off x="0" y="0"/>
          <a:ext cx="0" cy="0"/>
          <a:chOff x="0" y="0"/>
          <a:chExt cx="0" cy="0"/>
        </a:xfrm>
      </p:grpSpPr>
      <p:sp>
        <p:nvSpPr>
          <p:cNvPr id="304" name="Google Shape;304;p7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7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315" name="Shape 315"/>
        <p:cNvGrpSpPr/>
        <p:nvPr/>
      </p:nvGrpSpPr>
      <p:grpSpPr>
        <a:xfrm>
          <a:off x="0" y="0"/>
          <a:ext cx="0" cy="0"/>
          <a:chOff x="0" y="0"/>
          <a:chExt cx="0" cy="0"/>
        </a:xfrm>
      </p:grpSpPr>
      <p:sp>
        <p:nvSpPr>
          <p:cNvPr id="316" name="Google Shape;31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1" name="Shape 321"/>
        <p:cNvGrpSpPr/>
        <p:nvPr/>
      </p:nvGrpSpPr>
      <p:grpSpPr>
        <a:xfrm>
          <a:off x="0" y="0"/>
          <a:ext cx="0" cy="0"/>
          <a:chOff x="0" y="0"/>
          <a:chExt cx="0" cy="0"/>
        </a:xfrm>
      </p:grpSpPr>
      <p:sp>
        <p:nvSpPr>
          <p:cNvPr id="322" name="Google Shape;322;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4" name="Google Shape;32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27" name="Shape 327"/>
        <p:cNvGrpSpPr/>
        <p:nvPr/>
      </p:nvGrpSpPr>
      <p:grpSpPr>
        <a:xfrm>
          <a:off x="0" y="0"/>
          <a:ext cx="0" cy="0"/>
          <a:chOff x="0" y="0"/>
          <a:chExt cx="0" cy="0"/>
        </a:xfrm>
      </p:grpSpPr>
      <p:sp>
        <p:nvSpPr>
          <p:cNvPr id="328" name="Google Shape;328;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0" name="Google Shape;33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33" name="Shape 333"/>
        <p:cNvGrpSpPr/>
        <p:nvPr/>
      </p:nvGrpSpPr>
      <p:grpSpPr>
        <a:xfrm>
          <a:off x="0" y="0"/>
          <a:ext cx="0" cy="0"/>
          <a:chOff x="0" y="0"/>
          <a:chExt cx="0" cy="0"/>
        </a:xfrm>
      </p:grpSpPr>
      <p:sp>
        <p:nvSpPr>
          <p:cNvPr id="334" name="Google Shape;334;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6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6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40" name="Shape 340"/>
        <p:cNvGrpSpPr/>
        <p:nvPr/>
      </p:nvGrpSpPr>
      <p:grpSpPr>
        <a:xfrm>
          <a:off x="0" y="0"/>
          <a:ext cx="0" cy="0"/>
          <a:chOff x="0" y="0"/>
          <a:chExt cx="0" cy="0"/>
        </a:xfrm>
      </p:grpSpPr>
      <p:sp>
        <p:nvSpPr>
          <p:cNvPr id="341" name="Google Shape;341;p6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6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3" name="Google Shape;343;p6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6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5" name="Google Shape;345;p6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49" name="Shape 349"/>
        <p:cNvGrpSpPr/>
        <p:nvPr/>
      </p:nvGrpSpPr>
      <p:grpSpPr>
        <a:xfrm>
          <a:off x="0" y="0"/>
          <a:ext cx="0" cy="0"/>
          <a:chOff x="0" y="0"/>
          <a:chExt cx="0" cy="0"/>
        </a:xfrm>
      </p:grpSpPr>
      <p:sp>
        <p:nvSpPr>
          <p:cNvPr id="350" name="Google Shape;35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54" name="Shape 354"/>
        <p:cNvGrpSpPr/>
        <p:nvPr/>
      </p:nvGrpSpPr>
      <p:grpSpPr>
        <a:xfrm>
          <a:off x="0" y="0"/>
          <a:ext cx="0" cy="0"/>
          <a:chOff x="0" y="0"/>
          <a:chExt cx="0" cy="0"/>
        </a:xfrm>
      </p:grpSpPr>
      <p:sp>
        <p:nvSpPr>
          <p:cNvPr id="355" name="Google Shape;35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58" name="Shape 358"/>
        <p:cNvGrpSpPr/>
        <p:nvPr/>
      </p:nvGrpSpPr>
      <p:grpSpPr>
        <a:xfrm>
          <a:off x="0" y="0"/>
          <a:ext cx="0" cy="0"/>
          <a:chOff x="0" y="0"/>
          <a:chExt cx="0" cy="0"/>
        </a:xfrm>
      </p:grpSpPr>
      <p:sp>
        <p:nvSpPr>
          <p:cNvPr id="359" name="Google Shape;359;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1" name="Google Shape;361;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2" name="Google Shape;362;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65" name="Shape 365"/>
        <p:cNvGrpSpPr/>
        <p:nvPr/>
      </p:nvGrpSpPr>
      <p:grpSpPr>
        <a:xfrm>
          <a:off x="0" y="0"/>
          <a:ext cx="0" cy="0"/>
          <a:chOff x="0" y="0"/>
          <a:chExt cx="0" cy="0"/>
        </a:xfrm>
      </p:grpSpPr>
      <p:sp>
        <p:nvSpPr>
          <p:cNvPr id="366" name="Google Shape;366;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67"/>
          <p:cNvSpPr/>
          <p:nvPr>
            <p:ph idx="2" type="pic"/>
          </p:nvPr>
        </p:nvSpPr>
        <p:spPr>
          <a:xfrm>
            <a:off x="5183188" y="987425"/>
            <a:ext cx="6172200" cy="4873625"/>
          </a:xfrm>
          <a:prstGeom prst="rect">
            <a:avLst/>
          </a:prstGeom>
          <a:noFill/>
          <a:ln>
            <a:noFill/>
          </a:ln>
        </p:spPr>
      </p:sp>
      <p:sp>
        <p:nvSpPr>
          <p:cNvPr id="368" name="Google Shape;368;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9" name="Google Shape;369;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372" name="Shape 372"/>
        <p:cNvGrpSpPr/>
        <p:nvPr/>
      </p:nvGrpSpPr>
      <p:grpSpPr>
        <a:xfrm>
          <a:off x="0" y="0"/>
          <a:ext cx="0" cy="0"/>
          <a:chOff x="0" y="0"/>
          <a:chExt cx="0" cy="0"/>
        </a:xfrm>
      </p:grpSpPr>
      <p:sp>
        <p:nvSpPr>
          <p:cNvPr id="373" name="Google Shape;373;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78" name="Shape 378"/>
        <p:cNvGrpSpPr/>
        <p:nvPr/>
      </p:nvGrpSpPr>
      <p:grpSpPr>
        <a:xfrm>
          <a:off x="0" y="0"/>
          <a:ext cx="0" cy="0"/>
          <a:chOff x="0" y="0"/>
          <a:chExt cx="0" cy="0"/>
        </a:xfrm>
      </p:grpSpPr>
      <p:sp>
        <p:nvSpPr>
          <p:cNvPr id="379" name="Google Shape;379;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390" name="Shape 390"/>
        <p:cNvGrpSpPr/>
        <p:nvPr/>
      </p:nvGrpSpPr>
      <p:grpSpPr>
        <a:xfrm>
          <a:off x="0" y="0"/>
          <a:ext cx="0" cy="0"/>
          <a:chOff x="0" y="0"/>
          <a:chExt cx="0" cy="0"/>
        </a:xfrm>
      </p:grpSpPr>
      <p:sp>
        <p:nvSpPr>
          <p:cNvPr id="391" name="Google Shape;39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96" name="Shape 396"/>
        <p:cNvGrpSpPr/>
        <p:nvPr/>
      </p:nvGrpSpPr>
      <p:grpSpPr>
        <a:xfrm>
          <a:off x="0" y="0"/>
          <a:ext cx="0" cy="0"/>
          <a:chOff x="0" y="0"/>
          <a:chExt cx="0" cy="0"/>
        </a:xfrm>
      </p:grpSpPr>
      <p:sp>
        <p:nvSpPr>
          <p:cNvPr id="397" name="Google Shape;397;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9" name="Google Shape;39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02" name="Shape 402"/>
        <p:cNvGrpSpPr/>
        <p:nvPr/>
      </p:nvGrpSpPr>
      <p:grpSpPr>
        <a:xfrm>
          <a:off x="0" y="0"/>
          <a:ext cx="0" cy="0"/>
          <a:chOff x="0" y="0"/>
          <a:chExt cx="0" cy="0"/>
        </a:xfrm>
      </p:grpSpPr>
      <p:sp>
        <p:nvSpPr>
          <p:cNvPr id="403" name="Google Shape;403;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5" name="Google Shape;4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408" name="Shape 408"/>
        <p:cNvGrpSpPr/>
        <p:nvPr/>
      </p:nvGrpSpPr>
      <p:grpSpPr>
        <a:xfrm>
          <a:off x="0" y="0"/>
          <a:ext cx="0" cy="0"/>
          <a:chOff x="0" y="0"/>
          <a:chExt cx="0" cy="0"/>
        </a:xfrm>
      </p:grpSpPr>
      <p:sp>
        <p:nvSpPr>
          <p:cNvPr id="409" name="Google Shape;40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9" name="Shape 49"/>
        <p:cNvGrpSpPr/>
        <p:nvPr/>
      </p:nvGrpSpPr>
      <p:grpSpPr>
        <a:xfrm>
          <a:off x="0" y="0"/>
          <a:ext cx="0" cy="0"/>
          <a:chOff x="0" y="0"/>
          <a:chExt cx="0" cy="0"/>
        </a:xfrm>
      </p:grpSpPr>
      <p:sp>
        <p:nvSpPr>
          <p:cNvPr id="50" name="Google Shape;5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15" name="Shape 415"/>
        <p:cNvGrpSpPr/>
        <p:nvPr/>
      </p:nvGrpSpPr>
      <p:grpSpPr>
        <a:xfrm>
          <a:off x="0" y="0"/>
          <a:ext cx="0" cy="0"/>
          <a:chOff x="0" y="0"/>
          <a:chExt cx="0" cy="0"/>
        </a:xfrm>
      </p:grpSpPr>
      <p:sp>
        <p:nvSpPr>
          <p:cNvPr id="416" name="Google Shape;416;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8" name="Google Shape;418;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9" name="Google Shape;419;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0" name="Google Shape;420;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24" name="Shape 424"/>
        <p:cNvGrpSpPr/>
        <p:nvPr/>
      </p:nvGrpSpPr>
      <p:grpSpPr>
        <a:xfrm>
          <a:off x="0" y="0"/>
          <a:ext cx="0" cy="0"/>
          <a:chOff x="0" y="0"/>
          <a:chExt cx="0" cy="0"/>
        </a:xfrm>
      </p:grpSpPr>
      <p:sp>
        <p:nvSpPr>
          <p:cNvPr id="425" name="Google Shape;425;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9" name="Shape 429"/>
        <p:cNvGrpSpPr/>
        <p:nvPr/>
      </p:nvGrpSpPr>
      <p:grpSpPr>
        <a:xfrm>
          <a:off x="0" y="0"/>
          <a:ext cx="0" cy="0"/>
          <a:chOff x="0" y="0"/>
          <a:chExt cx="0" cy="0"/>
        </a:xfrm>
      </p:grpSpPr>
      <p:sp>
        <p:nvSpPr>
          <p:cNvPr id="430" name="Google Shape;43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33" name="Shape 433"/>
        <p:cNvGrpSpPr/>
        <p:nvPr/>
      </p:nvGrpSpPr>
      <p:grpSpPr>
        <a:xfrm>
          <a:off x="0" y="0"/>
          <a:ext cx="0" cy="0"/>
          <a:chOff x="0" y="0"/>
          <a:chExt cx="0" cy="0"/>
        </a:xfrm>
      </p:grpSpPr>
      <p:sp>
        <p:nvSpPr>
          <p:cNvPr id="434" name="Google Shape;434;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6" name="Google Shape;436;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7" name="Google Shape;43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40" name="Shape 440"/>
        <p:cNvGrpSpPr/>
        <p:nvPr/>
      </p:nvGrpSpPr>
      <p:grpSpPr>
        <a:xfrm>
          <a:off x="0" y="0"/>
          <a:ext cx="0" cy="0"/>
          <a:chOff x="0" y="0"/>
          <a:chExt cx="0" cy="0"/>
        </a:xfrm>
      </p:grpSpPr>
      <p:sp>
        <p:nvSpPr>
          <p:cNvPr id="441" name="Google Shape;441;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57"/>
          <p:cNvSpPr/>
          <p:nvPr>
            <p:ph idx="2" type="pic"/>
          </p:nvPr>
        </p:nvSpPr>
        <p:spPr>
          <a:xfrm>
            <a:off x="5183188" y="987425"/>
            <a:ext cx="6172200" cy="4873625"/>
          </a:xfrm>
          <a:prstGeom prst="rect">
            <a:avLst/>
          </a:prstGeom>
          <a:noFill/>
          <a:ln>
            <a:noFill/>
          </a:ln>
        </p:spPr>
      </p:sp>
      <p:sp>
        <p:nvSpPr>
          <p:cNvPr id="443" name="Google Shape;443;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4" name="Google Shape;44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447" name="Shape 447"/>
        <p:cNvGrpSpPr/>
        <p:nvPr/>
      </p:nvGrpSpPr>
      <p:grpSpPr>
        <a:xfrm>
          <a:off x="0" y="0"/>
          <a:ext cx="0" cy="0"/>
          <a:chOff x="0" y="0"/>
          <a:chExt cx="0" cy="0"/>
        </a:xfrm>
      </p:grpSpPr>
      <p:sp>
        <p:nvSpPr>
          <p:cNvPr id="448" name="Google Shape;44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53" name="Shape 453"/>
        <p:cNvGrpSpPr/>
        <p:nvPr/>
      </p:nvGrpSpPr>
      <p:grpSpPr>
        <a:xfrm>
          <a:off x="0" y="0"/>
          <a:ext cx="0" cy="0"/>
          <a:chOff x="0" y="0"/>
          <a:chExt cx="0" cy="0"/>
        </a:xfrm>
      </p:grpSpPr>
      <p:sp>
        <p:nvSpPr>
          <p:cNvPr id="454" name="Google Shape;454;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8" name="Shape 58"/>
        <p:cNvGrpSpPr/>
        <p:nvPr/>
      </p:nvGrpSpPr>
      <p:grpSpPr>
        <a:xfrm>
          <a:off x="0" y="0"/>
          <a:ext cx="0" cy="0"/>
          <a:chOff x="0" y="0"/>
          <a:chExt cx="0" cy="0"/>
        </a:xfrm>
      </p:grpSpPr>
      <p:sp>
        <p:nvSpPr>
          <p:cNvPr id="59" name="Google Shape;59;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5" name="Shape 65"/>
        <p:cNvGrpSpPr/>
        <p:nvPr/>
      </p:nvGrpSpPr>
      <p:grpSpPr>
        <a:xfrm>
          <a:off x="0" y="0"/>
          <a:ext cx="0" cy="0"/>
          <a:chOff x="0" y="0"/>
          <a:chExt cx="0" cy="0"/>
        </a:xfrm>
      </p:grpSpPr>
      <p:sp>
        <p:nvSpPr>
          <p:cNvPr id="66" name="Google Shape;66;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8"/>
          <p:cNvSpPr/>
          <p:nvPr>
            <p:ph idx="2" type="pic"/>
          </p:nvPr>
        </p:nvSpPr>
        <p:spPr>
          <a:xfrm>
            <a:off x="5183188" y="987425"/>
            <a:ext cx="6172200" cy="4873625"/>
          </a:xfrm>
          <a:prstGeom prst="rect">
            <a:avLst/>
          </a:prstGeom>
          <a:noFill/>
          <a:ln>
            <a:noFill/>
          </a:ln>
        </p:spPr>
      </p:sp>
      <p:sp>
        <p:nvSpPr>
          <p:cNvPr id="68" name="Google Shape;68;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VN"/>
              <a:t>‹#›</a:t>
            </a:fld>
            <a:endParaRPr/>
          </a:p>
        </p:txBody>
      </p:sp>
    </p:spTree>
  </p:cSld>
  <p:clrMapOvr>
    <a:masterClrMapping/>
  </p:clrMapOvr>
  <mc:AlternateContent>
    <mc:Choice Requires="p14">
      <p:transition spd="slow" p14:dur="1600">
        <p14:prism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7.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3.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4.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8" name="Google Shape;38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9" name="Google Shape;38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VN"/>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mc:Choice Requires="p14">
      <p:transition spd="slow" p14:dur="1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gif"/><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gif"/><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gif"/><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gif"/><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6.gif"/><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alpha val="50980"/>
          </a:srgbClr>
        </a:solidFill>
      </p:bgPr>
    </p:bg>
    <p:spTree>
      <p:nvGrpSpPr>
        <p:cNvPr id="463" name="Shape 463"/>
        <p:cNvGrpSpPr/>
        <p:nvPr/>
      </p:nvGrpSpPr>
      <p:grpSpPr>
        <a:xfrm>
          <a:off x="0" y="0"/>
          <a:ext cx="0" cy="0"/>
          <a:chOff x="0" y="0"/>
          <a:chExt cx="0" cy="0"/>
        </a:xfrm>
      </p:grpSpPr>
      <p:pic>
        <p:nvPicPr>
          <p:cNvPr id="464" name="Google Shape;464;p1"/>
          <p:cNvPicPr preferRelativeResize="0"/>
          <p:nvPr/>
        </p:nvPicPr>
        <p:blipFill rotWithShape="1">
          <a:blip r:embed="rId3">
            <a:alphaModFix/>
          </a:blip>
          <a:srcRect b="0" l="0" r="0" t="0"/>
          <a:stretch/>
        </p:blipFill>
        <p:spPr>
          <a:xfrm>
            <a:off x="0" y="857"/>
            <a:ext cx="12190476" cy="6857143"/>
          </a:xfrm>
          <a:prstGeom prst="rect">
            <a:avLst/>
          </a:prstGeom>
          <a:noFill/>
          <a:ln>
            <a:noFill/>
          </a:ln>
        </p:spPr>
      </p:pic>
      <p:sp>
        <p:nvSpPr>
          <p:cNvPr id="465" name="Google Shape;465;p1"/>
          <p:cNvSpPr txBox="1"/>
          <p:nvPr/>
        </p:nvSpPr>
        <p:spPr>
          <a:xfrm>
            <a:off x="1219200" y="2895600"/>
            <a:ext cx="10352642" cy="1521635"/>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b="0" i="0" lang="en-VN" sz="5400" u="none" cap="none" strike="noStrike">
                <a:solidFill>
                  <a:srgbClr val="385623"/>
                </a:solidFill>
                <a:latin typeface="Calibri"/>
                <a:ea typeface="Calibri"/>
                <a:cs typeface="Calibri"/>
                <a:sym typeface="Calibri"/>
              </a:rPr>
              <a:t>Chào mừng các em đến với tiết học!</a:t>
            </a:r>
            <a:endParaRPr b="1" i="0" sz="11500" u="none" cap="none" strike="noStrike">
              <a:solidFill>
                <a:srgbClr val="385623"/>
              </a:solidFill>
              <a:latin typeface="Calibri"/>
              <a:ea typeface="Calibri"/>
              <a:cs typeface="Calibri"/>
              <a:sym typeface="Calibri"/>
            </a:endParaRPr>
          </a:p>
        </p:txBody>
      </p:sp>
      <p:sp>
        <p:nvSpPr>
          <p:cNvPr id="466" name="Google Shape;466;p1"/>
          <p:cNvSpPr/>
          <p:nvPr/>
        </p:nvSpPr>
        <p:spPr>
          <a:xfrm>
            <a:off x="5135563" y="4953000"/>
            <a:ext cx="1847875" cy="45719"/>
          </a:xfrm>
          <a:prstGeom prst="rect">
            <a:avLst/>
          </a:prstGeom>
          <a:solidFill>
            <a:srgbClr val="5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7" name="Google Shape;467;p1"/>
          <p:cNvSpPr/>
          <p:nvPr/>
        </p:nvSpPr>
        <p:spPr>
          <a:xfrm>
            <a:off x="6983438" y="4953000"/>
            <a:ext cx="1847875" cy="45719"/>
          </a:xfrm>
          <a:prstGeom prst="rect">
            <a:avLst/>
          </a:prstGeom>
          <a:solidFill>
            <a:srgbClr val="CECF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8" name="Google Shape;468;p1"/>
          <p:cNvSpPr/>
          <p:nvPr/>
        </p:nvSpPr>
        <p:spPr>
          <a:xfrm>
            <a:off x="3287688" y="4953000"/>
            <a:ext cx="1847875" cy="45719"/>
          </a:xfrm>
          <a:prstGeom prst="rect">
            <a:avLst/>
          </a:prstGeom>
          <a:solidFill>
            <a:srgbClr val="316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2" presetSubtype="2">
                                  <p:stCondLst>
                                    <p:cond delay="1500"/>
                                  </p:stCondLst>
                                  <p:childTnLst>
                                    <p:set>
                                      <p:cBhvr>
                                        <p:cTn dur="1" fill="hold">
                                          <p:stCondLst>
                                            <p:cond delay="0"/>
                                          </p:stCondLst>
                                        </p:cTn>
                                        <p:tgtEl>
                                          <p:spTgt spid="465">
                                            <p:txEl>
                                              <p:pRg end="0" st="0"/>
                                            </p:txEl>
                                          </p:spTgt>
                                        </p:tgtEl>
                                        <p:attrNameLst>
                                          <p:attrName>style.visibility</p:attrName>
                                        </p:attrNameLst>
                                      </p:cBhvr>
                                      <p:to>
                                        <p:strVal val="visible"/>
                                      </p:to>
                                    </p:set>
                                    <p:anim calcmode="lin" valueType="num">
                                      <p:cBhvr additive="base">
                                        <p:cTn dur="1000"/>
                                        <p:tgtEl>
                                          <p:spTgt spid="46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1000"/>
                                        <p:tgtEl>
                                          <p:spTgt spid="4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1000"/>
                                        <p:tgtEl>
                                          <p:spTgt spid="4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1000"/>
                                        <p:tgtEl>
                                          <p:spTgt spid="4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 TÌM HIỂU CHUNG</a:t>
            </a:r>
            <a:endParaRPr b="1" sz="4000">
              <a:solidFill>
                <a:srgbClr val="316500"/>
              </a:solidFill>
              <a:latin typeface="Calibri"/>
              <a:ea typeface="Calibri"/>
              <a:cs typeface="Calibri"/>
              <a:sym typeface="Calibri"/>
            </a:endParaRPr>
          </a:p>
        </p:txBody>
      </p:sp>
      <p:pic>
        <p:nvPicPr>
          <p:cNvPr id="641" name="Google Shape;641;p10"/>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642" name="Google Shape;642;p10"/>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643" name="Google Shape;643;p10"/>
          <p:cNvSpPr txBox="1"/>
          <p:nvPr/>
        </p:nvSpPr>
        <p:spPr>
          <a:xfrm>
            <a:off x="14287" y="3098006"/>
            <a:ext cx="3645218"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3200"/>
              <a:buFont typeface="Calibri"/>
              <a:buNone/>
            </a:pPr>
            <a:r>
              <a:rPr b="1" lang="en-VN" sz="3200">
                <a:solidFill>
                  <a:srgbClr val="316500"/>
                </a:solidFill>
                <a:latin typeface="Calibri"/>
                <a:ea typeface="Calibri"/>
                <a:cs typeface="Calibri"/>
                <a:sym typeface="Calibri"/>
              </a:rPr>
              <a:t>1. Thể loại bản tin </a:t>
            </a:r>
            <a:endParaRPr b="1" sz="3200">
              <a:solidFill>
                <a:srgbClr val="316500"/>
              </a:solidFill>
              <a:latin typeface="Calibri"/>
              <a:ea typeface="Calibri"/>
              <a:cs typeface="Calibri"/>
              <a:sym typeface="Calibri"/>
            </a:endParaRPr>
          </a:p>
        </p:txBody>
      </p:sp>
      <p:sp>
        <p:nvSpPr>
          <p:cNvPr id="644" name="Google Shape;644;p10"/>
          <p:cNvSpPr/>
          <p:nvPr/>
        </p:nvSpPr>
        <p:spPr>
          <a:xfrm>
            <a:off x="4337947" y="1600200"/>
            <a:ext cx="7290435" cy="1490025"/>
          </a:xfrm>
          <a:prstGeom prst="roundRect">
            <a:avLst>
              <a:gd fmla="val 16667" name="adj"/>
            </a:avLst>
          </a:prstGeom>
          <a:solidFill>
            <a:srgbClr val="E1EFD8"/>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500">
                <a:solidFill>
                  <a:srgbClr val="0D0D0D"/>
                </a:solidFill>
                <a:latin typeface="Calibri"/>
                <a:ea typeface="Calibri"/>
                <a:cs typeface="Calibri"/>
                <a:sym typeface="Calibri"/>
              </a:rPr>
              <a:t>Bản tin là một dạng văn bản thông tin, cung cấp tin tức thời sự, thông báo, hướng dẫn cho người đọc, người xem những sự kiện đã, đang và sắp diễn ra. </a:t>
            </a:r>
            <a:endParaRPr sz="2500">
              <a:solidFill>
                <a:schemeClr val="dk1"/>
              </a:solidFill>
              <a:latin typeface="Calibri"/>
              <a:ea typeface="Calibri"/>
              <a:cs typeface="Calibri"/>
              <a:sym typeface="Calibri"/>
            </a:endParaRPr>
          </a:p>
        </p:txBody>
      </p:sp>
      <p:sp>
        <p:nvSpPr>
          <p:cNvPr id="645" name="Google Shape;645;p10"/>
          <p:cNvSpPr/>
          <p:nvPr/>
        </p:nvSpPr>
        <p:spPr>
          <a:xfrm>
            <a:off x="4337946" y="3623627"/>
            <a:ext cx="7290435" cy="825098"/>
          </a:xfrm>
          <a:prstGeom prst="roundRect">
            <a:avLst>
              <a:gd fmla="val 16667" name="adj"/>
            </a:avLst>
          </a:prstGeom>
          <a:solidFill>
            <a:srgbClr val="E1EFD8"/>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500">
                <a:solidFill>
                  <a:srgbClr val="0D0D0D"/>
                </a:solidFill>
                <a:latin typeface="Calibri"/>
                <a:ea typeface="Calibri"/>
                <a:cs typeface="Calibri"/>
                <a:sym typeface="Calibri"/>
              </a:rPr>
              <a:t>Bản tin thường ngắn gọn, kịp thời.</a:t>
            </a:r>
            <a:endParaRPr sz="2500">
              <a:solidFill>
                <a:schemeClr val="dk1"/>
              </a:solidFill>
              <a:latin typeface="Calibri"/>
              <a:ea typeface="Calibri"/>
              <a:cs typeface="Calibri"/>
              <a:sym typeface="Calibri"/>
            </a:endParaRPr>
          </a:p>
        </p:txBody>
      </p:sp>
      <p:sp>
        <p:nvSpPr>
          <p:cNvPr id="646" name="Google Shape;646;p10"/>
          <p:cNvSpPr/>
          <p:nvPr/>
        </p:nvSpPr>
        <p:spPr>
          <a:xfrm>
            <a:off x="4371283" y="4982127"/>
            <a:ext cx="7290435" cy="825098"/>
          </a:xfrm>
          <a:prstGeom prst="roundRect">
            <a:avLst>
              <a:gd fmla="val 16667" name="adj"/>
            </a:avLst>
          </a:prstGeom>
          <a:solidFill>
            <a:srgbClr val="E1EFD8"/>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500">
                <a:solidFill>
                  <a:srgbClr val="0D0D0D"/>
                </a:solidFill>
                <a:latin typeface="Calibri"/>
                <a:ea typeface="Calibri"/>
                <a:cs typeface="Calibri"/>
                <a:sym typeface="Calibri"/>
              </a:rPr>
              <a:t>Có thể là tin chữ hoặc tin hình kết hợp với chữ dưới hai dạng phổ biến: bản in và bản điện tử.</a:t>
            </a:r>
            <a:endParaRPr sz="2500">
              <a:solidFill>
                <a:schemeClr val="dk1"/>
              </a:solidFill>
              <a:latin typeface="Calibri"/>
              <a:ea typeface="Calibri"/>
              <a:cs typeface="Calibri"/>
              <a:sym typeface="Calibri"/>
            </a:endParaRPr>
          </a:p>
        </p:txBody>
      </p:sp>
      <p:cxnSp>
        <p:nvCxnSpPr>
          <p:cNvPr id="647" name="Google Shape;647;p10"/>
          <p:cNvCxnSpPr>
            <a:stCxn id="643" idx="3"/>
            <a:endCxn id="644" idx="1"/>
          </p:cNvCxnSpPr>
          <p:nvPr/>
        </p:nvCxnSpPr>
        <p:spPr>
          <a:xfrm flipH="1" rot="10800000">
            <a:off x="3659505" y="2345100"/>
            <a:ext cx="678300" cy="1083900"/>
          </a:xfrm>
          <a:prstGeom prst="curvedConnector3">
            <a:avLst>
              <a:gd fmla="val 50000" name="adj1"/>
            </a:avLst>
          </a:prstGeom>
          <a:noFill/>
          <a:ln cap="flat" cmpd="sng" w="19050">
            <a:solidFill>
              <a:srgbClr val="385623"/>
            </a:solidFill>
            <a:prstDash val="solid"/>
            <a:miter lim="800000"/>
            <a:headEnd len="sm" w="sm" type="none"/>
            <a:tailEnd len="med" w="med" type="triangle"/>
          </a:ln>
        </p:spPr>
      </p:cxnSp>
      <p:cxnSp>
        <p:nvCxnSpPr>
          <p:cNvPr id="648" name="Google Shape;648;p10"/>
          <p:cNvCxnSpPr>
            <a:stCxn id="643" idx="3"/>
            <a:endCxn id="645" idx="1"/>
          </p:cNvCxnSpPr>
          <p:nvPr/>
        </p:nvCxnSpPr>
        <p:spPr>
          <a:xfrm>
            <a:off x="3659505" y="3429000"/>
            <a:ext cx="678300" cy="607200"/>
          </a:xfrm>
          <a:prstGeom prst="curvedConnector3">
            <a:avLst>
              <a:gd fmla="val 50010" name="adj1"/>
            </a:avLst>
          </a:prstGeom>
          <a:noFill/>
          <a:ln cap="flat" cmpd="sng" w="19050">
            <a:solidFill>
              <a:srgbClr val="385623"/>
            </a:solidFill>
            <a:prstDash val="solid"/>
            <a:miter lim="800000"/>
            <a:headEnd len="sm" w="sm" type="none"/>
            <a:tailEnd len="med" w="med" type="triangle"/>
          </a:ln>
        </p:spPr>
      </p:cxnSp>
      <p:cxnSp>
        <p:nvCxnSpPr>
          <p:cNvPr id="649" name="Google Shape;649;p10"/>
          <p:cNvCxnSpPr>
            <a:stCxn id="643" idx="3"/>
            <a:endCxn id="646" idx="1"/>
          </p:cNvCxnSpPr>
          <p:nvPr/>
        </p:nvCxnSpPr>
        <p:spPr>
          <a:xfrm>
            <a:off x="3659505" y="3429000"/>
            <a:ext cx="711900" cy="1965600"/>
          </a:xfrm>
          <a:prstGeom prst="curvedConnector3">
            <a:avLst>
              <a:gd fmla="val 50000" name="adj1"/>
            </a:avLst>
          </a:prstGeom>
          <a:noFill/>
          <a:ln cap="flat" cmpd="sng" w="19050">
            <a:solidFill>
              <a:srgbClr val="385623"/>
            </a:solidFill>
            <a:prstDash val="solid"/>
            <a:miter lim="800000"/>
            <a:headEnd len="sm" w="sm" type="none"/>
            <a:tailEnd len="med" w="med" type="triangle"/>
          </a:ln>
        </p:spPr>
      </p:cxn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500"/>
                                        <p:tgtEl>
                                          <p:spTgt spid="6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500"/>
                                        <p:tgtEl>
                                          <p:spTgt spid="6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500"/>
                                        <p:tgtEl>
                                          <p:spTgt spid="6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500"/>
                                        <p:tgtEl>
                                          <p:spTgt spid="6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500"/>
                                        <p:tgtEl>
                                          <p:spTgt spid="6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1"/>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 TÌM HIỂU CHUNG</a:t>
            </a:r>
            <a:endParaRPr b="1" sz="4000">
              <a:solidFill>
                <a:srgbClr val="316500"/>
              </a:solidFill>
              <a:latin typeface="Calibri"/>
              <a:ea typeface="Calibri"/>
              <a:cs typeface="Calibri"/>
              <a:sym typeface="Calibri"/>
            </a:endParaRPr>
          </a:p>
        </p:txBody>
      </p:sp>
      <p:pic>
        <p:nvPicPr>
          <p:cNvPr id="656" name="Google Shape;656;p11"/>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657" name="Google Shape;657;p11"/>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658" name="Google Shape;658;p11"/>
          <p:cNvSpPr txBox="1"/>
          <p:nvPr/>
        </p:nvSpPr>
        <p:spPr>
          <a:xfrm>
            <a:off x="4572000" y="942697"/>
            <a:ext cx="3645218"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200"/>
              <a:buFont typeface="Calibri"/>
              <a:buNone/>
            </a:pPr>
            <a:r>
              <a:rPr b="1" lang="en-VN" sz="3200">
                <a:solidFill>
                  <a:srgbClr val="C00000"/>
                </a:solidFill>
                <a:latin typeface="Calibri"/>
                <a:ea typeface="Calibri"/>
                <a:cs typeface="Calibri"/>
                <a:sym typeface="Calibri"/>
              </a:rPr>
              <a:t>2. Văn bản</a:t>
            </a:r>
            <a:endParaRPr b="1" sz="3200">
              <a:solidFill>
                <a:srgbClr val="C00000"/>
              </a:solidFill>
              <a:latin typeface="Calibri"/>
              <a:ea typeface="Calibri"/>
              <a:cs typeface="Calibri"/>
              <a:sym typeface="Calibri"/>
            </a:endParaRPr>
          </a:p>
        </p:txBody>
      </p:sp>
      <p:sp>
        <p:nvSpPr>
          <p:cNvPr id="659" name="Google Shape;659;p11"/>
          <p:cNvSpPr/>
          <p:nvPr/>
        </p:nvSpPr>
        <p:spPr>
          <a:xfrm>
            <a:off x="457200" y="1960507"/>
            <a:ext cx="5452705" cy="4248430"/>
          </a:xfrm>
          <a:prstGeom prst="roundRect">
            <a:avLst>
              <a:gd fmla="val 16667" name="adj"/>
            </a:avLst>
          </a:prstGeom>
          <a:solidFill>
            <a:srgbClr val="E1EFD8"/>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514350" lvl="0" marL="514350" marR="0" rtl="0" algn="just">
              <a:spcBef>
                <a:spcPts val="0"/>
              </a:spcBef>
              <a:spcAft>
                <a:spcPts val="0"/>
              </a:spcAft>
              <a:buClr>
                <a:srgbClr val="385623"/>
              </a:buClr>
              <a:buSzPts val="2600"/>
              <a:buFont typeface="Calibri"/>
              <a:buAutoNum type="alphaLcPeriod"/>
            </a:pPr>
            <a:r>
              <a:rPr b="1" i="1" lang="en-VN" sz="2600">
                <a:solidFill>
                  <a:srgbClr val="385623"/>
                </a:solidFill>
                <a:latin typeface="Calibri"/>
                <a:ea typeface="Calibri"/>
                <a:cs typeface="Calibri"/>
                <a:sym typeface="Calibri"/>
              </a:rPr>
              <a:t>Bản tin Tưng bừng khai mạc lễ hội Giỗ Tổ Hùng Vương 2019</a:t>
            </a:r>
            <a:endParaRPr/>
          </a:p>
          <a:p>
            <a:pPr indent="0" lvl="0" marL="0" marR="0" rtl="0" algn="just">
              <a:spcBef>
                <a:spcPts val="0"/>
              </a:spcBef>
              <a:spcAft>
                <a:spcPts val="0"/>
              </a:spcAft>
              <a:buNone/>
            </a:pPr>
            <a:r>
              <a:t/>
            </a:r>
            <a:endParaRPr sz="26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600"/>
              <a:buFont typeface="Calibri"/>
              <a:buChar char="-"/>
            </a:pPr>
            <a:r>
              <a:rPr lang="en-VN" sz="2600">
                <a:solidFill>
                  <a:schemeClr val="dk1"/>
                </a:solidFill>
                <a:latin typeface="Calibri"/>
                <a:ea typeface="Calibri"/>
                <a:cs typeface="Calibri"/>
                <a:sym typeface="Calibri"/>
              </a:rPr>
              <a:t>Những thông tin lễ hội và nét đặc sắc về quy mô trong lễ hội Đền Hùng được tổ chức vào năm 2019. </a:t>
            </a:r>
            <a:endParaRPr/>
          </a:p>
          <a:p>
            <a:pPr indent="0" lvl="0" marL="0" marR="0" rtl="0" algn="just">
              <a:spcBef>
                <a:spcPts val="0"/>
              </a:spcBef>
              <a:spcAft>
                <a:spcPts val="0"/>
              </a:spcAft>
              <a:buNone/>
            </a:pPr>
            <a:r>
              <a:t/>
            </a:r>
            <a:endParaRPr sz="5400">
              <a:solidFill>
                <a:schemeClr val="dk1"/>
              </a:solidFill>
              <a:latin typeface="Calibri"/>
              <a:ea typeface="Calibri"/>
              <a:cs typeface="Calibri"/>
              <a:sym typeface="Calibri"/>
            </a:endParaRPr>
          </a:p>
        </p:txBody>
      </p:sp>
      <p:sp>
        <p:nvSpPr>
          <p:cNvPr id="660" name="Google Shape;660;p11"/>
          <p:cNvSpPr/>
          <p:nvPr/>
        </p:nvSpPr>
        <p:spPr>
          <a:xfrm>
            <a:off x="6282097" y="1904445"/>
            <a:ext cx="5452705" cy="4248430"/>
          </a:xfrm>
          <a:prstGeom prst="roundRect">
            <a:avLst>
              <a:gd fmla="val 16667" name="adj"/>
            </a:avLst>
          </a:prstGeom>
          <a:solidFill>
            <a:srgbClr val="FFF2CC"/>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600">
                <a:solidFill>
                  <a:srgbClr val="385623"/>
                </a:solidFill>
                <a:latin typeface="Calibri"/>
                <a:ea typeface="Calibri"/>
                <a:cs typeface="Calibri"/>
                <a:sym typeface="Calibri"/>
              </a:rPr>
              <a:t>b. Bản tin Những điều cần chú ý khi tham gia lễ hội Đền Hùng 2019 </a:t>
            </a:r>
            <a:endParaRPr/>
          </a:p>
          <a:p>
            <a:pPr indent="0" lvl="0" marL="0" marR="0" rtl="0" algn="just">
              <a:spcBef>
                <a:spcPts val="0"/>
              </a:spcBef>
              <a:spcAft>
                <a:spcPts val="0"/>
              </a:spcAft>
              <a:buNone/>
            </a:pPr>
            <a:r>
              <a:t/>
            </a:r>
            <a:endParaRPr sz="26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600"/>
              <a:buFont typeface="Calibri"/>
              <a:buChar char="-"/>
            </a:pPr>
            <a:r>
              <a:rPr lang="en-VN" sz="2600">
                <a:solidFill>
                  <a:schemeClr val="dk1"/>
                </a:solidFill>
                <a:latin typeface="Calibri"/>
                <a:ea typeface="Calibri"/>
                <a:cs typeface="Calibri"/>
                <a:sym typeface="Calibri"/>
              </a:rPr>
              <a:t>Những thông tin ngắn gọn về thời gian, địa điểm tổ chức và những lưu ý mà du khách cần nắm được khi tham gia lễ hội Đền Hùng.</a:t>
            </a:r>
            <a:endParaRPr/>
          </a:p>
          <a:p>
            <a:pPr indent="0" lvl="0" marL="0" marR="0" rtl="0" algn="just">
              <a:spcBef>
                <a:spcPts val="0"/>
              </a:spcBef>
              <a:spcAft>
                <a:spcPts val="0"/>
              </a:spcAft>
              <a:buNone/>
            </a:pPr>
            <a:r>
              <a:t/>
            </a:r>
            <a:endParaRPr sz="2600">
              <a:solidFill>
                <a:schemeClr val="dk1"/>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anim calcmode="lin" valueType="num">
                                      <p:cBhvr additive="base">
                                        <p:cTn dur="500"/>
                                        <p:tgtEl>
                                          <p:spTgt spid="6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xEl>
                                              <p:pRg end="1" st="1"/>
                                            </p:txEl>
                                          </p:spTgt>
                                        </p:tgtEl>
                                        <p:attrNameLst>
                                          <p:attrName>style.visibility</p:attrName>
                                        </p:attrNameLst>
                                      </p:cBhvr>
                                      <p:to>
                                        <p:strVal val="visible"/>
                                      </p:to>
                                    </p:set>
                                    <p:anim calcmode="lin" valueType="num">
                                      <p:cBhvr additive="base">
                                        <p:cTn dur="500"/>
                                        <p:tgtEl>
                                          <p:spTgt spid="65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xEl>
                                              <p:pRg end="2" st="2"/>
                                            </p:txEl>
                                          </p:spTgt>
                                        </p:tgtEl>
                                        <p:attrNameLst>
                                          <p:attrName>style.visibility</p:attrName>
                                        </p:attrNameLst>
                                      </p:cBhvr>
                                      <p:to>
                                        <p:strVal val="visible"/>
                                      </p:to>
                                    </p:set>
                                    <p:anim calcmode="lin" valueType="num">
                                      <p:cBhvr additive="base">
                                        <p:cTn dur="500"/>
                                        <p:tgtEl>
                                          <p:spTgt spid="65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xEl>
                                              <p:pRg end="3" st="3"/>
                                            </p:txEl>
                                          </p:spTgt>
                                        </p:tgtEl>
                                        <p:attrNameLst>
                                          <p:attrName>style.visibility</p:attrName>
                                        </p:attrNameLst>
                                      </p:cBhvr>
                                      <p:to>
                                        <p:strVal val="visible"/>
                                      </p:to>
                                    </p:set>
                                    <p:anim calcmode="lin" valueType="num">
                                      <p:cBhvr additive="base">
                                        <p:cTn dur="500"/>
                                        <p:tgtEl>
                                          <p:spTgt spid="65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
                                        <p:tgtEl>
                                          <p:spTgt spid="6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0">
                                            <p:txEl>
                                              <p:pRg end="0" st="0"/>
                                            </p:txEl>
                                          </p:spTgt>
                                        </p:tgtEl>
                                        <p:attrNameLst>
                                          <p:attrName>style.visibility</p:attrName>
                                        </p:attrNameLst>
                                      </p:cBhvr>
                                      <p:to>
                                        <p:strVal val="visible"/>
                                      </p:to>
                                    </p:set>
                                    <p:anim calcmode="lin" valueType="num">
                                      <p:cBhvr additive="base">
                                        <p:cTn dur="500"/>
                                        <p:tgtEl>
                                          <p:spTgt spid="6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0">
                                            <p:txEl>
                                              <p:pRg end="1" st="1"/>
                                            </p:txEl>
                                          </p:spTgt>
                                        </p:tgtEl>
                                        <p:attrNameLst>
                                          <p:attrName>style.visibility</p:attrName>
                                        </p:attrNameLst>
                                      </p:cBhvr>
                                      <p:to>
                                        <p:strVal val="visible"/>
                                      </p:to>
                                    </p:set>
                                    <p:anim calcmode="lin" valueType="num">
                                      <p:cBhvr additive="base">
                                        <p:cTn dur="500"/>
                                        <p:tgtEl>
                                          <p:spTgt spid="6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0">
                                            <p:txEl>
                                              <p:pRg end="2" st="2"/>
                                            </p:txEl>
                                          </p:spTgt>
                                        </p:tgtEl>
                                        <p:attrNameLst>
                                          <p:attrName>style.visibility</p:attrName>
                                        </p:attrNameLst>
                                      </p:cBhvr>
                                      <p:to>
                                        <p:strVal val="visible"/>
                                      </p:to>
                                    </p:set>
                                    <p:anim calcmode="lin" valueType="num">
                                      <p:cBhvr additive="base">
                                        <p:cTn dur="500"/>
                                        <p:tgtEl>
                                          <p:spTgt spid="6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0">
                                            <p:txEl>
                                              <p:pRg end="3" st="3"/>
                                            </p:txEl>
                                          </p:spTgt>
                                        </p:tgtEl>
                                        <p:attrNameLst>
                                          <p:attrName>style.visibility</p:attrName>
                                        </p:attrNameLst>
                                      </p:cBhvr>
                                      <p:to>
                                        <p:strVal val="visible"/>
                                      </p:to>
                                    </p:set>
                                    <p:anim calcmode="lin" valueType="num">
                                      <p:cBhvr additive="base">
                                        <p:cTn dur="500"/>
                                        <p:tgtEl>
                                          <p:spTgt spid="6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2"/>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667" name="Google Shape;667;p12"/>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668" name="Google Shape;668;p12"/>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669" name="Google Shape;669;p12"/>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670" name="Google Shape;670;p12"/>
          <p:cNvSpPr/>
          <p:nvPr/>
        </p:nvSpPr>
        <p:spPr>
          <a:xfrm>
            <a:off x="228600" y="1811576"/>
            <a:ext cx="4495800" cy="3888797"/>
          </a:xfrm>
          <a:prstGeom prst="roundRect">
            <a:avLst>
              <a:gd fmla="val 50000" name="adj"/>
            </a:avLst>
          </a:prstGeom>
          <a:solidFill>
            <a:srgbClr val="3165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i="1" lang="en-VN" sz="2800" u="sng">
                <a:solidFill>
                  <a:schemeClr val="lt1"/>
                </a:solidFill>
                <a:latin typeface="Calibri"/>
                <a:ea typeface="Calibri"/>
                <a:cs typeface="Calibri"/>
                <a:sym typeface="Calibri"/>
              </a:rPr>
              <a:t>1. Bản tin a:</a:t>
            </a:r>
            <a:r>
              <a:rPr b="1" i="1" lang="en-VN" sz="2800">
                <a:solidFill>
                  <a:schemeClr val="lt1"/>
                </a:solidFill>
                <a:latin typeface="Calibri"/>
                <a:ea typeface="Calibri"/>
                <a:cs typeface="Calibri"/>
                <a:sym typeface="Calibri"/>
              </a:rPr>
              <a:t> Tưng bừng khai mạc lễ hội Giỗ Tổ Hùng Vương 2019</a:t>
            </a:r>
            <a:r>
              <a:rPr b="1" lang="en-VN" sz="2800">
                <a:solidFill>
                  <a:schemeClr val="lt1"/>
                </a:solidFill>
                <a:latin typeface="Calibri"/>
                <a:ea typeface="Calibri"/>
                <a:cs typeface="Calibri"/>
                <a:sym typeface="Calibri"/>
              </a:rPr>
              <a:t> và</a:t>
            </a:r>
            <a:r>
              <a:rPr b="1" i="1" lang="en-VN" sz="2800">
                <a:solidFill>
                  <a:schemeClr val="lt1"/>
                </a:solidFill>
                <a:latin typeface="Calibri"/>
                <a:ea typeface="Calibri"/>
                <a:cs typeface="Calibri"/>
                <a:sym typeface="Calibri"/>
              </a:rPr>
              <a:t> Những điều cần chú ý khi tham gia lễ hội Đền Hùng 2019</a:t>
            </a:r>
            <a:endParaRPr b="1" sz="2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671" name="Google Shape;671;p12"/>
          <p:cNvSpPr/>
          <p:nvPr/>
        </p:nvSpPr>
        <p:spPr>
          <a:xfrm>
            <a:off x="5224540" y="1562458"/>
            <a:ext cx="6738860" cy="2303224"/>
          </a:xfrm>
          <a:prstGeom prst="wedgeRoundRectCallout">
            <a:avLst>
              <a:gd fmla="val 19451" name="adj1"/>
              <a:gd fmla="val 68083" name="adj2"/>
              <a:gd fmla="val 16667" name="adj3"/>
            </a:avLst>
          </a:prstGeom>
          <a:solidFill>
            <a:srgbClr val="E1EFD8"/>
          </a:solid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2400">
                <a:solidFill>
                  <a:srgbClr val="385623"/>
                </a:solidFill>
                <a:latin typeface="Calibri"/>
                <a:ea typeface="Calibri"/>
                <a:cs typeface="Calibri"/>
                <a:sym typeface="Calibri"/>
              </a:rPr>
              <a:t>Thảo luận nhóm đôi (5p):</a:t>
            </a:r>
            <a:endParaRPr/>
          </a:p>
          <a:p>
            <a:pPr indent="0" lvl="0" marL="0" marR="0" rtl="0" algn="l">
              <a:spcBef>
                <a:spcPts val="0"/>
              </a:spcBef>
              <a:spcAft>
                <a:spcPts val="0"/>
              </a:spcAft>
              <a:buNone/>
            </a:pPr>
            <a:r>
              <a:rPr lang="en-VN" sz="2400">
                <a:solidFill>
                  <a:srgbClr val="385623"/>
                </a:solidFill>
                <a:latin typeface="Calibri"/>
                <a:ea typeface="Calibri"/>
                <a:cs typeface="Calibri"/>
                <a:sym typeface="Calibri"/>
              </a:rPr>
              <a:t>+ Phần in đậm (sa pô) cho biết những thông tin gì?</a:t>
            </a:r>
            <a:endParaRPr/>
          </a:p>
          <a:p>
            <a:pPr indent="0" lvl="0" marL="0" marR="0" rtl="0" algn="l">
              <a:spcBef>
                <a:spcPts val="0"/>
              </a:spcBef>
              <a:spcAft>
                <a:spcPts val="0"/>
              </a:spcAft>
              <a:buNone/>
            </a:pPr>
            <a:r>
              <a:rPr lang="en-VN" sz="2400">
                <a:solidFill>
                  <a:srgbClr val="385623"/>
                </a:solidFill>
                <a:latin typeface="Calibri"/>
                <a:ea typeface="Calibri"/>
                <a:cs typeface="Calibri"/>
                <a:sym typeface="Calibri"/>
              </a:rPr>
              <a:t>+ Hình ảnh này có ý nghĩa gì?</a:t>
            </a:r>
            <a:endParaRPr/>
          </a:p>
          <a:p>
            <a:pPr indent="0" lvl="0" marL="0" marR="0" rtl="0" algn="l">
              <a:spcBef>
                <a:spcPts val="0"/>
              </a:spcBef>
              <a:spcAft>
                <a:spcPts val="0"/>
              </a:spcAft>
              <a:buNone/>
            </a:pPr>
            <a:r>
              <a:rPr lang="en-VN" sz="2400">
                <a:solidFill>
                  <a:srgbClr val="385623"/>
                </a:solidFill>
                <a:latin typeface="Calibri"/>
                <a:ea typeface="Calibri"/>
                <a:cs typeface="Calibri"/>
                <a:sym typeface="Calibri"/>
              </a:rPr>
              <a:t>+ Nội dung chính của lễ hội là gì?</a:t>
            </a:r>
            <a:endParaRPr/>
          </a:p>
          <a:p>
            <a:pPr indent="0" lvl="0" marL="0" marR="0" rtl="0" algn="l">
              <a:spcBef>
                <a:spcPts val="0"/>
              </a:spcBef>
              <a:spcAft>
                <a:spcPts val="0"/>
              </a:spcAft>
              <a:buNone/>
            </a:pPr>
            <a:r>
              <a:rPr lang="en-VN" sz="2400">
                <a:solidFill>
                  <a:srgbClr val="385623"/>
                </a:solidFill>
                <a:latin typeface="Calibri"/>
                <a:ea typeface="Calibri"/>
                <a:cs typeface="Calibri"/>
                <a:sym typeface="Calibri"/>
              </a:rPr>
              <a:t>+ Người viết có thái độ như thế nào?</a:t>
            </a:r>
            <a:endParaRPr sz="2400">
              <a:solidFill>
                <a:srgbClr val="385623"/>
              </a:solidFill>
              <a:latin typeface="Calibri"/>
              <a:ea typeface="Calibri"/>
              <a:cs typeface="Calibri"/>
              <a:sym typeface="Calibri"/>
            </a:endParaRPr>
          </a:p>
          <a:p>
            <a:pPr indent="0" lvl="0" marL="0" marR="0" rtl="0" algn="l">
              <a:spcBef>
                <a:spcPts val="0"/>
              </a:spcBef>
              <a:spcAft>
                <a:spcPts val="0"/>
              </a:spcAft>
              <a:buNone/>
            </a:pPr>
            <a:r>
              <a:rPr lang="en-VN" sz="2400">
                <a:solidFill>
                  <a:srgbClr val="385623"/>
                </a:solidFill>
                <a:latin typeface="Calibri"/>
                <a:ea typeface="Calibri"/>
                <a:cs typeface="Calibri"/>
                <a:sym typeface="Calibri"/>
              </a:rPr>
              <a:t> </a:t>
            </a:r>
            <a:endParaRPr/>
          </a:p>
        </p:txBody>
      </p:sp>
      <p:pic>
        <p:nvPicPr>
          <p:cNvPr id="672" name="Google Shape;672;p12"/>
          <p:cNvPicPr preferRelativeResize="0"/>
          <p:nvPr/>
        </p:nvPicPr>
        <p:blipFill rotWithShape="1">
          <a:blip r:embed="rId4">
            <a:alphaModFix/>
          </a:blip>
          <a:srcRect b="0" l="0" r="0" t="0"/>
          <a:stretch/>
        </p:blipFill>
        <p:spPr>
          <a:xfrm>
            <a:off x="5638800" y="2667000"/>
            <a:ext cx="5753100" cy="57531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75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500"/>
                                        <p:tgtEl>
                                          <p:spTgt spid="6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3"/>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679" name="Google Shape;679;p13"/>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680" name="Google Shape;680;p13"/>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681" name="Google Shape;681;p13"/>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682" name="Google Shape;682;p13"/>
          <p:cNvSpPr/>
          <p:nvPr/>
        </p:nvSpPr>
        <p:spPr>
          <a:xfrm>
            <a:off x="228600" y="1811576"/>
            <a:ext cx="4495800" cy="3888797"/>
          </a:xfrm>
          <a:prstGeom prst="roundRect">
            <a:avLst>
              <a:gd fmla="val 50000" name="adj"/>
            </a:avLst>
          </a:prstGeom>
          <a:solidFill>
            <a:srgbClr val="3165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i="1" lang="en-VN" sz="2800" u="sng">
                <a:solidFill>
                  <a:schemeClr val="lt1"/>
                </a:solidFill>
                <a:latin typeface="Calibri"/>
                <a:ea typeface="Calibri"/>
                <a:cs typeface="Calibri"/>
                <a:sym typeface="Calibri"/>
              </a:rPr>
              <a:t>1. Bản tin a:</a:t>
            </a:r>
            <a:r>
              <a:rPr b="1" i="1" lang="en-VN" sz="2800">
                <a:solidFill>
                  <a:schemeClr val="lt1"/>
                </a:solidFill>
                <a:latin typeface="Calibri"/>
                <a:ea typeface="Calibri"/>
                <a:cs typeface="Calibri"/>
                <a:sym typeface="Calibri"/>
              </a:rPr>
              <a:t> Tưng bừng khai mạc lễ hội Giỗ Tổ Hùng Vương 2019</a:t>
            </a:r>
            <a:r>
              <a:rPr b="1" lang="en-VN" sz="2800">
                <a:solidFill>
                  <a:schemeClr val="lt1"/>
                </a:solidFill>
                <a:latin typeface="Calibri"/>
                <a:ea typeface="Calibri"/>
                <a:cs typeface="Calibri"/>
                <a:sym typeface="Calibri"/>
              </a:rPr>
              <a:t> và</a:t>
            </a:r>
            <a:r>
              <a:rPr b="1" i="1" lang="en-VN" sz="2800">
                <a:solidFill>
                  <a:schemeClr val="lt1"/>
                </a:solidFill>
                <a:latin typeface="Calibri"/>
                <a:ea typeface="Calibri"/>
                <a:cs typeface="Calibri"/>
                <a:sym typeface="Calibri"/>
              </a:rPr>
              <a:t> Những điều cần chú ý khi tham gia lễ hội Đền Hùng 2019</a:t>
            </a:r>
            <a:endParaRPr b="1" sz="2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683" name="Google Shape;683;p13"/>
          <p:cNvSpPr/>
          <p:nvPr/>
        </p:nvSpPr>
        <p:spPr>
          <a:xfrm>
            <a:off x="5067538" y="1908844"/>
            <a:ext cx="6705600" cy="1738305"/>
          </a:xfrm>
          <a:prstGeom prst="roundRect">
            <a:avLst>
              <a:gd fmla="val 16667" name="adj"/>
            </a:avLst>
          </a:prstGeom>
          <a:solidFill>
            <a:schemeClr val="lt2"/>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700">
                <a:solidFill>
                  <a:srgbClr val="385623"/>
                </a:solidFill>
                <a:latin typeface="Calibri"/>
                <a:ea typeface="Calibri"/>
                <a:cs typeface="Calibri"/>
                <a:sym typeface="Calibri"/>
              </a:rPr>
              <a:t>- </a:t>
            </a:r>
            <a:r>
              <a:rPr b="1" lang="en-VN" sz="2700">
                <a:solidFill>
                  <a:srgbClr val="385623"/>
                </a:solidFill>
                <a:latin typeface="Calibri"/>
                <a:ea typeface="Calibri"/>
                <a:cs typeface="Calibri"/>
                <a:sym typeface="Calibri"/>
              </a:rPr>
              <a:t>(Sa pô) </a:t>
            </a:r>
            <a:r>
              <a:rPr lang="en-VN" sz="2700">
                <a:solidFill>
                  <a:srgbClr val="385623"/>
                </a:solidFill>
                <a:latin typeface="Calibri"/>
                <a:ea typeface="Calibri"/>
                <a:cs typeface="Calibri"/>
                <a:sym typeface="Calibri"/>
              </a:rPr>
              <a:t>cho biết những thông tin: Thời gian, địa điểm tổ chức và quy mô của lễ hội Đền Hùng năm Kỷ Hợi năm 2019.</a:t>
            </a:r>
            <a:endParaRPr/>
          </a:p>
        </p:txBody>
      </p:sp>
      <p:sp>
        <p:nvSpPr>
          <p:cNvPr id="684" name="Google Shape;684;p13"/>
          <p:cNvSpPr/>
          <p:nvPr/>
        </p:nvSpPr>
        <p:spPr>
          <a:xfrm>
            <a:off x="5095637" y="3900495"/>
            <a:ext cx="6677501" cy="1738305"/>
          </a:xfrm>
          <a:prstGeom prst="roundRect">
            <a:avLst>
              <a:gd fmla="val 16667" name="adj"/>
            </a:avLst>
          </a:prstGeom>
          <a:solidFill>
            <a:schemeClr val="lt2"/>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700">
                <a:solidFill>
                  <a:srgbClr val="385623"/>
                </a:solidFill>
                <a:latin typeface="Calibri"/>
                <a:ea typeface="Calibri"/>
                <a:cs typeface="Calibri"/>
                <a:sym typeface="Calibri"/>
              </a:rPr>
              <a:t>- </a:t>
            </a:r>
            <a:r>
              <a:rPr b="1" lang="en-VN" sz="2700">
                <a:solidFill>
                  <a:srgbClr val="385623"/>
                </a:solidFill>
                <a:latin typeface="Calibri"/>
                <a:ea typeface="Calibri"/>
                <a:cs typeface="Calibri"/>
                <a:sym typeface="Calibri"/>
              </a:rPr>
              <a:t>Hình ảnh minh họa </a:t>
            </a:r>
            <a:r>
              <a:rPr lang="en-VN" sz="2700">
                <a:solidFill>
                  <a:srgbClr val="385623"/>
                </a:solidFill>
                <a:latin typeface="Calibri"/>
                <a:ea typeface="Calibri"/>
                <a:cs typeface="Calibri"/>
                <a:sym typeface="Calibri"/>
              </a:rPr>
              <a:t>cho không gian tổ chức lễ hội, nhiều tiết mục hoành tráng, đặc sắc, được đầu tư với quy mô lớn.</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75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4"/>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691" name="Google Shape;691;p14"/>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692" name="Google Shape;692;p14"/>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693" name="Google Shape;693;p14"/>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694" name="Google Shape;694;p14"/>
          <p:cNvSpPr/>
          <p:nvPr/>
        </p:nvSpPr>
        <p:spPr>
          <a:xfrm>
            <a:off x="228600" y="1811576"/>
            <a:ext cx="4495800" cy="3888797"/>
          </a:xfrm>
          <a:prstGeom prst="roundRect">
            <a:avLst>
              <a:gd fmla="val 50000" name="adj"/>
            </a:avLst>
          </a:prstGeom>
          <a:solidFill>
            <a:srgbClr val="3165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i="1" lang="en-VN" sz="2800" u="sng">
                <a:solidFill>
                  <a:schemeClr val="lt1"/>
                </a:solidFill>
                <a:latin typeface="Calibri"/>
                <a:ea typeface="Calibri"/>
                <a:cs typeface="Calibri"/>
                <a:sym typeface="Calibri"/>
              </a:rPr>
              <a:t>1. Bản tin a:</a:t>
            </a:r>
            <a:r>
              <a:rPr b="1" i="1" lang="en-VN" sz="2800">
                <a:solidFill>
                  <a:schemeClr val="lt1"/>
                </a:solidFill>
                <a:latin typeface="Calibri"/>
                <a:ea typeface="Calibri"/>
                <a:cs typeface="Calibri"/>
                <a:sym typeface="Calibri"/>
              </a:rPr>
              <a:t> Tưng bừng khai mạc lễ hội Giỗ Tổ Hùng Vương 2019</a:t>
            </a:r>
            <a:r>
              <a:rPr b="1" lang="en-VN" sz="2800">
                <a:solidFill>
                  <a:schemeClr val="lt1"/>
                </a:solidFill>
                <a:latin typeface="Calibri"/>
                <a:ea typeface="Calibri"/>
                <a:cs typeface="Calibri"/>
                <a:sym typeface="Calibri"/>
              </a:rPr>
              <a:t> và</a:t>
            </a:r>
            <a:r>
              <a:rPr b="1" i="1" lang="en-VN" sz="2800">
                <a:solidFill>
                  <a:schemeClr val="lt1"/>
                </a:solidFill>
                <a:latin typeface="Calibri"/>
                <a:ea typeface="Calibri"/>
                <a:cs typeface="Calibri"/>
                <a:sym typeface="Calibri"/>
              </a:rPr>
              <a:t> Những điều cần chú ý khi tham gia lễ hội Đền Hùng 2019</a:t>
            </a:r>
            <a:endParaRPr b="1" sz="2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695" name="Google Shape;695;p14"/>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696" name="Google Shape;696;p14"/>
          <p:cNvSpPr/>
          <p:nvPr/>
        </p:nvSpPr>
        <p:spPr>
          <a:xfrm>
            <a:off x="5257800" y="2141917"/>
            <a:ext cx="6386195" cy="3044155"/>
          </a:xfrm>
          <a:prstGeom prst="roundRect">
            <a:avLst>
              <a:gd fmla="val 16667" name="adj"/>
            </a:avLst>
          </a:prstGeom>
          <a:solidFill>
            <a:schemeClr val="lt2"/>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VN" sz="2800">
                <a:solidFill>
                  <a:srgbClr val="385623"/>
                </a:solidFill>
                <a:latin typeface="Calibri"/>
                <a:ea typeface="Calibri"/>
                <a:cs typeface="Calibri"/>
                <a:sym typeface="Calibri"/>
              </a:rPr>
              <a:t>- Nội dung chính của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Khai mạc lễ hội Đền Hùng</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Lễ hội văn hóa dân gian đường phố: Có sự tham gia của trên 2000 nghệ sĩ, với những tiết mục nghệ thuật đặc sắc.</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Màn bắn pháo hoa kéo dài 5 phút</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500"/>
                                        <p:tgtEl>
                                          <p:spTgt spid="6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5"/>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03" name="Google Shape;703;p15"/>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04" name="Google Shape;704;p15"/>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05" name="Google Shape;705;p15"/>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06" name="Google Shape;706;p15"/>
          <p:cNvSpPr/>
          <p:nvPr/>
        </p:nvSpPr>
        <p:spPr>
          <a:xfrm>
            <a:off x="228600" y="1811576"/>
            <a:ext cx="4495800" cy="3888797"/>
          </a:xfrm>
          <a:prstGeom prst="roundRect">
            <a:avLst>
              <a:gd fmla="val 50000" name="adj"/>
            </a:avLst>
          </a:prstGeom>
          <a:solidFill>
            <a:srgbClr val="3165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i="1" lang="en-VN" sz="2800" u="sng">
                <a:solidFill>
                  <a:schemeClr val="lt1"/>
                </a:solidFill>
                <a:latin typeface="Calibri"/>
                <a:ea typeface="Calibri"/>
                <a:cs typeface="Calibri"/>
                <a:sym typeface="Calibri"/>
              </a:rPr>
              <a:t>1. Bản tin a:</a:t>
            </a:r>
            <a:r>
              <a:rPr b="1" i="1" lang="en-VN" sz="2800">
                <a:solidFill>
                  <a:schemeClr val="lt1"/>
                </a:solidFill>
                <a:latin typeface="Calibri"/>
                <a:ea typeface="Calibri"/>
                <a:cs typeface="Calibri"/>
                <a:sym typeface="Calibri"/>
              </a:rPr>
              <a:t> Tưng bừng khai mạc lễ hội Giỗ Tổ Hùng Vương 2019</a:t>
            </a:r>
            <a:r>
              <a:rPr b="1" lang="en-VN" sz="2800">
                <a:solidFill>
                  <a:schemeClr val="lt1"/>
                </a:solidFill>
                <a:latin typeface="Calibri"/>
                <a:ea typeface="Calibri"/>
                <a:cs typeface="Calibri"/>
                <a:sym typeface="Calibri"/>
              </a:rPr>
              <a:t> và</a:t>
            </a:r>
            <a:r>
              <a:rPr b="1" i="1" lang="en-VN" sz="2800">
                <a:solidFill>
                  <a:schemeClr val="lt1"/>
                </a:solidFill>
                <a:latin typeface="Calibri"/>
                <a:ea typeface="Calibri"/>
                <a:cs typeface="Calibri"/>
                <a:sym typeface="Calibri"/>
              </a:rPr>
              <a:t> Những điều cần chú ý khi tham gia lễ hội Đền Hùng 2019</a:t>
            </a:r>
            <a:endParaRPr b="1" sz="2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07" name="Google Shape;707;p15"/>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08" name="Google Shape;708;p15"/>
          <p:cNvSpPr/>
          <p:nvPr/>
        </p:nvSpPr>
        <p:spPr>
          <a:xfrm>
            <a:off x="5257800" y="2141917"/>
            <a:ext cx="6386195" cy="3044155"/>
          </a:xfrm>
          <a:prstGeom prst="roundRect">
            <a:avLst>
              <a:gd fmla="val 16667" name="adj"/>
            </a:avLst>
          </a:prstGeom>
          <a:solidFill>
            <a:schemeClr val="lt2"/>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VN" sz="2700">
                <a:solidFill>
                  <a:srgbClr val="385623"/>
                </a:solidFill>
                <a:latin typeface="Calibri"/>
                <a:ea typeface="Calibri"/>
                <a:cs typeface="Calibri"/>
                <a:sym typeface="Calibri"/>
              </a:rPr>
              <a:t>- Thái độ của người viết: </a:t>
            </a:r>
            <a:r>
              <a:rPr lang="en-VN" sz="2700">
                <a:solidFill>
                  <a:srgbClr val="385623"/>
                </a:solidFill>
                <a:latin typeface="Calibri"/>
                <a:ea typeface="Calibri"/>
                <a:cs typeface="Calibri"/>
                <a:sym typeface="Calibri"/>
              </a:rPr>
              <a:t>Người viết không bày tỏ quá nhiều thái độ, quan điểm trong bài viết, chủ yếu thuyết minh cho người đọc hình dung và nắm được những thông tin cơ bản cần biết về lễ hội Đền Hùng.</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6"/>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15" name="Google Shape;715;p16"/>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16" name="Google Shape;716;p16"/>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17" name="Google Shape;717;p16"/>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18" name="Google Shape;718;p16"/>
          <p:cNvSpPr/>
          <p:nvPr/>
        </p:nvSpPr>
        <p:spPr>
          <a:xfrm>
            <a:off x="228600" y="1811576"/>
            <a:ext cx="4495800" cy="3888797"/>
          </a:xfrm>
          <a:prstGeom prst="roundRect">
            <a:avLst>
              <a:gd fmla="val 50000" name="adj"/>
            </a:avLst>
          </a:prstGeom>
          <a:solidFill>
            <a:srgbClr val="7F7F7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lang="en-VN" sz="2800">
                <a:solidFill>
                  <a:schemeClr val="lt1"/>
                </a:solidFill>
                <a:latin typeface="Calibri"/>
                <a:ea typeface="Calibri"/>
                <a:cs typeface="Calibri"/>
                <a:sym typeface="Calibri"/>
              </a:rPr>
              <a:t>2. Bản tin (b) </a:t>
            </a:r>
            <a:r>
              <a:rPr b="1" i="1" lang="en-VN" sz="2800">
                <a:solidFill>
                  <a:schemeClr val="lt1"/>
                </a:solidFill>
                <a:latin typeface="Calibri"/>
                <a:ea typeface="Calibri"/>
                <a:cs typeface="Calibri"/>
                <a:sym typeface="Calibri"/>
              </a:rPr>
              <a:t>Những điều cần chú ý khi tham gia lễ hội Đền Hùng 2019</a:t>
            </a:r>
            <a:r>
              <a:rPr lang="en-VN"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19" name="Google Shape;719;p16"/>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20" name="Google Shape;720;p16"/>
          <p:cNvSpPr/>
          <p:nvPr/>
        </p:nvSpPr>
        <p:spPr>
          <a:xfrm>
            <a:off x="5076587" y="2689174"/>
            <a:ext cx="6553200" cy="2133599"/>
          </a:xfrm>
          <a:prstGeom prst="roundRect">
            <a:avLst>
              <a:gd fmla="val 16667" name="adj"/>
            </a:avLst>
          </a:prstGeom>
          <a:solidFill>
            <a:srgbClr val="E1EFD8"/>
          </a:solidFill>
          <a:ln cap="flat" cmpd="sng" w="12700">
            <a:solidFill>
              <a:srgbClr val="E1EF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VN" sz="2800">
                <a:solidFill>
                  <a:srgbClr val="385623"/>
                </a:solidFill>
                <a:latin typeface="Calibri"/>
                <a:ea typeface="Calibri"/>
                <a:cs typeface="Calibri"/>
                <a:sym typeface="Calibri"/>
              </a:rPr>
              <a:t>- Các con số 12.4, 13,4, 14.4 cho biết thông tin ngày diễn ra lễ hội: Ngày 12,13,14 tháng 4 (Dương lịch).</a:t>
            </a:r>
            <a:endParaRPr sz="2800">
              <a:solidFill>
                <a:srgbClr val="385623"/>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7"/>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27" name="Google Shape;727;p17"/>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28" name="Google Shape;728;p17"/>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29" name="Google Shape;729;p17"/>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30" name="Google Shape;730;p17"/>
          <p:cNvSpPr/>
          <p:nvPr/>
        </p:nvSpPr>
        <p:spPr>
          <a:xfrm>
            <a:off x="228600" y="1811576"/>
            <a:ext cx="4495800" cy="3888797"/>
          </a:xfrm>
          <a:prstGeom prst="roundRect">
            <a:avLst>
              <a:gd fmla="val 50000" name="adj"/>
            </a:avLst>
          </a:prstGeom>
          <a:solidFill>
            <a:srgbClr val="7F7F7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lang="en-VN" sz="2800">
                <a:solidFill>
                  <a:schemeClr val="lt1"/>
                </a:solidFill>
                <a:latin typeface="Calibri"/>
                <a:ea typeface="Calibri"/>
                <a:cs typeface="Calibri"/>
                <a:sym typeface="Calibri"/>
              </a:rPr>
              <a:t>2. Bản tin (b) </a:t>
            </a:r>
            <a:r>
              <a:rPr b="1" i="1" lang="en-VN" sz="2800">
                <a:solidFill>
                  <a:schemeClr val="lt1"/>
                </a:solidFill>
                <a:latin typeface="Calibri"/>
                <a:ea typeface="Calibri"/>
                <a:cs typeface="Calibri"/>
                <a:sym typeface="Calibri"/>
              </a:rPr>
              <a:t>Những điều cần chú ý khi tham gia lễ hội Đền Hùng 2019</a:t>
            </a:r>
            <a:r>
              <a:rPr lang="en-VN"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31" name="Google Shape;731;p17"/>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32" name="Google Shape;732;p17"/>
          <p:cNvSpPr/>
          <p:nvPr/>
        </p:nvSpPr>
        <p:spPr>
          <a:xfrm>
            <a:off x="4943792" y="1423987"/>
            <a:ext cx="6843395" cy="4876800"/>
          </a:xfrm>
          <a:prstGeom prst="roundRect">
            <a:avLst>
              <a:gd fmla="val 16667" name="adj"/>
            </a:avLst>
          </a:prstGeom>
          <a:solidFill>
            <a:srgbClr val="E1EFD8"/>
          </a:solidFill>
          <a:ln cap="flat" cmpd="sng" w="12700">
            <a:solidFill>
              <a:srgbClr val="E1EF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800">
                <a:solidFill>
                  <a:srgbClr val="385623"/>
                </a:solidFill>
                <a:latin typeface="Calibri"/>
                <a:ea typeface="Calibri"/>
                <a:cs typeface="Calibri"/>
                <a:sym typeface="Calibri"/>
              </a:rPr>
              <a:t>- Văn hoá lễ hội thể hiện qua “lễ hội 5 không”:</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Không để xe gây ùn tắc giao thông, ảnh hưởng tới quá trình tham gia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Không để xảy ra tình trạng ép giá, “chặt chém” khách du lịch.</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Không để người ăn xin tràn lan, cản trở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Không phục vụ đồ ăn kém vệ sinh.</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Không để xảy ra trường hợp phản cảm, không phù hợp trong lễ hội.</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8"/>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39" name="Google Shape;739;p18"/>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40" name="Google Shape;740;p18"/>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41" name="Google Shape;741;p18"/>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42" name="Google Shape;742;p18"/>
          <p:cNvSpPr/>
          <p:nvPr/>
        </p:nvSpPr>
        <p:spPr>
          <a:xfrm>
            <a:off x="228600" y="1811576"/>
            <a:ext cx="4495800" cy="3888797"/>
          </a:xfrm>
          <a:prstGeom prst="roundRect">
            <a:avLst>
              <a:gd fmla="val 50000" name="adj"/>
            </a:avLst>
          </a:prstGeom>
          <a:solidFill>
            <a:srgbClr val="7F7F7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lang="en-VN" sz="2800">
                <a:solidFill>
                  <a:schemeClr val="lt1"/>
                </a:solidFill>
                <a:latin typeface="Calibri"/>
                <a:ea typeface="Calibri"/>
                <a:cs typeface="Calibri"/>
                <a:sym typeface="Calibri"/>
              </a:rPr>
              <a:t>2. Bản tin (b) </a:t>
            </a:r>
            <a:r>
              <a:rPr b="1" i="1" lang="en-VN" sz="2800">
                <a:solidFill>
                  <a:schemeClr val="lt1"/>
                </a:solidFill>
                <a:latin typeface="Calibri"/>
                <a:ea typeface="Calibri"/>
                <a:cs typeface="Calibri"/>
                <a:sym typeface="Calibri"/>
              </a:rPr>
              <a:t>Những điều cần chú ý khi tham gia lễ hội Đền Hùng 2019</a:t>
            </a:r>
            <a:r>
              <a:rPr lang="en-VN"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43" name="Google Shape;743;p18"/>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44" name="Google Shape;744;p18"/>
          <p:cNvSpPr/>
          <p:nvPr/>
        </p:nvSpPr>
        <p:spPr>
          <a:xfrm>
            <a:off x="4943793" y="1617781"/>
            <a:ext cx="7019607" cy="4276386"/>
          </a:xfrm>
          <a:prstGeom prst="roundRect">
            <a:avLst>
              <a:gd fmla="val 16667" name="adj"/>
            </a:avLst>
          </a:prstGeom>
          <a:solidFill>
            <a:srgbClr val="E1EFD8"/>
          </a:solidFill>
          <a:ln cap="flat" cmpd="sng" w="12700">
            <a:solidFill>
              <a:srgbClr val="E1EF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800">
                <a:solidFill>
                  <a:srgbClr val="385623"/>
                </a:solidFill>
                <a:latin typeface="Calibri"/>
                <a:ea typeface="Calibri"/>
                <a:cs typeface="Calibri"/>
                <a:sym typeface="Calibri"/>
              </a:rPr>
              <a:t>- Sơ đồ hướng dẫn di chuyển cung cấp những thông tin:</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Những mốc địa điểm có thể đi xe/ đặt xe tới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Những con đường khác nhau có thể dẫn tới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Cách nhanh nhất để đến địa điểm lễ hội.</a:t>
            </a:r>
            <a:endParaRPr sz="2800">
              <a:solidFill>
                <a:srgbClr val="385623"/>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9"/>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51" name="Google Shape;751;p19"/>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52" name="Google Shape;752;p19"/>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53" name="Google Shape;753;p19"/>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54" name="Google Shape;754;p19"/>
          <p:cNvSpPr/>
          <p:nvPr/>
        </p:nvSpPr>
        <p:spPr>
          <a:xfrm>
            <a:off x="228600" y="1811576"/>
            <a:ext cx="4495800" cy="3888797"/>
          </a:xfrm>
          <a:prstGeom prst="roundRect">
            <a:avLst>
              <a:gd fmla="val 50000" name="adj"/>
            </a:avLst>
          </a:prstGeom>
          <a:solidFill>
            <a:srgbClr val="7F7F7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lang="en-VN" sz="2800">
                <a:solidFill>
                  <a:schemeClr val="lt1"/>
                </a:solidFill>
                <a:latin typeface="Calibri"/>
                <a:ea typeface="Calibri"/>
                <a:cs typeface="Calibri"/>
                <a:sym typeface="Calibri"/>
              </a:rPr>
              <a:t>2. Bản tin (b) </a:t>
            </a:r>
            <a:r>
              <a:rPr b="1" i="1" lang="en-VN" sz="2800">
                <a:solidFill>
                  <a:schemeClr val="lt1"/>
                </a:solidFill>
                <a:latin typeface="Calibri"/>
                <a:ea typeface="Calibri"/>
                <a:cs typeface="Calibri"/>
                <a:sym typeface="Calibri"/>
              </a:rPr>
              <a:t>Những điều cần chú ý khi tham gia lễ hội Đền Hùng 2019</a:t>
            </a:r>
            <a:r>
              <a:rPr lang="en-VN"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55" name="Google Shape;755;p19"/>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56" name="Google Shape;756;p19"/>
          <p:cNvSpPr/>
          <p:nvPr/>
        </p:nvSpPr>
        <p:spPr>
          <a:xfrm>
            <a:off x="4967605" y="1624630"/>
            <a:ext cx="6867207" cy="4158870"/>
          </a:xfrm>
          <a:prstGeom prst="roundRect">
            <a:avLst>
              <a:gd fmla="val 16667" name="adj"/>
            </a:avLst>
          </a:prstGeom>
          <a:solidFill>
            <a:srgbClr val="E1EFD8"/>
          </a:solidFill>
          <a:ln cap="flat" cmpd="sng" w="12700">
            <a:solidFill>
              <a:srgbClr val="E1EF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800">
                <a:solidFill>
                  <a:srgbClr val="385623"/>
                </a:solidFill>
                <a:latin typeface="Calibri"/>
                <a:ea typeface="Calibri"/>
                <a:cs typeface="Calibri"/>
                <a:sym typeface="Calibri"/>
              </a:rPr>
              <a:t>- Sơ đồ hướng dẫn di chuyển cung cấp những thông tin:</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Những mốc địa điểm có thể đi xe/ đặt xe tới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Những con đường khác nhau có thể dẫn tới lễ hội.</a:t>
            </a:r>
            <a:endParaRPr/>
          </a:p>
          <a:p>
            <a:pPr indent="0" lvl="0" marL="0" marR="0" rtl="0" algn="just">
              <a:spcBef>
                <a:spcPts val="0"/>
              </a:spcBef>
              <a:spcAft>
                <a:spcPts val="0"/>
              </a:spcAft>
              <a:buNone/>
            </a:pPr>
            <a:r>
              <a:rPr lang="en-VN" sz="2800">
                <a:solidFill>
                  <a:srgbClr val="385623"/>
                </a:solidFill>
                <a:latin typeface="Calibri"/>
                <a:ea typeface="Calibri"/>
                <a:cs typeface="Calibri"/>
                <a:sym typeface="Calibri"/>
              </a:rPr>
              <a:t>+ Cách nhanh nhất để đến địa điểm lễ hội.</a:t>
            </a:r>
            <a:endParaRPr sz="2800">
              <a:solidFill>
                <a:srgbClr val="385623"/>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2" name="Shape 472"/>
        <p:cNvGrpSpPr/>
        <p:nvPr/>
      </p:nvGrpSpPr>
      <p:grpSpPr>
        <a:xfrm>
          <a:off x="0" y="0"/>
          <a:ext cx="0" cy="0"/>
          <a:chOff x="0" y="0"/>
          <a:chExt cx="0" cy="0"/>
        </a:xfrm>
      </p:grpSpPr>
      <p:sp>
        <p:nvSpPr>
          <p:cNvPr id="473" name="Google Shape;47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474" name="Google Shape;474;p2"/>
          <p:cNvPicPr preferRelativeResize="0"/>
          <p:nvPr>
            <p:ph idx="1" type="body"/>
          </p:nvPr>
        </p:nvPicPr>
        <p:blipFill rotWithShape="1">
          <a:blip r:embed="rId3">
            <a:alphaModFix/>
          </a:blip>
          <a:srcRect b="0" l="0" r="0" t="0"/>
          <a:stretch/>
        </p:blipFill>
        <p:spPr>
          <a:xfrm>
            <a:off x="9220200" y="2438400"/>
            <a:ext cx="609600" cy="609600"/>
          </a:xfrm>
          <a:prstGeom prst="rect">
            <a:avLst/>
          </a:prstGeom>
          <a:noFill/>
          <a:ln>
            <a:noFill/>
          </a:ln>
        </p:spPr>
      </p:pic>
      <p:pic>
        <p:nvPicPr>
          <p:cNvPr id="475" name="Google Shape;475;p2"/>
          <p:cNvPicPr preferRelativeResize="0"/>
          <p:nvPr/>
        </p:nvPicPr>
        <p:blipFill rotWithShape="1">
          <a:blip r:embed="rId4">
            <a:alphaModFix/>
          </a:blip>
          <a:srcRect b="0" l="0" r="0" t="0"/>
          <a:stretch/>
        </p:blipFill>
        <p:spPr>
          <a:xfrm>
            <a:off x="0" y="0"/>
            <a:ext cx="12194089" cy="6858000"/>
          </a:xfrm>
          <a:prstGeom prst="rect">
            <a:avLst/>
          </a:prstGeom>
          <a:noFill/>
          <a:ln>
            <a:noFill/>
          </a:ln>
        </p:spPr>
      </p:pic>
      <p:sp>
        <p:nvSpPr>
          <p:cNvPr id="476" name="Google Shape;476;p2"/>
          <p:cNvSpPr/>
          <p:nvPr/>
        </p:nvSpPr>
        <p:spPr>
          <a:xfrm>
            <a:off x="3733800" y="2608927"/>
            <a:ext cx="7992894"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VN" sz="8000" u="none" cap="none" strike="noStrike">
                <a:solidFill>
                  <a:srgbClr val="FF0000"/>
                </a:solidFill>
                <a:latin typeface="Arial"/>
                <a:ea typeface="Arial"/>
                <a:cs typeface="Arial"/>
                <a:sym typeface="Arial"/>
              </a:rPr>
              <a:t>RUNG</a:t>
            </a:r>
            <a:endParaRPr/>
          </a:p>
          <a:p>
            <a:pPr indent="0" lvl="0" marL="0" marR="0" rtl="0" algn="ctr">
              <a:spcBef>
                <a:spcPts val="0"/>
              </a:spcBef>
              <a:spcAft>
                <a:spcPts val="0"/>
              </a:spcAft>
              <a:buNone/>
            </a:pPr>
            <a:r>
              <a:rPr b="1" i="0" lang="en-VN" sz="8000" u="none" cap="none" strike="noStrike">
                <a:solidFill>
                  <a:srgbClr val="FF0000"/>
                </a:solidFill>
                <a:latin typeface="Arial"/>
                <a:ea typeface="Arial"/>
                <a:cs typeface="Arial"/>
                <a:sym typeface="Arial"/>
              </a:rPr>
              <a:t>CHUÔNG VÀNG</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20"/>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63" name="Google Shape;763;p20"/>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64" name="Google Shape;764;p20"/>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65" name="Google Shape;765;p20"/>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66" name="Google Shape;766;p20"/>
          <p:cNvSpPr/>
          <p:nvPr/>
        </p:nvSpPr>
        <p:spPr>
          <a:xfrm>
            <a:off x="228600" y="1811576"/>
            <a:ext cx="4495800" cy="3888797"/>
          </a:xfrm>
          <a:prstGeom prst="roundRect">
            <a:avLst>
              <a:gd fmla="val 50000" name="adj"/>
            </a:avLst>
          </a:prstGeom>
          <a:solidFill>
            <a:srgbClr val="7F7F7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a:solidFill>
                <a:schemeClr val="lt1"/>
              </a:solidFill>
              <a:latin typeface="Calibri"/>
              <a:ea typeface="Calibri"/>
              <a:cs typeface="Calibri"/>
              <a:sym typeface="Calibri"/>
            </a:endParaRPr>
          </a:p>
          <a:p>
            <a:pPr indent="0" lvl="0" marL="0" marR="0" rtl="0" algn="ctr">
              <a:spcBef>
                <a:spcPts val="0"/>
              </a:spcBef>
              <a:spcAft>
                <a:spcPts val="0"/>
              </a:spcAft>
              <a:buNone/>
            </a:pPr>
            <a:r>
              <a:rPr b="1" lang="en-VN" sz="2800">
                <a:solidFill>
                  <a:schemeClr val="lt1"/>
                </a:solidFill>
                <a:latin typeface="Calibri"/>
                <a:ea typeface="Calibri"/>
                <a:cs typeface="Calibri"/>
                <a:sym typeface="Calibri"/>
              </a:rPr>
              <a:t>2. Bản tin (b) </a:t>
            </a:r>
            <a:r>
              <a:rPr b="1" i="1" lang="en-VN" sz="2800">
                <a:solidFill>
                  <a:schemeClr val="lt1"/>
                </a:solidFill>
                <a:latin typeface="Calibri"/>
                <a:ea typeface="Calibri"/>
                <a:cs typeface="Calibri"/>
                <a:sym typeface="Calibri"/>
              </a:rPr>
              <a:t>Những điều cần chú ý khi tham gia lễ hội Đền Hùng 2019</a:t>
            </a:r>
            <a:r>
              <a:rPr lang="en-VN"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2800">
              <a:solidFill>
                <a:schemeClr val="lt1"/>
              </a:solidFill>
              <a:latin typeface="Calibri"/>
              <a:ea typeface="Calibri"/>
              <a:cs typeface="Calibri"/>
              <a:sym typeface="Calibri"/>
            </a:endParaRPr>
          </a:p>
        </p:txBody>
      </p:sp>
      <p:sp>
        <p:nvSpPr>
          <p:cNvPr id="767" name="Google Shape;767;p20"/>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68" name="Google Shape;768;p20"/>
          <p:cNvSpPr/>
          <p:nvPr/>
        </p:nvSpPr>
        <p:spPr>
          <a:xfrm>
            <a:off x="4967605" y="1624630"/>
            <a:ext cx="6867207" cy="4158870"/>
          </a:xfrm>
          <a:prstGeom prst="roundRect">
            <a:avLst>
              <a:gd fmla="val 16667" name="adj"/>
            </a:avLst>
          </a:prstGeom>
          <a:solidFill>
            <a:srgbClr val="E1EFD8"/>
          </a:solidFill>
          <a:ln cap="flat" cmpd="sng" w="12700">
            <a:solidFill>
              <a:srgbClr val="E1EF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700">
                <a:solidFill>
                  <a:srgbClr val="385623"/>
                </a:solidFill>
                <a:latin typeface="Calibri"/>
                <a:ea typeface="Calibri"/>
                <a:cs typeface="Calibri"/>
                <a:sym typeface="Calibri"/>
              </a:rPr>
              <a:t>- Văn bản trên cho thấy quan điểm, thái độ của người đưa tin: </a:t>
            </a:r>
            <a:r>
              <a:rPr lang="en-VN" sz="2700">
                <a:solidFill>
                  <a:srgbClr val="385623"/>
                </a:solidFill>
                <a:latin typeface="Calibri"/>
                <a:ea typeface="Calibri"/>
                <a:cs typeface="Calibri"/>
                <a:sym typeface="Calibri"/>
              </a:rPr>
              <a:t>Nghiêm túc, lập trường thẳng thắn, trực tiếp, rõ ràng.</a:t>
            </a:r>
            <a:endParaRPr/>
          </a:p>
          <a:p>
            <a:pPr indent="0" lvl="0" marL="0" marR="0" rtl="0" algn="just">
              <a:spcBef>
                <a:spcPts val="0"/>
              </a:spcBef>
              <a:spcAft>
                <a:spcPts val="0"/>
              </a:spcAft>
              <a:buNone/>
            </a:pPr>
            <a:r>
              <a:rPr b="1" i="1" lang="en-VN" sz="2700">
                <a:solidFill>
                  <a:srgbClr val="385623"/>
                </a:solidFill>
                <a:latin typeface="Calibri"/>
                <a:ea typeface="Calibri"/>
                <a:cs typeface="Calibri"/>
                <a:sym typeface="Calibri"/>
              </a:rPr>
              <a:t>- Chi tiết giúp em suy luận điều đó: </a:t>
            </a:r>
            <a:r>
              <a:rPr lang="en-VN" sz="2700">
                <a:solidFill>
                  <a:srgbClr val="385623"/>
                </a:solidFill>
                <a:latin typeface="Calibri"/>
                <a:ea typeface="Calibri"/>
                <a:cs typeface="Calibri"/>
                <a:sym typeface="Calibri"/>
              </a:rPr>
              <a:t>Mục lễ hội “5 không”, người viết nghiêm túc đề ra 5 điều không nên xảy ra trong quá trình tổ chức lễ hội, đặt chúng ở chính giữa văn bản giúp người đọc dễ dàng nắm được và thực hiện theo.</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1"/>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 ĐỌC – HIỂU VĂN BẢN</a:t>
            </a:r>
            <a:endParaRPr b="1" sz="4000">
              <a:solidFill>
                <a:srgbClr val="316500"/>
              </a:solidFill>
              <a:latin typeface="Calibri"/>
              <a:ea typeface="Calibri"/>
              <a:cs typeface="Calibri"/>
              <a:sym typeface="Calibri"/>
            </a:endParaRPr>
          </a:p>
        </p:txBody>
      </p:sp>
      <p:pic>
        <p:nvPicPr>
          <p:cNvPr id="775" name="Google Shape;775;p21"/>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76" name="Google Shape;776;p21"/>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77" name="Google Shape;777;p21"/>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78" name="Google Shape;778;p21"/>
          <p:cNvSpPr/>
          <p:nvPr/>
        </p:nvSpPr>
        <p:spPr>
          <a:xfrm>
            <a:off x="228600" y="1811576"/>
            <a:ext cx="4495800" cy="3888797"/>
          </a:xfrm>
          <a:prstGeom prst="roundRect">
            <a:avLst>
              <a:gd fmla="val 50000" name="adj"/>
            </a:avLst>
          </a:prstGeom>
          <a:solidFill>
            <a:srgbClr val="C4E0B2">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2800">
                <a:solidFill>
                  <a:schemeClr val="dk1"/>
                </a:solidFill>
                <a:latin typeface="Calibri"/>
                <a:ea typeface="Calibri"/>
                <a:cs typeface="Calibri"/>
                <a:sym typeface="Calibri"/>
              </a:rPr>
              <a:t>3. Điểm giống và khác nhau giữa bản tin (a) và (b)</a:t>
            </a:r>
            <a:endParaRPr b="1" i="1" sz="2800">
              <a:solidFill>
                <a:schemeClr val="dk1"/>
              </a:solidFill>
              <a:latin typeface="Calibri"/>
              <a:ea typeface="Calibri"/>
              <a:cs typeface="Calibri"/>
              <a:sym typeface="Calibri"/>
            </a:endParaRPr>
          </a:p>
        </p:txBody>
      </p:sp>
      <p:sp>
        <p:nvSpPr>
          <p:cNvPr id="779" name="Google Shape;779;p21"/>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graphicFrame>
        <p:nvGraphicFramePr>
          <p:cNvPr id="780" name="Google Shape;780;p21"/>
          <p:cNvGraphicFramePr/>
          <p:nvPr/>
        </p:nvGraphicFramePr>
        <p:xfrm>
          <a:off x="5219701" y="2127897"/>
          <a:ext cx="3000000" cy="3000000"/>
        </p:xfrm>
        <a:graphic>
          <a:graphicData uri="http://schemas.openxmlformats.org/drawingml/2006/table">
            <a:tbl>
              <a:tblPr bandRow="1" firstRow="1">
                <a:noFill/>
                <a:tableStyleId>{9696EF97-9555-49E8-913B-A7CC7645E29C}</a:tableStyleId>
              </a:tblPr>
              <a:tblGrid>
                <a:gridCol w="2117800"/>
                <a:gridCol w="2117800"/>
                <a:gridCol w="2117800"/>
              </a:tblGrid>
              <a:tr h="370850">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VN" sz="2800" u="none" cap="none" strike="noStrike">
                          <a:latin typeface="Calibri"/>
                          <a:ea typeface="Calibri"/>
                          <a:cs typeface="Calibri"/>
                          <a:sym typeface="Calibri"/>
                        </a:rPr>
                        <a:t>Bản tin (a)</a:t>
                      </a:r>
                      <a:endParaRPr/>
                    </a:p>
                  </a:txBody>
                  <a:tcPr marT="45725" marB="45725" marR="91450" marL="91450"/>
                </a:tc>
                <a:tc>
                  <a:txBody>
                    <a:bodyPr/>
                    <a:lstStyle/>
                    <a:p>
                      <a:pPr indent="0" lvl="0" marL="0" marR="0" rtl="0" algn="ctr">
                        <a:spcBef>
                          <a:spcPts val="0"/>
                        </a:spcBef>
                        <a:spcAft>
                          <a:spcPts val="0"/>
                        </a:spcAft>
                        <a:buNone/>
                      </a:pPr>
                      <a:r>
                        <a:rPr lang="en-VN" sz="2800" u="none" cap="none" strike="noStrike">
                          <a:latin typeface="Calibri"/>
                          <a:ea typeface="Calibri"/>
                          <a:cs typeface="Calibri"/>
                          <a:sym typeface="Calibri"/>
                        </a:rPr>
                        <a:t>Bản tin (b)</a:t>
                      </a:r>
                      <a:endParaRPr/>
                    </a:p>
                  </a:txBody>
                  <a:tcPr marT="45725" marB="45725" marR="91450" marL="91450"/>
                </a:tc>
              </a:tr>
              <a:tr h="370850">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Giống nhau</a:t>
                      </a:r>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r>
              <a:tr h="370850">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Khác nhau</a:t>
                      </a:r>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8"/>
                                        </p:tgtEl>
                                        <p:attrNameLst>
                                          <p:attrName>style.visibility</p:attrName>
                                        </p:attrNameLst>
                                      </p:cBhvr>
                                      <p:to>
                                        <p:strVal val="visible"/>
                                      </p:to>
                                    </p:set>
                                    <p:anim calcmode="lin" valueType="num">
                                      <p:cBhvr additive="base">
                                        <p:cTn dur="500"/>
                                        <p:tgtEl>
                                          <p:spTgt spid="7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aphicFrame>
        <p:nvGraphicFramePr>
          <p:cNvPr id="785" name="Google Shape;785;p22"/>
          <p:cNvGraphicFramePr/>
          <p:nvPr/>
        </p:nvGraphicFramePr>
        <p:xfrm>
          <a:off x="381000" y="228600"/>
          <a:ext cx="3000000" cy="3000000"/>
        </p:xfrm>
        <a:graphic>
          <a:graphicData uri="http://schemas.openxmlformats.org/drawingml/2006/table">
            <a:tbl>
              <a:tblPr bandRow="1" firstRow="1">
                <a:noFill/>
                <a:tableStyleId>{9696EF97-9555-49E8-913B-A7CC7645E29C}</a:tableStyleId>
              </a:tblPr>
              <a:tblGrid>
                <a:gridCol w="2209800"/>
                <a:gridCol w="4648200"/>
                <a:gridCol w="4495800"/>
              </a:tblGrid>
              <a:tr h="685800">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VN" sz="2800" u="none" cap="none" strike="noStrike">
                          <a:latin typeface="Calibri"/>
                          <a:ea typeface="Calibri"/>
                          <a:cs typeface="Calibri"/>
                          <a:sym typeface="Calibri"/>
                        </a:rPr>
                        <a:t>Bản tin (a)</a:t>
                      </a:r>
                      <a:endParaRPr/>
                    </a:p>
                  </a:txBody>
                  <a:tcPr marT="45725" marB="45725" marR="91450" marL="91450"/>
                </a:tc>
                <a:tc>
                  <a:txBody>
                    <a:bodyPr/>
                    <a:lstStyle/>
                    <a:p>
                      <a:pPr indent="0" lvl="0" marL="0" marR="0" rtl="0" algn="ctr">
                        <a:lnSpc>
                          <a:spcPct val="100000"/>
                        </a:lnSpc>
                        <a:spcBef>
                          <a:spcPts val="0"/>
                        </a:spcBef>
                        <a:spcAft>
                          <a:spcPts val="0"/>
                        </a:spcAft>
                        <a:buNone/>
                      </a:pPr>
                      <a:r>
                        <a:rPr lang="en-VN" sz="2800" u="none" cap="none" strike="noStrike">
                          <a:latin typeface="Calibri"/>
                          <a:ea typeface="Calibri"/>
                          <a:cs typeface="Calibri"/>
                          <a:sym typeface="Calibri"/>
                        </a:rPr>
                        <a:t>Bản tin (b)</a:t>
                      </a:r>
                      <a:endParaRPr/>
                    </a:p>
                  </a:txBody>
                  <a:tcPr marT="45725" marB="45725" marR="91450" marL="91450"/>
                </a:tc>
              </a:tr>
              <a:tr h="1723625">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Giống nhau</a:t>
                      </a:r>
                      <a:endParaRPr/>
                    </a:p>
                  </a:txBody>
                  <a:tcPr marT="45725" marB="45725" marR="91450" marL="91450"/>
                </a:tc>
                <a:tc gridSpan="2">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hMerge="1"/>
              </a:tr>
              <a:tr h="3009575">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Khác nhau</a:t>
                      </a:r>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r>
            </a:tbl>
          </a:graphicData>
        </a:graphic>
      </p:graphicFrame>
      <p:sp>
        <p:nvSpPr>
          <p:cNvPr id="786" name="Google Shape;786;p22"/>
          <p:cNvSpPr txBox="1"/>
          <p:nvPr/>
        </p:nvSpPr>
        <p:spPr>
          <a:xfrm>
            <a:off x="2743200" y="1066800"/>
            <a:ext cx="8763000"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VN" sz="2600">
                <a:solidFill>
                  <a:schemeClr val="dk1"/>
                </a:solidFill>
                <a:latin typeface="Times New Roman"/>
                <a:ea typeface="Times New Roman"/>
                <a:cs typeface="Times New Roman"/>
                <a:sym typeface="Times New Roman"/>
              </a:rPr>
              <a:t>+</a:t>
            </a:r>
            <a:r>
              <a:rPr b="1" lang="en-VN" sz="2600">
                <a:solidFill>
                  <a:schemeClr val="dk1"/>
                </a:solidFill>
                <a:latin typeface="Times New Roman"/>
                <a:ea typeface="Times New Roman"/>
                <a:cs typeface="Times New Roman"/>
                <a:sym typeface="Times New Roman"/>
              </a:rPr>
              <a:t> Nội dung chính: </a:t>
            </a:r>
            <a:r>
              <a:rPr lang="en-VN" sz="2600">
                <a:solidFill>
                  <a:schemeClr val="dk1"/>
                </a:solidFill>
                <a:latin typeface="Times New Roman"/>
                <a:ea typeface="Times New Roman"/>
                <a:cs typeface="Times New Roman"/>
                <a:sym typeface="Times New Roman"/>
              </a:rPr>
              <a:t>Thông tin về lễ hội Đền Hùng 2019</a:t>
            </a:r>
            <a:endParaRPr/>
          </a:p>
          <a:p>
            <a:pPr indent="0" lvl="0" marL="0" marR="0" rtl="0" algn="just">
              <a:spcBef>
                <a:spcPts val="0"/>
              </a:spcBef>
              <a:spcAft>
                <a:spcPts val="0"/>
              </a:spcAft>
              <a:buNone/>
            </a:pPr>
            <a:r>
              <a:rPr lang="en-VN" sz="2600">
                <a:solidFill>
                  <a:schemeClr val="dk1"/>
                </a:solidFill>
                <a:latin typeface="Times New Roman"/>
                <a:ea typeface="Times New Roman"/>
                <a:cs typeface="Times New Roman"/>
                <a:sym typeface="Times New Roman"/>
              </a:rPr>
              <a:t>+ Nêu được rõ về thời gian, địa điểm tổ chức, các sự kiện theo từng ngày trong khuôn khổ lễ hội.</a:t>
            </a:r>
            <a:endParaRPr/>
          </a:p>
        </p:txBody>
      </p:sp>
      <p:sp>
        <p:nvSpPr>
          <p:cNvPr id="787" name="Google Shape;787;p22"/>
          <p:cNvSpPr txBox="1"/>
          <p:nvPr/>
        </p:nvSpPr>
        <p:spPr>
          <a:xfrm>
            <a:off x="2743200" y="2819400"/>
            <a:ext cx="4343400"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VN" sz="2500">
                <a:solidFill>
                  <a:schemeClr val="dk1"/>
                </a:solidFill>
                <a:latin typeface="Times New Roman"/>
                <a:ea typeface="Times New Roman"/>
                <a:cs typeface="Times New Roman"/>
                <a:sym typeface="Times New Roman"/>
              </a:rPr>
              <a:t>+ Bản tin a: Bên cạnh những thông tin về thời gian, địa điểm tổ chức, bản tin này với hình thức trình bày bằng ngôn ngữ nên thông tin cụ thể được tới người đọc về quy mô, những đặc sắc trong lễ hội có thể thu hút các du khách tham gia.</a:t>
            </a:r>
            <a:endParaRPr/>
          </a:p>
        </p:txBody>
      </p:sp>
      <p:sp>
        <p:nvSpPr>
          <p:cNvPr id="788" name="Google Shape;788;p22"/>
          <p:cNvSpPr txBox="1"/>
          <p:nvPr/>
        </p:nvSpPr>
        <p:spPr>
          <a:xfrm>
            <a:off x="7353300" y="2771563"/>
            <a:ext cx="4267200" cy="35548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VN" sz="2500">
                <a:solidFill>
                  <a:schemeClr val="dk1"/>
                </a:solidFill>
                <a:latin typeface="Times New Roman"/>
                <a:ea typeface="Times New Roman"/>
                <a:cs typeface="Times New Roman"/>
                <a:sym typeface="Times New Roman"/>
              </a:rPr>
              <a:t>+ Bản tin b: </a:t>
            </a:r>
            <a:r>
              <a:rPr lang="en-VN" sz="2500">
                <a:solidFill>
                  <a:schemeClr val="dk1"/>
                </a:solidFill>
                <a:latin typeface="Times New Roman"/>
                <a:ea typeface="Times New Roman"/>
                <a:cs typeface="Times New Roman"/>
                <a:sym typeface="Times New Roman"/>
              </a:rPr>
              <a:t>Được trình bày bằng hình thức phi ngôn ngữ nên bản tin b giúp người đọc hình dung cụ thể, trực quan hơn với những hình ảnh, thông tin ngắn gọn, dễ nắm bắt. Bản tin gồm có thời gian tổ chức, các yêu cầu cần lưu ý khi tham dự lễ hội và hướng dẫn đường đi.</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6"/>
                                        </p:tgtEl>
                                        <p:attrNameLst>
                                          <p:attrName>style.visibility</p:attrName>
                                        </p:attrNameLst>
                                      </p:cBhvr>
                                      <p:to>
                                        <p:strVal val="visible"/>
                                      </p:to>
                                    </p:set>
                                    <p:anim calcmode="lin" valueType="num">
                                      <p:cBhvr additive="base">
                                        <p:cTn dur="500"/>
                                        <p:tgtEl>
                                          <p:spTgt spid="7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7"/>
                                        </p:tgtEl>
                                        <p:attrNameLst>
                                          <p:attrName>style.visibility</p:attrName>
                                        </p:attrNameLst>
                                      </p:cBhvr>
                                      <p:to>
                                        <p:strVal val="visible"/>
                                      </p:to>
                                    </p:set>
                                    <p:anim calcmode="lin" valueType="num">
                                      <p:cBhvr additive="base">
                                        <p:cTn dur="500"/>
                                        <p:tgtEl>
                                          <p:spTgt spid="7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8"/>
                                        </p:tgtEl>
                                        <p:attrNameLst>
                                          <p:attrName>style.visibility</p:attrName>
                                        </p:attrNameLst>
                                      </p:cBhvr>
                                      <p:to>
                                        <p:strVal val="visible"/>
                                      </p:to>
                                    </p:set>
                                    <p:anim calcmode="lin" valueType="num">
                                      <p:cBhvr additive="base">
                                        <p:cTn dur="500"/>
                                        <p:tgtEl>
                                          <p:spTgt spid="7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3"/>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III. TỔNG KẾT</a:t>
            </a:r>
            <a:endParaRPr b="1" sz="4000">
              <a:solidFill>
                <a:srgbClr val="316500"/>
              </a:solidFill>
              <a:latin typeface="Calibri"/>
              <a:ea typeface="Calibri"/>
              <a:cs typeface="Calibri"/>
              <a:sym typeface="Calibri"/>
            </a:endParaRPr>
          </a:p>
        </p:txBody>
      </p:sp>
      <p:pic>
        <p:nvPicPr>
          <p:cNvPr id="795" name="Google Shape;795;p23"/>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796" name="Google Shape;796;p23"/>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797" name="Google Shape;797;p23"/>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798" name="Google Shape;798;p23"/>
          <p:cNvSpPr/>
          <p:nvPr/>
        </p:nvSpPr>
        <p:spPr>
          <a:xfrm>
            <a:off x="152400" y="942697"/>
            <a:ext cx="7290435" cy="4391303"/>
          </a:xfrm>
          <a:prstGeom prst="roundRect">
            <a:avLst>
              <a:gd fmla="val 50000" name="adj"/>
            </a:avLst>
          </a:prstGeom>
          <a:solidFill>
            <a:srgbClr val="C4E0B2">
              <a:alpha val="80000"/>
            </a:srgbClr>
          </a:solid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C00000"/>
              </a:buClr>
              <a:buSzPts val="2800"/>
              <a:buFont typeface="Calibri"/>
              <a:buAutoNum type="arabicPeriod"/>
            </a:pPr>
            <a:r>
              <a:rPr b="1" i="1" lang="en-VN" sz="2800">
                <a:solidFill>
                  <a:srgbClr val="C00000"/>
                </a:solidFill>
                <a:latin typeface="Calibri"/>
                <a:ea typeface="Calibri"/>
                <a:cs typeface="Calibri"/>
                <a:sym typeface="Calibri"/>
              </a:rPr>
              <a:t>Nội dung</a:t>
            </a:r>
            <a:endParaRPr/>
          </a:p>
          <a:p>
            <a:pPr indent="-285750" lvl="0" marL="285750" marR="0" rtl="0" algn="just">
              <a:spcBef>
                <a:spcPts val="0"/>
              </a:spcBef>
              <a:spcAft>
                <a:spcPts val="0"/>
              </a:spcAft>
              <a:buClr>
                <a:srgbClr val="C00000"/>
              </a:buClr>
              <a:buSzPts val="2800"/>
              <a:buFont typeface="Calibri"/>
              <a:buChar char="-"/>
            </a:pPr>
            <a:r>
              <a:rPr lang="en-VN" sz="2800">
                <a:solidFill>
                  <a:srgbClr val="C00000"/>
                </a:solidFill>
                <a:latin typeface="Calibri"/>
                <a:ea typeface="Calibri"/>
                <a:cs typeface="Calibri"/>
                <a:sym typeface="Calibri"/>
              </a:rPr>
              <a:t>Văn bản cung cấp cho người đọc những thông tin chính, ngắn gọn về lễ hội Đền Hùng như: thời gian, địa điểm, tính chất, quan điểm tổ chức, hướng dẫn cho người tham gia. Qua đó, giáo dục nhận thức, đạo đức, lối sống văn minh khi tham gia lễ hội.  </a:t>
            </a:r>
            <a:endParaRPr/>
          </a:p>
        </p:txBody>
      </p:sp>
      <p:sp>
        <p:nvSpPr>
          <p:cNvPr id="799" name="Google Shape;799;p23"/>
          <p:cNvSpPr/>
          <p:nvPr/>
        </p:nvSpPr>
        <p:spPr>
          <a:xfrm>
            <a:off x="6858000" y="4038600"/>
            <a:ext cx="5181600" cy="2648503"/>
          </a:xfrm>
          <a:prstGeom prst="roundRect">
            <a:avLst>
              <a:gd fmla="val 50000" name="adj"/>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VN" sz="2800">
                <a:solidFill>
                  <a:srgbClr val="C00000"/>
                </a:solidFill>
                <a:latin typeface="Calibri"/>
                <a:ea typeface="Calibri"/>
                <a:cs typeface="Calibri"/>
                <a:sym typeface="Calibri"/>
              </a:rPr>
              <a:t>2. Nghệ thuật: </a:t>
            </a:r>
            <a:endParaRPr sz="2800">
              <a:solidFill>
                <a:srgbClr val="C00000"/>
              </a:solidFill>
              <a:latin typeface="Calibri"/>
              <a:ea typeface="Calibri"/>
              <a:cs typeface="Calibri"/>
              <a:sym typeface="Calibri"/>
            </a:endParaRPr>
          </a:p>
          <a:p>
            <a:pPr indent="0" lvl="0" marL="0" marR="0" rtl="0" algn="just">
              <a:spcBef>
                <a:spcPts val="0"/>
              </a:spcBef>
              <a:spcAft>
                <a:spcPts val="0"/>
              </a:spcAft>
              <a:buNone/>
            </a:pPr>
            <a:r>
              <a:rPr lang="en-VN" sz="2800">
                <a:solidFill>
                  <a:srgbClr val="C00000"/>
                </a:solidFill>
                <a:latin typeface="Calibri"/>
                <a:ea typeface="Calibri"/>
                <a:cs typeface="Calibri"/>
                <a:sym typeface="Calibri"/>
              </a:rPr>
              <a:t>- Văn bản có sự kết hợp chặt chẽ giữa ngôn ngữ, hình ảnh, con số, kí hiệu, bản đồ, màu sắc.</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8"/>
                                        </p:tgtEl>
                                        <p:attrNameLst>
                                          <p:attrName>style.visibility</p:attrName>
                                        </p:attrNameLst>
                                      </p:cBhvr>
                                      <p:to>
                                        <p:strVal val="visible"/>
                                      </p:to>
                                    </p:set>
                                    <p:anim calcmode="lin" valueType="num">
                                      <p:cBhvr additive="base">
                                        <p:cTn dur="500"/>
                                        <p:tgtEl>
                                          <p:spTgt spid="7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9"/>
                                        </p:tgtEl>
                                        <p:attrNameLst>
                                          <p:attrName>style.visibility</p:attrName>
                                        </p:attrNameLst>
                                      </p:cBhvr>
                                      <p:to>
                                        <p:strVal val="visible"/>
                                      </p:to>
                                    </p:set>
                                    <p:anim calcmode="lin" valueType="num">
                                      <p:cBhvr additive="base">
                                        <p:cTn dur="500"/>
                                        <p:tgtEl>
                                          <p:spTgt spid="7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4"/>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IV. LUYỆN TẬP</a:t>
            </a:r>
            <a:endParaRPr b="1" sz="4000">
              <a:solidFill>
                <a:srgbClr val="316500"/>
              </a:solidFill>
              <a:latin typeface="Calibri"/>
              <a:ea typeface="Calibri"/>
              <a:cs typeface="Calibri"/>
              <a:sym typeface="Calibri"/>
            </a:endParaRPr>
          </a:p>
        </p:txBody>
      </p:sp>
      <p:pic>
        <p:nvPicPr>
          <p:cNvPr id="806" name="Google Shape;806;p24"/>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807" name="Google Shape;807;p24"/>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808" name="Google Shape;808;p24"/>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809" name="Google Shape;809;p24"/>
          <p:cNvSpPr/>
          <p:nvPr/>
        </p:nvSpPr>
        <p:spPr>
          <a:xfrm>
            <a:off x="3371668" y="1930003"/>
            <a:ext cx="5638800" cy="2336006"/>
          </a:xfrm>
          <a:prstGeom prst="roundRect">
            <a:avLst>
              <a:gd fmla="val 50000" name="adj"/>
            </a:avLst>
          </a:prstGeom>
          <a:solidFill>
            <a:srgbClr val="C4E0B2">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VN" sz="2800">
                <a:solidFill>
                  <a:srgbClr val="C00000"/>
                </a:solidFill>
                <a:latin typeface="Calibri"/>
                <a:ea typeface="Calibri"/>
                <a:cs typeface="Calibri"/>
                <a:sym typeface="Calibri"/>
              </a:rPr>
              <a:t>Em hãy chỉ ra ưu điểm và hạn chế của mỗi dạng bản tin vừa học? Giải thích vì sao? </a:t>
            </a:r>
            <a:endParaRPr sz="2800">
              <a:solidFill>
                <a:srgbClr val="C00000"/>
              </a:solidFill>
              <a:latin typeface="Calibri"/>
              <a:ea typeface="Calibri"/>
              <a:cs typeface="Calibri"/>
              <a:sym typeface="Calibri"/>
            </a:endParaRPr>
          </a:p>
        </p:txBody>
      </p:sp>
      <p:sp>
        <p:nvSpPr>
          <p:cNvPr id="810" name="Google Shape;810;p24"/>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pic>
        <p:nvPicPr>
          <p:cNvPr id="811" name="Google Shape;811;p24"/>
          <p:cNvPicPr preferRelativeResize="0"/>
          <p:nvPr/>
        </p:nvPicPr>
        <p:blipFill rotWithShape="1">
          <a:blip r:embed="rId4">
            <a:alphaModFix/>
          </a:blip>
          <a:srcRect b="0" l="0" r="0" t="0"/>
          <a:stretch/>
        </p:blipFill>
        <p:spPr>
          <a:xfrm>
            <a:off x="7443789" y="3145076"/>
            <a:ext cx="4652359" cy="4652359"/>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11"/>
                                        </p:tgtEl>
                                        <p:attrNameLst>
                                          <p:attrName>style.visibility</p:attrName>
                                        </p:attrNameLst>
                                      </p:cBhvr>
                                      <p:to>
                                        <p:strVal val="visible"/>
                                      </p:to>
                                    </p:set>
                                    <p:anim calcmode="lin" valueType="num">
                                      <p:cBhvr additive="base">
                                        <p:cTn dur="500"/>
                                        <p:tgtEl>
                                          <p:spTgt spid="8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graphicFrame>
        <p:nvGraphicFramePr>
          <p:cNvPr id="816" name="Google Shape;816;p25"/>
          <p:cNvGraphicFramePr/>
          <p:nvPr/>
        </p:nvGraphicFramePr>
        <p:xfrm>
          <a:off x="381000" y="228601"/>
          <a:ext cx="3000000" cy="3000000"/>
        </p:xfrm>
        <a:graphic>
          <a:graphicData uri="http://schemas.openxmlformats.org/drawingml/2006/table">
            <a:tbl>
              <a:tblPr bandRow="1" firstRow="1">
                <a:noFill/>
                <a:tableStyleId>{9696EF97-9555-49E8-913B-A7CC7645E29C}</a:tableStyleId>
              </a:tblPr>
              <a:tblGrid>
                <a:gridCol w="2209800"/>
                <a:gridCol w="4648200"/>
                <a:gridCol w="4495800"/>
              </a:tblGrid>
              <a:tr h="438275">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VN" sz="2800" u="none" cap="none" strike="noStrike">
                          <a:latin typeface="Calibri"/>
                          <a:ea typeface="Calibri"/>
                          <a:cs typeface="Calibri"/>
                          <a:sym typeface="Calibri"/>
                        </a:rPr>
                        <a:t>Bản tin (a)</a:t>
                      </a:r>
                      <a:endParaRPr/>
                    </a:p>
                  </a:txBody>
                  <a:tcPr marT="45725" marB="45725" marR="91450" marL="91450"/>
                </a:tc>
                <a:tc>
                  <a:txBody>
                    <a:bodyPr/>
                    <a:lstStyle/>
                    <a:p>
                      <a:pPr indent="0" lvl="0" marL="0" marR="0" rtl="0" algn="ctr">
                        <a:lnSpc>
                          <a:spcPct val="100000"/>
                        </a:lnSpc>
                        <a:spcBef>
                          <a:spcPts val="0"/>
                        </a:spcBef>
                        <a:spcAft>
                          <a:spcPts val="0"/>
                        </a:spcAft>
                        <a:buNone/>
                      </a:pPr>
                      <a:r>
                        <a:rPr lang="en-VN" sz="2800" u="none" cap="none" strike="noStrike">
                          <a:latin typeface="Calibri"/>
                          <a:ea typeface="Calibri"/>
                          <a:cs typeface="Calibri"/>
                          <a:sym typeface="Calibri"/>
                        </a:rPr>
                        <a:t>Bản tin (b)</a:t>
                      </a:r>
                      <a:endParaRPr/>
                    </a:p>
                  </a:txBody>
                  <a:tcPr marT="45725" marB="45725" marR="91450" marL="91450"/>
                </a:tc>
              </a:tr>
              <a:tr h="2304925">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Ưu điểm</a:t>
                      </a:r>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r>
              <a:tr h="2304925">
                <a:tc>
                  <a:txBody>
                    <a:bodyPr/>
                    <a:lstStyle/>
                    <a:p>
                      <a:pPr indent="0" lvl="0" marL="0" marR="0" rtl="0" algn="ctr">
                        <a:spcBef>
                          <a:spcPts val="0"/>
                        </a:spcBef>
                        <a:spcAft>
                          <a:spcPts val="0"/>
                        </a:spcAft>
                        <a:buNone/>
                      </a:pPr>
                      <a:r>
                        <a:rPr b="1" i="1" lang="en-VN" sz="2800" u="none" cap="none" strike="noStrike">
                          <a:latin typeface="Calibri"/>
                          <a:ea typeface="Calibri"/>
                          <a:cs typeface="Calibri"/>
                          <a:sym typeface="Calibri"/>
                        </a:rPr>
                        <a:t>Nhược điểm</a:t>
                      </a:r>
                      <a:endParaRPr/>
                    </a:p>
                    <a:p>
                      <a:pPr indent="0" lvl="0" marL="0" marR="0" rtl="0" algn="ctr">
                        <a:spcBef>
                          <a:spcPts val="0"/>
                        </a:spcBef>
                        <a:spcAft>
                          <a:spcPts val="0"/>
                        </a:spcAft>
                        <a:buNone/>
                      </a:pPr>
                      <a:r>
                        <a:t/>
                      </a:r>
                      <a:endParaRPr b="1" i="1"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t/>
                      </a:r>
                      <a:endParaRPr sz="2800" u="none" cap="none" strike="noStrike">
                        <a:latin typeface="Calibri"/>
                        <a:ea typeface="Calibri"/>
                        <a:cs typeface="Calibri"/>
                        <a:sym typeface="Calibri"/>
                      </a:endParaRPr>
                    </a:p>
                  </a:txBody>
                  <a:tcPr marT="45725" marB="45725" marR="91450" marL="91450"/>
                </a:tc>
              </a:tr>
            </a:tbl>
          </a:graphicData>
        </a:graphic>
      </p:graphicFrame>
      <p:sp>
        <p:nvSpPr>
          <p:cNvPr id="817" name="Google Shape;817;p25"/>
          <p:cNvSpPr txBox="1"/>
          <p:nvPr/>
        </p:nvSpPr>
        <p:spPr>
          <a:xfrm>
            <a:off x="2714624" y="814356"/>
            <a:ext cx="4371975" cy="13388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VN" sz="2700">
                <a:solidFill>
                  <a:schemeClr val="dk1"/>
                </a:solidFill>
                <a:latin typeface="Calibri"/>
                <a:ea typeface="Calibri"/>
                <a:cs typeface="Calibri"/>
                <a:sym typeface="Calibri"/>
              </a:rPr>
              <a:t>+ Ưu điểm: </a:t>
            </a:r>
            <a:r>
              <a:rPr lang="en-VN" sz="2700">
                <a:solidFill>
                  <a:schemeClr val="dk1"/>
                </a:solidFill>
                <a:latin typeface="Calibri"/>
                <a:ea typeface="Calibri"/>
                <a:cs typeface="Calibri"/>
                <a:sym typeface="Calibri"/>
              </a:rPr>
              <a:t>Thông tin cụ thể, chi tiết; Dễ dàng nắm bắt thông tin.</a:t>
            </a:r>
            <a:endParaRPr/>
          </a:p>
        </p:txBody>
      </p:sp>
      <p:sp>
        <p:nvSpPr>
          <p:cNvPr id="818" name="Google Shape;818;p25"/>
          <p:cNvSpPr txBox="1"/>
          <p:nvPr/>
        </p:nvSpPr>
        <p:spPr>
          <a:xfrm>
            <a:off x="7391400" y="381000"/>
            <a:ext cx="41148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700">
              <a:solidFill>
                <a:srgbClr val="C00000"/>
              </a:solidFill>
              <a:latin typeface="Calibri"/>
              <a:ea typeface="Calibri"/>
              <a:cs typeface="Calibri"/>
              <a:sym typeface="Calibri"/>
            </a:endParaRPr>
          </a:p>
          <a:p>
            <a:pPr indent="0" lvl="0" marL="0" marR="0" rtl="0" algn="just">
              <a:spcBef>
                <a:spcPts val="0"/>
              </a:spcBef>
              <a:spcAft>
                <a:spcPts val="0"/>
              </a:spcAft>
              <a:buNone/>
            </a:pPr>
            <a:r>
              <a:rPr b="1" lang="en-VN" sz="2700">
                <a:solidFill>
                  <a:srgbClr val="C00000"/>
                </a:solidFill>
                <a:latin typeface="Calibri"/>
                <a:ea typeface="Calibri"/>
                <a:cs typeface="Calibri"/>
                <a:sym typeface="Calibri"/>
              </a:rPr>
              <a:t>+ Ưu điểm: </a:t>
            </a:r>
            <a:r>
              <a:rPr lang="en-VN" sz="2700">
                <a:solidFill>
                  <a:srgbClr val="C00000"/>
                </a:solidFill>
                <a:latin typeface="Calibri"/>
                <a:ea typeface="Calibri"/>
                <a:cs typeface="Calibri"/>
                <a:sym typeface="Calibri"/>
              </a:rPr>
              <a:t>Ngắn gọn, sinh động; Thông tin được sắp xếp hợp lí.</a:t>
            </a:r>
            <a:endParaRPr/>
          </a:p>
        </p:txBody>
      </p:sp>
      <p:sp>
        <p:nvSpPr>
          <p:cNvPr id="819" name="Google Shape;819;p25"/>
          <p:cNvSpPr txBox="1"/>
          <p:nvPr/>
        </p:nvSpPr>
        <p:spPr>
          <a:xfrm>
            <a:off x="2728912" y="3136722"/>
            <a:ext cx="41910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VN" sz="2700">
                <a:solidFill>
                  <a:schemeClr val="dk1"/>
                </a:solidFill>
                <a:latin typeface="Calibri"/>
                <a:ea typeface="Calibri"/>
                <a:cs typeface="Calibri"/>
                <a:sym typeface="Calibri"/>
              </a:rPr>
              <a:t>+ Nhược điểm: </a:t>
            </a:r>
            <a:r>
              <a:rPr lang="en-VN" sz="2700">
                <a:solidFill>
                  <a:schemeClr val="dk1"/>
                </a:solidFill>
                <a:latin typeface="Calibri"/>
                <a:ea typeface="Calibri"/>
                <a:cs typeface="Calibri"/>
                <a:sym typeface="Calibri"/>
              </a:rPr>
              <a:t>Lượng thông tin dài, dễ gây rối mắt.</a:t>
            </a:r>
            <a:endParaRPr/>
          </a:p>
        </p:txBody>
      </p:sp>
      <p:sp>
        <p:nvSpPr>
          <p:cNvPr id="820" name="Google Shape;820;p25"/>
          <p:cNvSpPr txBox="1"/>
          <p:nvPr/>
        </p:nvSpPr>
        <p:spPr>
          <a:xfrm>
            <a:off x="7391400" y="3147130"/>
            <a:ext cx="41910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VN" sz="2700">
                <a:solidFill>
                  <a:srgbClr val="C00000"/>
                </a:solidFill>
                <a:latin typeface="Calibri"/>
                <a:ea typeface="Calibri"/>
                <a:cs typeface="Calibri"/>
                <a:sym typeface="Calibri"/>
              </a:rPr>
              <a:t>+ Nhược điểm: </a:t>
            </a:r>
            <a:r>
              <a:rPr lang="en-VN" sz="2700">
                <a:solidFill>
                  <a:srgbClr val="C00000"/>
                </a:solidFill>
                <a:latin typeface="Calibri"/>
                <a:ea typeface="Calibri"/>
                <a:cs typeface="Calibri"/>
                <a:sym typeface="Calibri"/>
              </a:rPr>
              <a:t>Đôi khi gây khó hiểu, dễ hiểu nhầm.</a:t>
            </a:r>
            <a:endParaRPr sz="2700">
              <a:solidFill>
                <a:srgbClr val="C00000"/>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7"/>
                                        </p:tgtEl>
                                        <p:attrNameLst>
                                          <p:attrName>style.visibility</p:attrName>
                                        </p:attrNameLst>
                                      </p:cBhvr>
                                      <p:to>
                                        <p:strVal val="visible"/>
                                      </p:to>
                                    </p:set>
                                    <p:anim calcmode="lin" valueType="num">
                                      <p:cBhvr additive="base">
                                        <p:cTn dur="500"/>
                                        <p:tgtEl>
                                          <p:spTgt spid="8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9"/>
                                        </p:tgtEl>
                                        <p:attrNameLst>
                                          <p:attrName>style.visibility</p:attrName>
                                        </p:attrNameLst>
                                      </p:cBhvr>
                                      <p:to>
                                        <p:strVal val="visible"/>
                                      </p:to>
                                    </p:set>
                                    <p:anim calcmode="lin" valueType="num">
                                      <p:cBhvr additive="base">
                                        <p:cTn dur="500"/>
                                        <p:tgtEl>
                                          <p:spTgt spid="8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0"/>
                                        </p:tgtEl>
                                        <p:attrNameLst>
                                          <p:attrName>style.visibility</p:attrName>
                                        </p:attrNameLst>
                                      </p:cBhvr>
                                      <p:to>
                                        <p:strVal val="visible"/>
                                      </p:to>
                                    </p:set>
                                    <p:anim calcmode="lin" valueType="num">
                                      <p:cBhvr additive="base">
                                        <p:cTn dur="500"/>
                                        <p:tgtEl>
                                          <p:spTgt spid="8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26"/>
          <p:cNvSpPr txBox="1"/>
          <p:nvPr/>
        </p:nvSpPr>
        <p:spPr>
          <a:xfrm>
            <a:off x="2980233" y="147084"/>
            <a:ext cx="7290435"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16500"/>
              </a:buClr>
              <a:buSzPts val="4000"/>
              <a:buFont typeface="Calibri"/>
              <a:buNone/>
            </a:pPr>
            <a:r>
              <a:rPr b="1" lang="en-VN" sz="4000">
                <a:solidFill>
                  <a:srgbClr val="316500"/>
                </a:solidFill>
                <a:latin typeface="Calibri"/>
                <a:ea typeface="Calibri"/>
                <a:cs typeface="Calibri"/>
                <a:sym typeface="Calibri"/>
              </a:rPr>
              <a:t>V. VẬN DỤNG</a:t>
            </a:r>
            <a:endParaRPr b="1" sz="4000">
              <a:solidFill>
                <a:srgbClr val="316500"/>
              </a:solidFill>
              <a:latin typeface="Calibri"/>
              <a:ea typeface="Calibri"/>
              <a:cs typeface="Calibri"/>
              <a:sym typeface="Calibri"/>
            </a:endParaRPr>
          </a:p>
        </p:txBody>
      </p:sp>
      <p:pic>
        <p:nvPicPr>
          <p:cNvPr id="827" name="Google Shape;827;p26"/>
          <p:cNvPicPr preferRelativeResize="0"/>
          <p:nvPr/>
        </p:nvPicPr>
        <p:blipFill rotWithShape="1">
          <a:blip r:embed="rId3">
            <a:alphaModFix/>
          </a:blip>
          <a:srcRect b="27954" l="72430" r="0" t="637"/>
          <a:stretch/>
        </p:blipFill>
        <p:spPr>
          <a:xfrm flipH="1">
            <a:off x="-14605" y="0"/>
            <a:ext cx="1687276" cy="1885395"/>
          </a:xfrm>
          <a:prstGeom prst="rect">
            <a:avLst/>
          </a:prstGeom>
          <a:noFill/>
          <a:ln>
            <a:noFill/>
          </a:ln>
        </p:spPr>
      </p:pic>
      <p:cxnSp>
        <p:nvCxnSpPr>
          <p:cNvPr id="828" name="Google Shape;828;p26"/>
          <p:cNvCxnSpPr/>
          <p:nvPr/>
        </p:nvCxnSpPr>
        <p:spPr>
          <a:xfrm>
            <a:off x="2042335" y="762000"/>
            <a:ext cx="9166233" cy="0"/>
          </a:xfrm>
          <a:prstGeom prst="straightConnector1">
            <a:avLst/>
          </a:prstGeom>
          <a:noFill/>
          <a:ln cap="flat" cmpd="sng" w="9525">
            <a:solidFill>
              <a:srgbClr val="316500"/>
            </a:solidFill>
            <a:prstDash val="solid"/>
            <a:miter lim="800000"/>
            <a:headEnd len="sm" w="sm" type="none"/>
            <a:tailEnd len="sm" w="sm" type="none"/>
          </a:ln>
        </p:spPr>
      </p:cxnSp>
      <p:sp>
        <p:nvSpPr>
          <p:cNvPr id="829" name="Google Shape;829;p26"/>
          <p:cNvSpPr txBox="1"/>
          <p:nvPr/>
        </p:nvSpPr>
        <p:spPr>
          <a:xfrm>
            <a:off x="580787" y="3098006"/>
            <a:ext cx="11030426" cy="66198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1" sz="4400">
              <a:solidFill>
                <a:srgbClr val="C00000"/>
              </a:solidFill>
              <a:latin typeface="Calibri"/>
              <a:ea typeface="Calibri"/>
              <a:cs typeface="Calibri"/>
              <a:sym typeface="Calibri"/>
            </a:endParaRPr>
          </a:p>
        </p:txBody>
      </p:sp>
      <p:sp>
        <p:nvSpPr>
          <p:cNvPr id="830" name="Google Shape;830;p26"/>
          <p:cNvSpPr/>
          <p:nvPr/>
        </p:nvSpPr>
        <p:spPr>
          <a:xfrm>
            <a:off x="2450782" y="1733933"/>
            <a:ext cx="8445817" cy="2336006"/>
          </a:xfrm>
          <a:prstGeom prst="roundRect">
            <a:avLst>
              <a:gd fmla="val 50000" name="adj"/>
            </a:avLst>
          </a:prstGeom>
          <a:solidFill>
            <a:srgbClr val="C4E0B2">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VN" sz="2700">
                <a:solidFill>
                  <a:srgbClr val="C00000"/>
                </a:solidFill>
                <a:latin typeface="Calibri"/>
                <a:ea typeface="Calibri"/>
                <a:cs typeface="Calibri"/>
                <a:sym typeface="Calibri"/>
              </a:rPr>
              <a:t>Hãy thiết kế một infographic (đồ họa thông tin) giới thiệu một lễ hội ở địa phương em đang sinh sống.</a:t>
            </a:r>
            <a:endParaRPr/>
          </a:p>
          <a:p>
            <a:pPr indent="0" lvl="0" marL="0" marR="0" rtl="0" algn="ctr">
              <a:spcBef>
                <a:spcPts val="0"/>
              </a:spcBef>
              <a:spcAft>
                <a:spcPts val="0"/>
              </a:spcAft>
              <a:buNone/>
            </a:pPr>
            <a:r>
              <a:rPr i="1" lang="en-VN" sz="2700">
                <a:solidFill>
                  <a:srgbClr val="C00000"/>
                </a:solidFill>
                <a:latin typeface="Calibri"/>
                <a:ea typeface="Calibri"/>
                <a:cs typeface="Calibri"/>
                <a:sym typeface="Calibri"/>
              </a:rPr>
              <a:t>(HS có thể làm theo nhóm tối đa 4 HS/ nhóm)</a:t>
            </a:r>
            <a:endParaRPr/>
          </a:p>
        </p:txBody>
      </p:sp>
      <p:sp>
        <p:nvSpPr>
          <p:cNvPr id="831" name="Google Shape;831;p26"/>
          <p:cNvSpPr txBox="1"/>
          <p:nvPr/>
        </p:nvSpPr>
        <p:spPr>
          <a:xfrm>
            <a:off x="4967605" y="1243248"/>
            <a:ext cx="6107906" cy="4174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pic>
        <p:nvPicPr>
          <p:cNvPr id="832" name="Google Shape;832;p26"/>
          <p:cNvPicPr preferRelativeResize="0"/>
          <p:nvPr/>
        </p:nvPicPr>
        <p:blipFill rotWithShape="1">
          <a:blip r:embed="rId4">
            <a:alphaModFix/>
          </a:blip>
          <a:srcRect b="0" l="0" r="0" t="0"/>
          <a:stretch/>
        </p:blipFill>
        <p:spPr>
          <a:xfrm>
            <a:off x="7443789" y="3145076"/>
            <a:ext cx="4652359" cy="4652359"/>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0"/>
                                        </p:tgtEl>
                                        <p:attrNameLst>
                                          <p:attrName>style.visibility</p:attrName>
                                        </p:attrNameLst>
                                      </p:cBhvr>
                                      <p:to>
                                        <p:strVal val="visible"/>
                                      </p:to>
                                    </p:set>
                                    <p:anim calcmode="lin" valueType="num">
                                      <p:cBhvr additive="base">
                                        <p:cTn dur="500"/>
                                        <p:tgtEl>
                                          <p:spTgt spid="8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2"/>
                                        </p:tgtEl>
                                        <p:attrNameLst>
                                          <p:attrName>style.visibility</p:attrName>
                                        </p:attrNameLst>
                                      </p:cBhvr>
                                      <p:to>
                                        <p:strVal val="visible"/>
                                      </p:to>
                                    </p:set>
                                    <p:anim calcmode="lin" valueType="num">
                                      <p:cBhvr additive="base">
                                        <p:cTn dur="500"/>
                                        <p:tgtEl>
                                          <p:spTgt spid="8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p27"/>
          <p:cNvPicPr preferRelativeResize="0"/>
          <p:nvPr/>
        </p:nvPicPr>
        <p:blipFill rotWithShape="1">
          <a:blip r:embed="rId3">
            <a:alphaModFix/>
          </a:blip>
          <a:srcRect b="0" l="0" r="0" t="0"/>
          <a:stretch/>
        </p:blipFill>
        <p:spPr>
          <a:xfrm>
            <a:off x="0" y="857"/>
            <a:ext cx="12190476" cy="6857143"/>
          </a:xfrm>
          <a:prstGeom prst="rect">
            <a:avLst/>
          </a:prstGeom>
          <a:noFill/>
          <a:ln>
            <a:noFill/>
          </a:ln>
        </p:spPr>
      </p:pic>
      <p:sp>
        <p:nvSpPr>
          <p:cNvPr id="839" name="Google Shape;839;p27"/>
          <p:cNvSpPr txBox="1"/>
          <p:nvPr/>
        </p:nvSpPr>
        <p:spPr>
          <a:xfrm>
            <a:off x="3351839" y="2429944"/>
            <a:ext cx="5411161" cy="2421625"/>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b="1" lang="en-VN" sz="8800">
                <a:solidFill>
                  <a:srgbClr val="385623"/>
                </a:solidFill>
                <a:latin typeface="Calibri"/>
                <a:ea typeface="Calibri"/>
                <a:cs typeface="Calibri"/>
                <a:sym typeface="Calibri"/>
              </a:rPr>
              <a:t>Thank you!</a:t>
            </a:r>
            <a:endParaRPr b="1" sz="28700">
              <a:solidFill>
                <a:srgbClr val="385623"/>
              </a:solidFill>
              <a:latin typeface="Calibri"/>
              <a:ea typeface="Calibri"/>
              <a:cs typeface="Calibri"/>
              <a:sym typeface="Calibri"/>
            </a:endParaRPr>
          </a:p>
        </p:txBody>
      </p:sp>
      <p:sp>
        <p:nvSpPr>
          <p:cNvPr id="840" name="Google Shape;840;p27"/>
          <p:cNvSpPr/>
          <p:nvPr/>
        </p:nvSpPr>
        <p:spPr>
          <a:xfrm>
            <a:off x="5135563" y="4953000"/>
            <a:ext cx="1847875" cy="45719"/>
          </a:xfrm>
          <a:prstGeom prst="rect">
            <a:avLst/>
          </a:prstGeom>
          <a:solidFill>
            <a:srgbClr val="5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27"/>
          <p:cNvSpPr/>
          <p:nvPr/>
        </p:nvSpPr>
        <p:spPr>
          <a:xfrm>
            <a:off x="6983438" y="4953000"/>
            <a:ext cx="1847875" cy="45719"/>
          </a:xfrm>
          <a:prstGeom prst="rect">
            <a:avLst/>
          </a:prstGeom>
          <a:solidFill>
            <a:srgbClr val="CECF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27"/>
          <p:cNvSpPr/>
          <p:nvPr/>
        </p:nvSpPr>
        <p:spPr>
          <a:xfrm>
            <a:off x="3287688" y="4953000"/>
            <a:ext cx="1847875" cy="45719"/>
          </a:xfrm>
          <a:prstGeom prst="rect">
            <a:avLst/>
          </a:prstGeom>
          <a:solidFill>
            <a:srgbClr val="316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par>
                                <p:cTn fill="hold" nodeType="withEffect" presetClass="entr" presetID="2" presetSubtype="2">
                                  <p:stCondLst>
                                    <p:cond delay="1500"/>
                                  </p:stCondLst>
                                  <p:childTnLst>
                                    <p:set>
                                      <p:cBhvr>
                                        <p:cTn dur="1" fill="hold">
                                          <p:stCondLst>
                                            <p:cond delay="0"/>
                                          </p:stCondLst>
                                        </p:cTn>
                                        <p:tgtEl>
                                          <p:spTgt spid="839">
                                            <p:txEl>
                                              <p:pRg end="0" st="0"/>
                                            </p:txEl>
                                          </p:spTgt>
                                        </p:tgtEl>
                                        <p:attrNameLst>
                                          <p:attrName>style.visibility</p:attrName>
                                        </p:attrNameLst>
                                      </p:cBhvr>
                                      <p:to>
                                        <p:strVal val="visible"/>
                                      </p:to>
                                    </p:set>
                                    <p:anim calcmode="lin" valueType="num">
                                      <p:cBhvr additive="base">
                                        <p:cTn dur="1000"/>
                                        <p:tgtEl>
                                          <p:spTgt spid="83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840"/>
                                        </p:tgtEl>
                                        <p:attrNameLst>
                                          <p:attrName>style.visibility</p:attrName>
                                        </p:attrNameLst>
                                      </p:cBhvr>
                                      <p:to>
                                        <p:strVal val="visible"/>
                                      </p:to>
                                    </p:set>
                                    <p:anim calcmode="lin" valueType="num">
                                      <p:cBhvr additive="base">
                                        <p:cTn dur="1000"/>
                                        <p:tgtEl>
                                          <p:spTgt spid="8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841"/>
                                        </p:tgtEl>
                                        <p:attrNameLst>
                                          <p:attrName>style.visibility</p:attrName>
                                        </p:attrNameLst>
                                      </p:cBhvr>
                                      <p:to>
                                        <p:strVal val="visible"/>
                                      </p:to>
                                    </p:set>
                                    <p:anim calcmode="lin" valueType="num">
                                      <p:cBhvr additive="base">
                                        <p:cTn dur="1000"/>
                                        <p:tgtEl>
                                          <p:spTgt spid="8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842"/>
                                        </p:tgtEl>
                                        <p:attrNameLst>
                                          <p:attrName>style.visibility</p:attrName>
                                        </p:attrNameLst>
                                      </p:cBhvr>
                                      <p:to>
                                        <p:strVal val="visible"/>
                                      </p:to>
                                    </p:set>
                                    <p:anim calcmode="lin" valueType="num">
                                      <p:cBhvr additive="base">
                                        <p:cTn dur="1000"/>
                                        <p:tgtEl>
                                          <p:spTgt spid="8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1EFD8"/>
        </a:solidFill>
      </p:bgPr>
    </p:bg>
    <p:spTree>
      <p:nvGrpSpPr>
        <p:cNvPr id="481" name="Shape 481"/>
        <p:cNvGrpSpPr/>
        <p:nvPr/>
      </p:nvGrpSpPr>
      <p:grpSpPr>
        <a:xfrm>
          <a:off x="0" y="0"/>
          <a:ext cx="0" cy="0"/>
          <a:chOff x="0" y="0"/>
          <a:chExt cx="0" cy="0"/>
        </a:xfrm>
      </p:grpSpPr>
      <p:sp>
        <p:nvSpPr>
          <p:cNvPr id="482" name="Google Shape;482;p3"/>
          <p:cNvSpPr txBox="1"/>
          <p:nvPr/>
        </p:nvSpPr>
        <p:spPr>
          <a:xfrm>
            <a:off x="2057400" y="26523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VN" sz="5400" u="none" cap="none" strike="noStrike">
                <a:solidFill>
                  <a:srgbClr val="FF0000"/>
                </a:solidFill>
                <a:latin typeface="Algerian"/>
                <a:ea typeface="Algerian"/>
                <a:cs typeface="Algerian"/>
                <a:sym typeface="Algerian"/>
              </a:rPr>
              <a:t>CÂU HỎI 1 </a:t>
            </a:r>
            <a:endParaRPr/>
          </a:p>
        </p:txBody>
      </p:sp>
      <p:pic>
        <p:nvPicPr>
          <p:cNvPr id="483" name="Google Shape;483;p3"/>
          <p:cNvPicPr preferRelativeResize="0"/>
          <p:nvPr/>
        </p:nvPicPr>
        <p:blipFill rotWithShape="1">
          <a:blip r:embed="rId3">
            <a:alphaModFix/>
          </a:blip>
          <a:srcRect b="0" l="0" r="0" t="0"/>
          <a:stretch/>
        </p:blipFill>
        <p:spPr>
          <a:xfrm>
            <a:off x="6318250" y="2371725"/>
            <a:ext cx="114300" cy="177800"/>
          </a:xfrm>
          <a:prstGeom prst="rect">
            <a:avLst/>
          </a:prstGeom>
          <a:noFill/>
          <a:ln>
            <a:noFill/>
          </a:ln>
        </p:spPr>
      </p:pic>
      <p:sp>
        <p:nvSpPr>
          <p:cNvPr id="484" name="Google Shape;484;p3"/>
          <p:cNvSpPr txBox="1"/>
          <p:nvPr/>
        </p:nvSpPr>
        <p:spPr>
          <a:xfrm>
            <a:off x="666662" y="4408963"/>
            <a:ext cx="10763337" cy="523220"/>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VN" sz="2800">
                <a:solidFill>
                  <a:srgbClr val="FFFF00"/>
                </a:solidFill>
                <a:latin typeface="Calibri"/>
                <a:ea typeface="Calibri"/>
                <a:cs typeface="Calibri"/>
                <a:sym typeface="Calibri"/>
              </a:rPr>
              <a:t>Núi Nghĩa Lĩnh, xã Hy Cương, thành phố Việt Trì, tỉnh Phú Thọ. </a:t>
            </a:r>
            <a:endParaRPr b="1" sz="2800">
              <a:solidFill>
                <a:srgbClr val="FFFF00"/>
              </a:solidFill>
              <a:latin typeface="Calibri"/>
              <a:ea typeface="Calibri"/>
              <a:cs typeface="Calibri"/>
              <a:sym typeface="Calibri"/>
            </a:endParaRPr>
          </a:p>
        </p:txBody>
      </p:sp>
      <p:sp>
        <p:nvSpPr>
          <p:cNvPr id="485" name="Google Shape;485;p3"/>
          <p:cNvSpPr txBox="1"/>
          <p:nvPr/>
        </p:nvSpPr>
        <p:spPr>
          <a:xfrm>
            <a:off x="666663" y="2211209"/>
            <a:ext cx="10636996" cy="523220"/>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2800">
                <a:solidFill>
                  <a:schemeClr val="lt1"/>
                </a:solidFill>
                <a:latin typeface="Calibri"/>
                <a:ea typeface="Calibri"/>
                <a:cs typeface="Calibri"/>
                <a:sym typeface="Calibri"/>
              </a:rPr>
              <a:t>Câu 1: Khu di tích lịch sử Đền Hùng nằm ở đâu?</a:t>
            </a:r>
            <a:endParaRPr/>
          </a:p>
        </p:txBody>
      </p:sp>
      <p:sp>
        <p:nvSpPr>
          <p:cNvPr id="486" name="Google Shape;486;p3"/>
          <p:cNvSpPr txBox="1"/>
          <p:nvPr/>
        </p:nvSpPr>
        <p:spPr>
          <a:xfrm>
            <a:off x="666662" y="3728434"/>
            <a:ext cx="35369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VN" sz="3200">
                <a:solidFill>
                  <a:srgbClr val="FF0000"/>
                </a:solidFill>
                <a:latin typeface="Calibri"/>
                <a:ea typeface="Calibri"/>
                <a:cs typeface="Calibri"/>
                <a:sym typeface="Calibri"/>
              </a:rPr>
              <a:t>Đáp án: </a:t>
            </a:r>
            <a:endParaRPr/>
          </a:p>
        </p:txBody>
      </p:sp>
      <p:pic>
        <p:nvPicPr>
          <p:cNvPr descr="het gio" id="487" name="Google Shape;487;p3"/>
          <p:cNvPicPr preferRelativeResize="0"/>
          <p:nvPr/>
        </p:nvPicPr>
        <p:blipFill rotWithShape="1">
          <a:blip r:embed="rId4">
            <a:alphaModFix/>
          </a:blip>
          <a:srcRect b="0" l="0" r="0" t="0"/>
          <a:stretch/>
        </p:blipFill>
        <p:spPr>
          <a:xfrm rot="245326">
            <a:off x="10630926" y="628660"/>
            <a:ext cx="1296988" cy="736600"/>
          </a:xfrm>
          <a:prstGeom prst="rect">
            <a:avLst/>
          </a:prstGeom>
          <a:noFill/>
          <a:ln>
            <a:noFill/>
          </a:ln>
        </p:spPr>
      </p:pic>
      <p:pic>
        <p:nvPicPr>
          <p:cNvPr descr="an30" id="488" name="Google Shape;488;p3"/>
          <p:cNvPicPr preferRelativeResize="0"/>
          <p:nvPr/>
        </p:nvPicPr>
        <p:blipFill rotWithShape="1">
          <a:blip r:embed="rId5">
            <a:alphaModFix/>
          </a:blip>
          <a:srcRect b="0" l="0" r="0" t="0"/>
          <a:stretch/>
        </p:blipFill>
        <p:spPr>
          <a:xfrm>
            <a:off x="10722167" y="503559"/>
            <a:ext cx="1114507" cy="986803"/>
          </a:xfrm>
          <a:prstGeom prst="ellipse">
            <a:avLst/>
          </a:prstGeom>
          <a:noFill/>
          <a:ln>
            <a:noFill/>
          </a:ln>
        </p:spPr>
      </p:pic>
      <p:sp>
        <p:nvSpPr>
          <p:cNvPr id="489" name="Google Shape;489;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a:t>
            </a:r>
            <a:endParaRPr/>
          </a:p>
        </p:txBody>
      </p:sp>
      <p:sp>
        <p:nvSpPr>
          <p:cNvPr id="490" name="Google Shape;490;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2</a:t>
            </a:r>
            <a:endParaRPr/>
          </a:p>
        </p:txBody>
      </p:sp>
      <p:sp>
        <p:nvSpPr>
          <p:cNvPr id="491" name="Google Shape;491;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3</a:t>
            </a:r>
            <a:endParaRPr/>
          </a:p>
        </p:txBody>
      </p:sp>
      <p:sp>
        <p:nvSpPr>
          <p:cNvPr id="492" name="Google Shape;492;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4</a:t>
            </a:r>
            <a:endParaRPr/>
          </a:p>
        </p:txBody>
      </p:sp>
      <p:sp>
        <p:nvSpPr>
          <p:cNvPr id="493" name="Google Shape;493;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5</a:t>
            </a:r>
            <a:endParaRPr/>
          </a:p>
        </p:txBody>
      </p:sp>
      <p:sp>
        <p:nvSpPr>
          <p:cNvPr id="494" name="Google Shape;494;p3"/>
          <p:cNvSpPr/>
          <p:nvPr/>
        </p:nvSpPr>
        <p:spPr>
          <a:xfrm>
            <a:off x="10597731" y="170281"/>
            <a:ext cx="1363378"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6</a:t>
            </a:r>
            <a:endParaRPr/>
          </a:p>
        </p:txBody>
      </p:sp>
      <p:sp>
        <p:nvSpPr>
          <p:cNvPr id="495" name="Google Shape;495;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7</a:t>
            </a:r>
            <a:endParaRPr/>
          </a:p>
        </p:txBody>
      </p:sp>
      <p:sp>
        <p:nvSpPr>
          <p:cNvPr id="496" name="Google Shape;496;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8</a:t>
            </a:r>
            <a:endParaRPr/>
          </a:p>
        </p:txBody>
      </p:sp>
      <p:sp>
        <p:nvSpPr>
          <p:cNvPr id="497" name="Google Shape;497;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9</a:t>
            </a:r>
            <a:endParaRPr/>
          </a:p>
        </p:txBody>
      </p:sp>
      <p:sp>
        <p:nvSpPr>
          <p:cNvPr id="498" name="Google Shape;498;p3"/>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10</a:t>
            </a:r>
            <a:endParaRPr/>
          </a:p>
        </p:txBody>
      </p:sp>
      <p:sp>
        <p:nvSpPr>
          <p:cNvPr id="499" name="Google Shape;499;p3"/>
          <p:cNvSpPr/>
          <p:nvPr/>
        </p:nvSpPr>
        <p:spPr>
          <a:xfrm>
            <a:off x="10737854" y="599533"/>
            <a:ext cx="1083132" cy="1076867"/>
          </a:xfrm>
          <a:prstGeom prst="ellipse">
            <a:avLst/>
          </a:prstGeom>
          <a:gradFill>
            <a:gsLst>
              <a:gs pos="0">
                <a:srgbClr val="2D5C97">
                  <a:alpha val="6666"/>
                </a:srgbClr>
              </a:gs>
              <a:gs pos="80000">
                <a:srgbClr val="3C7AC5"/>
              </a:gs>
              <a:gs pos="100000">
                <a:srgbClr val="397BC9"/>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1800">
                <a:solidFill>
                  <a:srgbClr val="385623"/>
                </a:solidFill>
                <a:latin typeface="Calibri"/>
                <a:ea typeface="Calibri"/>
                <a:cs typeface="Calibri"/>
                <a:sym typeface="Calibri"/>
              </a:rPr>
              <a:t>BẮT ĐẦU</a:t>
            </a:r>
            <a:endParaRPr/>
          </a:p>
        </p:txBody>
      </p:sp>
      <p:pic>
        <p:nvPicPr>
          <p:cNvPr id="500" name="Google Shape;500;p3"/>
          <p:cNvPicPr preferRelativeResize="0"/>
          <p:nvPr/>
        </p:nvPicPr>
        <p:blipFill rotWithShape="1">
          <a:blip r:embed="rId7">
            <a:alphaModFix/>
          </a:blip>
          <a:srcRect b="0" l="0" r="0" t="0"/>
          <a:stretch/>
        </p:blipFill>
        <p:spPr>
          <a:xfrm>
            <a:off x="209786" y="17767"/>
            <a:ext cx="1707490" cy="1710118"/>
          </a:xfrm>
          <a:prstGeom prst="rect">
            <a:avLst/>
          </a:prstGeom>
          <a:noFill/>
          <a:ln>
            <a:noFill/>
          </a:ln>
        </p:spPr>
      </p:pic>
      <p:pic>
        <p:nvPicPr>
          <p:cNvPr id="501" name="Google Shape;501;p3"/>
          <p:cNvPicPr preferRelativeResize="0"/>
          <p:nvPr/>
        </p:nvPicPr>
        <p:blipFill rotWithShape="1">
          <a:blip r:embed="rId8">
            <a:alphaModFix/>
          </a:blip>
          <a:srcRect b="0" l="0" r="0" t="0"/>
          <a:stretch/>
        </p:blipFill>
        <p:spPr>
          <a:xfrm>
            <a:off x="11246595" y="6019800"/>
            <a:ext cx="609600" cy="6096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499"/>
                                        </p:tgtEl>
                                      </p:cBhvr>
                                    </p:animEffect>
                                    <p:set>
                                      <p:cBhvr>
                                        <p:cTn dur="1" fill="hold">
                                          <p:stCondLst>
                                            <p:cond delay="500"/>
                                          </p:stCondLst>
                                        </p:cTn>
                                        <p:tgtEl>
                                          <p:spTgt spid="49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498"/>
                                        </p:tgtEl>
                                      </p:cBhvr>
                                    </p:animEffect>
                                    <p:set>
                                      <p:cBhvr>
                                        <p:cTn dur="1" fill="hold">
                                          <p:stCondLst>
                                            <p:cond delay="1000"/>
                                          </p:stCondLst>
                                        </p:cTn>
                                        <p:tgtEl>
                                          <p:spTgt spid="498"/>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497"/>
                                        </p:tgtEl>
                                      </p:cBhvr>
                                    </p:animEffect>
                                    <p:set>
                                      <p:cBhvr>
                                        <p:cTn dur="1" fill="hold">
                                          <p:stCondLst>
                                            <p:cond delay="1000"/>
                                          </p:stCondLst>
                                        </p:cTn>
                                        <p:tgtEl>
                                          <p:spTgt spid="497"/>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496"/>
                                        </p:tgtEl>
                                      </p:cBhvr>
                                    </p:animEffect>
                                    <p:set>
                                      <p:cBhvr>
                                        <p:cTn dur="1" fill="hold">
                                          <p:stCondLst>
                                            <p:cond delay="1000"/>
                                          </p:stCondLst>
                                        </p:cTn>
                                        <p:tgtEl>
                                          <p:spTgt spid="496"/>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495"/>
                                        </p:tgtEl>
                                      </p:cBhvr>
                                    </p:animEffect>
                                    <p:set>
                                      <p:cBhvr>
                                        <p:cTn dur="1" fill="hold">
                                          <p:stCondLst>
                                            <p:cond delay="1000"/>
                                          </p:stCondLst>
                                        </p:cTn>
                                        <p:tgtEl>
                                          <p:spTgt spid="495"/>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494"/>
                                        </p:tgtEl>
                                      </p:cBhvr>
                                    </p:animEffect>
                                    <p:set>
                                      <p:cBhvr>
                                        <p:cTn dur="1" fill="hold">
                                          <p:stCondLst>
                                            <p:cond delay="1000"/>
                                          </p:stCondLst>
                                        </p:cTn>
                                        <p:tgtEl>
                                          <p:spTgt spid="494"/>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493"/>
                                        </p:tgtEl>
                                      </p:cBhvr>
                                    </p:animEffect>
                                    <p:set>
                                      <p:cBhvr>
                                        <p:cTn dur="1" fill="hold">
                                          <p:stCondLst>
                                            <p:cond delay="1000"/>
                                          </p:stCondLst>
                                        </p:cTn>
                                        <p:tgtEl>
                                          <p:spTgt spid="493"/>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1000"/>
                                        <p:tgtEl>
                                          <p:spTgt spid="492"/>
                                        </p:tgtEl>
                                      </p:cBhvr>
                                    </p:animEffect>
                                    <p:set>
                                      <p:cBhvr>
                                        <p:cTn dur="1" fill="hold">
                                          <p:stCondLst>
                                            <p:cond delay="1000"/>
                                          </p:stCondLst>
                                        </p:cTn>
                                        <p:tgtEl>
                                          <p:spTgt spid="492"/>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1000"/>
                                        <p:tgtEl>
                                          <p:spTgt spid="491"/>
                                        </p:tgtEl>
                                      </p:cBhvr>
                                    </p:animEffect>
                                    <p:set>
                                      <p:cBhvr>
                                        <p:cTn dur="1" fill="hold">
                                          <p:stCondLst>
                                            <p:cond delay="1000"/>
                                          </p:stCondLst>
                                        </p:cTn>
                                        <p:tgtEl>
                                          <p:spTgt spid="491"/>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1000"/>
                                        <p:tgtEl>
                                          <p:spTgt spid="490"/>
                                        </p:tgtEl>
                                      </p:cBhvr>
                                    </p:animEffect>
                                    <p:set>
                                      <p:cBhvr>
                                        <p:cTn dur="1" fill="hold">
                                          <p:stCondLst>
                                            <p:cond delay="1000"/>
                                          </p:stCondLst>
                                        </p:cTn>
                                        <p:tgtEl>
                                          <p:spTgt spid="490"/>
                                        </p:tgtEl>
                                        <p:attrNameLst>
                                          <p:attrName>style.visibility</p:attrName>
                                        </p:attrNameLst>
                                      </p:cBhvr>
                                      <p:to>
                                        <p:strVal val="hidden"/>
                                      </p:to>
                                    </p:se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1000"/>
                                        <p:tgtEl>
                                          <p:spTgt spid="489"/>
                                        </p:tgtEl>
                                      </p:cBhvr>
                                    </p:animEffect>
                                    <p:set>
                                      <p:cBhvr>
                                        <p:cTn dur="1" fill="hold">
                                          <p:stCondLst>
                                            <p:cond delay="1000"/>
                                          </p:stCondLst>
                                        </p:cTn>
                                        <p:tgtEl>
                                          <p:spTgt spid="489"/>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par>
                          <p:cTn fill="hold">
                            <p:stCondLst>
                              <p:cond delay="11001"/>
                            </p:stCondLst>
                            <p:childTnLst>
                              <p:par>
                                <p:cTn fill="hold" nodeType="afterEffect" presetClass="exit" presetID="10" presetSubtype="0">
                                  <p:stCondLst>
                                    <p:cond delay="0"/>
                                  </p:stCondLst>
                                  <p:childTnLst>
                                    <p:animEffect filter="fade" transition="out">
                                      <p:cBhvr>
                                        <p:cTn dur="1000"/>
                                        <p:tgtEl>
                                          <p:spTgt spid="488"/>
                                        </p:tgtEl>
                                      </p:cBhvr>
                                    </p:animEffect>
                                    <p:set>
                                      <p:cBhvr>
                                        <p:cTn dur="1" fill="hold">
                                          <p:stCondLst>
                                            <p:cond delay="1000"/>
                                          </p:stCondLst>
                                        </p:cTn>
                                        <p:tgtEl>
                                          <p:spTgt spid="4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1EFD8"/>
        </a:solidFill>
      </p:bgPr>
    </p:bg>
    <p:spTree>
      <p:nvGrpSpPr>
        <p:cNvPr id="506" name="Shape 506"/>
        <p:cNvGrpSpPr/>
        <p:nvPr/>
      </p:nvGrpSpPr>
      <p:grpSpPr>
        <a:xfrm>
          <a:off x="0" y="0"/>
          <a:ext cx="0" cy="0"/>
          <a:chOff x="0" y="0"/>
          <a:chExt cx="0" cy="0"/>
        </a:xfrm>
      </p:grpSpPr>
      <p:sp>
        <p:nvSpPr>
          <p:cNvPr id="507" name="Google Shape;507;p4"/>
          <p:cNvSpPr txBox="1"/>
          <p:nvPr/>
        </p:nvSpPr>
        <p:spPr>
          <a:xfrm>
            <a:off x="2057400" y="26523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VN" sz="5400">
                <a:solidFill>
                  <a:srgbClr val="FF0000"/>
                </a:solidFill>
                <a:latin typeface="Algerian"/>
                <a:ea typeface="Algerian"/>
                <a:cs typeface="Algerian"/>
                <a:sym typeface="Algerian"/>
              </a:rPr>
              <a:t>CÂU HỎI 2 </a:t>
            </a:r>
            <a:endParaRPr/>
          </a:p>
        </p:txBody>
      </p:sp>
      <p:pic>
        <p:nvPicPr>
          <p:cNvPr id="508" name="Google Shape;508;p4"/>
          <p:cNvPicPr preferRelativeResize="0"/>
          <p:nvPr/>
        </p:nvPicPr>
        <p:blipFill rotWithShape="1">
          <a:blip r:embed="rId3">
            <a:alphaModFix/>
          </a:blip>
          <a:srcRect b="0" l="0" r="0" t="0"/>
          <a:stretch/>
        </p:blipFill>
        <p:spPr>
          <a:xfrm>
            <a:off x="6318250" y="2371725"/>
            <a:ext cx="114300" cy="177800"/>
          </a:xfrm>
          <a:prstGeom prst="rect">
            <a:avLst/>
          </a:prstGeom>
          <a:noFill/>
          <a:ln>
            <a:noFill/>
          </a:ln>
        </p:spPr>
      </p:pic>
      <p:sp>
        <p:nvSpPr>
          <p:cNvPr id="509" name="Google Shape;509;p4"/>
          <p:cNvSpPr txBox="1"/>
          <p:nvPr/>
        </p:nvSpPr>
        <p:spPr>
          <a:xfrm>
            <a:off x="1759653" y="4601303"/>
            <a:ext cx="9044941" cy="523220"/>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VN" sz="2800">
                <a:solidFill>
                  <a:srgbClr val="FFFF00"/>
                </a:solidFill>
                <a:latin typeface="Calibri"/>
                <a:ea typeface="Calibri"/>
                <a:cs typeface="Calibri"/>
                <a:sym typeface="Calibri"/>
              </a:rPr>
              <a:t>10/03 (âm lịch) hàng năm.</a:t>
            </a:r>
            <a:endParaRPr b="1" sz="2800">
              <a:solidFill>
                <a:srgbClr val="FFFF00"/>
              </a:solidFill>
              <a:latin typeface="Calibri"/>
              <a:ea typeface="Calibri"/>
              <a:cs typeface="Calibri"/>
              <a:sym typeface="Calibri"/>
            </a:endParaRPr>
          </a:p>
        </p:txBody>
      </p:sp>
      <p:sp>
        <p:nvSpPr>
          <p:cNvPr id="510" name="Google Shape;510;p4"/>
          <p:cNvSpPr txBox="1"/>
          <p:nvPr/>
        </p:nvSpPr>
        <p:spPr>
          <a:xfrm>
            <a:off x="666663" y="2211209"/>
            <a:ext cx="10636996" cy="523220"/>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2800">
                <a:solidFill>
                  <a:schemeClr val="lt1"/>
                </a:solidFill>
                <a:latin typeface="Calibri"/>
                <a:ea typeface="Calibri"/>
                <a:cs typeface="Calibri"/>
                <a:sym typeface="Calibri"/>
              </a:rPr>
              <a:t>Câu 2: Lễ hội Đền Hùng được tổ chức vào ngày nào hàng năm?</a:t>
            </a:r>
            <a:endParaRPr b="1" i="1" sz="2800">
              <a:solidFill>
                <a:schemeClr val="lt1"/>
              </a:solidFill>
              <a:latin typeface="Calibri"/>
              <a:ea typeface="Calibri"/>
              <a:cs typeface="Calibri"/>
              <a:sym typeface="Calibri"/>
            </a:endParaRPr>
          </a:p>
        </p:txBody>
      </p:sp>
      <p:sp>
        <p:nvSpPr>
          <p:cNvPr id="511" name="Google Shape;511;p4"/>
          <p:cNvSpPr txBox="1"/>
          <p:nvPr/>
        </p:nvSpPr>
        <p:spPr>
          <a:xfrm>
            <a:off x="621573" y="3567340"/>
            <a:ext cx="35369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VN" sz="3200">
                <a:solidFill>
                  <a:srgbClr val="FF0000"/>
                </a:solidFill>
                <a:latin typeface="Calibri"/>
                <a:ea typeface="Calibri"/>
                <a:cs typeface="Calibri"/>
                <a:sym typeface="Calibri"/>
              </a:rPr>
              <a:t>Đáp án: </a:t>
            </a:r>
            <a:endParaRPr/>
          </a:p>
        </p:txBody>
      </p:sp>
      <p:pic>
        <p:nvPicPr>
          <p:cNvPr descr="het gio" id="512" name="Google Shape;512;p4"/>
          <p:cNvPicPr preferRelativeResize="0"/>
          <p:nvPr/>
        </p:nvPicPr>
        <p:blipFill rotWithShape="1">
          <a:blip r:embed="rId4">
            <a:alphaModFix/>
          </a:blip>
          <a:srcRect b="0" l="0" r="0" t="0"/>
          <a:stretch/>
        </p:blipFill>
        <p:spPr>
          <a:xfrm rot="245326">
            <a:off x="10630926" y="628660"/>
            <a:ext cx="1296988" cy="736600"/>
          </a:xfrm>
          <a:prstGeom prst="rect">
            <a:avLst/>
          </a:prstGeom>
          <a:noFill/>
          <a:ln>
            <a:noFill/>
          </a:ln>
        </p:spPr>
      </p:pic>
      <p:pic>
        <p:nvPicPr>
          <p:cNvPr descr="an30" id="513" name="Google Shape;513;p4"/>
          <p:cNvPicPr preferRelativeResize="0"/>
          <p:nvPr/>
        </p:nvPicPr>
        <p:blipFill rotWithShape="1">
          <a:blip r:embed="rId5">
            <a:alphaModFix/>
          </a:blip>
          <a:srcRect b="0" l="0" r="0" t="0"/>
          <a:stretch/>
        </p:blipFill>
        <p:spPr>
          <a:xfrm>
            <a:off x="10722167" y="503559"/>
            <a:ext cx="1114507" cy="986803"/>
          </a:xfrm>
          <a:prstGeom prst="ellipse">
            <a:avLst/>
          </a:prstGeom>
          <a:noFill/>
          <a:ln>
            <a:noFill/>
          </a:ln>
        </p:spPr>
      </p:pic>
      <p:sp>
        <p:nvSpPr>
          <p:cNvPr id="514" name="Google Shape;514;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a:t>
            </a:r>
            <a:endParaRPr/>
          </a:p>
        </p:txBody>
      </p:sp>
      <p:sp>
        <p:nvSpPr>
          <p:cNvPr id="515" name="Google Shape;515;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2</a:t>
            </a:r>
            <a:endParaRPr/>
          </a:p>
        </p:txBody>
      </p:sp>
      <p:sp>
        <p:nvSpPr>
          <p:cNvPr id="516" name="Google Shape;516;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3</a:t>
            </a:r>
            <a:endParaRPr/>
          </a:p>
        </p:txBody>
      </p:sp>
      <p:sp>
        <p:nvSpPr>
          <p:cNvPr id="517" name="Google Shape;517;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4</a:t>
            </a:r>
            <a:endParaRPr/>
          </a:p>
        </p:txBody>
      </p:sp>
      <p:sp>
        <p:nvSpPr>
          <p:cNvPr id="518" name="Google Shape;518;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5</a:t>
            </a:r>
            <a:endParaRPr/>
          </a:p>
        </p:txBody>
      </p:sp>
      <p:sp>
        <p:nvSpPr>
          <p:cNvPr id="519" name="Google Shape;519;p4"/>
          <p:cNvSpPr/>
          <p:nvPr/>
        </p:nvSpPr>
        <p:spPr>
          <a:xfrm>
            <a:off x="10597731" y="170281"/>
            <a:ext cx="1363378"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6</a:t>
            </a:r>
            <a:endParaRPr/>
          </a:p>
        </p:txBody>
      </p:sp>
      <p:sp>
        <p:nvSpPr>
          <p:cNvPr id="520" name="Google Shape;520;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7</a:t>
            </a:r>
            <a:endParaRPr/>
          </a:p>
        </p:txBody>
      </p:sp>
      <p:sp>
        <p:nvSpPr>
          <p:cNvPr id="521" name="Google Shape;521;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8</a:t>
            </a:r>
            <a:endParaRPr/>
          </a:p>
        </p:txBody>
      </p:sp>
      <p:sp>
        <p:nvSpPr>
          <p:cNvPr id="522" name="Google Shape;522;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9</a:t>
            </a:r>
            <a:endParaRPr/>
          </a:p>
        </p:txBody>
      </p:sp>
      <p:sp>
        <p:nvSpPr>
          <p:cNvPr id="523" name="Google Shape;523;p4"/>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10</a:t>
            </a:r>
            <a:endParaRPr/>
          </a:p>
        </p:txBody>
      </p:sp>
      <p:sp>
        <p:nvSpPr>
          <p:cNvPr id="524" name="Google Shape;524;p4"/>
          <p:cNvSpPr/>
          <p:nvPr/>
        </p:nvSpPr>
        <p:spPr>
          <a:xfrm>
            <a:off x="10737854" y="599533"/>
            <a:ext cx="1083132" cy="1076867"/>
          </a:xfrm>
          <a:prstGeom prst="ellipse">
            <a:avLst/>
          </a:prstGeom>
          <a:gradFill>
            <a:gsLst>
              <a:gs pos="0">
                <a:srgbClr val="2D5C97">
                  <a:alpha val="6666"/>
                </a:srgbClr>
              </a:gs>
              <a:gs pos="80000">
                <a:srgbClr val="3C7AC5"/>
              </a:gs>
              <a:gs pos="100000">
                <a:srgbClr val="397BC9"/>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1800">
                <a:solidFill>
                  <a:srgbClr val="385623"/>
                </a:solidFill>
                <a:latin typeface="Calibri"/>
                <a:ea typeface="Calibri"/>
                <a:cs typeface="Calibri"/>
                <a:sym typeface="Calibri"/>
              </a:rPr>
              <a:t>BẮT ĐẦU</a:t>
            </a:r>
            <a:endParaRPr/>
          </a:p>
        </p:txBody>
      </p:sp>
      <p:pic>
        <p:nvPicPr>
          <p:cNvPr id="525" name="Google Shape;525;p4"/>
          <p:cNvPicPr preferRelativeResize="0"/>
          <p:nvPr/>
        </p:nvPicPr>
        <p:blipFill rotWithShape="1">
          <a:blip r:embed="rId7">
            <a:alphaModFix/>
          </a:blip>
          <a:srcRect b="0" l="0" r="0" t="0"/>
          <a:stretch/>
        </p:blipFill>
        <p:spPr>
          <a:xfrm>
            <a:off x="209786" y="17767"/>
            <a:ext cx="1707490" cy="1710118"/>
          </a:xfrm>
          <a:prstGeom prst="rect">
            <a:avLst/>
          </a:prstGeom>
          <a:noFill/>
          <a:ln>
            <a:noFill/>
          </a:ln>
        </p:spPr>
      </p:pic>
      <p:pic>
        <p:nvPicPr>
          <p:cNvPr id="526" name="Google Shape;526;p4"/>
          <p:cNvPicPr preferRelativeResize="0"/>
          <p:nvPr/>
        </p:nvPicPr>
        <p:blipFill rotWithShape="1">
          <a:blip r:embed="rId8">
            <a:alphaModFix/>
          </a:blip>
          <a:srcRect b="0" l="0" r="0" t="0"/>
          <a:stretch/>
        </p:blipFill>
        <p:spPr>
          <a:xfrm>
            <a:off x="11246595" y="6019800"/>
            <a:ext cx="609600" cy="6096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524"/>
                                        </p:tgtEl>
                                      </p:cBhvr>
                                    </p:animEffect>
                                    <p:set>
                                      <p:cBhvr>
                                        <p:cTn dur="1" fill="hold">
                                          <p:stCondLst>
                                            <p:cond delay="500"/>
                                          </p:stCondLst>
                                        </p:cTn>
                                        <p:tgtEl>
                                          <p:spTgt spid="52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523"/>
                                        </p:tgtEl>
                                      </p:cBhvr>
                                    </p:animEffect>
                                    <p:set>
                                      <p:cBhvr>
                                        <p:cTn dur="1" fill="hold">
                                          <p:stCondLst>
                                            <p:cond delay="1000"/>
                                          </p:stCondLst>
                                        </p:cTn>
                                        <p:tgtEl>
                                          <p:spTgt spid="523"/>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522"/>
                                        </p:tgtEl>
                                      </p:cBhvr>
                                    </p:animEffect>
                                    <p:set>
                                      <p:cBhvr>
                                        <p:cTn dur="1" fill="hold">
                                          <p:stCondLst>
                                            <p:cond delay="1000"/>
                                          </p:stCondLst>
                                        </p:cTn>
                                        <p:tgtEl>
                                          <p:spTgt spid="522"/>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521"/>
                                        </p:tgtEl>
                                      </p:cBhvr>
                                    </p:animEffect>
                                    <p:set>
                                      <p:cBhvr>
                                        <p:cTn dur="1" fill="hold">
                                          <p:stCondLst>
                                            <p:cond delay="1000"/>
                                          </p:stCondLst>
                                        </p:cTn>
                                        <p:tgtEl>
                                          <p:spTgt spid="52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520"/>
                                        </p:tgtEl>
                                      </p:cBhvr>
                                    </p:animEffect>
                                    <p:set>
                                      <p:cBhvr>
                                        <p:cTn dur="1" fill="hold">
                                          <p:stCondLst>
                                            <p:cond delay="1000"/>
                                          </p:stCondLst>
                                        </p:cTn>
                                        <p:tgtEl>
                                          <p:spTgt spid="520"/>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519"/>
                                        </p:tgtEl>
                                      </p:cBhvr>
                                    </p:animEffect>
                                    <p:set>
                                      <p:cBhvr>
                                        <p:cTn dur="1" fill="hold">
                                          <p:stCondLst>
                                            <p:cond delay="1000"/>
                                          </p:stCondLst>
                                        </p:cTn>
                                        <p:tgtEl>
                                          <p:spTgt spid="519"/>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518"/>
                                        </p:tgtEl>
                                      </p:cBhvr>
                                    </p:animEffect>
                                    <p:set>
                                      <p:cBhvr>
                                        <p:cTn dur="1" fill="hold">
                                          <p:stCondLst>
                                            <p:cond delay="1000"/>
                                          </p:stCondLst>
                                        </p:cTn>
                                        <p:tgtEl>
                                          <p:spTgt spid="518"/>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1000"/>
                                        <p:tgtEl>
                                          <p:spTgt spid="517"/>
                                        </p:tgtEl>
                                      </p:cBhvr>
                                    </p:animEffect>
                                    <p:set>
                                      <p:cBhvr>
                                        <p:cTn dur="1" fill="hold">
                                          <p:stCondLst>
                                            <p:cond delay="1000"/>
                                          </p:stCondLst>
                                        </p:cTn>
                                        <p:tgtEl>
                                          <p:spTgt spid="517"/>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1000"/>
                                        <p:tgtEl>
                                          <p:spTgt spid="515"/>
                                        </p:tgtEl>
                                      </p:cBhvr>
                                    </p:animEffect>
                                    <p:set>
                                      <p:cBhvr>
                                        <p:cTn dur="1" fill="hold">
                                          <p:stCondLst>
                                            <p:cond delay="1000"/>
                                          </p:stCondLst>
                                        </p:cTn>
                                        <p:tgtEl>
                                          <p:spTgt spid="515"/>
                                        </p:tgtEl>
                                        <p:attrNameLst>
                                          <p:attrName>style.visibility</p:attrName>
                                        </p:attrNameLst>
                                      </p:cBhvr>
                                      <p:to>
                                        <p:strVal val="hidden"/>
                                      </p:to>
                                    </p:se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1000"/>
                                        <p:tgtEl>
                                          <p:spTgt spid="514"/>
                                        </p:tgtEl>
                                      </p:cBhvr>
                                    </p:animEffect>
                                    <p:set>
                                      <p:cBhvr>
                                        <p:cTn dur="1" fill="hold">
                                          <p:stCondLst>
                                            <p:cond delay="1000"/>
                                          </p:stCondLst>
                                        </p:cTn>
                                        <p:tgtEl>
                                          <p:spTgt spid="514"/>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par>
                          <p:cTn fill="hold">
                            <p:stCondLst>
                              <p:cond delay="11001"/>
                            </p:stCondLst>
                            <p:childTnLst>
                              <p:par>
                                <p:cTn fill="hold" nodeType="afterEffect" presetClass="exit" presetID="10" presetSubtype="0">
                                  <p:stCondLst>
                                    <p:cond delay="0"/>
                                  </p:stCondLst>
                                  <p:childTnLst>
                                    <p:animEffect filter="fade" transition="out">
                                      <p:cBhvr>
                                        <p:cTn dur="1000"/>
                                        <p:tgtEl>
                                          <p:spTgt spid="513"/>
                                        </p:tgtEl>
                                      </p:cBhvr>
                                    </p:animEffect>
                                    <p:set>
                                      <p:cBhvr>
                                        <p:cTn dur="1" fill="hold">
                                          <p:stCondLst>
                                            <p:cond delay="1000"/>
                                          </p:stCondLst>
                                        </p:cTn>
                                        <p:tgtEl>
                                          <p:spTgt spid="5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1EFD8"/>
        </a:solidFill>
      </p:bgPr>
    </p:bg>
    <p:spTree>
      <p:nvGrpSpPr>
        <p:cNvPr id="531" name="Shape 531"/>
        <p:cNvGrpSpPr/>
        <p:nvPr/>
      </p:nvGrpSpPr>
      <p:grpSpPr>
        <a:xfrm>
          <a:off x="0" y="0"/>
          <a:ext cx="0" cy="0"/>
          <a:chOff x="0" y="0"/>
          <a:chExt cx="0" cy="0"/>
        </a:xfrm>
      </p:grpSpPr>
      <p:sp>
        <p:nvSpPr>
          <p:cNvPr id="532" name="Google Shape;532;p5"/>
          <p:cNvSpPr txBox="1"/>
          <p:nvPr/>
        </p:nvSpPr>
        <p:spPr>
          <a:xfrm>
            <a:off x="2057400" y="26523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VN" sz="5400">
                <a:solidFill>
                  <a:srgbClr val="FF0000"/>
                </a:solidFill>
                <a:latin typeface="Algerian"/>
                <a:ea typeface="Algerian"/>
                <a:cs typeface="Algerian"/>
                <a:sym typeface="Algerian"/>
              </a:rPr>
              <a:t>CÂU HỎI 3 </a:t>
            </a:r>
            <a:endParaRPr/>
          </a:p>
        </p:txBody>
      </p:sp>
      <p:pic>
        <p:nvPicPr>
          <p:cNvPr id="533" name="Google Shape;533;p5"/>
          <p:cNvPicPr preferRelativeResize="0"/>
          <p:nvPr/>
        </p:nvPicPr>
        <p:blipFill rotWithShape="1">
          <a:blip r:embed="rId3">
            <a:alphaModFix/>
          </a:blip>
          <a:srcRect b="0" l="0" r="0" t="0"/>
          <a:stretch/>
        </p:blipFill>
        <p:spPr>
          <a:xfrm>
            <a:off x="6318250" y="2371725"/>
            <a:ext cx="114300" cy="177800"/>
          </a:xfrm>
          <a:prstGeom prst="rect">
            <a:avLst/>
          </a:prstGeom>
          <a:noFill/>
          <a:ln>
            <a:noFill/>
          </a:ln>
        </p:spPr>
      </p:pic>
      <p:sp>
        <p:nvSpPr>
          <p:cNvPr id="534" name="Google Shape;534;p5"/>
          <p:cNvSpPr txBox="1"/>
          <p:nvPr/>
        </p:nvSpPr>
        <p:spPr>
          <a:xfrm>
            <a:off x="2681890" y="5188803"/>
            <a:ext cx="6606541" cy="553998"/>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3000">
                <a:solidFill>
                  <a:srgbClr val="FFFF00"/>
                </a:solidFill>
                <a:latin typeface="Calibri"/>
                <a:ea typeface="Calibri"/>
                <a:cs typeface="Calibri"/>
                <a:sym typeface="Calibri"/>
              </a:rPr>
              <a:t>- Bánh chưng, bánh dày</a:t>
            </a:r>
            <a:endParaRPr/>
          </a:p>
        </p:txBody>
      </p:sp>
      <p:sp>
        <p:nvSpPr>
          <p:cNvPr id="535" name="Google Shape;535;p5"/>
          <p:cNvSpPr txBox="1"/>
          <p:nvPr/>
        </p:nvSpPr>
        <p:spPr>
          <a:xfrm>
            <a:off x="666663" y="2211209"/>
            <a:ext cx="10636996" cy="1015663"/>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3000">
                <a:solidFill>
                  <a:schemeClr val="lt1"/>
                </a:solidFill>
                <a:latin typeface="Calibri"/>
                <a:ea typeface="Calibri"/>
                <a:cs typeface="Calibri"/>
                <a:sym typeface="Calibri"/>
              </a:rPr>
              <a:t>Câu 3: Vào ngày Giỗ Tổ Hùng Vương mọi người thường làm bánh gì để dâng lên vua Hùng? </a:t>
            </a:r>
            <a:endParaRPr/>
          </a:p>
        </p:txBody>
      </p:sp>
      <p:sp>
        <p:nvSpPr>
          <p:cNvPr id="536" name="Google Shape;536;p5"/>
          <p:cNvSpPr txBox="1"/>
          <p:nvPr/>
        </p:nvSpPr>
        <p:spPr>
          <a:xfrm>
            <a:off x="644892" y="4069338"/>
            <a:ext cx="353695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VN" sz="3000">
                <a:solidFill>
                  <a:srgbClr val="C00000"/>
                </a:solidFill>
                <a:latin typeface="Calibri"/>
                <a:ea typeface="Calibri"/>
                <a:cs typeface="Calibri"/>
                <a:sym typeface="Calibri"/>
              </a:rPr>
              <a:t>Đáp án: </a:t>
            </a:r>
            <a:endParaRPr/>
          </a:p>
        </p:txBody>
      </p:sp>
      <p:pic>
        <p:nvPicPr>
          <p:cNvPr descr="het gio" id="537" name="Google Shape;537;p5"/>
          <p:cNvPicPr preferRelativeResize="0"/>
          <p:nvPr/>
        </p:nvPicPr>
        <p:blipFill rotWithShape="1">
          <a:blip r:embed="rId4">
            <a:alphaModFix/>
          </a:blip>
          <a:srcRect b="0" l="0" r="0" t="0"/>
          <a:stretch/>
        </p:blipFill>
        <p:spPr>
          <a:xfrm rot="245326">
            <a:off x="10630926" y="628660"/>
            <a:ext cx="1296988" cy="736600"/>
          </a:xfrm>
          <a:prstGeom prst="rect">
            <a:avLst/>
          </a:prstGeom>
          <a:noFill/>
          <a:ln>
            <a:noFill/>
          </a:ln>
        </p:spPr>
      </p:pic>
      <p:pic>
        <p:nvPicPr>
          <p:cNvPr descr="an30" id="538" name="Google Shape;538;p5"/>
          <p:cNvPicPr preferRelativeResize="0"/>
          <p:nvPr/>
        </p:nvPicPr>
        <p:blipFill rotWithShape="1">
          <a:blip r:embed="rId5">
            <a:alphaModFix/>
          </a:blip>
          <a:srcRect b="0" l="0" r="0" t="0"/>
          <a:stretch/>
        </p:blipFill>
        <p:spPr>
          <a:xfrm>
            <a:off x="10722167" y="503559"/>
            <a:ext cx="1114507" cy="986803"/>
          </a:xfrm>
          <a:prstGeom prst="ellipse">
            <a:avLst/>
          </a:prstGeom>
          <a:noFill/>
          <a:ln>
            <a:noFill/>
          </a:ln>
        </p:spPr>
      </p:pic>
      <p:sp>
        <p:nvSpPr>
          <p:cNvPr id="539" name="Google Shape;539;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a:t>
            </a:r>
            <a:endParaRPr/>
          </a:p>
        </p:txBody>
      </p:sp>
      <p:sp>
        <p:nvSpPr>
          <p:cNvPr id="540" name="Google Shape;540;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2</a:t>
            </a:r>
            <a:endParaRPr/>
          </a:p>
        </p:txBody>
      </p:sp>
      <p:sp>
        <p:nvSpPr>
          <p:cNvPr id="541" name="Google Shape;541;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3</a:t>
            </a:r>
            <a:endParaRPr/>
          </a:p>
        </p:txBody>
      </p:sp>
      <p:sp>
        <p:nvSpPr>
          <p:cNvPr id="542" name="Google Shape;542;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4</a:t>
            </a:r>
            <a:endParaRPr/>
          </a:p>
        </p:txBody>
      </p:sp>
      <p:sp>
        <p:nvSpPr>
          <p:cNvPr id="543" name="Google Shape;543;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5</a:t>
            </a:r>
            <a:endParaRPr/>
          </a:p>
        </p:txBody>
      </p:sp>
      <p:sp>
        <p:nvSpPr>
          <p:cNvPr id="544" name="Google Shape;544;p5"/>
          <p:cNvSpPr/>
          <p:nvPr/>
        </p:nvSpPr>
        <p:spPr>
          <a:xfrm>
            <a:off x="10597731" y="170281"/>
            <a:ext cx="1363378"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6</a:t>
            </a:r>
            <a:endParaRPr/>
          </a:p>
        </p:txBody>
      </p:sp>
      <p:sp>
        <p:nvSpPr>
          <p:cNvPr id="545" name="Google Shape;545;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7</a:t>
            </a:r>
            <a:endParaRPr/>
          </a:p>
        </p:txBody>
      </p:sp>
      <p:sp>
        <p:nvSpPr>
          <p:cNvPr id="546" name="Google Shape;546;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8</a:t>
            </a:r>
            <a:endParaRPr/>
          </a:p>
        </p:txBody>
      </p:sp>
      <p:sp>
        <p:nvSpPr>
          <p:cNvPr id="547" name="Google Shape;547;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9</a:t>
            </a:r>
            <a:endParaRPr/>
          </a:p>
        </p:txBody>
      </p:sp>
      <p:sp>
        <p:nvSpPr>
          <p:cNvPr id="548" name="Google Shape;548;p5"/>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10</a:t>
            </a:r>
            <a:endParaRPr/>
          </a:p>
        </p:txBody>
      </p:sp>
      <p:sp>
        <p:nvSpPr>
          <p:cNvPr id="549" name="Google Shape;549;p5"/>
          <p:cNvSpPr/>
          <p:nvPr/>
        </p:nvSpPr>
        <p:spPr>
          <a:xfrm>
            <a:off x="10737854" y="599533"/>
            <a:ext cx="1083132" cy="1076867"/>
          </a:xfrm>
          <a:prstGeom prst="ellipse">
            <a:avLst/>
          </a:prstGeom>
          <a:gradFill>
            <a:gsLst>
              <a:gs pos="0">
                <a:srgbClr val="2D5C97">
                  <a:alpha val="6666"/>
                </a:srgbClr>
              </a:gs>
              <a:gs pos="80000">
                <a:srgbClr val="3C7AC5"/>
              </a:gs>
              <a:gs pos="100000">
                <a:srgbClr val="397BC9"/>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1800">
                <a:solidFill>
                  <a:srgbClr val="385623"/>
                </a:solidFill>
                <a:latin typeface="Calibri"/>
                <a:ea typeface="Calibri"/>
                <a:cs typeface="Calibri"/>
                <a:sym typeface="Calibri"/>
              </a:rPr>
              <a:t>BẮT ĐẦU</a:t>
            </a:r>
            <a:endParaRPr/>
          </a:p>
        </p:txBody>
      </p:sp>
      <p:pic>
        <p:nvPicPr>
          <p:cNvPr id="550" name="Google Shape;550;p5"/>
          <p:cNvPicPr preferRelativeResize="0"/>
          <p:nvPr/>
        </p:nvPicPr>
        <p:blipFill rotWithShape="1">
          <a:blip r:embed="rId7">
            <a:alphaModFix/>
          </a:blip>
          <a:srcRect b="0" l="0" r="0" t="0"/>
          <a:stretch/>
        </p:blipFill>
        <p:spPr>
          <a:xfrm>
            <a:off x="209786" y="17767"/>
            <a:ext cx="1707490" cy="1710118"/>
          </a:xfrm>
          <a:prstGeom prst="rect">
            <a:avLst/>
          </a:prstGeom>
          <a:noFill/>
          <a:ln>
            <a:noFill/>
          </a:ln>
        </p:spPr>
      </p:pic>
      <p:pic>
        <p:nvPicPr>
          <p:cNvPr id="551" name="Google Shape;551;p5"/>
          <p:cNvPicPr preferRelativeResize="0"/>
          <p:nvPr/>
        </p:nvPicPr>
        <p:blipFill rotWithShape="1">
          <a:blip r:embed="rId8">
            <a:alphaModFix/>
          </a:blip>
          <a:srcRect b="0" l="0" r="0" t="0"/>
          <a:stretch/>
        </p:blipFill>
        <p:spPr>
          <a:xfrm>
            <a:off x="11246595" y="6019800"/>
            <a:ext cx="609600" cy="6096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549"/>
                                        </p:tgtEl>
                                      </p:cBhvr>
                                    </p:animEffect>
                                    <p:set>
                                      <p:cBhvr>
                                        <p:cTn dur="1" fill="hold">
                                          <p:stCondLst>
                                            <p:cond delay="500"/>
                                          </p:stCondLst>
                                        </p:cTn>
                                        <p:tgtEl>
                                          <p:spTgt spid="54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546"/>
                                        </p:tgtEl>
                                      </p:cBhvr>
                                    </p:animEffect>
                                    <p:set>
                                      <p:cBhvr>
                                        <p:cTn dur="1" fill="hold">
                                          <p:stCondLst>
                                            <p:cond delay="1000"/>
                                          </p:stCondLst>
                                        </p:cTn>
                                        <p:tgtEl>
                                          <p:spTgt spid="546"/>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544"/>
                                        </p:tgtEl>
                                      </p:cBhvr>
                                    </p:animEffect>
                                    <p:set>
                                      <p:cBhvr>
                                        <p:cTn dur="1" fill="hold">
                                          <p:stCondLst>
                                            <p:cond delay="1000"/>
                                          </p:stCondLst>
                                        </p:cTn>
                                        <p:tgtEl>
                                          <p:spTgt spid="544"/>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543"/>
                                        </p:tgtEl>
                                      </p:cBhvr>
                                    </p:animEffect>
                                    <p:set>
                                      <p:cBhvr>
                                        <p:cTn dur="1" fill="hold">
                                          <p:stCondLst>
                                            <p:cond delay="1000"/>
                                          </p:stCondLst>
                                        </p:cTn>
                                        <p:tgtEl>
                                          <p:spTgt spid="543"/>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1000"/>
                                        <p:tgtEl>
                                          <p:spTgt spid="542"/>
                                        </p:tgtEl>
                                      </p:cBhvr>
                                    </p:animEffect>
                                    <p:set>
                                      <p:cBhvr>
                                        <p:cTn dur="1" fill="hold">
                                          <p:stCondLst>
                                            <p:cond delay="1000"/>
                                          </p:stCondLst>
                                        </p:cTn>
                                        <p:tgtEl>
                                          <p:spTgt spid="542"/>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1000"/>
                                        <p:tgtEl>
                                          <p:spTgt spid="541"/>
                                        </p:tgtEl>
                                      </p:cBhvr>
                                    </p:animEffect>
                                    <p:set>
                                      <p:cBhvr>
                                        <p:cTn dur="1" fill="hold">
                                          <p:stCondLst>
                                            <p:cond delay="1000"/>
                                          </p:stCondLst>
                                        </p:cTn>
                                        <p:tgtEl>
                                          <p:spTgt spid="541"/>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1000"/>
                                        <p:tgtEl>
                                          <p:spTgt spid="540"/>
                                        </p:tgtEl>
                                      </p:cBhvr>
                                    </p:animEffect>
                                    <p:set>
                                      <p:cBhvr>
                                        <p:cTn dur="1" fill="hold">
                                          <p:stCondLst>
                                            <p:cond delay="1000"/>
                                          </p:stCondLst>
                                        </p:cTn>
                                        <p:tgtEl>
                                          <p:spTgt spid="540"/>
                                        </p:tgtEl>
                                        <p:attrNameLst>
                                          <p:attrName>style.visibility</p:attrName>
                                        </p:attrNameLst>
                                      </p:cBhvr>
                                      <p:to>
                                        <p:strVal val="hidden"/>
                                      </p:to>
                                    </p:se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1000"/>
                                        <p:tgtEl>
                                          <p:spTgt spid="539"/>
                                        </p:tgtEl>
                                      </p:cBhvr>
                                    </p:animEffect>
                                    <p:set>
                                      <p:cBhvr>
                                        <p:cTn dur="1" fill="hold">
                                          <p:stCondLst>
                                            <p:cond delay="1000"/>
                                          </p:stCondLst>
                                        </p:cTn>
                                        <p:tgtEl>
                                          <p:spTgt spid="539"/>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par>
                          <p:cTn fill="hold">
                            <p:stCondLst>
                              <p:cond delay="11001"/>
                            </p:stCondLst>
                            <p:childTnLst>
                              <p:par>
                                <p:cTn fill="hold" nodeType="afterEffect" presetClass="exit" presetID="10" presetSubtype="0">
                                  <p:stCondLst>
                                    <p:cond delay="0"/>
                                  </p:stCondLst>
                                  <p:childTnLst>
                                    <p:animEffect filter="fade" transition="out">
                                      <p:cBhvr>
                                        <p:cTn dur="1000"/>
                                        <p:tgtEl>
                                          <p:spTgt spid="538"/>
                                        </p:tgtEl>
                                      </p:cBhvr>
                                    </p:animEffect>
                                    <p:set>
                                      <p:cBhvr>
                                        <p:cTn dur="1" fill="hold">
                                          <p:stCondLst>
                                            <p:cond delay="1000"/>
                                          </p:stCondLst>
                                        </p:cTn>
                                        <p:tgtEl>
                                          <p:spTgt spid="5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1EFD8"/>
        </a:solidFill>
      </p:bgPr>
    </p:bg>
    <p:spTree>
      <p:nvGrpSpPr>
        <p:cNvPr id="556" name="Shape 556"/>
        <p:cNvGrpSpPr/>
        <p:nvPr/>
      </p:nvGrpSpPr>
      <p:grpSpPr>
        <a:xfrm>
          <a:off x="0" y="0"/>
          <a:ext cx="0" cy="0"/>
          <a:chOff x="0" y="0"/>
          <a:chExt cx="0" cy="0"/>
        </a:xfrm>
      </p:grpSpPr>
      <p:sp>
        <p:nvSpPr>
          <p:cNvPr id="557" name="Google Shape;557;p6"/>
          <p:cNvSpPr txBox="1"/>
          <p:nvPr/>
        </p:nvSpPr>
        <p:spPr>
          <a:xfrm>
            <a:off x="2057400" y="26523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VN" sz="5400">
                <a:solidFill>
                  <a:srgbClr val="FF0000"/>
                </a:solidFill>
                <a:latin typeface="Algerian"/>
                <a:ea typeface="Algerian"/>
                <a:cs typeface="Algerian"/>
                <a:sym typeface="Algerian"/>
              </a:rPr>
              <a:t>CÂU HỎI 4 </a:t>
            </a:r>
            <a:endParaRPr/>
          </a:p>
        </p:txBody>
      </p:sp>
      <p:pic>
        <p:nvPicPr>
          <p:cNvPr id="558" name="Google Shape;558;p6"/>
          <p:cNvPicPr preferRelativeResize="0"/>
          <p:nvPr/>
        </p:nvPicPr>
        <p:blipFill rotWithShape="1">
          <a:blip r:embed="rId3">
            <a:alphaModFix/>
          </a:blip>
          <a:srcRect b="0" l="0" r="0" t="0"/>
          <a:stretch/>
        </p:blipFill>
        <p:spPr>
          <a:xfrm>
            <a:off x="6318250" y="2371725"/>
            <a:ext cx="114300" cy="177800"/>
          </a:xfrm>
          <a:prstGeom prst="rect">
            <a:avLst/>
          </a:prstGeom>
          <a:noFill/>
          <a:ln>
            <a:noFill/>
          </a:ln>
        </p:spPr>
      </p:pic>
      <p:sp>
        <p:nvSpPr>
          <p:cNvPr id="559" name="Google Shape;559;p6"/>
          <p:cNvSpPr txBox="1"/>
          <p:nvPr/>
        </p:nvSpPr>
        <p:spPr>
          <a:xfrm>
            <a:off x="666663" y="4297676"/>
            <a:ext cx="10340341" cy="1569660"/>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3200">
                <a:solidFill>
                  <a:srgbClr val="FFFF00"/>
                </a:solidFill>
                <a:latin typeface="Calibri"/>
                <a:ea typeface="Calibri"/>
                <a:cs typeface="Calibri"/>
                <a:sym typeface="Calibri"/>
              </a:rPr>
              <a:t>- Bánh chưng, bánh dày</a:t>
            </a:r>
            <a:endParaRPr/>
          </a:p>
          <a:p>
            <a:pPr indent="0" lvl="0" marL="0" marR="0" rtl="0" algn="ctr">
              <a:spcBef>
                <a:spcPts val="0"/>
              </a:spcBef>
              <a:spcAft>
                <a:spcPts val="0"/>
              </a:spcAft>
              <a:buNone/>
            </a:pPr>
            <a:r>
              <a:rPr b="1" i="1" lang="en-VN" sz="3200">
                <a:solidFill>
                  <a:srgbClr val="FFFF00"/>
                </a:solidFill>
                <a:latin typeface="Calibri"/>
                <a:ea typeface="Calibri"/>
                <a:cs typeface="Calibri"/>
                <a:sym typeface="Calibri"/>
              </a:rPr>
              <a:t>- Sơn Tinh, Thuỷ Tinh</a:t>
            </a:r>
            <a:endParaRPr b="1" i="1" sz="3200">
              <a:solidFill>
                <a:srgbClr val="FFFF00"/>
              </a:solidFill>
              <a:latin typeface="Calibri"/>
              <a:ea typeface="Calibri"/>
              <a:cs typeface="Calibri"/>
              <a:sym typeface="Calibri"/>
            </a:endParaRPr>
          </a:p>
          <a:p>
            <a:pPr indent="0" lvl="0" marL="0" marR="0" rtl="0" algn="ctr">
              <a:spcBef>
                <a:spcPts val="0"/>
              </a:spcBef>
              <a:spcAft>
                <a:spcPts val="0"/>
              </a:spcAft>
              <a:buNone/>
            </a:pPr>
            <a:r>
              <a:rPr b="1" i="1" lang="en-VN" sz="3200">
                <a:solidFill>
                  <a:srgbClr val="FFFF00"/>
                </a:solidFill>
                <a:latin typeface="Calibri"/>
                <a:ea typeface="Calibri"/>
                <a:cs typeface="Calibri"/>
                <a:sym typeface="Calibri"/>
              </a:rPr>
              <a:t>- Con Rồng, cháu Tiên</a:t>
            </a:r>
            <a:endParaRPr b="1" i="1" sz="3200">
              <a:solidFill>
                <a:srgbClr val="FFFF00"/>
              </a:solidFill>
              <a:latin typeface="Calibri"/>
              <a:ea typeface="Calibri"/>
              <a:cs typeface="Calibri"/>
              <a:sym typeface="Calibri"/>
            </a:endParaRPr>
          </a:p>
        </p:txBody>
      </p:sp>
      <p:sp>
        <p:nvSpPr>
          <p:cNvPr id="560" name="Google Shape;560;p6"/>
          <p:cNvSpPr txBox="1"/>
          <p:nvPr/>
        </p:nvSpPr>
        <p:spPr>
          <a:xfrm>
            <a:off x="666663" y="2211209"/>
            <a:ext cx="10636996" cy="584775"/>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3200">
                <a:solidFill>
                  <a:schemeClr val="lt1"/>
                </a:solidFill>
                <a:latin typeface="Calibri"/>
                <a:ea typeface="Calibri"/>
                <a:cs typeface="Calibri"/>
                <a:sym typeface="Calibri"/>
              </a:rPr>
              <a:t>Câu 4: Em hãy kể tên một số truyền thuyết về thời Vua Hùng?</a:t>
            </a:r>
            <a:endParaRPr b="1" i="1" sz="3200">
              <a:solidFill>
                <a:schemeClr val="lt1"/>
              </a:solidFill>
              <a:latin typeface="Calibri"/>
              <a:ea typeface="Calibri"/>
              <a:cs typeface="Calibri"/>
              <a:sym typeface="Calibri"/>
            </a:endParaRPr>
          </a:p>
        </p:txBody>
      </p:sp>
      <p:sp>
        <p:nvSpPr>
          <p:cNvPr id="561" name="Google Shape;561;p6"/>
          <p:cNvSpPr txBox="1"/>
          <p:nvPr/>
        </p:nvSpPr>
        <p:spPr>
          <a:xfrm>
            <a:off x="457200" y="3254492"/>
            <a:ext cx="353695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VN" sz="3200">
                <a:solidFill>
                  <a:srgbClr val="C00000"/>
                </a:solidFill>
                <a:latin typeface="Calibri"/>
                <a:ea typeface="Calibri"/>
                <a:cs typeface="Calibri"/>
                <a:sym typeface="Calibri"/>
              </a:rPr>
              <a:t>Đáp án: </a:t>
            </a:r>
            <a:endParaRPr/>
          </a:p>
        </p:txBody>
      </p:sp>
      <p:pic>
        <p:nvPicPr>
          <p:cNvPr descr="het gio" id="562" name="Google Shape;562;p6"/>
          <p:cNvPicPr preferRelativeResize="0"/>
          <p:nvPr/>
        </p:nvPicPr>
        <p:blipFill rotWithShape="1">
          <a:blip r:embed="rId4">
            <a:alphaModFix/>
          </a:blip>
          <a:srcRect b="0" l="0" r="0" t="0"/>
          <a:stretch/>
        </p:blipFill>
        <p:spPr>
          <a:xfrm rot="245326">
            <a:off x="10630926" y="628660"/>
            <a:ext cx="1296988" cy="736600"/>
          </a:xfrm>
          <a:prstGeom prst="rect">
            <a:avLst/>
          </a:prstGeom>
          <a:noFill/>
          <a:ln>
            <a:noFill/>
          </a:ln>
        </p:spPr>
      </p:pic>
      <p:pic>
        <p:nvPicPr>
          <p:cNvPr descr="an30" id="563" name="Google Shape;563;p6"/>
          <p:cNvPicPr preferRelativeResize="0"/>
          <p:nvPr/>
        </p:nvPicPr>
        <p:blipFill rotWithShape="1">
          <a:blip r:embed="rId5">
            <a:alphaModFix/>
          </a:blip>
          <a:srcRect b="0" l="0" r="0" t="0"/>
          <a:stretch/>
        </p:blipFill>
        <p:spPr>
          <a:xfrm>
            <a:off x="10722167" y="503559"/>
            <a:ext cx="1114507" cy="986803"/>
          </a:xfrm>
          <a:prstGeom prst="ellipse">
            <a:avLst/>
          </a:prstGeom>
          <a:noFill/>
          <a:ln>
            <a:noFill/>
          </a:ln>
        </p:spPr>
      </p:pic>
      <p:sp>
        <p:nvSpPr>
          <p:cNvPr id="564" name="Google Shape;564;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a:t>
            </a:r>
            <a:endParaRPr/>
          </a:p>
        </p:txBody>
      </p:sp>
      <p:sp>
        <p:nvSpPr>
          <p:cNvPr id="565" name="Google Shape;565;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2</a:t>
            </a:r>
            <a:endParaRPr/>
          </a:p>
        </p:txBody>
      </p:sp>
      <p:sp>
        <p:nvSpPr>
          <p:cNvPr id="566" name="Google Shape;566;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3</a:t>
            </a:r>
            <a:endParaRPr/>
          </a:p>
        </p:txBody>
      </p:sp>
      <p:sp>
        <p:nvSpPr>
          <p:cNvPr id="567" name="Google Shape;567;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4</a:t>
            </a:r>
            <a:endParaRPr/>
          </a:p>
        </p:txBody>
      </p:sp>
      <p:sp>
        <p:nvSpPr>
          <p:cNvPr id="568" name="Google Shape;568;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5</a:t>
            </a:r>
            <a:endParaRPr/>
          </a:p>
        </p:txBody>
      </p:sp>
      <p:sp>
        <p:nvSpPr>
          <p:cNvPr id="569" name="Google Shape;569;p6"/>
          <p:cNvSpPr/>
          <p:nvPr/>
        </p:nvSpPr>
        <p:spPr>
          <a:xfrm>
            <a:off x="10597731" y="170281"/>
            <a:ext cx="1363378"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6</a:t>
            </a:r>
            <a:endParaRPr/>
          </a:p>
        </p:txBody>
      </p:sp>
      <p:sp>
        <p:nvSpPr>
          <p:cNvPr id="570" name="Google Shape;570;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7</a:t>
            </a:r>
            <a:endParaRPr/>
          </a:p>
        </p:txBody>
      </p:sp>
      <p:sp>
        <p:nvSpPr>
          <p:cNvPr id="571" name="Google Shape;571;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8</a:t>
            </a:r>
            <a:endParaRPr/>
          </a:p>
        </p:txBody>
      </p:sp>
      <p:sp>
        <p:nvSpPr>
          <p:cNvPr id="572" name="Google Shape;572;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9</a:t>
            </a:r>
            <a:endParaRPr/>
          </a:p>
        </p:txBody>
      </p:sp>
      <p:sp>
        <p:nvSpPr>
          <p:cNvPr id="573" name="Google Shape;573;p6"/>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10</a:t>
            </a:r>
            <a:endParaRPr/>
          </a:p>
        </p:txBody>
      </p:sp>
      <p:sp>
        <p:nvSpPr>
          <p:cNvPr id="574" name="Google Shape;574;p6"/>
          <p:cNvSpPr/>
          <p:nvPr/>
        </p:nvSpPr>
        <p:spPr>
          <a:xfrm>
            <a:off x="10737854" y="599533"/>
            <a:ext cx="1083132" cy="1076867"/>
          </a:xfrm>
          <a:prstGeom prst="ellipse">
            <a:avLst/>
          </a:prstGeom>
          <a:gradFill>
            <a:gsLst>
              <a:gs pos="0">
                <a:srgbClr val="2D5C97">
                  <a:alpha val="6666"/>
                </a:srgbClr>
              </a:gs>
              <a:gs pos="80000">
                <a:srgbClr val="3C7AC5"/>
              </a:gs>
              <a:gs pos="100000">
                <a:srgbClr val="397BC9"/>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1800">
                <a:solidFill>
                  <a:srgbClr val="385623"/>
                </a:solidFill>
                <a:latin typeface="Calibri"/>
                <a:ea typeface="Calibri"/>
                <a:cs typeface="Calibri"/>
                <a:sym typeface="Calibri"/>
              </a:rPr>
              <a:t>BẮT ĐẦU</a:t>
            </a:r>
            <a:endParaRPr/>
          </a:p>
        </p:txBody>
      </p:sp>
      <p:pic>
        <p:nvPicPr>
          <p:cNvPr id="575" name="Google Shape;575;p6"/>
          <p:cNvPicPr preferRelativeResize="0"/>
          <p:nvPr/>
        </p:nvPicPr>
        <p:blipFill rotWithShape="1">
          <a:blip r:embed="rId7">
            <a:alphaModFix/>
          </a:blip>
          <a:srcRect b="0" l="0" r="0" t="0"/>
          <a:stretch/>
        </p:blipFill>
        <p:spPr>
          <a:xfrm>
            <a:off x="209786" y="17767"/>
            <a:ext cx="1707490" cy="1710118"/>
          </a:xfrm>
          <a:prstGeom prst="rect">
            <a:avLst/>
          </a:prstGeom>
          <a:noFill/>
          <a:ln>
            <a:noFill/>
          </a:ln>
        </p:spPr>
      </p:pic>
      <p:pic>
        <p:nvPicPr>
          <p:cNvPr id="576" name="Google Shape;576;p6"/>
          <p:cNvPicPr preferRelativeResize="0"/>
          <p:nvPr/>
        </p:nvPicPr>
        <p:blipFill rotWithShape="1">
          <a:blip r:embed="rId8">
            <a:alphaModFix/>
          </a:blip>
          <a:srcRect b="0" l="0" r="0" t="0"/>
          <a:stretch/>
        </p:blipFill>
        <p:spPr>
          <a:xfrm>
            <a:off x="11246595" y="6019800"/>
            <a:ext cx="609600" cy="6096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574"/>
                                        </p:tgtEl>
                                      </p:cBhvr>
                                    </p:animEffect>
                                    <p:set>
                                      <p:cBhvr>
                                        <p:cTn dur="1" fill="hold">
                                          <p:stCondLst>
                                            <p:cond delay="500"/>
                                          </p:stCondLst>
                                        </p:cTn>
                                        <p:tgtEl>
                                          <p:spTgt spid="57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573"/>
                                        </p:tgtEl>
                                      </p:cBhvr>
                                    </p:animEffect>
                                    <p:set>
                                      <p:cBhvr>
                                        <p:cTn dur="1" fill="hold">
                                          <p:stCondLst>
                                            <p:cond delay="1000"/>
                                          </p:stCondLst>
                                        </p:cTn>
                                        <p:tgtEl>
                                          <p:spTgt spid="573"/>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572"/>
                                        </p:tgtEl>
                                      </p:cBhvr>
                                    </p:animEffect>
                                    <p:set>
                                      <p:cBhvr>
                                        <p:cTn dur="1" fill="hold">
                                          <p:stCondLst>
                                            <p:cond delay="1000"/>
                                          </p:stCondLst>
                                        </p:cTn>
                                        <p:tgtEl>
                                          <p:spTgt spid="572"/>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571"/>
                                        </p:tgtEl>
                                      </p:cBhvr>
                                    </p:animEffect>
                                    <p:set>
                                      <p:cBhvr>
                                        <p:cTn dur="1" fill="hold">
                                          <p:stCondLst>
                                            <p:cond delay="1000"/>
                                          </p:stCondLst>
                                        </p:cTn>
                                        <p:tgtEl>
                                          <p:spTgt spid="57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570"/>
                                        </p:tgtEl>
                                      </p:cBhvr>
                                    </p:animEffect>
                                    <p:set>
                                      <p:cBhvr>
                                        <p:cTn dur="1" fill="hold">
                                          <p:stCondLst>
                                            <p:cond delay="1000"/>
                                          </p:stCondLst>
                                        </p:cTn>
                                        <p:tgtEl>
                                          <p:spTgt spid="570"/>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569"/>
                                        </p:tgtEl>
                                      </p:cBhvr>
                                    </p:animEffect>
                                    <p:set>
                                      <p:cBhvr>
                                        <p:cTn dur="1" fill="hold">
                                          <p:stCondLst>
                                            <p:cond delay="1000"/>
                                          </p:stCondLst>
                                        </p:cTn>
                                        <p:tgtEl>
                                          <p:spTgt spid="569"/>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568"/>
                                        </p:tgtEl>
                                      </p:cBhvr>
                                    </p:animEffect>
                                    <p:set>
                                      <p:cBhvr>
                                        <p:cTn dur="1" fill="hold">
                                          <p:stCondLst>
                                            <p:cond delay="1000"/>
                                          </p:stCondLst>
                                        </p:cTn>
                                        <p:tgtEl>
                                          <p:spTgt spid="568"/>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1000"/>
                                        <p:tgtEl>
                                          <p:spTgt spid="567"/>
                                        </p:tgtEl>
                                      </p:cBhvr>
                                    </p:animEffect>
                                    <p:set>
                                      <p:cBhvr>
                                        <p:cTn dur="1" fill="hold">
                                          <p:stCondLst>
                                            <p:cond delay="1000"/>
                                          </p:stCondLst>
                                        </p:cTn>
                                        <p:tgtEl>
                                          <p:spTgt spid="567"/>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1000"/>
                                        <p:tgtEl>
                                          <p:spTgt spid="566"/>
                                        </p:tgtEl>
                                      </p:cBhvr>
                                    </p:animEffect>
                                    <p:set>
                                      <p:cBhvr>
                                        <p:cTn dur="1" fill="hold">
                                          <p:stCondLst>
                                            <p:cond delay="1000"/>
                                          </p:stCondLst>
                                        </p:cTn>
                                        <p:tgtEl>
                                          <p:spTgt spid="566"/>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1000"/>
                                        <p:tgtEl>
                                          <p:spTgt spid="565"/>
                                        </p:tgtEl>
                                      </p:cBhvr>
                                    </p:animEffect>
                                    <p:set>
                                      <p:cBhvr>
                                        <p:cTn dur="1" fill="hold">
                                          <p:stCondLst>
                                            <p:cond delay="1000"/>
                                          </p:stCondLst>
                                        </p:cTn>
                                        <p:tgtEl>
                                          <p:spTgt spid="565"/>
                                        </p:tgtEl>
                                        <p:attrNameLst>
                                          <p:attrName>style.visibility</p:attrName>
                                        </p:attrNameLst>
                                      </p:cBhvr>
                                      <p:to>
                                        <p:strVal val="hidden"/>
                                      </p:to>
                                    </p:se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1000"/>
                                        <p:tgtEl>
                                          <p:spTgt spid="564"/>
                                        </p:tgtEl>
                                      </p:cBhvr>
                                    </p:animEffect>
                                    <p:set>
                                      <p:cBhvr>
                                        <p:cTn dur="1" fill="hold">
                                          <p:stCondLst>
                                            <p:cond delay="1000"/>
                                          </p:stCondLst>
                                        </p:cTn>
                                        <p:tgtEl>
                                          <p:spTgt spid="564"/>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par>
                          <p:cTn fill="hold">
                            <p:stCondLst>
                              <p:cond delay="11001"/>
                            </p:stCondLst>
                            <p:childTnLst>
                              <p:par>
                                <p:cTn fill="hold" nodeType="afterEffect" presetClass="exit" presetID="10" presetSubtype="0">
                                  <p:stCondLst>
                                    <p:cond delay="0"/>
                                  </p:stCondLst>
                                  <p:childTnLst>
                                    <p:animEffect filter="fade" transition="out">
                                      <p:cBhvr>
                                        <p:cTn dur="1000"/>
                                        <p:tgtEl>
                                          <p:spTgt spid="563"/>
                                        </p:tgtEl>
                                      </p:cBhvr>
                                    </p:animEffect>
                                    <p:set>
                                      <p:cBhvr>
                                        <p:cTn dur="1" fill="hold">
                                          <p:stCondLst>
                                            <p:cond delay="1000"/>
                                          </p:stCondLst>
                                        </p:cTn>
                                        <p:tgtEl>
                                          <p:spTgt spid="5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1EFD8"/>
        </a:solidFill>
      </p:bgPr>
    </p:bg>
    <p:spTree>
      <p:nvGrpSpPr>
        <p:cNvPr id="581" name="Shape 581"/>
        <p:cNvGrpSpPr/>
        <p:nvPr/>
      </p:nvGrpSpPr>
      <p:grpSpPr>
        <a:xfrm>
          <a:off x="0" y="0"/>
          <a:ext cx="0" cy="0"/>
          <a:chOff x="0" y="0"/>
          <a:chExt cx="0" cy="0"/>
        </a:xfrm>
      </p:grpSpPr>
      <p:sp>
        <p:nvSpPr>
          <p:cNvPr id="582" name="Google Shape;582;p7"/>
          <p:cNvSpPr txBox="1"/>
          <p:nvPr/>
        </p:nvSpPr>
        <p:spPr>
          <a:xfrm>
            <a:off x="2057400" y="26523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VN" sz="5400">
                <a:solidFill>
                  <a:srgbClr val="FF0000"/>
                </a:solidFill>
                <a:latin typeface="Algerian"/>
                <a:ea typeface="Algerian"/>
                <a:cs typeface="Algerian"/>
                <a:sym typeface="Algerian"/>
              </a:rPr>
              <a:t>CÂU HỎI 5 </a:t>
            </a:r>
            <a:endParaRPr/>
          </a:p>
        </p:txBody>
      </p:sp>
      <p:pic>
        <p:nvPicPr>
          <p:cNvPr id="583" name="Google Shape;583;p7"/>
          <p:cNvPicPr preferRelativeResize="0"/>
          <p:nvPr/>
        </p:nvPicPr>
        <p:blipFill rotWithShape="1">
          <a:blip r:embed="rId3">
            <a:alphaModFix/>
          </a:blip>
          <a:srcRect b="0" l="0" r="0" t="0"/>
          <a:stretch/>
        </p:blipFill>
        <p:spPr>
          <a:xfrm>
            <a:off x="6318250" y="2371725"/>
            <a:ext cx="114300" cy="177800"/>
          </a:xfrm>
          <a:prstGeom prst="rect">
            <a:avLst/>
          </a:prstGeom>
          <a:noFill/>
          <a:ln>
            <a:noFill/>
          </a:ln>
        </p:spPr>
      </p:pic>
      <p:sp>
        <p:nvSpPr>
          <p:cNvPr id="584" name="Google Shape;584;p7"/>
          <p:cNvSpPr txBox="1"/>
          <p:nvPr/>
        </p:nvSpPr>
        <p:spPr>
          <a:xfrm>
            <a:off x="685800" y="4343400"/>
            <a:ext cx="10636996" cy="1938992"/>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VN" sz="3000">
                <a:solidFill>
                  <a:srgbClr val="FFFF00"/>
                </a:solidFill>
                <a:latin typeface="Calibri"/>
                <a:ea typeface="Calibri"/>
                <a:cs typeface="Calibri"/>
                <a:sym typeface="Calibri"/>
              </a:rPr>
              <a:t>Câu tục ngữ muốn khuyên dăn chúng ta dù ở đâu trên khắp mọi miền đất nước cùng nhớ về ngày mùng mười tháng ba là ngày giỗ tổ Hùng Vương. Nhớ đến công lao to lớn của các vua Hùng đã có công dựng nước và giữ nước </a:t>
            </a:r>
            <a:endParaRPr sz="3000">
              <a:solidFill>
                <a:srgbClr val="FFFF00"/>
              </a:solidFill>
              <a:latin typeface="Calibri"/>
              <a:ea typeface="Calibri"/>
              <a:cs typeface="Calibri"/>
              <a:sym typeface="Calibri"/>
            </a:endParaRPr>
          </a:p>
        </p:txBody>
      </p:sp>
      <p:sp>
        <p:nvSpPr>
          <p:cNvPr id="585" name="Google Shape;585;p7"/>
          <p:cNvSpPr txBox="1"/>
          <p:nvPr/>
        </p:nvSpPr>
        <p:spPr>
          <a:xfrm>
            <a:off x="642424" y="1977682"/>
            <a:ext cx="10636996" cy="1477328"/>
          </a:xfrm>
          <a:prstGeom prst="rect">
            <a:avLst/>
          </a:prstGeom>
          <a:solidFill>
            <a:schemeClr val="dk1">
              <a:alpha val="4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VN" sz="3000">
                <a:solidFill>
                  <a:schemeClr val="lt1"/>
                </a:solidFill>
                <a:latin typeface="Calibri"/>
                <a:ea typeface="Calibri"/>
                <a:cs typeface="Calibri"/>
                <a:sym typeface="Calibri"/>
              </a:rPr>
              <a:t>Câu 5: Câu tục ngữ dưới đây muốn khuyên răn chúng ta điều gì?</a:t>
            </a:r>
            <a:endParaRPr/>
          </a:p>
          <a:p>
            <a:pPr indent="0" lvl="0" marL="0" marR="0" rtl="0" algn="ctr">
              <a:spcBef>
                <a:spcPts val="0"/>
              </a:spcBef>
              <a:spcAft>
                <a:spcPts val="0"/>
              </a:spcAft>
              <a:buNone/>
            </a:pPr>
            <a:r>
              <a:rPr b="1" i="1" lang="en-VN" sz="3000">
                <a:solidFill>
                  <a:schemeClr val="lt1"/>
                </a:solidFill>
                <a:latin typeface="Calibri"/>
                <a:ea typeface="Calibri"/>
                <a:cs typeface="Calibri"/>
                <a:sym typeface="Calibri"/>
              </a:rPr>
              <a:t>“Dù ai đi ngược về xuôi.</a:t>
            </a:r>
            <a:endParaRPr/>
          </a:p>
          <a:p>
            <a:pPr indent="0" lvl="0" marL="0" marR="0" rtl="0" algn="ctr">
              <a:spcBef>
                <a:spcPts val="0"/>
              </a:spcBef>
              <a:spcAft>
                <a:spcPts val="0"/>
              </a:spcAft>
              <a:buNone/>
            </a:pPr>
            <a:r>
              <a:rPr b="1" i="1" lang="en-VN" sz="3000">
                <a:solidFill>
                  <a:schemeClr val="lt1"/>
                </a:solidFill>
                <a:latin typeface="Calibri"/>
                <a:ea typeface="Calibri"/>
                <a:cs typeface="Calibri"/>
                <a:sym typeface="Calibri"/>
              </a:rPr>
              <a:t>Nhớ ngày giỗ tổ mùng mười tháng ba”</a:t>
            </a:r>
            <a:endParaRPr/>
          </a:p>
        </p:txBody>
      </p:sp>
      <p:sp>
        <p:nvSpPr>
          <p:cNvPr id="586" name="Google Shape;586;p7"/>
          <p:cNvSpPr txBox="1"/>
          <p:nvPr/>
        </p:nvSpPr>
        <p:spPr>
          <a:xfrm>
            <a:off x="642424" y="3657600"/>
            <a:ext cx="35369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VN" sz="3200">
                <a:solidFill>
                  <a:srgbClr val="C00000"/>
                </a:solidFill>
                <a:latin typeface="Calibri"/>
                <a:ea typeface="Calibri"/>
                <a:cs typeface="Calibri"/>
                <a:sym typeface="Calibri"/>
              </a:rPr>
              <a:t>Đáp án: </a:t>
            </a:r>
            <a:endParaRPr/>
          </a:p>
        </p:txBody>
      </p:sp>
      <p:pic>
        <p:nvPicPr>
          <p:cNvPr descr="het gio" id="587" name="Google Shape;587;p7"/>
          <p:cNvPicPr preferRelativeResize="0"/>
          <p:nvPr/>
        </p:nvPicPr>
        <p:blipFill rotWithShape="1">
          <a:blip r:embed="rId4">
            <a:alphaModFix/>
          </a:blip>
          <a:srcRect b="0" l="0" r="0" t="0"/>
          <a:stretch/>
        </p:blipFill>
        <p:spPr>
          <a:xfrm rot="245326">
            <a:off x="10630926" y="628660"/>
            <a:ext cx="1296988" cy="736600"/>
          </a:xfrm>
          <a:prstGeom prst="rect">
            <a:avLst/>
          </a:prstGeom>
          <a:noFill/>
          <a:ln>
            <a:noFill/>
          </a:ln>
        </p:spPr>
      </p:pic>
      <p:pic>
        <p:nvPicPr>
          <p:cNvPr descr="an30" id="588" name="Google Shape;588;p7"/>
          <p:cNvPicPr preferRelativeResize="0"/>
          <p:nvPr/>
        </p:nvPicPr>
        <p:blipFill rotWithShape="1">
          <a:blip r:embed="rId5">
            <a:alphaModFix/>
          </a:blip>
          <a:srcRect b="0" l="0" r="0" t="0"/>
          <a:stretch/>
        </p:blipFill>
        <p:spPr>
          <a:xfrm>
            <a:off x="10722167" y="503559"/>
            <a:ext cx="1114507" cy="986803"/>
          </a:xfrm>
          <a:prstGeom prst="ellipse">
            <a:avLst/>
          </a:prstGeom>
          <a:noFill/>
          <a:ln>
            <a:noFill/>
          </a:ln>
        </p:spPr>
      </p:pic>
      <p:sp>
        <p:nvSpPr>
          <p:cNvPr id="589" name="Google Shape;589;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a:t>
            </a:r>
            <a:endParaRPr/>
          </a:p>
        </p:txBody>
      </p:sp>
      <p:sp>
        <p:nvSpPr>
          <p:cNvPr id="590" name="Google Shape;590;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2</a:t>
            </a:r>
            <a:endParaRPr/>
          </a:p>
        </p:txBody>
      </p:sp>
      <p:sp>
        <p:nvSpPr>
          <p:cNvPr id="591" name="Google Shape;591;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3</a:t>
            </a:r>
            <a:endParaRPr/>
          </a:p>
        </p:txBody>
      </p:sp>
      <p:sp>
        <p:nvSpPr>
          <p:cNvPr id="592" name="Google Shape;592;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4</a:t>
            </a:r>
            <a:endParaRPr/>
          </a:p>
        </p:txBody>
      </p:sp>
      <p:sp>
        <p:nvSpPr>
          <p:cNvPr id="593" name="Google Shape;593;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5</a:t>
            </a:r>
            <a:endParaRPr/>
          </a:p>
        </p:txBody>
      </p:sp>
      <p:sp>
        <p:nvSpPr>
          <p:cNvPr id="594" name="Google Shape;594;p7"/>
          <p:cNvSpPr/>
          <p:nvPr/>
        </p:nvSpPr>
        <p:spPr>
          <a:xfrm>
            <a:off x="10597731" y="170281"/>
            <a:ext cx="1363378"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6</a:t>
            </a:r>
            <a:endParaRPr/>
          </a:p>
        </p:txBody>
      </p:sp>
      <p:sp>
        <p:nvSpPr>
          <p:cNvPr id="595" name="Google Shape;595;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7</a:t>
            </a:r>
            <a:endParaRPr/>
          </a:p>
        </p:txBody>
      </p:sp>
      <p:sp>
        <p:nvSpPr>
          <p:cNvPr id="596" name="Google Shape;596;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8</a:t>
            </a:r>
            <a:endParaRPr/>
          </a:p>
        </p:txBody>
      </p:sp>
      <p:sp>
        <p:nvSpPr>
          <p:cNvPr id="597" name="Google Shape;597;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9</a:t>
            </a:r>
            <a:endParaRPr/>
          </a:p>
        </p:txBody>
      </p:sp>
      <p:sp>
        <p:nvSpPr>
          <p:cNvPr id="598" name="Google Shape;598;p7"/>
          <p:cNvSpPr/>
          <p:nvPr/>
        </p:nvSpPr>
        <p:spPr>
          <a:xfrm>
            <a:off x="10597732" y="170281"/>
            <a:ext cx="1363377" cy="1653358"/>
          </a:xfrm>
          <a:prstGeom prst="rect">
            <a:avLst/>
          </a:prstGeom>
          <a:blipFill rotWithShape="1">
            <a:blip r:embed="rId6">
              <a:alphaModFix/>
            </a:blip>
            <a:stretch>
              <a:fillRect b="0" l="0" r="0" t="0"/>
            </a:stretch>
          </a:blip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VN" sz="6600">
                <a:solidFill>
                  <a:srgbClr val="385623"/>
                </a:solidFill>
                <a:latin typeface="Calibri"/>
                <a:ea typeface="Calibri"/>
                <a:cs typeface="Calibri"/>
                <a:sym typeface="Calibri"/>
              </a:rPr>
              <a:t>10</a:t>
            </a:r>
            <a:endParaRPr/>
          </a:p>
        </p:txBody>
      </p:sp>
      <p:sp>
        <p:nvSpPr>
          <p:cNvPr id="599" name="Google Shape;599;p7"/>
          <p:cNvSpPr/>
          <p:nvPr/>
        </p:nvSpPr>
        <p:spPr>
          <a:xfrm>
            <a:off x="10737854" y="599533"/>
            <a:ext cx="1083132" cy="1076867"/>
          </a:xfrm>
          <a:prstGeom prst="ellipse">
            <a:avLst/>
          </a:prstGeom>
          <a:gradFill>
            <a:gsLst>
              <a:gs pos="0">
                <a:srgbClr val="2D5C97">
                  <a:alpha val="6666"/>
                </a:srgbClr>
              </a:gs>
              <a:gs pos="80000">
                <a:srgbClr val="3C7AC5"/>
              </a:gs>
              <a:gs pos="100000">
                <a:srgbClr val="397BC9"/>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VN" sz="1800">
                <a:solidFill>
                  <a:srgbClr val="385623"/>
                </a:solidFill>
                <a:latin typeface="Calibri"/>
                <a:ea typeface="Calibri"/>
                <a:cs typeface="Calibri"/>
                <a:sym typeface="Calibri"/>
              </a:rPr>
              <a:t>BẮT ĐẦU</a:t>
            </a:r>
            <a:endParaRPr/>
          </a:p>
        </p:txBody>
      </p:sp>
      <p:pic>
        <p:nvPicPr>
          <p:cNvPr id="600" name="Google Shape;600;p7"/>
          <p:cNvPicPr preferRelativeResize="0"/>
          <p:nvPr/>
        </p:nvPicPr>
        <p:blipFill rotWithShape="1">
          <a:blip r:embed="rId7">
            <a:alphaModFix/>
          </a:blip>
          <a:srcRect b="0" l="0" r="0" t="0"/>
          <a:stretch/>
        </p:blipFill>
        <p:spPr>
          <a:xfrm>
            <a:off x="209786" y="17767"/>
            <a:ext cx="1707490" cy="1710118"/>
          </a:xfrm>
          <a:prstGeom prst="rect">
            <a:avLst/>
          </a:prstGeom>
          <a:noFill/>
          <a:ln>
            <a:noFill/>
          </a:ln>
        </p:spPr>
      </p:pic>
      <p:pic>
        <p:nvPicPr>
          <p:cNvPr id="601" name="Google Shape;601;p7"/>
          <p:cNvPicPr preferRelativeResize="0"/>
          <p:nvPr/>
        </p:nvPicPr>
        <p:blipFill rotWithShape="1">
          <a:blip r:embed="rId8">
            <a:alphaModFix/>
          </a:blip>
          <a:srcRect b="0" l="0" r="0" t="0"/>
          <a:stretch/>
        </p:blipFill>
        <p:spPr>
          <a:xfrm>
            <a:off x="11246595" y="6019800"/>
            <a:ext cx="609600" cy="6096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599"/>
                                        </p:tgtEl>
                                      </p:cBhvr>
                                    </p:animEffect>
                                    <p:set>
                                      <p:cBhvr>
                                        <p:cTn dur="1" fill="hold">
                                          <p:stCondLst>
                                            <p:cond delay="500"/>
                                          </p:stCondLst>
                                        </p:cTn>
                                        <p:tgtEl>
                                          <p:spTgt spid="59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598"/>
                                        </p:tgtEl>
                                      </p:cBhvr>
                                    </p:animEffect>
                                    <p:set>
                                      <p:cBhvr>
                                        <p:cTn dur="1" fill="hold">
                                          <p:stCondLst>
                                            <p:cond delay="1000"/>
                                          </p:stCondLst>
                                        </p:cTn>
                                        <p:tgtEl>
                                          <p:spTgt spid="598"/>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597"/>
                                        </p:tgtEl>
                                      </p:cBhvr>
                                    </p:animEffect>
                                    <p:set>
                                      <p:cBhvr>
                                        <p:cTn dur="1" fill="hold">
                                          <p:stCondLst>
                                            <p:cond delay="1000"/>
                                          </p:stCondLst>
                                        </p:cTn>
                                        <p:tgtEl>
                                          <p:spTgt spid="597"/>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596"/>
                                        </p:tgtEl>
                                      </p:cBhvr>
                                    </p:animEffect>
                                    <p:set>
                                      <p:cBhvr>
                                        <p:cTn dur="1" fill="hold">
                                          <p:stCondLst>
                                            <p:cond delay="1000"/>
                                          </p:stCondLst>
                                        </p:cTn>
                                        <p:tgtEl>
                                          <p:spTgt spid="596"/>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595"/>
                                        </p:tgtEl>
                                      </p:cBhvr>
                                    </p:animEffect>
                                    <p:set>
                                      <p:cBhvr>
                                        <p:cTn dur="1" fill="hold">
                                          <p:stCondLst>
                                            <p:cond delay="1000"/>
                                          </p:stCondLst>
                                        </p:cTn>
                                        <p:tgtEl>
                                          <p:spTgt spid="595"/>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594"/>
                                        </p:tgtEl>
                                      </p:cBhvr>
                                    </p:animEffect>
                                    <p:set>
                                      <p:cBhvr>
                                        <p:cTn dur="1" fill="hold">
                                          <p:stCondLst>
                                            <p:cond delay="1000"/>
                                          </p:stCondLst>
                                        </p:cTn>
                                        <p:tgtEl>
                                          <p:spTgt spid="594"/>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593"/>
                                        </p:tgtEl>
                                      </p:cBhvr>
                                    </p:animEffect>
                                    <p:set>
                                      <p:cBhvr>
                                        <p:cTn dur="1" fill="hold">
                                          <p:stCondLst>
                                            <p:cond delay="1000"/>
                                          </p:stCondLst>
                                        </p:cTn>
                                        <p:tgtEl>
                                          <p:spTgt spid="593"/>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1000"/>
                                        <p:tgtEl>
                                          <p:spTgt spid="592"/>
                                        </p:tgtEl>
                                      </p:cBhvr>
                                    </p:animEffect>
                                    <p:set>
                                      <p:cBhvr>
                                        <p:cTn dur="1" fill="hold">
                                          <p:stCondLst>
                                            <p:cond delay="1000"/>
                                          </p:stCondLst>
                                        </p:cTn>
                                        <p:tgtEl>
                                          <p:spTgt spid="592"/>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1000"/>
                                        <p:tgtEl>
                                          <p:spTgt spid="591"/>
                                        </p:tgtEl>
                                      </p:cBhvr>
                                    </p:animEffect>
                                    <p:set>
                                      <p:cBhvr>
                                        <p:cTn dur="1" fill="hold">
                                          <p:stCondLst>
                                            <p:cond delay="1000"/>
                                          </p:stCondLst>
                                        </p:cTn>
                                        <p:tgtEl>
                                          <p:spTgt spid="591"/>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1000"/>
                                        <p:tgtEl>
                                          <p:spTgt spid="590"/>
                                        </p:tgtEl>
                                      </p:cBhvr>
                                    </p:animEffect>
                                    <p:set>
                                      <p:cBhvr>
                                        <p:cTn dur="1" fill="hold">
                                          <p:stCondLst>
                                            <p:cond delay="1000"/>
                                          </p:stCondLst>
                                        </p:cTn>
                                        <p:tgtEl>
                                          <p:spTgt spid="590"/>
                                        </p:tgtEl>
                                        <p:attrNameLst>
                                          <p:attrName>style.visibility</p:attrName>
                                        </p:attrNameLst>
                                      </p:cBhvr>
                                      <p:to>
                                        <p:strVal val="hidden"/>
                                      </p:to>
                                    </p:se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1000"/>
                                        <p:tgtEl>
                                          <p:spTgt spid="589"/>
                                        </p:tgtEl>
                                      </p:cBhvr>
                                    </p:animEffect>
                                    <p:set>
                                      <p:cBhvr>
                                        <p:cTn dur="1" fill="hold">
                                          <p:stCondLst>
                                            <p:cond delay="1000"/>
                                          </p:stCondLst>
                                        </p:cTn>
                                        <p:tgtEl>
                                          <p:spTgt spid="589"/>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par>
                          <p:cTn fill="hold">
                            <p:stCondLst>
                              <p:cond delay="11001"/>
                            </p:stCondLst>
                            <p:childTnLst>
                              <p:par>
                                <p:cTn fill="hold" nodeType="afterEffect" presetClass="exit" presetID="10" presetSubtype="0">
                                  <p:stCondLst>
                                    <p:cond delay="0"/>
                                  </p:stCondLst>
                                  <p:childTnLst>
                                    <p:animEffect filter="fade" transition="out">
                                      <p:cBhvr>
                                        <p:cTn dur="1000"/>
                                        <p:tgtEl>
                                          <p:spTgt spid="588"/>
                                        </p:tgtEl>
                                      </p:cBhvr>
                                    </p:animEffect>
                                    <p:set>
                                      <p:cBhvr>
                                        <p:cTn dur="1" fill="hold">
                                          <p:stCondLst>
                                            <p:cond delay="1000"/>
                                          </p:stCondLst>
                                        </p:cTn>
                                        <p:tgtEl>
                                          <p:spTgt spid="5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5" name="Shape 605"/>
        <p:cNvGrpSpPr/>
        <p:nvPr/>
      </p:nvGrpSpPr>
      <p:grpSpPr>
        <a:xfrm>
          <a:off x="0" y="0"/>
          <a:ext cx="0" cy="0"/>
          <a:chOff x="0" y="0"/>
          <a:chExt cx="0" cy="0"/>
        </a:xfrm>
      </p:grpSpPr>
      <p:pic>
        <p:nvPicPr>
          <p:cNvPr descr="Bảo tồn và phát huy các giá trị di sản văn hóa tại Di tích Quốc gia đặc  biệt Đền Hùng" id="606" name="Google Shape;606;p8"/>
          <p:cNvPicPr preferRelativeResize="0"/>
          <p:nvPr/>
        </p:nvPicPr>
        <p:blipFill rotWithShape="1">
          <a:blip r:embed="rId3">
            <a:alphaModFix/>
          </a:blip>
          <a:srcRect b="0" l="0" r="0" t="0"/>
          <a:stretch/>
        </p:blipFill>
        <p:spPr>
          <a:xfrm>
            <a:off x="58738" y="0"/>
            <a:ext cx="12074525" cy="6858000"/>
          </a:xfrm>
          <a:prstGeom prst="rect">
            <a:avLst/>
          </a:prstGeom>
          <a:noFill/>
          <a:ln>
            <a:noFill/>
          </a:ln>
        </p:spPr>
      </p:pic>
      <p:sp>
        <p:nvSpPr>
          <p:cNvPr id="607" name="Google Shape;607;p8"/>
          <p:cNvSpPr/>
          <p:nvPr/>
        </p:nvSpPr>
        <p:spPr>
          <a:xfrm flipH="1">
            <a:off x="0" y="0"/>
            <a:ext cx="12191996" cy="6938963"/>
          </a:xfrm>
          <a:prstGeom prst="rect">
            <a:avLst/>
          </a:prstGeom>
          <a:solidFill>
            <a:srgbClr val="2B4331">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6000"/>
              </a:solidFill>
              <a:latin typeface="Arial"/>
              <a:ea typeface="Arial"/>
              <a:cs typeface="Arial"/>
              <a:sym typeface="Arial"/>
            </a:endParaRPr>
          </a:p>
        </p:txBody>
      </p:sp>
      <p:sp>
        <p:nvSpPr>
          <p:cNvPr id="608" name="Google Shape;608;p8"/>
          <p:cNvSpPr/>
          <p:nvPr/>
        </p:nvSpPr>
        <p:spPr>
          <a:xfrm>
            <a:off x="228600" y="990600"/>
            <a:ext cx="8001000" cy="2667000"/>
          </a:xfrm>
          <a:prstGeom prst="roundRect">
            <a:avLst>
              <a:gd fmla="val 16667" name="adj"/>
            </a:avLst>
          </a:prstGeom>
          <a:solidFill>
            <a:schemeClr val="lt1">
              <a:alpha val="95686"/>
            </a:scheme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b="1" sz="2400">
              <a:solidFill>
                <a:srgbClr val="385623"/>
              </a:solidFill>
              <a:latin typeface="Calibri"/>
              <a:ea typeface="Calibri"/>
              <a:cs typeface="Calibri"/>
              <a:sym typeface="Calibri"/>
            </a:endParaRPr>
          </a:p>
          <a:p>
            <a:pPr indent="0" lvl="0" marL="0" marR="0" rtl="0" algn="ctr">
              <a:lnSpc>
                <a:spcPct val="150000"/>
              </a:lnSpc>
              <a:spcBef>
                <a:spcPts val="0"/>
              </a:spcBef>
              <a:spcAft>
                <a:spcPts val="0"/>
              </a:spcAft>
              <a:buNone/>
            </a:pPr>
            <a:r>
              <a:rPr b="1" lang="en-VN" sz="2400">
                <a:solidFill>
                  <a:srgbClr val="385623"/>
                </a:solidFill>
                <a:latin typeface="Calibri"/>
                <a:ea typeface="Calibri"/>
                <a:cs typeface="Calibri"/>
                <a:sym typeface="Calibri"/>
              </a:rPr>
              <a:t>BÀI 4. VĂN BẢN THÔNG TIN</a:t>
            </a:r>
            <a:endParaRPr/>
          </a:p>
          <a:p>
            <a:pPr indent="0" lvl="0" marL="0" marR="0" rtl="0" algn="ctr">
              <a:lnSpc>
                <a:spcPct val="150000"/>
              </a:lnSpc>
              <a:spcBef>
                <a:spcPts val="0"/>
              </a:spcBef>
              <a:spcAft>
                <a:spcPts val="0"/>
              </a:spcAft>
              <a:buNone/>
            </a:pPr>
            <a:r>
              <a:t/>
            </a:r>
            <a:endParaRPr b="1" sz="600">
              <a:solidFill>
                <a:srgbClr val="C00000"/>
              </a:solidFill>
              <a:latin typeface="Calibri"/>
              <a:ea typeface="Calibri"/>
              <a:cs typeface="Calibri"/>
              <a:sym typeface="Calibri"/>
            </a:endParaRPr>
          </a:p>
          <a:p>
            <a:pPr indent="0" lvl="0" marL="0" marR="0" rtl="0" algn="ctr">
              <a:lnSpc>
                <a:spcPct val="150000"/>
              </a:lnSpc>
              <a:spcBef>
                <a:spcPts val="0"/>
              </a:spcBef>
              <a:spcAft>
                <a:spcPts val="0"/>
              </a:spcAft>
              <a:buNone/>
            </a:pPr>
            <a:r>
              <a:rPr b="1" lang="en-VN" sz="3200">
                <a:solidFill>
                  <a:srgbClr val="1E4E79"/>
                </a:solidFill>
                <a:latin typeface="Calibri"/>
                <a:ea typeface="Calibri"/>
                <a:cs typeface="Calibri"/>
                <a:sym typeface="Calibri"/>
              </a:rPr>
              <a:t>LỄ HỘI ĐỀN HÙNG</a:t>
            </a:r>
            <a:endParaRPr sz="3200">
              <a:solidFill>
                <a:srgbClr val="1E4E79"/>
              </a:solidFill>
              <a:latin typeface="Calibri"/>
              <a:ea typeface="Calibri"/>
              <a:cs typeface="Calibri"/>
              <a:sym typeface="Calibri"/>
            </a:endParaRPr>
          </a:p>
          <a:p>
            <a:pPr indent="0" lvl="0" marL="0" marR="0" rtl="0" algn="ctr">
              <a:lnSpc>
                <a:spcPct val="150000"/>
              </a:lnSpc>
              <a:spcBef>
                <a:spcPts val="0"/>
              </a:spcBef>
              <a:spcAft>
                <a:spcPts val="0"/>
              </a:spcAft>
              <a:buNone/>
            </a:pPr>
            <a:r>
              <a:rPr b="1" i="1" lang="en-VN" sz="2400">
                <a:solidFill>
                  <a:srgbClr val="C00000"/>
                </a:solidFill>
                <a:latin typeface="Times New Roman"/>
                <a:ea typeface="Times New Roman"/>
                <a:cs typeface="Times New Roman"/>
                <a:sym typeface="Times New Roman"/>
              </a:rPr>
              <a:t>Tưng bừng khai mạc lễ hội Giỗ Tổ Hùng Vương 2019</a:t>
            </a:r>
            <a:endParaRPr b="1" sz="2400">
              <a:solidFill>
                <a:srgbClr val="C00000"/>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i="1" lang="en-VN" sz="2400">
                <a:solidFill>
                  <a:srgbClr val="C00000"/>
                </a:solidFill>
                <a:latin typeface="Times New Roman"/>
                <a:ea typeface="Times New Roman"/>
                <a:cs typeface="Times New Roman"/>
                <a:sym typeface="Times New Roman"/>
              </a:rPr>
              <a:t>Những điều cần chú ý khi tham gia lễ hội Đền Hùng 2019 </a:t>
            </a:r>
            <a:endParaRPr/>
          </a:p>
          <a:p>
            <a:pPr indent="0" lvl="0" marL="0" marR="0" rtl="0" algn="ctr">
              <a:lnSpc>
                <a:spcPct val="150000"/>
              </a:lnSpc>
              <a:spcBef>
                <a:spcPts val="0"/>
              </a:spcBef>
              <a:spcAft>
                <a:spcPts val="0"/>
              </a:spcAft>
              <a:buNone/>
            </a:pPr>
            <a:r>
              <a:t/>
            </a:r>
            <a:endParaRPr sz="1800">
              <a:solidFill>
                <a:srgbClr val="C00000"/>
              </a:solidFill>
              <a:latin typeface="Calibri"/>
              <a:ea typeface="Calibri"/>
              <a:cs typeface="Calibri"/>
              <a:sym typeface="Calibri"/>
            </a:endParaRPr>
          </a:p>
        </p:txBody>
      </p:sp>
      <p:pic>
        <p:nvPicPr>
          <p:cNvPr id="609" name="Google Shape;609;p8"/>
          <p:cNvPicPr preferRelativeResize="0"/>
          <p:nvPr/>
        </p:nvPicPr>
        <p:blipFill rotWithShape="1">
          <a:blip r:embed="rId4">
            <a:alphaModFix/>
          </a:blip>
          <a:srcRect b="27954" l="72430" r="0" t="637"/>
          <a:stretch/>
        </p:blipFill>
        <p:spPr>
          <a:xfrm flipH="1">
            <a:off x="228600" y="1143000"/>
            <a:ext cx="1048613" cy="1223382"/>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500"/>
                                        <p:tgtEl>
                                          <p:spTgt spid="608"/>
                                        </p:tgtEl>
                                        <p:attrNameLst>
                                          <p:attrName>ppt_w</p:attrName>
                                        </p:attrNameLst>
                                      </p:cBhvr>
                                      <p:tavLst>
                                        <p:tav fmla="" tm="0">
                                          <p:val>
                                            <p:strVal val="0"/>
                                          </p:val>
                                        </p:tav>
                                        <p:tav fmla="" tm="100000">
                                          <p:val>
                                            <p:strVal val="#ppt_w"/>
                                          </p:val>
                                        </p:tav>
                                      </p:tavLst>
                                    </p:anim>
                                    <p:anim calcmode="lin" valueType="num">
                                      <p:cBhvr additive="base">
                                        <p:cTn dur="500"/>
                                        <p:tgtEl>
                                          <p:spTgt spid="6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grpSp>
        <p:nvGrpSpPr>
          <p:cNvPr id="615" name="Google Shape;615;p9"/>
          <p:cNvGrpSpPr/>
          <p:nvPr/>
        </p:nvGrpSpPr>
        <p:grpSpPr>
          <a:xfrm>
            <a:off x="9778548" y="2777758"/>
            <a:ext cx="457835" cy="330200"/>
            <a:chOff x="2493" y="3854"/>
            <a:chExt cx="514" cy="344"/>
          </a:xfrm>
        </p:grpSpPr>
        <p:sp>
          <p:nvSpPr>
            <p:cNvPr id="616" name="Google Shape;616;p9"/>
            <p:cNvSpPr/>
            <p:nvPr/>
          </p:nvSpPr>
          <p:spPr>
            <a:xfrm>
              <a:off x="2509" y="3854"/>
              <a:ext cx="482" cy="198"/>
            </a:xfrm>
            <a:custGeom>
              <a:rect b="b" l="l" r="r" t="t"/>
              <a:pathLst>
                <a:path extrusionOk="0" h="56" w="134">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9"/>
            <p:cNvSpPr/>
            <p:nvPr/>
          </p:nvSpPr>
          <p:spPr>
            <a:xfrm>
              <a:off x="2837" y="3866"/>
              <a:ext cx="170" cy="312"/>
            </a:xfrm>
            <a:custGeom>
              <a:rect b="b" l="l" r="r" t="t"/>
              <a:pathLst>
                <a:path extrusionOk="0" h="87" w="48">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9"/>
            <p:cNvSpPr/>
            <p:nvPr/>
          </p:nvSpPr>
          <p:spPr>
            <a:xfrm>
              <a:off x="2493" y="3866"/>
              <a:ext cx="170" cy="312"/>
            </a:xfrm>
            <a:custGeom>
              <a:rect b="b" l="l" r="r" t="t"/>
              <a:pathLst>
                <a:path extrusionOk="0" h="87" w="48">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9"/>
            <p:cNvSpPr/>
            <p:nvPr/>
          </p:nvSpPr>
          <p:spPr>
            <a:xfrm>
              <a:off x="2509" y="4024"/>
              <a:ext cx="482" cy="174"/>
            </a:xfrm>
            <a:custGeom>
              <a:rect b="b" l="l" r="r" t="t"/>
              <a:pathLst>
                <a:path extrusionOk="0" h="48" w="134">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0" name="Google Shape;620;p9"/>
          <p:cNvGrpSpPr/>
          <p:nvPr/>
        </p:nvGrpSpPr>
        <p:grpSpPr>
          <a:xfrm>
            <a:off x="2029008" y="2729498"/>
            <a:ext cx="446405" cy="361315"/>
            <a:chOff x="1453" y="1855"/>
            <a:chExt cx="474" cy="473"/>
          </a:xfrm>
        </p:grpSpPr>
        <p:sp>
          <p:nvSpPr>
            <p:cNvPr id="621" name="Google Shape;621;p9"/>
            <p:cNvSpPr/>
            <p:nvPr/>
          </p:nvSpPr>
          <p:spPr>
            <a:xfrm>
              <a:off x="1453" y="1855"/>
              <a:ext cx="474" cy="473"/>
            </a:xfrm>
            <a:custGeom>
              <a:rect b="b" l="l" r="r" t="t"/>
              <a:pathLst>
                <a:path extrusionOk="0" h="117" w="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9"/>
            <p:cNvSpPr/>
            <p:nvPr/>
          </p:nvSpPr>
          <p:spPr>
            <a:xfrm>
              <a:off x="1647" y="2154"/>
              <a:ext cx="85" cy="17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9"/>
            <p:cNvSpPr/>
            <p:nvPr/>
          </p:nvSpPr>
          <p:spPr>
            <a:xfrm>
              <a:off x="1647" y="2154"/>
              <a:ext cx="85" cy="17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9"/>
            <p:cNvSpPr/>
            <p:nvPr/>
          </p:nvSpPr>
          <p:spPr>
            <a:xfrm>
              <a:off x="1647" y="2154"/>
              <a:ext cx="85" cy="17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9"/>
            <p:cNvSpPr/>
            <p:nvPr/>
          </p:nvSpPr>
          <p:spPr>
            <a:xfrm>
              <a:off x="1647" y="2154"/>
              <a:ext cx="85" cy="17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6" name="Google Shape;626;p9"/>
          <p:cNvGrpSpPr/>
          <p:nvPr/>
        </p:nvGrpSpPr>
        <p:grpSpPr>
          <a:xfrm>
            <a:off x="-14605" y="0"/>
            <a:ext cx="12206604" cy="6477000"/>
            <a:chOff x="-14605" y="0"/>
            <a:chExt cx="12206604" cy="6477000"/>
          </a:xfrm>
        </p:grpSpPr>
        <p:grpSp>
          <p:nvGrpSpPr>
            <p:cNvPr id="627" name="Google Shape;627;p9"/>
            <p:cNvGrpSpPr/>
            <p:nvPr/>
          </p:nvGrpSpPr>
          <p:grpSpPr>
            <a:xfrm>
              <a:off x="-14605" y="0"/>
              <a:ext cx="12206604" cy="6477000"/>
              <a:chOff x="-14605" y="0"/>
              <a:chExt cx="12206604" cy="6477000"/>
            </a:xfrm>
          </p:grpSpPr>
          <p:pic>
            <p:nvPicPr>
              <p:cNvPr id="628" name="Google Shape;628;p9"/>
              <p:cNvPicPr preferRelativeResize="0"/>
              <p:nvPr/>
            </p:nvPicPr>
            <p:blipFill rotWithShape="1">
              <a:blip r:embed="rId3">
                <a:alphaModFix/>
              </a:blip>
              <a:srcRect b="27954" l="72430" r="0" t="637"/>
              <a:stretch/>
            </p:blipFill>
            <p:spPr>
              <a:xfrm flipH="1">
                <a:off x="-14605" y="0"/>
                <a:ext cx="2749960" cy="3072858"/>
              </a:xfrm>
              <a:prstGeom prst="rect">
                <a:avLst/>
              </a:prstGeom>
              <a:noFill/>
              <a:ln>
                <a:noFill/>
              </a:ln>
            </p:spPr>
          </p:pic>
          <p:sp>
            <p:nvSpPr>
              <p:cNvPr id="629" name="Google Shape;629;p9"/>
              <p:cNvSpPr/>
              <p:nvPr/>
            </p:nvSpPr>
            <p:spPr>
              <a:xfrm>
                <a:off x="0" y="457200"/>
                <a:ext cx="12191999" cy="611852"/>
              </a:xfrm>
              <a:custGeom>
                <a:rect b="b" l="l" r="r" t="t"/>
                <a:pathLst>
                  <a:path extrusionOk="0" h="611852" w="9739085">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cap="flat" cmpd="sng" w="9525">
                <a:solidFill>
                  <a:srgbClr val="3165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9"/>
              <p:cNvSpPr/>
              <p:nvPr/>
            </p:nvSpPr>
            <p:spPr>
              <a:xfrm>
                <a:off x="0" y="5865148"/>
                <a:ext cx="12191999" cy="611852"/>
              </a:xfrm>
              <a:custGeom>
                <a:rect b="b" l="l" r="r" t="t"/>
                <a:pathLst>
                  <a:path extrusionOk="0" h="611852" w="9739085">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cap="flat" cmpd="sng" w="9525">
                <a:solidFill>
                  <a:srgbClr val="3165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9"/>
              <p:cNvSpPr/>
              <p:nvPr/>
            </p:nvSpPr>
            <p:spPr>
              <a:xfrm>
                <a:off x="1057746" y="3184733"/>
                <a:ext cx="421880" cy="421880"/>
              </a:xfrm>
              <a:prstGeom prst="ellipse">
                <a:avLst/>
              </a:prstGeom>
              <a:solidFill>
                <a:srgbClr val="316500">
                  <a:alpha val="5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632" name="Google Shape;632;p9"/>
              <p:cNvSpPr/>
              <p:nvPr/>
            </p:nvSpPr>
            <p:spPr>
              <a:xfrm>
                <a:off x="1268686" y="3365087"/>
                <a:ext cx="288282" cy="288282"/>
              </a:xfrm>
              <a:prstGeom prst="ellipse">
                <a:avLst/>
              </a:prstGeom>
              <a:solidFill>
                <a:srgbClr val="316500">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grpSp>
        <p:sp>
          <p:nvSpPr>
            <p:cNvPr id="633" name="Google Shape;633;p9"/>
            <p:cNvSpPr/>
            <p:nvPr/>
          </p:nvSpPr>
          <p:spPr>
            <a:xfrm>
              <a:off x="1818941" y="3046788"/>
              <a:ext cx="289855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VN" sz="4800">
                  <a:solidFill>
                    <a:srgbClr val="385623"/>
                  </a:solidFill>
                  <a:latin typeface="Calibri"/>
                  <a:ea typeface="Calibri"/>
                  <a:cs typeface="Calibri"/>
                  <a:sym typeface="Calibri"/>
                </a:rPr>
                <a:t>NỘI DUNG</a:t>
              </a:r>
              <a:endParaRPr b="1" sz="4800">
                <a:solidFill>
                  <a:srgbClr val="385623"/>
                </a:solidFill>
                <a:latin typeface="Calibri"/>
                <a:ea typeface="Calibri"/>
                <a:cs typeface="Calibri"/>
                <a:sym typeface="Calibri"/>
              </a:endParaRPr>
            </a:p>
          </p:txBody>
        </p:sp>
      </p:grpSp>
      <p:sp>
        <p:nvSpPr>
          <p:cNvPr id="634" name="Google Shape;634;p9"/>
          <p:cNvSpPr/>
          <p:nvPr/>
        </p:nvSpPr>
        <p:spPr>
          <a:xfrm>
            <a:off x="5980685" y="1381556"/>
            <a:ext cx="5160195" cy="4161460"/>
          </a:xfrm>
          <a:prstGeom prst="rect">
            <a:avLst/>
          </a:prstGeom>
          <a:noFill/>
          <a:ln>
            <a:noFill/>
          </a:ln>
        </p:spPr>
        <p:txBody>
          <a:bodyPr anchorCtr="0" anchor="t" bIns="45700" lIns="91425" spcFirstLastPara="1" rIns="91425" wrap="square" tIns="45700">
            <a:spAutoFit/>
          </a:bodyPr>
          <a:lstStyle/>
          <a:p>
            <a:pPr indent="-857250" lvl="0" marL="857250" marR="0" rtl="0" algn="l">
              <a:lnSpc>
                <a:spcPct val="150000"/>
              </a:lnSpc>
              <a:spcBef>
                <a:spcPts val="0"/>
              </a:spcBef>
              <a:spcAft>
                <a:spcPts val="0"/>
              </a:spcAft>
              <a:buClr>
                <a:srgbClr val="385623"/>
              </a:buClr>
              <a:buSzPts val="3600"/>
              <a:buFont typeface="Calibri"/>
              <a:buAutoNum type="romanUcPeriod"/>
            </a:pPr>
            <a:r>
              <a:rPr b="1" lang="en-VN" sz="3600">
                <a:solidFill>
                  <a:srgbClr val="385623"/>
                </a:solidFill>
                <a:latin typeface="Calibri"/>
                <a:ea typeface="Calibri"/>
                <a:cs typeface="Calibri"/>
                <a:sym typeface="Calibri"/>
              </a:rPr>
              <a:t>TÌM HIỂU CHUNG</a:t>
            </a:r>
            <a:endParaRPr/>
          </a:p>
          <a:p>
            <a:pPr indent="-857250" lvl="0" marL="857250" marR="0" rtl="0" algn="l">
              <a:lnSpc>
                <a:spcPct val="150000"/>
              </a:lnSpc>
              <a:spcBef>
                <a:spcPts val="0"/>
              </a:spcBef>
              <a:spcAft>
                <a:spcPts val="0"/>
              </a:spcAft>
              <a:buClr>
                <a:srgbClr val="385623"/>
              </a:buClr>
              <a:buSzPts val="3600"/>
              <a:buFont typeface="Calibri"/>
              <a:buAutoNum type="romanUcPeriod"/>
            </a:pPr>
            <a:r>
              <a:rPr b="1" lang="en-VN" sz="3600">
                <a:solidFill>
                  <a:srgbClr val="385623"/>
                </a:solidFill>
                <a:latin typeface="Calibri"/>
                <a:ea typeface="Calibri"/>
                <a:cs typeface="Calibri"/>
                <a:sym typeface="Calibri"/>
              </a:rPr>
              <a:t>ĐỌC – HIỂU VĂN BẢN</a:t>
            </a:r>
            <a:endParaRPr/>
          </a:p>
          <a:p>
            <a:pPr indent="-857250" lvl="0" marL="857250" marR="0" rtl="0" algn="l">
              <a:lnSpc>
                <a:spcPct val="150000"/>
              </a:lnSpc>
              <a:spcBef>
                <a:spcPts val="0"/>
              </a:spcBef>
              <a:spcAft>
                <a:spcPts val="0"/>
              </a:spcAft>
              <a:buClr>
                <a:srgbClr val="385623"/>
              </a:buClr>
              <a:buSzPts val="3600"/>
              <a:buFont typeface="Calibri"/>
              <a:buAutoNum type="romanUcPeriod"/>
            </a:pPr>
            <a:r>
              <a:rPr b="1" lang="en-VN" sz="3600">
                <a:solidFill>
                  <a:srgbClr val="385623"/>
                </a:solidFill>
                <a:latin typeface="Calibri"/>
                <a:ea typeface="Calibri"/>
                <a:cs typeface="Calibri"/>
                <a:sym typeface="Calibri"/>
              </a:rPr>
              <a:t>TỔNG KẾT</a:t>
            </a:r>
            <a:endParaRPr/>
          </a:p>
          <a:p>
            <a:pPr indent="-857250" lvl="0" marL="857250" marR="0" rtl="0" algn="l">
              <a:lnSpc>
                <a:spcPct val="150000"/>
              </a:lnSpc>
              <a:spcBef>
                <a:spcPts val="0"/>
              </a:spcBef>
              <a:spcAft>
                <a:spcPts val="0"/>
              </a:spcAft>
              <a:buClr>
                <a:srgbClr val="385623"/>
              </a:buClr>
              <a:buSzPts val="3600"/>
              <a:buFont typeface="Calibri"/>
              <a:buAutoNum type="romanUcPeriod"/>
            </a:pPr>
            <a:r>
              <a:rPr b="1" lang="en-VN" sz="3600">
                <a:solidFill>
                  <a:srgbClr val="385623"/>
                </a:solidFill>
                <a:latin typeface="Calibri"/>
                <a:ea typeface="Calibri"/>
                <a:cs typeface="Calibri"/>
                <a:sym typeface="Calibri"/>
              </a:rPr>
              <a:t>LUYỆN TẬP</a:t>
            </a:r>
            <a:endParaRPr/>
          </a:p>
          <a:p>
            <a:pPr indent="-857250" lvl="0" marL="857250" marR="0" rtl="0" algn="l">
              <a:lnSpc>
                <a:spcPct val="150000"/>
              </a:lnSpc>
              <a:spcBef>
                <a:spcPts val="0"/>
              </a:spcBef>
              <a:spcAft>
                <a:spcPts val="0"/>
              </a:spcAft>
              <a:buClr>
                <a:srgbClr val="385623"/>
              </a:buClr>
              <a:buSzPts val="3600"/>
              <a:buFont typeface="Calibri"/>
              <a:buAutoNum type="romanUcPeriod"/>
            </a:pPr>
            <a:r>
              <a:rPr b="1" lang="en-VN" sz="3600">
                <a:solidFill>
                  <a:srgbClr val="385623"/>
                </a:solidFill>
                <a:latin typeface="Calibri"/>
                <a:ea typeface="Calibri"/>
                <a:cs typeface="Calibri"/>
                <a:sym typeface="Calibri"/>
              </a:rPr>
              <a:t>VẬN DỤNG</a:t>
            </a:r>
            <a:endParaRPr b="1" sz="3600">
              <a:solidFill>
                <a:srgbClr val="385623"/>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500"/>
                                        <p:tgtEl>
                                          <p:spTgt spid="6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2009-12-30T00:26:56Z</dcterms:created>
  <dc:creator>User</dc:creator>
</cp:coreProperties>
</file>