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8"/>
  </p:notesMasterIdLst>
  <p:sldIdLst>
    <p:sldId id="520" r:id="rId2"/>
    <p:sldId id="482" r:id="rId3"/>
    <p:sldId id="393" r:id="rId4"/>
    <p:sldId id="475" r:id="rId5"/>
    <p:sldId id="450" r:id="rId6"/>
    <p:sldId id="524" r:id="rId7"/>
    <p:sldId id="521" r:id="rId8"/>
    <p:sldId id="525" r:id="rId9"/>
    <p:sldId id="526" r:id="rId10"/>
    <p:sldId id="527" r:id="rId11"/>
    <p:sldId id="528" r:id="rId12"/>
    <p:sldId id="522" r:id="rId13"/>
    <p:sldId id="531" r:id="rId14"/>
    <p:sldId id="523" r:id="rId15"/>
    <p:sldId id="530" r:id="rId16"/>
    <p:sldId id="481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EDEDED"/>
    <a:srgbClr val="F77B21"/>
    <a:srgbClr val="0A3F69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4" autoAdjust="0"/>
    <p:restoredTop sz="94657" autoAdjust="0"/>
  </p:normalViewPr>
  <p:slideViewPr>
    <p:cSldViewPr>
      <p:cViewPr varScale="1">
        <p:scale>
          <a:sx n="122" d="100"/>
          <a:sy n="122" d="100"/>
        </p:scale>
        <p:origin x="200" y="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8C306-52E9-C44E-B70F-D685DB686CA0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4BE27-12D8-6C49-93E2-68AED1C44D38}">
      <dgm:prSet phldrT="[Text]"/>
      <dgm:spPr/>
      <dgm:t>
        <a:bodyPr/>
        <a:lstStyle/>
        <a:p>
          <a:r>
            <a:rPr lang="en-US" dirty="0" err="1"/>
            <a:t>Mở</a:t>
          </a:r>
          <a:r>
            <a:rPr lang="en-US" dirty="0"/>
            <a:t> </a:t>
          </a:r>
          <a:r>
            <a:rPr lang="en-US" dirty="0" err="1"/>
            <a:t>bài</a:t>
          </a:r>
          <a:endParaRPr lang="en-US" dirty="0"/>
        </a:p>
      </dgm:t>
    </dgm:pt>
    <dgm:pt modelId="{025A2428-6705-B84E-83F9-C86B0201FC3D}" type="parTrans" cxnId="{D00580CB-A851-5740-AB52-5982FF09A601}">
      <dgm:prSet/>
      <dgm:spPr/>
      <dgm:t>
        <a:bodyPr/>
        <a:lstStyle/>
        <a:p>
          <a:endParaRPr lang="en-US"/>
        </a:p>
      </dgm:t>
    </dgm:pt>
    <dgm:pt modelId="{2C90C2A0-C8AF-A842-A518-D812644DCC6B}" type="sibTrans" cxnId="{D00580CB-A851-5740-AB52-5982FF09A601}">
      <dgm:prSet/>
      <dgm:spPr/>
      <dgm:t>
        <a:bodyPr/>
        <a:lstStyle/>
        <a:p>
          <a:endParaRPr lang="en-US"/>
        </a:p>
      </dgm:t>
    </dgm:pt>
    <dgm:pt modelId="{1CE2EC32-0507-7447-A74F-EF13746FA04F}">
      <dgm:prSet phldrT="[Text]"/>
      <dgm:spPr/>
      <dgm:t>
        <a:bodyPr/>
        <a:lstStyle/>
        <a:p>
          <a:r>
            <a:rPr lang="en-US" dirty="0" err="1"/>
            <a:t>Thân</a:t>
          </a:r>
          <a:r>
            <a:rPr lang="en-US" dirty="0"/>
            <a:t> </a:t>
          </a:r>
          <a:r>
            <a:rPr lang="en-US" dirty="0" err="1"/>
            <a:t>bài</a:t>
          </a:r>
          <a:endParaRPr lang="en-US" dirty="0"/>
        </a:p>
      </dgm:t>
    </dgm:pt>
    <dgm:pt modelId="{EE35949B-7725-4344-AF28-4D917C171DAE}" type="parTrans" cxnId="{369B35CD-0C5B-084A-BEFD-569A3CE40AA7}">
      <dgm:prSet/>
      <dgm:spPr/>
      <dgm:t>
        <a:bodyPr/>
        <a:lstStyle/>
        <a:p>
          <a:endParaRPr lang="en-US"/>
        </a:p>
      </dgm:t>
    </dgm:pt>
    <dgm:pt modelId="{A5FB9380-93AB-A642-BD7F-5A3C32B4B879}" type="sibTrans" cxnId="{369B35CD-0C5B-084A-BEFD-569A3CE40AA7}">
      <dgm:prSet/>
      <dgm:spPr/>
      <dgm:t>
        <a:bodyPr/>
        <a:lstStyle/>
        <a:p>
          <a:endParaRPr lang="en-US"/>
        </a:p>
      </dgm:t>
    </dgm:pt>
    <dgm:pt modelId="{44366315-EBB7-4941-BCEE-D66EECDE4BBF}">
      <dgm:prSet phldrT="[Text]"/>
      <dgm:spPr/>
      <dgm:t>
        <a:bodyPr/>
        <a:lstStyle/>
        <a:p>
          <a:r>
            <a:rPr lang="en-US" dirty="0" err="1"/>
            <a:t>Kết</a:t>
          </a:r>
          <a:r>
            <a:rPr lang="en-US" dirty="0"/>
            <a:t> </a:t>
          </a:r>
          <a:r>
            <a:rPr lang="en-US" dirty="0" err="1"/>
            <a:t>bài</a:t>
          </a:r>
          <a:endParaRPr lang="en-US" dirty="0"/>
        </a:p>
      </dgm:t>
    </dgm:pt>
    <dgm:pt modelId="{C6D7D183-A4E9-DA47-850A-6FCDD07596EB}" type="parTrans" cxnId="{BE4E432F-B5CF-3C4F-BD40-B787ABEF399B}">
      <dgm:prSet/>
      <dgm:spPr/>
      <dgm:t>
        <a:bodyPr/>
        <a:lstStyle/>
        <a:p>
          <a:endParaRPr lang="en-US"/>
        </a:p>
      </dgm:t>
    </dgm:pt>
    <dgm:pt modelId="{BDCA3833-1E00-AD40-B5F1-0BEA94976E38}" type="sibTrans" cxnId="{BE4E432F-B5CF-3C4F-BD40-B787ABEF399B}">
      <dgm:prSet/>
      <dgm:spPr/>
      <dgm:t>
        <a:bodyPr/>
        <a:lstStyle/>
        <a:p>
          <a:endParaRPr lang="en-US"/>
        </a:p>
      </dgm:t>
    </dgm:pt>
    <dgm:pt modelId="{F5118324-B2F7-3742-A3F6-C1DE3AD6CFB8}" type="pres">
      <dgm:prSet presAssocID="{7FD8C306-52E9-C44E-B70F-D685DB686CA0}" presName="Name0" presStyleCnt="0">
        <dgm:presLayoutVars>
          <dgm:dir/>
          <dgm:resizeHandles val="exact"/>
        </dgm:presLayoutVars>
      </dgm:prSet>
      <dgm:spPr/>
    </dgm:pt>
    <dgm:pt modelId="{222634A3-0079-3248-9E2F-C2741A973A0C}" type="pres">
      <dgm:prSet presAssocID="{FCC4BE27-12D8-6C49-93E2-68AED1C44D38}" presName="node" presStyleLbl="node1" presStyleIdx="0" presStyleCnt="3">
        <dgm:presLayoutVars>
          <dgm:bulletEnabled val="1"/>
        </dgm:presLayoutVars>
      </dgm:prSet>
      <dgm:spPr/>
    </dgm:pt>
    <dgm:pt modelId="{96D30046-3955-9243-8333-EC411CC9F7C6}" type="pres">
      <dgm:prSet presAssocID="{2C90C2A0-C8AF-A842-A518-D812644DCC6B}" presName="sibTrans" presStyleLbl="sibTrans2D1" presStyleIdx="0" presStyleCnt="2"/>
      <dgm:spPr/>
    </dgm:pt>
    <dgm:pt modelId="{A790864E-2976-2A4C-BA3A-EEF695585E60}" type="pres">
      <dgm:prSet presAssocID="{2C90C2A0-C8AF-A842-A518-D812644DCC6B}" presName="connectorText" presStyleLbl="sibTrans2D1" presStyleIdx="0" presStyleCnt="2"/>
      <dgm:spPr/>
    </dgm:pt>
    <dgm:pt modelId="{25D454E7-7C2B-BF48-A21B-C8A3BD52A514}" type="pres">
      <dgm:prSet presAssocID="{1CE2EC32-0507-7447-A74F-EF13746FA04F}" presName="node" presStyleLbl="node1" presStyleIdx="1" presStyleCnt="3">
        <dgm:presLayoutVars>
          <dgm:bulletEnabled val="1"/>
        </dgm:presLayoutVars>
      </dgm:prSet>
      <dgm:spPr/>
    </dgm:pt>
    <dgm:pt modelId="{C666E22A-E665-0849-B79E-520B14D9289B}" type="pres">
      <dgm:prSet presAssocID="{A5FB9380-93AB-A642-BD7F-5A3C32B4B879}" presName="sibTrans" presStyleLbl="sibTrans2D1" presStyleIdx="1" presStyleCnt="2"/>
      <dgm:spPr/>
    </dgm:pt>
    <dgm:pt modelId="{37D5A290-8B7B-A743-8512-1474647EADD5}" type="pres">
      <dgm:prSet presAssocID="{A5FB9380-93AB-A642-BD7F-5A3C32B4B879}" presName="connectorText" presStyleLbl="sibTrans2D1" presStyleIdx="1" presStyleCnt="2"/>
      <dgm:spPr/>
    </dgm:pt>
    <dgm:pt modelId="{F6DB549E-6C09-964B-986E-3F6FDB040C5B}" type="pres">
      <dgm:prSet presAssocID="{44366315-EBB7-4941-BCEE-D66EECDE4BBF}" presName="node" presStyleLbl="node1" presStyleIdx="2" presStyleCnt="3">
        <dgm:presLayoutVars>
          <dgm:bulletEnabled val="1"/>
        </dgm:presLayoutVars>
      </dgm:prSet>
      <dgm:spPr/>
    </dgm:pt>
  </dgm:ptLst>
  <dgm:cxnLst>
    <dgm:cxn modelId="{11CF0D08-0CEA-454D-8530-65B9CFDFA576}" type="presOf" srcId="{FCC4BE27-12D8-6C49-93E2-68AED1C44D38}" destId="{222634A3-0079-3248-9E2F-C2741A973A0C}" srcOrd="0" destOrd="0" presId="urn:microsoft.com/office/officeart/2005/8/layout/process1"/>
    <dgm:cxn modelId="{BE4E432F-B5CF-3C4F-BD40-B787ABEF399B}" srcId="{7FD8C306-52E9-C44E-B70F-D685DB686CA0}" destId="{44366315-EBB7-4941-BCEE-D66EECDE4BBF}" srcOrd="2" destOrd="0" parTransId="{C6D7D183-A4E9-DA47-850A-6FCDD07596EB}" sibTransId="{BDCA3833-1E00-AD40-B5F1-0BEA94976E38}"/>
    <dgm:cxn modelId="{A1786F30-37FF-CD47-8CBA-ED91C04C1A15}" type="presOf" srcId="{2C90C2A0-C8AF-A842-A518-D812644DCC6B}" destId="{A790864E-2976-2A4C-BA3A-EEF695585E60}" srcOrd="1" destOrd="0" presId="urn:microsoft.com/office/officeart/2005/8/layout/process1"/>
    <dgm:cxn modelId="{591BEC43-D798-1446-9C47-BBD063311D88}" type="presOf" srcId="{44366315-EBB7-4941-BCEE-D66EECDE4BBF}" destId="{F6DB549E-6C09-964B-986E-3F6FDB040C5B}" srcOrd="0" destOrd="0" presId="urn:microsoft.com/office/officeart/2005/8/layout/process1"/>
    <dgm:cxn modelId="{19355350-38C5-AE4D-974C-0FA1EC55AFEB}" type="presOf" srcId="{2C90C2A0-C8AF-A842-A518-D812644DCC6B}" destId="{96D30046-3955-9243-8333-EC411CC9F7C6}" srcOrd="0" destOrd="0" presId="urn:microsoft.com/office/officeart/2005/8/layout/process1"/>
    <dgm:cxn modelId="{E95FF098-B090-3A42-B321-F2E45DAB5F41}" type="presOf" srcId="{1CE2EC32-0507-7447-A74F-EF13746FA04F}" destId="{25D454E7-7C2B-BF48-A21B-C8A3BD52A514}" srcOrd="0" destOrd="0" presId="urn:microsoft.com/office/officeart/2005/8/layout/process1"/>
    <dgm:cxn modelId="{53EE99A4-8C04-9146-A635-FA8222AAC6B9}" type="presOf" srcId="{A5FB9380-93AB-A642-BD7F-5A3C32B4B879}" destId="{C666E22A-E665-0849-B79E-520B14D9289B}" srcOrd="0" destOrd="0" presId="urn:microsoft.com/office/officeart/2005/8/layout/process1"/>
    <dgm:cxn modelId="{D00580CB-A851-5740-AB52-5982FF09A601}" srcId="{7FD8C306-52E9-C44E-B70F-D685DB686CA0}" destId="{FCC4BE27-12D8-6C49-93E2-68AED1C44D38}" srcOrd="0" destOrd="0" parTransId="{025A2428-6705-B84E-83F9-C86B0201FC3D}" sibTransId="{2C90C2A0-C8AF-A842-A518-D812644DCC6B}"/>
    <dgm:cxn modelId="{369B35CD-0C5B-084A-BEFD-569A3CE40AA7}" srcId="{7FD8C306-52E9-C44E-B70F-D685DB686CA0}" destId="{1CE2EC32-0507-7447-A74F-EF13746FA04F}" srcOrd="1" destOrd="0" parTransId="{EE35949B-7725-4344-AF28-4D917C171DAE}" sibTransId="{A5FB9380-93AB-A642-BD7F-5A3C32B4B879}"/>
    <dgm:cxn modelId="{23A16EDC-4DFC-FC4F-8829-7D26D1B006FD}" type="presOf" srcId="{7FD8C306-52E9-C44E-B70F-D685DB686CA0}" destId="{F5118324-B2F7-3742-A3F6-C1DE3AD6CFB8}" srcOrd="0" destOrd="0" presId="urn:microsoft.com/office/officeart/2005/8/layout/process1"/>
    <dgm:cxn modelId="{2121D3E6-A610-2941-813D-83ABC0C838FD}" type="presOf" srcId="{A5FB9380-93AB-A642-BD7F-5A3C32B4B879}" destId="{37D5A290-8B7B-A743-8512-1474647EADD5}" srcOrd="1" destOrd="0" presId="urn:microsoft.com/office/officeart/2005/8/layout/process1"/>
    <dgm:cxn modelId="{ACAB954C-4D75-FE49-8A32-AB4B5BA1E9AA}" type="presParOf" srcId="{F5118324-B2F7-3742-A3F6-C1DE3AD6CFB8}" destId="{222634A3-0079-3248-9E2F-C2741A973A0C}" srcOrd="0" destOrd="0" presId="urn:microsoft.com/office/officeart/2005/8/layout/process1"/>
    <dgm:cxn modelId="{EA6EBA8A-2D47-F545-B7C7-70671E46FAC8}" type="presParOf" srcId="{F5118324-B2F7-3742-A3F6-C1DE3AD6CFB8}" destId="{96D30046-3955-9243-8333-EC411CC9F7C6}" srcOrd="1" destOrd="0" presId="urn:microsoft.com/office/officeart/2005/8/layout/process1"/>
    <dgm:cxn modelId="{A41E375C-FAFB-EB47-87AC-349C30A0653A}" type="presParOf" srcId="{96D30046-3955-9243-8333-EC411CC9F7C6}" destId="{A790864E-2976-2A4C-BA3A-EEF695585E60}" srcOrd="0" destOrd="0" presId="urn:microsoft.com/office/officeart/2005/8/layout/process1"/>
    <dgm:cxn modelId="{D21B1DAE-DE37-AB49-896E-B5A812FC9A5B}" type="presParOf" srcId="{F5118324-B2F7-3742-A3F6-C1DE3AD6CFB8}" destId="{25D454E7-7C2B-BF48-A21B-C8A3BD52A514}" srcOrd="2" destOrd="0" presId="urn:microsoft.com/office/officeart/2005/8/layout/process1"/>
    <dgm:cxn modelId="{996DF588-B89F-424D-A90E-6643EAF03149}" type="presParOf" srcId="{F5118324-B2F7-3742-A3F6-C1DE3AD6CFB8}" destId="{C666E22A-E665-0849-B79E-520B14D9289B}" srcOrd="3" destOrd="0" presId="urn:microsoft.com/office/officeart/2005/8/layout/process1"/>
    <dgm:cxn modelId="{E1BDA6FA-6129-044F-8367-0D038207DE87}" type="presParOf" srcId="{C666E22A-E665-0849-B79E-520B14D9289B}" destId="{37D5A290-8B7B-A743-8512-1474647EADD5}" srcOrd="0" destOrd="0" presId="urn:microsoft.com/office/officeart/2005/8/layout/process1"/>
    <dgm:cxn modelId="{64252B1E-9EB3-044A-AE83-869577897742}" type="presParOf" srcId="{F5118324-B2F7-3742-A3F6-C1DE3AD6CFB8}" destId="{F6DB549E-6C09-964B-986E-3F6FDB040C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34A3-0079-3248-9E2F-C2741A973A0C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Mở</a:t>
          </a:r>
          <a:r>
            <a:rPr lang="en-US" sz="2900" kern="1200" dirty="0"/>
            <a:t> </a:t>
          </a:r>
          <a:r>
            <a:rPr lang="en-US" sz="2900" kern="1200" dirty="0" err="1"/>
            <a:t>bài</a:t>
          </a:r>
          <a:endParaRPr lang="en-US" sz="2900" kern="1200" dirty="0"/>
        </a:p>
      </dsp:txBody>
      <dsp:txXfrm>
        <a:off x="33499" y="1579724"/>
        <a:ext cx="1545106" cy="904550"/>
      </dsp:txXfrm>
    </dsp:sp>
    <dsp:sp modelId="{96D30046-3955-9243-8333-EC411CC9F7C6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766887" y="1912856"/>
        <a:ext cx="237646" cy="238286"/>
      </dsp:txXfrm>
    </dsp:sp>
    <dsp:sp modelId="{25D454E7-7C2B-BF48-A21B-C8A3BD52A514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Thân</a:t>
          </a:r>
          <a:r>
            <a:rPr lang="en-US" sz="2900" kern="1200" dirty="0"/>
            <a:t> </a:t>
          </a:r>
          <a:r>
            <a:rPr lang="en-US" sz="2900" kern="1200" dirty="0" err="1"/>
            <a:t>bài</a:t>
          </a:r>
          <a:endParaRPr lang="en-US" sz="2900" kern="1200" dirty="0"/>
        </a:p>
      </dsp:txBody>
      <dsp:txXfrm>
        <a:off x="2275446" y="1579724"/>
        <a:ext cx="1545106" cy="904550"/>
      </dsp:txXfrm>
    </dsp:sp>
    <dsp:sp modelId="{C666E22A-E665-0849-B79E-520B14D9289B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008834" y="1912856"/>
        <a:ext cx="237646" cy="238286"/>
      </dsp:txXfrm>
    </dsp:sp>
    <dsp:sp modelId="{F6DB549E-6C09-964B-986E-3F6FDB040C5B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Kết</a:t>
          </a:r>
          <a:r>
            <a:rPr lang="en-US" sz="2900" kern="1200" dirty="0"/>
            <a:t> </a:t>
          </a:r>
          <a:r>
            <a:rPr lang="en-US" sz="2900" kern="1200" dirty="0" err="1"/>
            <a:t>bài</a:t>
          </a:r>
          <a:endParaRPr lang="en-US" sz="29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</a:defRPr>
            </a:lvl1pPr>
          </a:lstStyle>
          <a:p>
            <a:fld id="{8AADD754-F49E-4351-AAFE-19D83F43501C}" type="datetimeFigureOut">
              <a:rPr lang="en-US" smtClean="0"/>
              <a:pPr/>
              <a:t>7/30/22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</a:defRPr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ea typeface="思源黑体 CN Medium" panose="020B0600000000000000" pitchFamily="34" charset="-122"/>
              </a:rPr>
              <a:t>3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31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>
                <a:ea typeface="思源黑体 CN Medium" panose="020B0600000000000000" pitchFamily="34" charset="-122"/>
              </a:rPr>
              <a:pPr/>
              <a:t>13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151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ea typeface="思源黑体 CN Medium" panose="020B0600000000000000" pitchFamily="34" charset="-122"/>
              </a:rPr>
              <a:t>14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46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>
                <a:ea typeface="思源黑体 CN Medium" panose="020B0600000000000000" pitchFamily="34" charset="-122"/>
              </a:rPr>
              <a:pPr/>
              <a:t>15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328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ea typeface="思源黑体 CN Medium" panose="020B0600000000000000" pitchFamily="34" charset="-122"/>
              </a:rPr>
              <a:t>16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95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ea typeface="思源黑体 CN Medium" panose="020B0600000000000000" pitchFamily="34" charset="-122"/>
              </a:rPr>
              <a:t>4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580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>
                <a:ea typeface="思源黑体 CN Medium" panose="020B0600000000000000" pitchFamily="34" charset="-122"/>
              </a:rPr>
              <a:pPr/>
              <a:t>5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73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>
                <a:ea typeface="思源黑体 CN Medium" panose="020B0600000000000000" pitchFamily="34" charset="-122"/>
              </a:rPr>
              <a:pPr/>
              <a:t>6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0353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ea typeface="思源黑体 CN Medium" panose="020B0600000000000000" pitchFamily="34" charset="-122"/>
              </a:rPr>
              <a:t>7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93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>
                <a:ea typeface="思源黑体 CN Medium" panose="020B0600000000000000" pitchFamily="34" charset="-122"/>
              </a:rPr>
              <a:pPr/>
              <a:t>9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1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>
                <a:ea typeface="思源黑体 CN Medium" panose="020B0600000000000000" pitchFamily="34" charset="-122"/>
              </a:rPr>
              <a:pPr/>
              <a:t>10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454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>
                <a:ea typeface="思源黑体 CN Medium" panose="020B0600000000000000" pitchFamily="34" charset="-122"/>
              </a:rPr>
              <a:pPr/>
              <a:t>11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50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ea typeface="思源黑体 CN Medium" panose="020B0600000000000000" pitchFamily="34" charset="-122"/>
              </a:rPr>
              <a:t>12</a:t>
            </a:fld>
            <a:endParaRPr lang="zh-CN" altLang="en-US" dirty="0"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44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7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rot="5400000">
            <a:off x="-2139565" y="2128548"/>
            <a:ext cx="4965806" cy="708709"/>
            <a:chOff x="-2" y="4238160"/>
            <a:chExt cx="8839202" cy="467190"/>
          </a:xfrm>
        </p:grpSpPr>
        <p:sp>
          <p:nvSpPr>
            <p:cNvPr id="4" name="平行四边形 3"/>
            <p:cNvSpPr/>
            <p:nvPr/>
          </p:nvSpPr>
          <p:spPr>
            <a:xfrm flipH="1">
              <a:off x="7772400" y="423816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-2" y="4246324"/>
              <a:ext cx="7832112" cy="459026"/>
              <a:chOff x="-2" y="4138342"/>
              <a:chExt cx="7832112" cy="459026"/>
            </a:xfrm>
          </p:grpSpPr>
          <p:sp>
            <p:nvSpPr>
              <p:cNvPr id="8" name="平行四边形 7"/>
              <p:cNvSpPr/>
              <p:nvPr/>
            </p:nvSpPr>
            <p:spPr>
              <a:xfrm flipH="1">
                <a:off x="6629400" y="4138342"/>
                <a:ext cx="1202710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-2" y="4148616"/>
                <a:ext cx="664589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任意多边形 5"/>
            <p:cNvSpPr/>
            <p:nvPr/>
          </p:nvSpPr>
          <p:spPr>
            <a:xfrm flipH="1">
              <a:off x="-2" y="4341952"/>
              <a:ext cx="6677016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7016 w 6677016"/>
                <a:gd name="connsiteY0" fmla="*/ 0 h 362495"/>
                <a:gd name="connsiteX1" fmla="*/ 83704 w 6677016"/>
                <a:gd name="connsiteY1" fmla="*/ 0 h 362495"/>
                <a:gd name="connsiteX2" fmla="*/ 0 w 6677016"/>
                <a:gd name="connsiteY2" fmla="*/ 351938 h 362495"/>
                <a:gd name="connsiteX3" fmla="*/ 6677016 w 6677016"/>
                <a:gd name="connsiteY3" fmla="*/ 362495 h 362495"/>
                <a:gd name="connsiteX4" fmla="*/ 6677016 w 6677016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16" h="362495">
                  <a:moveTo>
                    <a:pt x="6677016" y="0"/>
                  </a:moveTo>
                  <a:lnTo>
                    <a:pt x="83704" y="0"/>
                  </a:lnTo>
                  <a:lnTo>
                    <a:pt x="0" y="351938"/>
                  </a:lnTo>
                  <a:lnTo>
                    <a:pt x="6677016" y="362495"/>
                  </a:lnTo>
                  <a:lnTo>
                    <a:pt x="66770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5400000">
            <a:off x="6358335" y="2346818"/>
            <a:ext cx="4941686" cy="651679"/>
            <a:chOff x="359229" y="635670"/>
            <a:chExt cx="8796269" cy="463983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4478" y="640627"/>
              <a:ext cx="7771020" cy="459026"/>
              <a:chOff x="1362706" y="532645"/>
              <a:chExt cx="7771020" cy="459026"/>
            </a:xfrm>
          </p:grpSpPr>
          <p:sp>
            <p:nvSpPr>
              <p:cNvPr id="14" name="平行四边形 13"/>
              <p:cNvSpPr/>
              <p:nvPr/>
            </p:nvSpPr>
            <p:spPr>
              <a:xfrm flipH="1">
                <a:off x="1362706" y="532645"/>
                <a:ext cx="955499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290256" y="981397"/>
                <a:ext cx="684347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平行四边形 11"/>
            <p:cNvSpPr/>
            <p:nvPr/>
          </p:nvSpPr>
          <p:spPr>
            <a:xfrm flipH="1">
              <a:off x="359229" y="63567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2298419" y="640091"/>
              <a:ext cx="6846390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8124 w 6678124"/>
                <a:gd name="connsiteY0" fmla="*/ 0 h 362495"/>
                <a:gd name="connsiteX1" fmla="*/ 84812 w 6678124"/>
                <a:gd name="connsiteY1" fmla="*/ 0 h 362495"/>
                <a:gd name="connsiteX2" fmla="*/ 0 w 6678124"/>
                <a:gd name="connsiteY2" fmla="*/ 362495 h 362495"/>
                <a:gd name="connsiteX3" fmla="*/ 6678124 w 6678124"/>
                <a:gd name="connsiteY3" fmla="*/ 362495 h 362495"/>
                <a:gd name="connsiteX4" fmla="*/ 6678124 w 6678124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8124" h="362495">
                  <a:moveTo>
                    <a:pt x="6678124" y="0"/>
                  </a:moveTo>
                  <a:lnTo>
                    <a:pt x="84812" y="0"/>
                  </a:lnTo>
                  <a:lnTo>
                    <a:pt x="0" y="362495"/>
                  </a:lnTo>
                  <a:lnTo>
                    <a:pt x="6678124" y="362495"/>
                  </a:lnTo>
                  <a:lnTo>
                    <a:pt x="6678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556435" y="-1"/>
            <a:ext cx="6063566" cy="5141851"/>
            <a:chOff x="946998" y="-1"/>
            <a:chExt cx="7282439" cy="5141851"/>
          </a:xfrm>
        </p:grpSpPr>
        <p:sp>
          <p:nvSpPr>
            <p:cNvPr id="17" name="任意多边形 16"/>
            <p:cNvSpPr/>
            <p:nvPr/>
          </p:nvSpPr>
          <p:spPr>
            <a:xfrm rot="5400000" flipH="1">
              <a:off x="4027067" y="939480"/>
              <a:ext cx="11223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5400000" flipH="1">
              <a:off x="2019470" y="-1072473"/>
              <a:ext cx="5137496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3935447" y="20181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Designing</a:t>
            </a:r>
            <a:endParaRPr lang="zh-CN" altLang="en-US" sz="18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rot="5400000">
            <a:off x="-2139565" y="2128548"/>
            <a:ext cx="4965806" cy="708709"/>
            <a:chOff x="-2" y="4238160"/>
            <a:chExt cx="8839202" cy="467190"/>
          </a:xfrm>
        </p:grpSpPr>
        <p:sp>
          <p:nvSpPr>
            <p:cNvPr id="4" name="平行四边形 3"/>
            <p:cNvSpPr/>
            <p:nvPr/>
          </p:nvSpPr>
          <p:spPr>
            <a:xfrm flipH="1">
              <a:off x="7772400" y="423816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-2" y="4246324"/>
              <a:ext cx="7832112" cy="459026"/>
              <a:chOff x="-2" y="4138342"/>
              <a:chExt cx="7832112" cy="459026"/>
            </a:xfrm>
          </p:grpSpPr>
          <p:sp>
            <p:nvSpPr>
              <p:cNvPr id="8" name="平行四边形 7"/>
              <p:cNvSpPr/>
              <p:nvPr/>
            </p:nvSpPr>
            <p:spPr>
              <a:xfrm flipH="1">
                <a:off x="6629400" y="4138342"/>
                <a:ext cx="1202710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-2" y="4148616"/>
                <a:ext cx="664589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任意多边形 5"/>
            <p:cNvSpPr/>
            <p:nvPr/>
          </p:nvSpPr>
          <p:spPr>
            <a:xfrm flipH="1">
              <a:off x="-2" y="4341952"/>
              <a:ext cx="6677016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7016 w 6677016"/>
                <a:gd name="connsiteY0" fmla="*/ 0 h 362495"/>
                <a:gd name="connsiteX1" fmla="*/ 83704 w 6677016"/>
                <a:gd name="connsiteY1" fmla="*/ 0 h 362495"/>
                <a:gd name="connsiteX2" fmla="*/ 0 w 6677016"/>
                <a:gd name="connsiteY2" fmla="*/ 351938 h 362495"/>
                <a:gd name="connsiteX3" fmla="*/ 6677016 w 6677016"/>
                <a:gd name="connsiteY3" fmla="*/ 362495 h 362495"/>
                <a:gd name="connsiteX4" fmla="*/ 6677016 w 6677016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16" h="362495">
                  <a:moveTo>
                    <a:pt x="6677016" y="0"/>
                  </a:moveTo>
                  <a:lnTo>
                    <a:pt x="83704" y="0"/>
                  </a:lnTo>
                  <a:lnTo>
                    <a:pt x="0" y="351938"/>
                  </a:lnTo>
                  <a:lnTo>
                    <a:pt x="6677016" y="362495"/>
                  </a:lnTo>
                  <a:lnTo>
                    <a:pt x="66770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5400000">
            <a:off x="6358335" y="2346818"/>
            <a:ext cx="4941686" cy="651679"/>
            <a:chOff x="359229" y="635670"/>
            <a:chExt cx="8796269" cy="463983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4478" y="640627"/>
              <a:ext cx="7771020" cy="459026"/>
              <a:chOff x="1362706" y="532645"/>
              <a:chExt cx="7771020" cy="459026"/>
            </a:xfrm>
          </p:grpSpPr>
          <p:sp>
            <p:nvSpPr>
              <p:cNvPr id="14" name="平行四边形 13"/>
              <p:cNvSpPr/>
              <p:nvPr/>
            </p:nvSpPr>
            <p:spPr>
              <a:xfrm flipH="1">
                <a:off x="1362706" y="532645"/>
                <a:ext cx="955499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290256" y="981397"/>
                <a:ext cx="684347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平行四边形 11"/>
            <p:cNvSpPr/>
            <p:nvPr/>
          </p:nvSpPr>
          <p:spPr>
            <a:xfrm flipH="1">
              <a:off x="359229" y="63567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2298419" y="640091"/>
              <a:ext cx="6846390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8124 w 6678124"/>
                <a:gd name="connsiteY0" fmla="*/ 0 h 362495"/>
                <a:gd name="connsiteX1" fmla="*/ 84812 w 6678124"/>
                <a:gd name="connsiteY1" fmla="*/ 0 h 362495"/>
                <a:gd name="connsiteX2" fmla="*/ 0 w 6678124"/>
                <a:gd name="connsiteY2" fmla="*/ 362495 h 362495"/>
                <a:gd name="connsiteX3" fmla="*/ 6678124 w 6678124"/>
                <a:gd name="connsiteY3" fmla="*/ 362495 h 362495"/>
                <a:gd name="connsiteX4" fmla="*/ 6678124 w 6678124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8124" h="362495">
                  <a:moveTo>
                    <a:pt x="6678124" y="0"/>
                  </a:moveTo>
                  <a:lnTo>
                    <a:pt x="84812" y="0"/>
                  </a:lnTo>
                  <a:lnTo>
                    <a:pt x="0" y="362495"/>
                  </a:lnTo>
                  <a:lnTo>
                    <a:pt x="6678124" y="362495"/>
                  </a:lnTo>
                  <a:lnTo>
                    <a:pt x="6678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556435" y="-1"/>
            <a:ext cx="6063566" cy="5141851"/>
            <a:chOff x="946998" y="-1"/>
            <a:chExt cx="7282439" cy="5141851"/>
          </a:xfrm>
        </p:grpSpPr>
        <p:sp>
          <p:nvSpPr>
            <p:cNvPr id="17" name="任意多边形 16"/>
            <p:cNvSpPr/>
            <p:nvPr/>
          </p:nvSpPr>
          <p:spPr>
            <a:xfrm rot="5400000" flipH="1">
              <a:off x="4027067" y="939480"/>
              <a:ext cx="11223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5400000" flipH="1">
              <a:off x="2019470" y="-1072473"/>
              <a:ext cx="5137496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3915598" y="316809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Key Points</a:t>
            </a:r>
            <a:endParaRPr lang="zh-CN" altLang="en-US" sz="18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17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rot="5400000">
            <a:off x="-2139565" y="2128548"/>
            <a:ext cx="4965806" cy="708709"/>
            <a:chOff x="-2" y="4238160"/>
            <a:chExt cx="8839202" cy="467190"/>
          </a:xfrm>
        </p:grpSpPr>
        <p:sp>
          <p:nvSpPr>
            <p:cNvPr id="4" name="平行四边形 3"/>
            <p:cNvSpPr/>
            <p:nvPr/>
          </p:nvSpPr>
          <p:spPr>
            <a:xfrm flipH="1">
              <a:off x="7772400" y="423816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-2" y="4246324"/>
              <a:ext cx="7832112" cy="459026"/>
              <a:chOff x="-2" y="4138342"/>
              <a:chExt cx="7832112" cy="459026"/>
            </a:xfrm>
          </p:grpSpPr>
          <p:sp>
            <p:nvSpPr>
              <p:cNvPr id="8" name="平行四边形 7"/>
              <p:cNvSpPr/>
              <p:nvPr/>
            </p:nvSpPr>
            <p:spPr>
              <a:xfrm flipH="1">
                <a:off x="6629400" y="4138342"/>
                <a:ext cx="1202710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-2" y="4148616"/>
                <a:ext cx="664589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任意多边形 5"/>
            <p:cNvSpPr/>
            <p:nvPr/>
          </p:nvSpPr>
          <p:spPr>
            <a:xfrm flipH="1">
              <a:off x="-2" y="4341952"/>
              <a:ext cx="6677016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7016 w 6677016"/>
                <a:gd name="connsiteY0" fmla="*/ 0 h 362495"/>
                <a:gd name="connsiteX1" fmla="*/ 83704 w 6677016"/>
                <a:gd name="connsiteY1" fmla="*/ 0 h 362495"/>
                <a:gd name="connsiteX2" fmla="*/ 0 w 6677016"/>
                <a:gd name="connsiteY2" fmla="*/ 351938 h 362495"/>
                <a:gd name="connsiteX3" fmla="*/ 6677016 w 6677016"/>
                <a:gd name="connsiteY3" fmla="*/ 362495 h 362495"/>
                <a:gd name="connsiteX4" fmla="*/ 6677016 w 6677016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16" h="362495">
                  <a:moveTo>
                    <a:pt x="6677016" y="0"/>
                  </a:moveTo>
                  <a:lnTo>
                    <a:pt x="83704" y="0"/>
                  </a:lnTo>
                  <a:lnTo>
                    <a:pt x="0" y="351938"/>
                  </a:lnTo>
                  <a:lnTo>
                    <a:pt x="6677016" y="362495"/>
                  </a:lnTo>
                  <a:lnTo>
                    <a:pt x="66770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5400000">
            <a:off x="6358335" y="2346818"/>
            <a:ext cx="4941686" cy="651679"/>
            <a:chOff x="359229" y="635670"/>
            <a:chExt cx="8796269" cy="463983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4478" y="640627"/>
              <a:ext cx="7771020" cy="459026"/>
              <a:chOff x="1362706" y="532645"/>
              <a:chExt cx="7771020" cy="459026"/>
            </a:xfrm>
          </p:grpSpPr>
          <p:sp>
            <p:nvSpPr>
              <p:cNvPr id="14" name="平行四边形 13"/>
              <p:cNvSpPr/>
              <p:nvPr/>
            </p:nvSpPr>
            <p:spPr>
              <a:xfrm flipH="1">
                <a:off x="1362706" y="532645"/>
                <a:ext cx="955499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290256" y="981397"/>
                <a:ext cx="684347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平行四边形 11"/>
            <p:cNvSpPr/>
            <p:nvPr/>
          </p:nvSpPr>
          <p:spPr>
            <a:xfrm flipH="1">
              <a:off x="359229" y="63567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2298419" y="640091"/>
              <a:ext cx="6846390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8124 w 6678124"/>
                <a:gd name="connsiteY0" fmla="*/ 0 h 362495"/>
                <a:gd name="connsiteX1" fmla="*/ 84812 w 6678124"/>
                <a:gd name="connsiteY1" fmla="*/ 0 h 362495"/>
                <a:gd name="connsiteX2" fmla="*/ 0 w 6678124"/>
                <a:gd name="connsiteY2" fmla="*/ 362495 h 362495"/>
                <a:gd name="connsiteX3" fmla="*/ 6678124 w 6678124"/>
                <a:gd name="connsiteY3" fmla="*/ 362495 h 362495"/>
                <a:gd name="connsiteX4" fmla="*/ 6678124 w 6678124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8124" h="362495">
                  <a:moveTo>
                    <a:pt x="6678124" y="0"/>
                  </a:moveTo>
                  <a:lnTo>
                    <a:pt x="84812" y="0"/>
                  </a:lnTo>
                  <a:lnTo>
                    <a:pt x="0" y="362495"/>
                  </a:lnTo>
                  <a:lnTo>
                    <a:pt x="6678124" y="362495"/>
                  </a:lnTo>
                  <a:lnTo>
                    <a:pt x="6678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556435" y="-1"/>
            <a:ext cx="6063566" cy="5141851"/>
            <a:chOff x="946998" y="-1"/>
            <a:chExt cx="7282439" cy="5141851"/>
          </a:xfrm>
        </p:grpSpPr>
        <p:sp>
          <p:nvSpPr>
            <p:cNvPr id="17" name="任意多边形 16"/>
            <p:cNvSpPr/>
            <p:nvPr/>
          </p:nvSpPr>
          <p:spPr>
            <a:xfrm rot="5400000" flipH="1">
              <a:off x="4027067" y="939480"/>
              <a:ext cx="11223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5400000" flipH="1">
              <a:off x="2019470" y="-1072473"/>
              <a:ext cx="5137496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3919417" y="31680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Strategies</a:t>
            </a:r>
            <a:endParaRPr lang="zh-CN" altLang="en-US" sz="18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5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rot="5400000">
            <a:off x="-2139565" y="2128548"/>
            <a:ext cx="4965806" cy="708709"/>
            <a:chOff x="-2" y="4238160"/>
            <a:chExt cx="8839202" cy="467190"/>
          </a:xfrm>
        </p:grpSpPr>
        <p:sp>
          <p:nvSpPr>
            <p:cNvPr id="4" name="平行四边形 3"/>
            <p:cNvSpPr/>
            <p:nvPr/>
          </p:nvSpPr>
          <p:spPr>
            <a:xfrm flipH="1">
              <a:off x="7772400" y="423816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-2" y="4246324"/>
              <a:ext cx="7832112" cy="459026"/>
              <a:chOff x="-2" y="4138342"/>
              <a:chExt cx="7832112" cy="459026"/>
            </a:xfrm>
          </p:grpSpPr>
          <p:sp>
            <p:nvSpPr>
              <p:cNvPr id="8" name="平行四边形 7"/>
              <p:cNvSpPr/>
              <p:nvPr/>
            </p:nvSpPr>
            <p:spPr>
              <a:xfrm flipH="1">
                <a:off x="6629400" y="4138342"/>
                <a:ext cx="1202710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-2" y="4148616"/>
                <a:ext cx="664589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任意多边形 5"/>
            <p:cNvSpPr/>
            <p:nvPr/>
          </p:nvSpPr>
          <p:spPr>
            <a:xfrm flipH="1">
              <a:off x="-2" y="4341952"/>
              <a:ext cx="6677016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7016 w 6677016"/>
                <a:gd name="connsiteY0" fmla="*/ 0 h 362495"/>
                <a:gd name="connsiteX1" fmla="*/ 83704 w 6677016"/>
                <a:gd name="connsiteY1" fmla="*/ 0 h 362495"/>
                <a:gd name="connsiteX2" fmla="*/ 0 w 6677016"/>
                <a:gd name="connsiteY2" fmla="*/ 351938 h 362495"/>
                <a:gd name="connsiteX3" fmla="*/ 6677016 w 6677016"/>
                <a:gd name="connsiteY3" fmla="*/ 362495 h 362495"/>
                <a:gd name="connsiteX4" fmla="*/ 6677016 w 6677016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16" h="362495">
                  <a:moveTo>
                    <a:pt x="6677016" y="0"/>
                  </a:moveTo>
                  <a:lnTo>
                    <a:pt x="83704" y="0"/>
                  </a:lnTo>
                  <a:lnTo>
                    <a:pt x="0" y="351938"/>
                  </a:lnTo>
                  <a:lnTo>
                    <a:pt x="6677016" y="362495"/>
                  </a:lnTo>
                  <a:lnTo>
                    <a:pt x="66770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5400000">
            <a:off x="6358335" y="2346818"/>
            <a:ext cx="4941686" cy="651679"/>
            <a:chOff x="359229" y="635670"/>
            <a:chExt cx="8796269" cy="463983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4478" y="640627"/>
              <a:ext cx="7771020" cy="459026"/>
              <a:chOff x="1362706" y="532645"/>
              <a:chExt cx="7771020" cy="459026"/>
            </a:xfrm>
          </p:grpSpPr>
          <p:sp>
            <p:nvSpPr>
              <p:cNvPr id="14" name="平行四边形 13"/>
              <p:cNvSpPr/>
              <p:nvPr/>
            </p:nvSpPr>
            <p:spPr>
              <a:xfrm flipH="1">
                <a:off x="1362706" y="532645"/>
                <a:ext cx="955499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290256" y="981397"/>
                <a:ext cx="684347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平行四边形 11"/>
            <p:cNvSpPr/>
            <p:nvPr/>
          </p:nvSpPr>
          <p:spPr>
            <a:xfrm flipH="1">
              <a:off x="359229" y="63567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2298419" y="640091"/>
              <a:ext cx="6846390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8124 w 6678124"/>
                <a:gd name="connsiteY0" fmla="*/ 0 h 362495"/>
                <a:gd name="connsiteX1" fmla="*/ 84812 w 6678124"/>
                <a:gd name="connsiteY1" fmla="*/ 0 h 362495"/>
                <a:gd name="connsiteX2" fmla="*/ 0 w 6678124"/>
                <a:gd name="connsiteY2" fmla="*/ 362495 h 362495"/>
                <a:gd name="connsiteX3" fmla="*/ 6678124 w 6678124"/>
                <a:gd name="connsiteY3" fmla="*/ 362495 h 362495"/>
                <a:gd name="connsiteX4" fmla="*/ 6678124 w 6678124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8124" h="362495">
                  <a:moveTo>
                    <a:pt x="6678124" y="0"/>
                  </a:moveTo>
                  <a:lnTo>
                    <a:pt x="84812" y="0"/>
                  </a:lnTo>
                  <a:lnTo>
                    <a:pt x="0" y="362495"/>
                  </a:lnTo>
                  <a:lnTo>
                    <a:pt x="6678124" y="362495"/>
                  </a:lnTo>
                  <a:lnTo>
                    <a:pt x="6678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556435" y="-1"/>
            <a:ext cx="6063566" cy="5141851"/>
            <a:chOff x="946998" y="-1"/>
            <a:chExt cx="7282439" cy="5141851"/>
          </a:xfrm>
        </p:grpSpPr>
        <p:sp>
          <p:nvSpPr>
            <p:cNvPr id="17" name="任意多边形 16"/>
            <p:cNvSpPr/>
            <p:nvPr/>
          </p:nvSpPr>
          <p:spPr>
            <a:xfrm rot="5400000" flipH="1">
              <a:off x="4027067" y="939480"/>
              <a:ext cx="11223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5400000" flipH="1">
              <a:off x="2019470" y="-1072473"/>
              <a:ext cx="5137496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3971515" y="316809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Outcome</a:t>
            </a:r>
            <a:endParaRPr lang="zh-CN" altLang="en-US" sz="18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6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7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2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2022/7/30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89" r:id="rId5"/>
    <p:sldLayoutId id="2147483690" r:id="rId6"/>
    <p:sldLayoutId id="2147483691" r:id="rId7"/>
    <p:sldLayoutId id="2147483692" r:id="rId8"/>
    <p:sldLayoutId id="2147483687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AA438B-B866-4747-A233-CE66DFCC5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02" y="-196313"/>
            <a:ext cx="5847386" cy="58473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A7269A-3D10-5F49-BBEC-4339E23B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20" y="2270846"/>
            <a:ext cx="53149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2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3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3" y="3740626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63883" y="3437922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0390" y="3737862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0390" y="3435157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3232" y="3735099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83232" y="3432394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63786" y="3732334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63786" y="3429631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6" y="2698009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itchFamily="2" charset="-122"/>
            </a:endParaRP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813782" y="1779907"/>
            <a:ext cx="1041797" cy="1040606"/>
            <a:chOff x="0" y="0"/>
            <a:chExt cx="1387872" cy="1387872"/>
          </a:xfrm>
          <a:solidFill>
            <a:schemeClr val="accent3"/>
          </a:solidFill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6261583" y="1779907"/>
            <a:ext cx="1041797" cy="1040606"/>
            <a:chOff x="0" y="0"/>
            <a:chExt cx="1387872" cy="1387872"/>
          </a:xfrm>
          <a:solidFill>
            <a:schemeClr val="accent4"/>
          </a:solidFill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3328061" y="1779907"/>
            <a:ext cx="1041797" cy="1040606"/>
            <a:chOff x="0" y="0"/>
            <a:chExt cx="1387872" cy="1387872"/>
          </a:xfrm>
          <a:solidFill>
            <a:schemeClr val="accent2"/>
          </a:solidFill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1845973" y="1779907"/>
            <a:ext cx="1041797" cy="1040606"/>
            <a:chOff x="0" y="0"/>
            <a:chExt cx="1387872" cy="1387872"/>
          </a:xfrm>
          <a:solidFill>
            <a:schemeClr val="accent1"/>
          </a:solidFill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7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9" y="2080920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5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8" y="208484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B5AFE-0F40-C844-9067-2CD4861FD032}"/>
              </a:ext>
            </a:extLst>
          </p:cNvPr>
          <p:cNvSpPr/>
          <p:nvPr/>
        </p:nvSpPr>
        <p:spPr>
          <a:xfrm>
            <a:off x="1066800" y="0"/>
            <a:ext cx="7010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D2C2001B-1AC7-F148-AC99-A513D9648A3E}"/>
              </a:ext>
            </a:extLst>
          </p:cNvPr>
          <p:cNvSpPr txBox="1"/>
          <p:nvPr/>
        </p:nvSpPr>
        <p:spPr>
          <a:xfrm>
            <a:off x="1323578" y="251341"/>
            <a:ext cx="6584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2.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Tìm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ý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dàn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ý</a:t>
            </a:r>
            <a:endParaRPr lang="zh-CN" altLang="en-US" sz="2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C342B6-E353-B145-AEA7-ED5DA0ABE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60082"/>
              </p:ext>
            </p:extLst>
          </p:nvPr>
        </p:nvGraphicFramePr>
        <p:xfrm>
          <a:off x="914400" y="1315435"/>
          <a:ext cx="7391400" cy="3571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40443821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079112638"/>
                    </a:ext>
                  </a:extLst>
                </a:gridCol>
              </a:tblGrid>
              <a:tr h="995148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như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thế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trước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nhận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xét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nêu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trên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hay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hoặc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lí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mỗi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đúng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,...)?</a:t>
                      </a:r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89" marR="362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49967"/>
                  </a:ext>
                </a:extLst>
              </a:tr>
              <a:tr h="116449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Vì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như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Vì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hoặc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Mầu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lẳng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lơ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xấu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vì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hoặc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nhận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xét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Mầu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dám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hơn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trách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?)?</a:t>
                      </a:r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89" marR="362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66733"/>
                  </a:ext>
                </a:extLst>
              </a:tr>
              <a:tr h="110267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dẫn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chứng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trích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rõ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thuyết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phục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mọi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mình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89" marR="362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4198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4290A5E2-6699-E242-88E6-470128D3D40A}"/>
              </a:ext>
            </a:extLst>
          </p:cNvPr>
          <p:cNvSpPr txBox="1"/>
          <p:nvPr/>
        </p:nvSpPr>
        <p:spPr>
          <a:xfrm>
            <a:off x="893885" y="708621"/>
            <a:ext cx="4581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a. </a:t>
            </a:r>
            <a:r>
              <a:rPr lang="en-US" altLang="zh-C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Tìm</a:t>
            </a:r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ý</a:t>
            </a:r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6242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2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3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3" y="3740626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63883" y="3437922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0390" y="3737862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0390" y="3435157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3232" y="3735099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83232" y="3432394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63786" y="3732334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63786" y="3429631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6" y="2698009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itchFamily="2" charset="-122"/>
            </a:endParaRP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813782" y="1779907"/>
            <a:ext cx="1041797" cy="1040606"/>
            <a:chOff x="0" y="0"/>
            <a:chExt cx="1387872" cy="1387872"/>
          </a:xfrm>
          <a:solidFill>
            <a:schemeClr val="accent3"/>
          </a:solidFill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6261583" y="1779907"/>
            <a:ext cx="1041797" cy="1040606"/>
            <a:chOff x="0" y="0"/>
            <a:chExt cx="1387872" cy="1387872"/>
          </a:xfrm>
          <a:solidFill>
            <a:schemeClr val="accent4"/>
          </a:solidFill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3328061" y="1779907"/>
            <a:ext cx="1041797" cy="1040606"/>
            <a:chOff x="0" y="0"/>
            <a:chExt cx="1387872" cy="1387872"/>
          </a:xfrm>
          <a:solidFill>
            <a:schemeClr val="accent2"/>
          </a:solidFill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1845973" y="1779907"/>
            <a:ext cx="1041797" cy="1040606"/>
            <a:chOff x="0" y="0"/>
            <a:chExt cx="1387872" cy="1387872"/>
          </a:xfrm>
          <a:solidFill>
            <a:schemeClr val="accent1"/>
          </a:solidFill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7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9" y="2080920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5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8" y="208484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B5AFE-0F40-C844-9067-2CD4861FD032}"/>
              </a:ext>
            </a:extLst>
          </p:cNvPr>
          <p:cNvSpPr/>
          <p:nvPr/>
        </p:nvSpPr>
        <p:spPr>
          <a:xfrm>
            <a:off x="1066800" y="0"/>
            <a:ext cx="7010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D2C2001B-1AC7-F148-AC99-A513D9648A3E}"/>
              </a:ext>
            </a:extLst>
          </p:cNvPr>
          <p:cNvSpPr txBox="1"/>
          <p:nvPr/>
        </p:nvSpPr>
        <p:spPr>
          <a:xfrm>
            <a:off x="1323578" y="251341"/>
            <a:ext cx="6584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2.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Tìm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ý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dàn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ý</a:t>
            </a:r>
            <a:endParaRPr lang="zh-CN" altLang="en-US" sz="2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90A5E2-6699-E242-88E6-470128D3D40A}"/>
              </a:ext>
            </a:extLst>
          </p:cNvPr>
          <p:cNvSpPr txBox="1"/>
          <p:nvPr/>
        </p:nvSpPr>
        <p:spPr>
          <a:xfrm>
            <a:off x="893885" y="708621"/>
            <a:ext cx="4581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b. </a:t>
            </a:r>
            <a:r>
              <a:rPr lang="en-US" altLang="zh-C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dàn</a:t>
            </a:r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ý</a:t>
            </a:r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endParaRPr lang="vi-VN" sz="24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AF3140-C9F5-2F46-A352-8AC4FE435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4280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71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 rot="5400000">
            <a:off x="-2139565" y="2128548"/>
            <a:ext cx="4965806" cy="708709"/>
            <a:chOff x="-2" y="4238160"/>
            <a:chExt cx="8839202" cy="467190"/>
          </a:xfrm>
        </p:grpSpPr>
        <p:sp>
          <p:nvSpPr>
            <p:cNvPr id="39" name="平行四边形 38"/>
            <p:cNvSpPr/>
            <p:nvPr/>
          </p:nvSpPr>
          <p:spPr>
            <a:xfrm flipH="1">
              <a:off x="7772400" y="423816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-2" y="4246324"/>
              <a:ext cx="7832112" cy="459026"/>
              <a:chOff x="-2" y="4138342"/>
              <a:chExt cx="7832112" cy="459026"/>
            </a:xfrm>
          </p:grpSpPr>
          <p:sp>
            <p:nvSpPr>
              <p:cNvPr id="42" name="平行四边形 41"/>
              <p:cNvSpPr/>
              <p:nvPr/>
            </p:nvSpPr>
            <p:spPr>
              <a:xfrm flipH="1">
                <a:off x="6629400" y="4138342"/>
                <a:ext cx="1202710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H="1">
                <a:off x="-2" y="4148616"/>
                <a:ext cx="664589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任意多边形 40"/>
            <p:cNvSpPr/>
            <p:nvPr/>
          </p:nvSpPr>
          <p:spPr>
            <a:xfrm flipH="1">
              <a:off x="-2" y="4341952"/>
              <a:ext cx="6677016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7016 w 6677016"/>
                <a:gd name="connsiteY0" fmla="*/ 0 h 362495"/>
                <a:gd name="connsiteX1" fmla="*/ 83704 w 6677016"/>
                <a:gd name="connsiteY1" fmla="*/ 0 h 362495"/>
                <a:gd name="connsiteX2" fmla="*/ 0 w 6677016"/>
                <a:gd name="connsiteY2" fmla="*/ 351938 h 362495"/>
                <a:gd name="connsiteX3" fmla="*/ 6677016 w 6677016"/>
                <a:gd name="connsiteY3" fmla="*/ 362495 h 362495"/>
                <a:gd name="connsiteX4" fmla="*/ 6677016 w 6677016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16" h="362495">
                  <a:moveTo>
                    <a:pt x="6677016" y="0"/>
                  </a:moveTo>
                  <a:lnTo>
                    <a:pt x="83704" y="0"/>
                  </a:lnTo>
                  <a:lnTo>
                    <a:pt x="0" y="351938"/>
                  </a:lnTo>
                  <a:lnTo>
                    <a:pt x="6677016" y="362495"/>
                  </a:lnTo>
                  <a:lnTo>
                    <a:pt x="66770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5400000">
            <a:off x="6358335" y="2346818"/>
            <a:ext cx="4941686" cy="651679"/>
            <a:chOff x="359229" y="635670"/>
            <a:chExt cx="8796269" cy="463983"/>
          </a:xfrm>
        </p:grpSpPr>
        <p:grpSp>
          <p:nvGrpSpPr>
            <p:cNvPr id="45" name="组合 44"/>
            <p:cNvGrpSpPr/>
            <p:nvPr/>
          </p:nvGrpSpPr>
          <p:grpSpPr>
            <a:xfrm>
              <a:off x="1384478" y="640627"/>
              <a:ext cx="7771020" cy="459026"/>
              <a:chOff x="1362706" y="532645"/>
              <a:chExt cx="7771020" cy="459026"/>
            </a:xfrm>
          </p:grpSpPr>
          <p:sp>
            <p:nvSpPr>
              <p:cNvPr id="48" name="平行四边形 47"/>
              <p:cNvSpPr/>
              <p:nvPr/>
            </p:nvSpPr>
            <p:spPr>
              <a:xfrm flipH="1">
                <a:off x="1362706" y="532645"/>
                <a:ext cx="955499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2290256" y="981397"/>
                <a:ext cx="684347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平行四边形 45"/>
            <p:cNvSpPr/>
            <p:nvPr/>
          </p:nvSpPr>
          <p:spPr>
            <a:xfrm flipH="1">
              <a:off x="359229" y="63567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flipV="1">
              <a:off x="2298419" y="640091"/>
              <a:ext cx="6846390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8124 w 6678124"/>
                <a:gd name="connsiteY0" fmla="*/ 0 h 362495"/>
                <a:gd name="connsiteX1" fmla="*/ 84812 w 6678124"/>
                <a:gd name="connsiteY1" fmla="*/ 0 h 362495"/>
                <a:gd name="connsiteX2" fmla="*/ 0 w 6678124"/>
                <a:gd name="connsiteY2" fmla="*/ 362495 h 362495"/>
                <a:gd name="connsiteX3" fmla="*/ 6678124 w 6678124"/>
                <a:gd name="connsiteY3" fmla="*/ 362495 h 362495"/>
                <a:gd name="connsiteX4" fmla="*/ 6678124 w 6678124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8124" h="362495">
                  <a:moveTo>
                    <a:pt x="6678124" y="0"/>
                  </a:moveTo>
                  <a:lnTo>
                    <a:pt x="84812" y="0"/>
                  </a:lnTo>
                  <a:lnTo>
                    <a:pt x="0" y="362495"/>
                  </a:lnTo>
                  <a:lnTo>
                    <a:pt x="6678124" y="362495"/>
                  </a:lnTo>
                  <a:lnTo>
                    <a:pt x="6678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56435" y="-1"/>
            <a:ext cx="6063566" cy="5141851"/>
            <a:chOff x="946998" y="-1"/>
            <a:chExt cx="7282439" cy="5141851"/>
          </a:xfrm>
        </p:grpSpPr>
        <p:sp>
          <p:nvSpPr>
            <p:cNvPr id="37" name="任意多边形 36"/>
            <p:cNvSpPr/>
            <p:nvPr/>
          </p:nvSpPr>
          <p:spPr>
            <a:xfrm rot="5400000" flipH="1">
              <a:off x="4027067" y="939480"/>
              <a:ext cx="11223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5400000" flipH="1">
              <a:off x="2019470" y="-1072473"/>
              <a:ext cx="5137496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49" name="TextBox 7">
            <a:extLst>
              <a:ext uri="{FF2B5EF4-FFF2-40B4-BE49-F238E27FC236}">
                <a16:creationId xmlns:a16="http://schemas.microsoft.com/office/drawing/2014/main" id="{E95372A0-B73E-4EBE-B99C-0E8B04BDDE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0144" y="1046189"/>
            <a:ext cx="120371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III</a:t>
            </a:r>
            <a:endParaRPr lang="zh-CN" altLang="en-US" sz="60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50" name="TextBox 48"/>
          <p:cNvSpPr txBox="1"/>
          <p:nvPr/>
        </p:nvSpPr>
        <p:spPr>
          <a:xfrm>
            <a:off x="1296202" y="2451334"/>
            <a:ext cx="65840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LUYỆN TẬP</a:t>
            </a:r>
            <a:endParaRPr lang="zh-CN" altLang="en-US" sz="4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9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2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3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3" y="3740626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63883" y="3437922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0390" y="3737862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0390" y="3435157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3232" y="3735099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83232" y="3432394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63786" y="3732334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63786" y="3429631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6" y="2698009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itchFamily="2" charset="-122"/>
            </a:endParaRP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813782" y="1779907"/>
            <a:ext cx="1041797" cy="1040606"/>
            <a:chOff x="0" y="0"/>
            <a:chExt cx="1387872" cy="1387872"/>
          </a:xfrm>
          <a:solidFill>
            <a:schemeClr val="accent3"/>
          </a:solidFill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6261583" y="1779907"/>
            <a:ext cx="1041797" cy="1040606"/>
            <a:chOff x="0" y="0"/>
            <a:chExt cx="1387872" cy="1387872"/>
          </a:xfrm>
          <a:solidFill>
            <a:schemeClr val="accent4"/>
          </a:solidFill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3328061" y="1779907"/>
            <a:ext cx="1041797" cy="1040606"/>
            <a:chOff x="0" y="0"/>
            <a:chExt cx="1387872" cy="1387872"/>
          </a:xfrm>
          <a:solidFill>
            <a:schemeClr val="accent2"/>
          </a:solidFill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1845973" y="1779907"/>
            <a:ext cx="1041797" cy="1040606"/>
            <a:chOff x="0" y="0"/>
            <a:chExt cx="1387872" cy="1387872"/>
          </a:xfrm>
          <a:solidFill>
            <a:schemeClr val="accent1"/>
          </a:solidFill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7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9" y="2080920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5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8" y="208484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B5AFE-0F40-C844-9067-2CD4861FD032}"/>
              </a:ext>
            </a:extLst>
          </p:cNvPr>
          <p:cNvSpPr/>
          <p:nvPr/>
        </p:nvSpPr>
        <p:spPr>
          <a:xfrm>
            <a:off x="1066800" y="0"/>
            <a:ext cx="7010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61C229-730D-844B-892C-28CA5DD5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2" y="1861845"/>
            <a:ext cx="3363594" cy="336359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4EAB91-461C-614A-B154-D62FDDD3B722}"/>
              </a:ext>
            </a:extLst>
          </p:cNvPr>
          <p:cNvSpPr/>
          <p:nvPr/>
        </p:nvSpPr>
        <p:spPr>
          <a:xfrm>
            <a:off x="3733800" y="1200150"/>
            <a:ext cx="3760693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HS trình bày bài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0466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 rot="5400000">
            <a:off x="-2139565" y="2128548"/>
            <a:ext cx="4965806" cy="708709"/>
            <a:chOff x="-2" y="4238160"/>
            <a:chExt cx="8839202" cy="467190"/>
          </a:xfrm>
        </p:grpSpPr>
        <p:sp>
          <p:nvSpPr>
            <p:cNvPr id="39" name="平行四边形 38"/>
            <p:cNvSpPr/>
            <p:nvPr/>
          </p:nvSpPr>
          <p:spPr>
            <a:xfrm flipH="1">
              <a:off x="7772400" y="423816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-2" y="4246324"/>
              <a:ext cx="7832112" cy="459026"/>
              <a:chOff x="-2" y="4138342"/>
              <a:chExt cx="7832112" cy="459026"/>
            </a:xfrm>
          </p:grpSpPr>
          <p:sp>
            <p:nvSpPr>
              <p:cNvPr id="42" name="平行四边形 41"/>
              <p:cNvSpPr/>
              <p:nvPr/>
            </p:nvSpPr>
            <p:spPr>
              <a:xfrm flipH="1">
                <a:off x="6629400" y="4138342"/>
                <a:ext cx="1202710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H="1">
                <a:off x="-2" y="4148616"/>
                <a:ext cx="664589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任意多边形 40"/>
            <p:cNvSpPr/>
            <p:nvPr/>
          </p:nvSpPr>
          <p:spPr>
            <a:xfrm flipH="1">
              <a:off x="-2" y="4341952"/>
              <a:ext cx="6677016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7016 w 6677016"/>
                <a:gd name="connsiteY0" fmla="*/ 0 h 362495"/>
                <a:gd name="connsiteX1" fmla="*/ 83704 w 6677016"/>
                <a:gd name="connsiteY1" fmla="*/ 0 h 362495"/>
                <a:gd name="connsiteX2" fmla="*/ 0 w 6677016"/>
                <a:gd name="connsiteY2" fmla="*/ 351938 h 362495"/>
                <a:gd name="connsiteX3" fmla="*/ 6677016 w 6677016"/>
                <a:gd name="connsiteY3" fmla="*/ 362495 h 362495"/>
                <a:gd name="connsiteX4" fmla="*/ 6677016 w 6677016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16" h="362495">
                  <a:moveTo>
                    <a:pt x="6677016" y="0"/>
                  </a:moveTo>
                  <a:lnTo>
                    <a:pt x="83704" y="0"/>
                  </a:lnTo>
                  <a:lnTo>
                    <a:pt x="0" y="351938"/>
                  </a:lnTo>
                  <a:lnTo>
                    <a:pt x="6677016" y="362495"/>
                  </a:lnTo>
                  <a:lnTo>
                    <a:pt x="66770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5400000">
            <a:off x="6358335" y="2346818"/>
            <a:ext cx="4941686" cy="651679"/>
            <a:chOff x="359229" y="635670"/>
            <a:chExt cx="8796269" cy="463983"/>
          </a:xfrm>
        </p:grpSpPr>
        <p:grpSp>
          <p:nvGrpSpPr>
            <p:cNvPr id="45" name="组合 44"/>
            <p:cNvGrpSpPr/>
            <p:nvPr/>
          </p:nvGrpSpPr>
          <p:grpSpPr>
            <a:xfrm>
              <a:off x="1384478" y="640627"/>
              <a:ext cx="7771020" cy="459026"/>
              <a:chOff x="1362706" y="532645"/>
              <a:chExt cx="7771020" cy="459026"/>
            </a:xfrm>
          </p:grpSpPr>
          <p:sp>
            <p:nvSpPr>
              <p:cNvPr id="48" name="平行四边形 47"/>
              <p:cNvSpPr/>
              <p:nvPr/>
            </p:nvSpPr>
            <p:spPr>
              <a:xfrm flipH="1">
                <a:off x="1362706" y="532645"/>
                <a:ext cx="955499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2290256" y="981397"/>
                <a:ext cx="684347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平行四边形 45"/>
            <p:cNvSpPr/>
            <p:nvPr/>
          </p:nvSpPr>
          <p:spPr>
            <a:xfrm flipH="1">
              <a:off x="359229" y="63567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flipV="1">
              <a:off x="2298419" y="640091"/>
              <a:ext cx="6846390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8124 w 6678124"/>
                <a:gd name="connsiteY0" fmla="*/ 0 h 362495"/>
                <a:gd name="connsiteX1" fmla="*/ 84812 w 6678124"/>
                <a:gd name="connsiteY1" fmla="*/ 0 h 362495"/>
                <a:gd name="connsiteX2" fmla="*/ 0 w 6678124"/>
                <a:gd name="connsiteY2" fmla="*/ 362495 h 362495"/>
                <a:gd name="connsiteX3" fmla="*/ 6678124 w 6678124"/>
                <a:gd name="connsiteY3" fmla="*/ 362495 h 362495"/>
                <a:gd name="connsiteX4" fmla="*/ 6678124 w 6678124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8124" h="362495">
                  <a:moveTo>
                    <a:pt x="6678124" y="0"/>
                  </a:moveTo>
                  <a:lnTo>
                    <a:pt x="84812" y="0"/>
                  </a:lnTo>
                  <a:lnTo>
                    <a:pt x="0" y="362495"/>
                  </a:lnTo>
                  <a:lnTo>
                    <a:pt x="6678124" y="362495"/>
                  </a:lnTo>
                  <a:lnTo>
                    <a:pt x="6678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56435" y="-1"/>
            <a:ext cx="6063566" cy="5141851"/>
            <a:chOff x="946998" y="-1"/>
            <a:chExt cx="7282439" cy="5141851"/>
          </a:xfrm>
        </p:grpSpPr>
        <p:sp>
          <p:nvSpPr>
            <p:cNvPr id="37" name="任意多边形 36"/>
            <p:cNvSpPr/>
            <p:nvPr/>
          </p:nvSpPr>
          <p:spPr>
            <a:xfrm rot="5400000" flipH="1">
              <a:off x="4027067" y="939480"/>
              <a:ext cx="11223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5400000" flipH="1">
              <a:off x="2019470" y="-1072473"/>
              <a:ext cx="5137496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49" name="TextBox 7">
            <a:extLst>
              <a:ext uri="{FF2B5EF4-FFF2-40B4-BE49-F238E27FC236}">
                <a16:creationId xmlns:a16="http://schemas.microsoft.com/office/drawing/2014/main" id="{E95372A0-B73E-4EBE-B99C-0E8B04BDDE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0144" y="1046189"/>
            <a:ext cx="120371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IV</a:t>
            </a:r>
            <a:endParaRPr lang="zh-CN" altLang="en-US" sz="60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50" name="TextBox 48"/>
          <p:cNvSpPr txBox="1"/>
          <p:nvPr/>
        </p:nvSpPr>
        <p:spPr>
          <a:xfrm>
            <a:off x="1296202" y="2451334"/>
            <a:ext cx="65840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VẬN DỤNG</a:t>
            </a:r>
            <a:endParaRPr lang="zh-CN" altLang="en-US" sz="4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7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2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3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3" y="3740626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63883" y="3437922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0390" y="3737862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0390" y="3435157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3232" y="3735099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83232" y="3432394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63786" y="3732334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63786" y="3429631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6" y="2698009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itchFamily="2" charset="-122"/>
            </a:endParaRP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813782" y="1779907"/>
            <a:ext cx="1041797" cy="1040606"/>
            <a:chOff x="0" y="0"/>
            <a:chExt cx="1387872" cy="1387872"/>
          </a:xfrm>
          <a:solidFill>
            <a:schemeClr val="accent3"/>
          </a:solidFill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6261583" y="1779907"/>
            <a:ext cx="1041797" cy="1040606"/>
            <a:chOff x="0" y="0"/>
            <a:chExt cx="1387872" cy="1387872"/>
          </a:xfrm>
          <a:solidFill>
            <a:schemeClr val="accent4"/>
          </a:solidFill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3328061" y="1779907"/>
            <a:ext cx="1041797" cy="1040606"/>
            <a:chOff x="0" y="0"/>
            <a:chExt cx="1387872" cy="1387872"/>
          </a:xfrm>
          <a:solidFill>
            <a:schemeClr val="accent2"/>
          </a:solidFill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1845973" y="1779907"/>
            <a:ext cx="1041797" cy="1040606"/>
            <a:chOff x="0" y="0"/>
            <a:chExt cx="1387872" cy="1387872"/>
          </a:xfrm>
          <a:solidFill>
            <a:schemeClr val="accent1"/>
          </a:solidFill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7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9" y="2080920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5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8" y="208484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B5AFE-0F40-C844-9067-2CD4861FD032}"/>
              </a:ext>
            </a:extLst>
          </p:cNvPr>
          <p:cNvSpPr/>
          <p:nvPr/>
        </p:nvSpPr>
        <p:spPr>
          <a:xfrm>
            <a:off x="1066800" y="0"/>
            <a:ext cx="7010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61C229-730D-844B-892C-28CA5DD5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2" y="1861845"/>
            <a:ext cx="3363594" cy="3363594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94B4E20-8DBD-3642-B30D-AEF6909DD258}"/>
              </a:ext>
            </a:extLst>
          </p:cNvPr>
          <p:cNvSpPr/>
          <p:nvPr/>
        </p:nvSpPr>
        <p:spPr>
          <a:xfrm>
            <a:off x="3733800" y="1200150"/>
            <a:ext cx="3760693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HS chỉnh sửa theo hướng dẫn của giáo viên</a:t>
            </a:r>
          </a:p>
        </p:txBody>
      </p:sp>
    </p:spTree>
    <p:extLst>
      <p:ext uri="{BB962C8B-B14F-4D97-AF65-F5344CB8AC3E}">
        <p14:creationId xmlns:p14="http://schemas.microsoft.com/office/powerpoint/2010/main" val="29313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rot="16200000" flipV="1">
            <a:off x="-1862873" y="2594802"/>
            <a:ext cx="4400029" cy="696325"/>
            <a:chOff x="-2" y="4138342"/>
            <a:chExt cx="7832112" cy="459026"/>
          </a:xfrm>
        </p:grpSpPr>
        <p:sp>
          <p:nvSpPr>
            <p:cNvPr id="42" name="平行四边形 41"/>
            <p:cNvSpPr/>
            <p:nvPr/>
          </p:nvSpPr>
          <p:spPr>
            <a:xfrm flipH="1">
              <a:off x="6629400" y="4138342"/>
              <a:ext cx="1202710" cy="459026"/>
            </a:xfrm>
            <a:prstGeom prst="parallelogram">
              <a:avLst>
                <a:gd name="adj" fmla="val 355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-2" y="4148616"/>
              <a:ext cx="664589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 rot="5400000">
            <a:off x="6650330" y="2650917"/>
            <a:ext cx="4365708" cy="644717"/>
            <a:chOff x="1362706" y="532645"/>
            <a:chExt cx="7771020" cy="459026"/>
          </a:xfrm>
        </p:grpSpPr>
        <p:sp>
          <p:nvSpPr>
            <p:cNvPr id="48" name="平行四边形 47"/>
            <p:cNvSpPr/>
            <p:nvPr/>
          </p:nvSpPr>
          <p:spPr>
            <a:xfrm flipH="1">
              <a:off x="1362706" y="532645"/>
              <a:ext cx="955499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290256" y="981397"/>
              <a:ext cx="6843470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556435" y="-2"/>
            <a:ext cx="6063567" cy="5141852"/>
            <a:chOff x="946998" y="-2"/>
            <a:chExt cx="7282440" cy="5141852"/>
          </a:xfrm>
        </p:grpSpPr>
        <p:sp>
          <p:nvSpPr>
            <p:cNvPr id="37" name="任意多边形 36"/>
            <p:cNvSpPr/>
            <p:nvPr/>
          </p:nvSpPr>
          <p:spPr>
            <a:xfrm rot="5400000" flipH="1">
              <a:off x="2807868" y="-279720"/>
              <a:ext cx="35607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5400000" flipH="1">
              <a:off x="3492842" y="-2545846"/>
              <a:ext cx="2190752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t="-4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22219113-3EF2-4D02-BE18-C5CBFF9773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283" y="2870505"/>
            <a:ext cx="786943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黑体 CN Heavy" panose="020B0A00000000000000" pitchFamily="34" charset="-122"/>
                <a:cs typeface="Calibri" panose="020F0502020204030204" pitchFamily="34" charset="0"/>
                <a:sym typeface="+mn-lt"/>
              </a:rPr>
              <a:t>Thank you!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黑体 CN Heavy" panose="020B0A00000000000000" pitchFamily="34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183947-52AD-794B-83DA-8FD5EF355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10420"/>
              </p:ext>
            </p:extLst>
          </p:nvPr>
        </p:nvGraphicFramePr>
        <p:xfrm>
          <a:off x="304800" y="285750"/>
          <a:ext cx="8534400" cy="467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3481">
                  <a:extLst>
                    <a:ext uri="{9D8B030D-6E8A-4147-A177-3AD203B41FA5}">
                      <a16:colId xmlns:a16="http://schemas.microsoft.com/office/drawing/2014/main" val="1220522534"/>
                    </a:ext>
                  </a:extLst>
                </a:gridCol>
                <a:gridCol w="2956515">
                  <a:extLst>
                    <a:ext uri="{9D8B030D-6E8A-4147-A177-3AD203B41FA5}">
                      <a16:colId xmlns:a16="http://schemas.microsoft.com/office/drawing/2014/main" val="71909368"/>
                    </a:ext>
                  </a:extLst>
                </a:gridCol>
                <a:gridCol w="2824404">
                  <a:extLst>
                    <a:ext uri="{9D8B030D-6E8A-4147-A177-3AD203B41FA5}">
                      <a16:colId xmlns:a16="http://schemas.microsoft.com/office/drawing/2014/main" val="2713046044"/>
                    </a:ext>
                  </a:extLst>
                </a:gridCol>
              </a:tblGrid>
              <a:tr h="1838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đã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biết</a:t>
                      </a:r>
                      <a:endParaRPr lang="en-VN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kê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yêu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thảo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luận về một vấn đề có những ý kiến khác nhau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356" marR="44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muốn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biết</a:t>
                      </a:r>
                      <a:endParaRPr lang="en-VN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muốn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biết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thảo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luận về một vấn đề có những ý kiến khác nhau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356" marR="44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en-VN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thảo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luận về một vấn đề có những ý kiến khác nhau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356" marR="4435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928513"/>
                  </a:ext>
                </a:extLst>
              </a:tr>
              <a:tr h="1424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VN" sz="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VN" sz="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VN" sz="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VN" sz="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VN" sz="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VN" sz="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VN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56" marR="4435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VN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56" marR="4435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VN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56" marR="4435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6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5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rot="16200000" flipV="1">
            <a:off x="-1862873" y="2594802"/>
            <a:ext cx="4400029" cy="696325"/>
            <a:chOff x="-2" y="4138342"/>
            <a:chExt cx="7832112" cy="459026"/>
          </a:xfrm>
        </p:grpSpPr>
        <p:sp>
          <p:nvSpPr>
            <p:cNvPr id="42" name="平行四边形 41"/>
            <p:cNvSpPr/>
            <p:nvPr/>
          </p:nvSpPr>
          <p:spPr>
            <a:xfrm flipH="1">
              <a:off x="6629400" y="4138342"/>
              <a:ext cx="1202710" cy="459026"/>
            </a:xfrm>
            <a:prstGeom prst="parallelogram">
              <a:avLst>
                <a:gd name="adj" fmla="val 355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-2" y="4148616"/>
              <a:ext cx="664589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 rot="5400000">
            <a:off x="6650330" y="2650917"/>
            <a:ext cx="4365708" cy="644717"/>
            <a:chOff x="1362706" y="532645"/>
            <a:chExt cx="7771020" cy="459026"/>
          </a:xfrm>
        </p:grpSpPr>
        <p:sp>
          <p:nvSpPr>
            <p:cNvPr id="48" name="平行四边形 47"/>
            <p:cNvSpPr/>
            <p:nvPr/>
          </p:nvSpPr>
          <p:spPr>
            <a:xfrm flipH="1">
              <a:off x="1362706" y="532645"/>
              <a:ext cx="955499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290256" y="981397"/>
              <a:ext cx="6843470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556435" y="-2"/>
            <a:ext cx="6063567" cy="5141852"/>
            <a:chOff x="946998" y="-2"/>
            <a:chExt cx="7282440" cy="5141852"/>
          </a:xfrm>
        </p:grpSpPr>
        <p:sp>
          <p:nvSpPr>
            <p:cNvPr id="37" name="任意多边形 36"/>
            <p:cNvSpPr/>
            <p:nvPr/>
          </p:nvSpPr>
          <p:spPr>
            <a:xfrm rot="5400000" flipH="1">
              <a:off x="2807868" y="-279720"/>
              <a:ext cx="35607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5400000" flipH="1">
              <a:off x="3492842" y="-2545846"/>
              <a:ext cx="2190752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t="-4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49" name="TextBox 7">
            <a:extLst>
              <a:ext uri="{FF2B5EF4-FFF2-40B4-BE49-F238E27FC236}">
                <a16:creationId xmlns:a16="http://schemas.microsoft.com/office/drawing/2014/main" id="{E95372A0-B73E-4EBE-B99C-0E8B04BDDE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0855" y="2799060"/>
            <a:ext cx="7869434" cy="122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/>
              <a:t>THẢO LUẬN VỀ MỘT VẤN ĐỀ </a:t>
            </a:r>
          </a:p>
          <a:p>
            <a:pPr algn="ctr">
              <a:lnSpc>
                <a:spcPct val="150000"/>
              </a:lnSpc>
            </a:pPr>
            <a:r>
              <a:rPr lang="vi-VN" sz="2800" b="1" dirty="0"/>
              <a:t>CÓ NHỮNG Ý KIẾN KHÁC NHAU</a:t>
            </a:r>
            <a:endParaRPr lang="en-VN" sz="2800" dirty="0"/>
          </a:p>
        </p:txBody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EE1A7316-99F4-4936-8A2D-A7BBB8ACF7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38400" y="2294751"/>
            <a:ext cx="42671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dirty="0">
                <a:sym typeface="+mn-lt"/>
              </a:rPr>
              <a:t>BÀI 3. KỊCH BẢN CHÈO VÀ TUỒNG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7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 rot="5400000">
            <a:off x="-2139565" y="2128548"/>
            <a:ext cx="4965806" cy="708709"/>
            <a:chOff x="-2" y="4238160"/>
            <a:chExt cx="8839202" cy="467190"/>
          </a:xfrm>
        </p:grpSpPr>
        <p:sp>
          <p:nvSpPr>
            <p:cNvPr id="39" name="平行四边形 38"/>
            <p:cNvSpPr/>
            <p:nvPr/>
          </p:nvSpPr>
          <p:spPr>
            <a:xfrm flipH="1">
              <a:off x="7772400" y="423816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-2" y="4246324"/>
              <a:ext cx="7832112" cy="459026"/>
              <a:chOff x="-2" y="4138342"/>
              <a:chExt cx="7832112" cy="459026"/>
            </a:xfrm>
          </p:grpSpPr>
          <p:sp>
            <p:nvSpPr>
              <p:cNvPr id="42" name="平行四边形 41"/>
              <p:cNvSpPr/>
              <p:nvPr/>
            </p:nvSpPr>
            <p:spPr>
              <a:xfrm flipH="1">
                <a:off x="6629400" y="4138342"/>
                <a:ext cx="1202710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H="1">
                <a:off x="-2" y="4148616"/>
                <a:ext cx="664589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任意多边形 40"/>
            <p:cNvSpPr/>
            <p:nvPr/>
          </p:nvSpPr>
          <p:spPr>
            <a:xfrm flipH="1">
              <a:off x="-2" y="4341952"/>
              <a:ext cx="6677016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7016 w 6677016"/>
                <a:gd name="connsiteY0" fmla="*/ 0 h 362495"/>
                <a:gd name="connsiteX1" fmla="*/ 83704 w 6677016"/>
                <a:gd name="connsiteY1" fmla="*/ 0 h 362495"/>
                <a:gd name="connsiteX2" fmla="*/ 0 w 6677016"/>
                <a:gd name="connsiteY2" fmla="*/ 351938 h 362495"/>
                <a:gd name="connsiteX3" fmla="*/ 6677016 w 6677016"/>
                <a:gd name="connsiteY3" fmla="*/ 362495 h 362495"/>
                <a:gd name="connsiteX4" fmla="*/ 6677016 w 6677016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16" h="362495">
                  <a:moveTo>
                    <a:pt x="6677016" y="0"/>
                  </a:moveTo>
                  <a:lnTo>
                    <a:pt x="83704" y="0"/>
                  </a:lnTo>
                  <a:lnTo>
                    <a:pt x="0" y="351938"/>
                  </a:lnTo>
                  <a:lnTo>
                    <a:pt x="6677016" y="362495"/>
                  </a:lnTo>
                  <a:lnTo>
                    <a:pt x="66770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5400000">
            <a:off x="6358335" y="2346818"/>
            <a:ext cx="4941686" cy="651679"/>
            <a:chOff x="359229" y="635670"/>
            <a:chExt cx="8796269" cy="463983"/>
          </a:xfrm>
        </p:grpSpPr>
        <p:grpSp>
          <p:nvGrpSpPr>
            <p:cNvPr id="45" name="组合 44"/>
            <p:cNvGrpSpPr/>
            <p:nvPr/>
          </p:nvGrpSpPr>
          <p:grpSpPr>
            <a:xfrm>
              <a:off x="1384478" y="640627"/>
              <a:ext cx="7771020" cy="459026"/>
              <a:chOff x="1362706" y="532645"/>
              <a:chExt cx="7771020" cy="459026"/>
            </a:xfrm>
          </p:grpSpPr>
          <p:sp>
            <p:nvSpPr>
              <p:cNvPr id="48" name="平行四边形 47"/>
              <p:cNvSpPr/>
              <p:nvPr/>
            </p:nvSpPr>
            <p:spPr>
              <a:xfrm flipH="1">
                <a:off x="1362706" y="532645"/>
                <a:ext cx="955499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2290256" y="981397"/>
                <a:ext cx="684347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平行四边形 45"/>
            <p:cNvSpPr/>
            <p:nvPr/>
          </p:nvSpPr>
          <p:spPr>
            <a:xfrm flipH="1">
              <a:off x="359229" y="63567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flipV="1">
              <a:off x="2298419" y="640091"/>
              <a:ext cx="6846390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8124 w 6678124"/>
                <a:gd name="connsiteY0" fmla="*/ 0 h 362495"/>
                <a:gd name="connsiteX1" fmla="*/ 84812 w 6678124"/>
                <a:gd name="connsiteY1" fmla="*/ 0 h 362495"/>
                <a:gd name="connsiteX2" fmla="*/ 0 w 6678124"/>
                <a:gd name="connsiteY2" fmla="*/ 362495 h 362495"/>
                <a:gd name="connsiteX3" fmla="*/ 6678124 w 6678124"/>
                <a:gd name="connsiteY3" fmla="*/ 362495 h 362495"/>
                <a:gd name="connsiteX4" fmla="*/ 6678124 w 6678124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8124" h="362495">
                  <a:moveTo>
                    <a:pt x="6678124" y="0"/>
                  </a:moveTo>
                  <a:lnTo>
                    <a:pt x="84812" y="0"/>
                  </a:lnTo>
                  <a:lnTo>
                    <a:pt x="0" y="362495"/>
                  </a:lnTo>
                  <a:lnTo>
                    <a:pt x="6678124" y="362495"/>
                  </a:lnTo>
                  <a:lnTo>
                    <a:pt x="6678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56435" y="-1"/>
            <a:ext cx="6063566" cy="5141851"/>
            <a:chOff x="946998" y="-1"/>
            <a:chExt cx="7282439" cy="5141851"/>
          </a:xfrm>
        </p:grpSpPr>
        <p:sp>
          <p:nvSpPr>
            <p:cNvPr id="37" name="任意多边形 36"/>
            <p:cNvSpPr/>
            <p:nvPr/>
          </p:nvSpPr>
          <p:spPr>
            <a:xfrm rot="5400000" flipH="1">
              <a:off x="4027067" y="939480"/>
              <a:ext cx="11223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5400000" flipH="1">
              <a:off x="2019470" y="-1072473"/>
              <a:ext cx="5137496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49" name="TextBox 7">
            <a:extLst>
              <a:ext uri="{FF2B5EF4-FFF2-40B4-BE49-F238E27FC236}">
                <a16:creationId xmlns:a16="http://schemas.microsoft.com/office/drawing/2014/main" id="{E95372A0-B73E-4EBE-B99C-0E8B04BDDE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0144" y="1046189"/>
            <a:ext cx="120371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I</a:t>
            </a:r>
            <a:endParaRPr lang="zh-CN" altLang="en-US" sz="60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50" name="TextBox 48"/>
          <p:cNvSpPr txBox="1"/>
          <p:nvPr/>
        </p:nvSpPr>
        <p:spPr>
          <a:xfrm>
            <a:off x="1296202" y="2451334"/>
            <a:ext cx="65840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KIẾN THỨC CHUNG</a:t>
            </a:r>
            <a:endParaRPr lang="zh-CN" altLang="en-US" sz="4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0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2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3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3" y="3740626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63883" y="3437922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0390" y="3737862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0390" y="3435157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3232" y="3735099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83232" y="3432394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63786" y="3732334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63786" y="3429631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6" y="2698009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itchFamily="2" charset="-122"/>
            </a:endParaRP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813782" y="1779907"/>
            <a:ext cx="1041797" cy="1040606"/>
            <a:chOff x="0" y="0"/>
            <a:chExt cx="1387872" cy="1387872"/>
          </a:xfrm>
          <a:solidFill>
            <a:schemeClr val="accent3"/>
          </a:solidFill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6261583" y="1779907"/>
            <a:ext cx="1041797" cy="1040606"/>
            <a:chOff x="0" y="0"/>
            <a:chExt cx="1387872" cy="1387872"/>
          </a:xfrm>
          <a:solidFill>
            <a:schemeClr val="accent4"/>
          </a:solidFill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3328061" y="1779907"/>
            <a:ext cx="1041797" cy="1040606"/>
            <a:chOff x="0" y="0"/>
            <a:chExt cx="1387872" cy="1387872"/>
          </a:xfrm>
          <a:solidFill>
            <a:schemeClr val="accent2"/>
          </a:solidFill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1845973" y="1779907"/>
            <a:ext cx="1041797" cy="1040606"/>
            <a:chOff x="0" y="0"/>
            <a:chExt cx="1387872" cy="1387872"/>
          </a:xfrm>
          <a:solidFill>
            <a:schemeClr val="accent1"/>
          </a:solidFill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7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9" y="2080920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5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8" y="208484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B5AFE-0F40-C844-9067-2CD4861FD032}"/>
              </a:ext>
            </a:extLst>
          </p:cNvPr>
          <p:cNvSpPr/>
          <p:nvPr/>
        </p:nvSpPr>
        <p:spPr>
          <a:xfrm>
            <a:off x="1066800" y="0"/>
            <a:ext cx="7010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FAB832-28A8-6A4A-B030-A747C0EAC883}"/>
              </a:ext>
            </a:extLst>
          </p:cNvPr>
          <p:cNvSpPr txBox="1"/>
          <p:nvPr/>
        </p:nvSpPr>
        <p:spPr>
          <a:xfrm>
            <a:off x="1054318" y="1215258"/>
            <a:ext cx="7066489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về một vấn đề còn có những ý kiến khác nhau là cùng chia sẻ, trình bày ý kiến cá nhân về vấn đề được nêu ra; đồng thời, lắng nghe, trao đổi lại với ý kiến của người khác để đi đến hiệu biệt đầy đủ, toàn diện hơn về vấn đề đó</a:t>
            </a:r>
            <a:r>
              <a:rPr lang="en-VN" dirty="0">
                <a:effectLst/>
              </a:rPr>
              <a:t> </a:t>
            </a:r>
            <a:endParaRPr lang="vi-VN" dirty="0"/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D2C2001B-1AC7-F148-AC99-A513D9648A3E}"/>
              </a:ext>
            </a:extLst>
          </p:cNvPr>
          <p:cNvSpPr txBox="1"/>
          <p:nvPr/>
        </p:nvSpPr>
        <p:spPr>
          <a:xfrm>
            <a:off x="1323578" y="251341"/>
            <a:ext cx="6584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1.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Định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hướng</a:t>
            </a:r>
            <a:endParaRPr lang="zh-CN" altLang="en-US" sz="2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6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2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3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3" y="3740626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63883" y="3437922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0390" y="3737862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0390" y="3435157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3232" y="3735099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83232" y="3432394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63786" y="3732334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63786" y="3429631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6" y="2698009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itchFamily="2" charset="-122"/>
            </a:endParaRP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813782" y="1779907"/>
            <a:ext cx="1041797" cy="1040606"/>
            <a:chOff x="0" y="0"/>
            <a:chExt cx="1387872" cy="1387872"/>
          </a:xfrm>
          <a:solidFill>
            <a:schemeClr val="accent3"/>
          </a:solidFill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6261583" y="1779907"/>
            <a:ext cx="1041797" cy="1040606"/>
            <a:chOff x="0" y="0"/>
            <a:chExt cx="1387872" cy="1387872"/>
          </a:xfrm>
          <a:solidFill>
            <a:schemeClr val="accent4"/>
          </a:solidFill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3328061" y="1779907"/>
            <a:ext cx="1041797" cy="1040606"/>
            <a:chOff x="0" y="0"/>
            <a:chExt cx="1387872" cy="1387872"/>
          </a:xfrm>
          <a:solidFill>
            <a:schemeClr val="accent2"/>
          </a:solidFill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1845973" y="1779907"/>
            <a:ext cx="1041797" cy="1040606"/>
            <a:chOff x="0" y="0"/>
            <a:chExt cx="1387872" cy="1387872"/>
          </a:xfrm>
          <a:solidFill>
            <a:schemeClr val="accent1"/>
          </a:solidFill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7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9" y="2080920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5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8" y="208484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B5AFE-0F40-C844-9067-2CD4861FD032}"/>
              </a:ext>
            </a:extLst>
          </p:cNvPr>
          <p:cNvSpPr/>
          <p:nvPr/>
        </p:nvSpPr>
        <p:spPr>
          <a:xfrm>
            <a:off x="1066800" y="0"/>
            <a:ext cx="7010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FAB832-28A8-6A4A-B030-A747C0EAC883}"/>
              </a:ext>
            </a:extLst>
          </p:cNvPr>
          <p:cNvSpPr txBox="1"/>
          <p:nvPr/>
        </p:nvSpPr>
        <p:spPr>
          <a:xfrm>
            <a:off x="831765" y="874707"/>
            <a:ext cx="7550235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cầu:</a:t>
            </a:r>
          </a:p>
          <a:p>
            <a:pPr algn="just">
              <a:lnSpc>
                <a:spcPct val="150000"/>
              </a:lnSpc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vấn đề thảo luận, người tham gia, thời gian thảo luận.</a:t>
            </a:r>
          </a:p>
          <a:p>
            <a:pPr algn="just">
              <a:lnSpc>
                <a:spcPct val="150000"/>
              </a:lnSpc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xét vấn đề từ nhiều góc nhìn và mối quan hệ khác nhau để tìm ý, lập dàn ý cho bài trình bày.</a:t>
            </a:r>
          </a:p>
          <a:p>
            <a:pPr algn="just">
              <a:lnSpc>
                <a:spcPct val="150000"/>
              </a:lnSpc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Lắng nghe và tôn trọng ý kiến của người khác về vấn đề thảo luận. </a:t>
            </a:r>
          </a:p>
          <a:p>
            <a:pPr algn="just">
              <a:lnSpc>
                <a:spcPct val="150000"/>
              </a:lnSpc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Trao đổi và bổ sung, làm rõ thêm ý kiến của bản thân. </a:t>
            </a:r>
          </a:p>
          <a:p>
            <a:pPr algn="just">
              <a:lnSpc>
                <a:spcPct val="150000"/>
              </a:lnSpc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thái độ phù hợp, hoà nhã và lịch sự trong khi thảo luận, trao đổi.</a:t>
            </a:r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D2C2001B-1AC7-F148-AC99-A513D9648A3E}"/>
              </a:ext>
            </a:extLst>
          </p:cNvPr>
          <p:cNvSpPr txBox="1"/>
          <p:nvPr/>
        </p:nvSpPr>
        <p:spPr>
          <a:xfrm>
            <a:off x="1323578" y="251341"/>
            <a:ext cx="6584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1.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Định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hướng</a:t>
            </a:r>
            <a:endParaRPr lang="zh-CN" altLang="en-US" sz="2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71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 rot="5400000">
            <a:off x="-2139565" y="2128548"/>
            <a:ext cx="4965806" cy="708709"/>
            <a:chOff x="-2" y="4238160"/>
            <a:chExt cx="8839202" cy="467190"/>
          </a:xfrm>
        </p:grpSpPr>
        <p:sp>
          <p:nvSpPr>
            <p:cNvPr id="39" name="平行四边形 38"/>
            <p:cNvSpPr/>
            <p:nvPr/>
          </p:nvSpPr>
          <p:spPr>
            <a:xfrm flipH="1">
              <a:off x="7772400" y="423816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-2" y="4246324"/>
              <a:ext cx="7832112" cy="459026"/>
              <a:chOff x="-2" y="4138342"/>
              <a:chExt cx="7832112" cy="459026"/>
            </a:xfrm>
          </p:grpSpPr>
          <p:sp>
            <p:nvSpPr>
              <p:cNvPr id="42" name="平行四边形 41"/>
              <p:cNvSpPr/>
              <p:nvPr/>
            </p:nvSpPr>
            <p:spPr>
              <a:xfrm flipH="1">
                <a:off x="6629400" y="4138342"/>
                <a:ext cx="1202710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H="1">
                <a:off x="-2" y="4148616"/>
                <a:ext cx="6645892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任意多边形 40"/>
            <p:cNvSpPr/>
            <p:nvPr/>
          </p:nvSpPr>
          <p:spPr>
            <a:xfrm flipH="1">
              <a:off x="-2" y="4341952"/>
              <a:ext cx="6677016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7016 w 6677016"/>
                <a:gd name="connsiteY0" fmla="*/ 0 h 362495"/>
                <a:gd name="connsiteX1" fmla="*/ 83704 w 6677016"/>
                <a:gd name="connsiteY1" fmla="*/ 0 h 362495"/>
                <a:gd name="connsiteX2" fmla="*/ 0 w 6677016"/>
                <a:gd name="connsiteY2" fmla="*/ 351938 h 362495"/>
                <a:gd name="connsiteX3" fmla="*/ 6677016 w 6677016"/>
                <a:gd name="connsiteY3" fmla="*/ 362495 h 362495"/>
                <a:gd name="connsiteX4" fmla="*/ 6677016 w 6677016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7016" h="362495">
                  <a:moveTo>
                    <a:pt x="6677016" y="0"/>
                  </a:moveTo>
                  <a:lnTo>
                    <a:pt x="83704" y="0"/>
                  </a:lnTo>
                  <a:lnTo>
                    <a:pt x="0" y="351938"/>
                  </a:lnTo>
                  <a:lnTo>
                    <a:pt x="6677016" y="362495"/>
                  </a:lnTo>
                  <a:lnTo>
                    <a:pt x="66770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5400000">
            <a:off x="6358335" y="2346818"/>
            <a:ext cx="4941686" cy="651679"/>
            <a:chOff x="359229" y="635670"/>
            <a:chExt cx="8796269" cy="463983"/>
          </a:xfrm>
        </p:grpSpPr>
        <p:grpSp>
          <p:nvGrpSpPr>
            <p:cNvPr id="45" name="组合 44"/>
            <p:cNvGrpSpPr/>
            <p:nvPr/>
          </p:nvGrpSpPr>
          <p:grpSpPr>
            <a:xfrm>
              <a:off x="1384478" y="640627"/>
              <a:ext cx="7771020" cy="459026"/>
              <a:chOff x="1362706" y="532645"/>
              <a:chExt cx="7771020" cy="459026"/>
            </a:xfrm>
          </p:grpSpPr>
          <p:sp>
            <p:nvSpPr>
              <p:cNvPr id="48" name="平行四边形 47"/>
              <p:cNvSpPr/>
              <p:nvPr/>
            </p:nvSpPr>
            <p:spPr>
              <a:xfrm flipH="1">
                <a:off x="1362706" y="532645"/>
                <a:ext cx="955499" cy="459026"/>
              </a:xfrm>
              <a:prstGeom prst="parallelogram">
                <a:avLst>
                  <a:gd name="adj" fmla="val 355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2290256" y="981397"/>
                <a:ext cx="684347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平行四边形 45"/>
            <p:cNvSpPr/>
            <p:nvPr/>
          </p:nvSpPr>
          <p:spPr>
            <a:xfrm flipH="1">
              <a:off x="359229" y="635670"/>
              <a:ext cx="1066800" cy="459026"/>
            </a:xfrm>
            <a:prstGeom prst="parallelogram">
              <a:avLst>
                <a:gd name="adj" fmla="val 355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 flipV="1">
              <a:off x="2298419" y="640091"/>
              <a:ext cx="6846390" cy="362495"/>
            </a:xfrm>
            <a:custGeom>
              <a:avLst/>
              <a:gdLst>
                <a:gd name="connsiteX0" fmla="*/ 6722092 w 6722092"/>
                <a:gd name="connsiteY0" fmla="*/ 0 h 362495"/>
                <a:gd name="connsiteX1" fmla="*/ 128780 w 6722092"/>
                <a:gd name="connsiteY1" fmla="*/ 0 h 362495"/>
                <a:gd name="connsiteX2" fmla="*/ 0 w 6722092"/>
                <a:gd name="connsiteY2" fmla="*/ 362495 h 362495"/>
                <a:gd name="connsiteX3" fmla="*/ 6722092 w 6722092"/>
                <a:gd name="connsiteY3" fmla="*/ 362495 h 362495"/>
                <a:gd name="connsiteX0" fmla="*/ 6678124 w 6678124"/>
                <a:gd name="connsiteY0" fmla="*/ 0 h 362495"/>
                <a:gd name="connsiteX1" fmla="*/ 84812 w 6678124"/>
                <a:gd name="connsiteY1" fmla="*/ 0 h 362495"/>
                <a:gd name="connsiteX2" fmla="*/ 0 w 6678124"/>
                <a:gd name="connsiteY2" fmla="*/ 362495 h 362495"/>
                <a:gd name="connsiteX3" fmla="*/ 6678124 w 6678124"/>
                <a:gd name="connsiteY3" fmla="*/ 362495 h 362495"/>
                <a:gd name="connsiteX4" fmla="*/ 6678124 w 6678124"/>
                <a:gd name="connsiteY4" fmla="*/ 0 h 36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8124" h="362495">
                  <a:moveTo>
                    <a:pt x="6678124" y="0"/>
                  </a:moveTo>
                  <a:lnTo>
                    <a:pt x="84812" y="0"/>
                  </a:lnTo>
                  <a:lnTo>
                    <a:pt x="0" y="362495"/>
                  </a:lnTo>
                  <a:lnTo>
                    <a:pt x="6678124" y="362495"/>
                  </a:lnTo>
                  <a:lnTo>
                    <a:pt x="66781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56435" y="-1"/>
            <a:ext cx="6063566" cy="5141851"/>
            <a:chOff x="946998" y="-1"/>
            <a:chExt cx="7282439" cy="5141851"/>
          </a:xfrm>
        </p:grpSpPr>
        <p:sp>
          <p:nvSpPr>
            <p:cNvPr id="37" name="任意多边形 36"/>
            <p:cNvSpPr/>
            <p:nvPr/>
          </p:nvSpPr>
          <p:spPr>
            <a:xfrm rot="5400000" flipH="1">
              <a:off x="4027067" y="939480"/>
              <a:ext cx="1122301" cy="7282439"/>
            </a:xfrm>
            <a:custGeom>
              <a:avLst/>
              <a:gdLst>
                <a:gd name="connsiteX0" fmla="*/ 5350416 w 5350416"/>
                <a:gd name="connsiteY0" fmla="*/ 0 h 2928135"/>
                <a:gd name="connsiteX1" fmla="*/ 0 w 5350416"/>
                <a:gd name="connsiteY1" fmla="*/ 0 h 2928135"/>
                <a:gd name="connsiteX2" fmla="*/ 0 w 5350416"/>
                <a:gd name="connsiteY2" fmla="*/ 2928135 h 2928135"/>
                <a:gd name="connsiteX3" fmla="*/ 4310167 w 535041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416" h="2928135">
                  <a:moveTo>
                    <a:pt x="5350416" y="0"/>
                  </a:moveTo>
                  <a:lnTo>
                    <a:pt x="0" y="0"/>
                  </a:lnTo>
                  <a:lnTo>
                    <a:pt x="0" y="2928135"/>
                  </a:lnTo>
                  <a:lnTo>
                    <a:pt x="4310167" y="29281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5400000" flipH="1">
              <a:off x="2019470" y="-1072473"/>
              <a:ext cx="5137496" cy="7282439"/>
            </a:xfrm>
            <a:custGeom>
              <a:avLst/>
              <a:gdLst>
                <a:gd name="connsiteX0" fmla="*/ 4856206 w 4856206"/>
                <a:gd name="connsiteY0" fmla="*/ 0 h 2928135"/>
                <a:gd name="connsiteX1" fmla="*/ 1040249 w 4856206"/>
                <a:gd name="connsiteY1" fmla="*/ 0 h 2928135"/>
                <a:gd name="connsiteX2" fmla="*/ 0 w 4856206"/>
                <a:gd name="connsiteY2" fmla="*/ 2928135 h 2928135"/>
                <a:gd name="connsiteX3" fmla="*/ 4856206 w 4856206"/>
                <a:gd name="connsiteY3" fmla="*/ 2928135 h 29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6206" h="2928135">
                  <a:moveTo>
                    <a:pt x="4856206" y="0"/>
                  </a:moveTo>
                  <a:lnTo>
                    <a:pt x="1040249" y="0"/>
                  </a:lnTo>
                  <a:lnTo>
                    <a:pt x="0" y="2928135"/>
                  </a:lnTo>
                  <a:lnTo>
                    <a:pt x="4856206" y="2928135"/>
                  </a:ln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49" name="TextBox 7">
            <a:extLst>
              <a:ext uri="{FF2B5EF4-FFF2-40B4-BE49-F238E27FC236}">
                <a16:creationId xmlns:a16="http://schemas.microsoft.com/office/drawing/2014/main" id="{E95372A0-B73E-4EBE-B99C-0E8B04BDDE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0144" y="1046189"/>
            <a:ext cx="120371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II</a:t>
            </a:r>
            <a:endParaRPr lang="zh-CN" altLang="en-US" sz="60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50" name="TextBox 48"/>
          <p:cNvSpPr txBox="1"/>
          <p:nvPr/>
        </p:nvSpPr>
        <p:spPr>
          <a:xfrm>
            <a:off x="1296202" y="2451334"/>
            <a:ext cx="65840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THỰC HÀNH</a:t>
            </a:r>
            <a:endParaRPr lang="zh-CN" altLang="en-US" sz="4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47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D4F549-4389-6540-AADA-20EC58E9DAAA}"/>
              </a:ext>
            </a:extLst>
          </p:cNvPr>
          <p:cNvSpPr txBox="1"/>
          <p:nvPr/>
        </p:nvSpPr>
        <p:spPr>
          <a:xfrm>
            <a:off x="342900" y="742950"/>
            <a:ext cx="8458200" cy="3323987"/>
          </a:xfrm>
          <a:prstGeom prst="rect">
            <a:avLst/>
          </a:prstGeom>
          <a:noFill/>
          <a:ln w="190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VN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(trang 85 sgk Ngữ văn lớp 10 Tập 1): Lựa chọn một trong hai vấn đề sau (hoặc tự đề xuất vấn đề) và tiến hành cuộc thảo luận:</a:t>
            </a:r>
          </a:p>
          <a:p>
            <a:pPr algn="just"/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 đề 1: </a:t>
            </a:r>
            <a:r>
              <a:rPr lang="en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ý kiến cho rằng nhân vật Thị Mầu trong đoạn trích “Thị Mầu lên chùa” ("Quan Âm Thị Kính”) là người lẳng lơ, xấu tính. Ý kiến khác lại khẳng định Thị Mầu là người dám sống thực với mình, đáng thương hơn đáng trách. Trình bày ý kiến của em về vấn đề này.</a:t>
            </a:r>
          </a:p>
          <a:p>
            <a:pPr marL="285750" indent="-285750" algn="just">
              <a:buFontTx/>
              <a:buChar char="-"/>
            </a:pP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 đề 2: </a:t>
            </a:r>
            <a:r>
              <a:rPr lang="en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người quan niệm không nên lạm dụng kháng sinh, nhưng nhiều người lại cho rằng: khi ốm đau, tốt nhất là dùng kháng sinh cho nhanh khỏi bệnh. Em hãy trình bày ý kiến của mình về hai quan niệm trên.</a:t>
            </a:r>
          </a:p>
          <a:p>
            <a:pPr marL="285750" indent="-285750" algn="just">
              <a:buFontTx/>
              <a:buChar char="-"/>
            </a:pP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2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5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3" y="2738902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3" y="3740626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63883" y="3437922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0390" y="3737862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0390" y="3435157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83232" y="3735099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83232" y="3432394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63786" y="3732334"/>
            <a:ext cx="1330707" cy="519231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This is a placeholder. Theme fonts recommended.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63786" y="3429631"/>
            <a:ext cx="1330707" cy="222497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黑体" pitchFamily="2" charset="-122"/>
              </a:rPr>
              <a:t>Title 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黑体" pitchFamily="2" charset="-122"/>
            </a:endParaRP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6" y="2698009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宋体" pitchFamily="2" charset="-122"/>
            </a:endParaRP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813782" y="1779907"/>
            <a:ext cx="1041797" cy="1040606"/>
            <a:chOff x="0" y="0"/>
            <a:chExt cx="1387872" cy="1387872"/>
          </a:xfrm>
          <a:solidFill>
            <a:schemeClr val="accent3"/>
          </a:solidFill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6261583" y="1779907"/>
            <a:ext cx="1041797" cy="1040606"/>
            <a:chOff x="0" y="0"/>
            <a:chExt cx="1387872" cy="1387872"/>
          </a:xfrm>
          <a:solidFill>
            <a:schemeClr val="accent4"/>
          </a:solidFill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3328061" y="1779907"/>
            <a:ext cx="1041797" cy="1040606"/>
            <a:chOff x="0" y="0"/>
            <a:chExt cx="1387872" cy="1387872"/>
          </a:xfrm>
          <a:solidFill>
            <a:schemeClr val="accent2"/>
          </a:solidFill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1845973" y="1779907"/>
            <a:ext cx="1041797" cy="1040606"/>
            <a:chOff x="0" y="0"/>
            <a:chExt cx="1387872" cy="1387872"/>
          </a:xfrm>
          <a:solidFill>
            <a:schemeClr val="accent1"/>
          </a:solidFill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宋体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7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9" y="2080920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5" y="207020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8" y="2084844"/>
            <a:ext cx="60712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微软雅黑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B5AFE-0F40-C844-9067-2CD4861FD032}"/>
              </a:ext>
            </a:extLst>
          </p:cNvPr>
          <p:cNvSpPr/>
          <p:nvPr/>
        </p:nvSpPr>
        <p:spPr>
          <a:xfrm>
            <a:off x="1066800" y="0"/>
            <a:ext cx="7010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D2C2001B-1AC7-F148-AC99-A513D9648A3E}"/>
              </a:ext>
            </a:extLst>
          </p:cNvPr>
          <p:cNvSpPr txBox="1"/>
          <p:nvPr/>
        </p:nvSpPr>
        <p:spPr>
          <a:xfrm>
            <a:off x="1323578" y="251341"/>
            <a:ext cx="6584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1.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Chuẩn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bị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(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+mn-lt"/>
              </a:rPr>
              <a:t> 1)</a:t>
            </a:r>
            <a:endParaRPr lang="zh-CN" altLang="en-US" sz="2800" b="1" dirty="0">
              <a:solidFill>
                <a:schemeClr val="accent2"/>
              </a:solidFill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1BA80A-13C9-2543-9F1B-98E03ADDCB7B}"/>
              </a:ext>
            </a:extLst>
          </p:cNvPr>
          <p:cNvSpPr txBox="1"/>
          <p:nvPr/>
        </p:nvSpPr>
        <p:spPr>
          <a:xfrm>
            <a:off x="1040242" y="1077570"/>
            <a:ext cx="7265558" cy="12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đối tượng, nội dung và yêu cầu của cuộc thảo luận.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văn bản Thị Mầu lên chùa và tìm hiểu thêm các tài liệu tham khảo về vấn đề thảo luận.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2月份我图原创上传文件\769"/>
</p:tagLst>
</file>

<file path=ppt/theme/theme1.xml><?xml version="1.0" encoding="utf-8"?>
<a:theme xmlns:a="http://schemas.openxmlformats.org/drawingml/2006/main" name="Office 主题">
  <a:themeElements>
    <a:clrScheme name="自定义 5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EB0"/>
      </a:accent1>
      <a:accent2>
        <a:srgbClr val="FF9600"/>
      </a:accent2>
      <a:accent3>
        <a:srgbClr val="009EB0"/>
      </a:accent3>
      <a:accent4>
        <a:srgbClr val="FF9600"/>
      </a:accent4>
      <a:accent5>
        <a:srgbClr val="009EB0"/>
      </a:accent5>
      <a:accent6>
        <a:srgbClr val="FF9600"/>
      </a:accent6>
      <a:hlink>
        <a:srgbClr val="009EB0"/>
      </a:hlink>
      <a:folHlink>
        <a:srgbClr val="FF9600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Macintosh PowerPoint</Application>
  <PresentationFormat>On-screen Show (16:9)</PresentationFormat>
  <Paragraphs>170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2019-03-14T02:09:14Z</dcterms:created>
  <dcterms:modified xsi:type="dcterms:W3CDTF">2022-07-30T12:50:58Z</dcterms:modified>
</cp:coreProperties>
</file>