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media/audio2.wav" ContentType="audio/wav"/>
  <Override PartName="/ppt/media/audio3.wav" ContentType="audio/wav"/>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7"/>
  </p:notesMasterIdLst>
  <p:sldIdLst>
    <p:sldId id="520" r:id="rId2"/>
    <p:sldId id="545" r:id="rId3"/>
    <p:sldId id="2007577567" r:id="rId4"/>
    <p:sldId id="557" r:id="rId5"/>
    <p:sldId id="2007577568" r:id="rId6"/>
    <p:sldId id="2007577569" r:id="rId7"/>
    <p:sldId id="2007577571" r:id="rId8"/>
    <p:sldId id="2007577570" r:id="rId9"/>
    <p:sldId id="2007577573" r:id="rId10"/>
    <p:sldId id="2007577572" r:id="rId11"/>
    <p:sldId id="428" r:id="rId12"/>
    <p:sldId id="462" r:id="rId13"/>
    <p:sldId id="463" r:id="rId14"/>
    <p:sldId id="2007577577" r:id="rId15"/>
    <p:sldId id="2007577578" r:id="rId16"/>
    <p:sldId id="2007577579" r:id="rId17"/>
    <p:sldId id="2007577580" r:id="rId18"/>
    <p:sldId id="2007577576" r:id="rId19"/>
    <p:sldId id="522" r:id="rId20"/>
    <p:sldId id="523" r:id="rId21"/>
    <p:sldId id="524" r:id="rId22"/>
    <p:sldId id="2007577581" r:id="rId23"/>
    <p:sldId id="2007577575" r:id="rId24"/>
    <p:sldId id="2007577574" r:id="rId25"/>
    <p:sldId id="474" r:id="rId26"/>
  </p:sldIdLst>
  <p:sldSz cx="9144000" cy="5143500" type="screen16x9"/>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8">
          <p15:clr>
            <a:srgbClr val="A4A3A4"/>
          </p15:clr>
        </p15:guide>
        <p15:guide id="2" pos="287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7173"/>
    <a:srgbClr val="A79365"/>
    <a:srgbClr val="B8A884"/>
    <a:srgbClr val="FFFFFF"/>
    <a:srgbClr val="F99977"/>
    <a:srgbClr val="AB986D"/>
    <a:srgbClr val="FBB59B"/>
    <a:srgbClr val="F3CC17"/>
    <a:srgbClr val="A0C24A"/>
    <a:srgbClr val="F5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277" autoAdjust="0"/>
    <p:restoredTop sz="94589" autoAdjust="0"/>
  </p:normalViewPr>
  <p:slideViewPr>
    <p:cSldViewPr>
      <p:cViewPr varScale="1">
        <p:scale>
          <a:sx n="101" d="100"/>
          <a:sy n="101" d="100"/>
        </p:scale>
        <p:origin x="208" y="272"/>
      </p:cViewPr>
      <p:guideLst>
        <p:guide orient="horz" pos="1648"/>
        <p:guide pos="28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8" d="100"/>
          <a:sy n="88" d="100"/>
        </p:scale>
        <p:origin x="382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B8C7D3-98AE-204D-9B57-481D6CCF5070}" type="doc">
      <dgm:prSet loTypeId="urn:microsoft.com/office/officeart/2005/8/layout/radial3" loCatId="" qsTypeId="urn:microsoft.com/office/officeart/2005/8/quickstyle/simple1" qsCatId="simple" csTypeId="urn:microsoft.com/office/officeart/2005/8/colors/accent1_2" csCatId="accent1" phldr="1"/>
      <dgm:spPr/>
      <dgm:t>
        <a:bodyPr/>
        <a:lstStyle/>
        <a:p>
          <a:endParaRPr lang="en-US"/>
        </a:p>
      </dgm:t>
    </dgm:pt>
    <dgm:pt modelId="{F7E05262-38E4-2B42-9BA1-E272D32C194A}">
      <dgm:prSet phldrT="[Text]" custT="1"/>
      <dgm:spPr/>
      <dgm:t>
        <a:bodyPr/>
        <a:lstStyle/>
        <a:p>
          <a:r>
            <a:rPr lang="en-US" sz="2800" dirty="0" err="1">
              <a:solidFill>
                <a:srgbClr val="C00000"/>
              </a:solidFill>
            </a:rPr>
            <a:t>Các</a:t>
          </a:r>
          <a:r>
            <a:rPr lang="en-US" sz="2800" dirty="0">
              <a:solidFill>
                <a:srgbClr val="C00000"/>
              </a:solidFill>
            </a:rPr>
            <a:t> </a:t>
          </a:r>
          <a:r>
            <a:rPr lang="en-US" sz="2800" dirty="0" err="1">
              <a:solidFill>
                <a:srgbClr val="C00000"/>
              </a:solidFill>
            </a:rPr>
            <a:t>lỗi</a:t>
          </a:r>
          <a:r>
            <a:rPr lang="en-US" sz="2800" dirty="0">
              <a:solidFill>
                <a:srgbClr val="C00000"/>
              </a:solidFill>
            </a:rPr>
            <a:t> </a:t>
          </a:r>
          <a:r>
            <a:rPr lang="en-US" sz="2800" dirty="0" err="1">
              <a:solidFill>
                <a:srgbClr val="C00000"/>
              </a:solidFill>
            </a:rPr>
            <a:t>thường</a:t>
          </a:r>
          <a:r>
            <a:rPr lang="en-US" sz="2800" dirty="0">
              <a:solidFill>
                <a:srgbClr val="C00000"/>
              </a:solidFill>
            </a:rPr>
            <a:t> </a:t>
          </a:r>
          <a:r>
            <a:rPr lang="en-US" sz="2800" dirty="0" err="1">
              <a:solidFill>
                <a:srgbClr val="C00000"/>
              </a:solidFill>
            </a:rPr>
            <a:t>gặp</a:t>
          </a:r>
          <a:r>
            <a:rPr lang="en-US" sz="2800" dirty="0">
              <a:solidFill>
                <a:srgbClr val="C00000"/>
              </a:solidFill>
            </a:rPr>
            <a:t>:</a:t>
          </a:r>
        </a:p>
      </dgm:t>
    </dgm:pt>
    <dgm:pt modelId="{07132E3A-5AED-984B-9492-023CCAC48F8F}" type="parTrans" cxnId="{491D813D-2361-8046-A19A-9AA1EC25FF57}">
      <dgm:prSet/>
      <dgm:spPr/>
      <dgm:t>
        <a:bodyPr/>
        <a:lstStyle/>
        <a:p>
          <a:endParaRPr lang="en-US"/>
        </a:p>
      </dgm:t>
    </dgm:pt>
    <dgm:pt modelId="{02BE98B6-70B7-2741-9A18-330EDBF2C797}" type="sibTrans" cxnId="{491D813D-2361-8046-A19A-9AA1EC25FF57}">
      <dgm:prSet/>
      <dgm:spPr/>
      <dgm:t>
        <a:bodyPr/>
        <a:lstStyle/>
        <a:p>
          <a:endParaRPr lang="en-US"/>
        </a:p>
      </dgm:t>
    </dgm:pt>
    <dgm:pt modelId="{7DEAD277-7C62-2144-A6FE-3BC81999FE88}">
      <dgm:prSet phldrT="[Text]" custT="1"/>
      <dgm:spPr/>
      <dgm:t>
        <a:bodyPr/>
        <a:lstStyle/>
        <a:p>
          <a:r>
            <a:rPr lang="en-US" sz="2000" dirty="0"/>
            <a:t>Sai </a:t>
          </a:r>
          <a:r>
            <a:rPr lang="en-US" sz="2000" dirty="0" err="1"/>
            <a:t>quy</a:t>
          </a:r>
          <a:r>
            <a:rPr lang="en-US" sz="2000" dirty="0"/>
            <a:t> </a:t>
          </a:r>
          <a:r>
            <a:rPr lang="en-US" sz="2000" dirty="0" err="1"/>
            <a:t>tắc</a:t>
          </a:r>
          <a:r>
            <a:rPr lang="en-US" sz="2000" dirty="0"/>
            <a:t> </a:t>
          </a:r>
          <a:r>
            <a:rPr lang="en-US" sz="2000" dirty="0" err="1"/>
            <a:t>ngữ</a:t>
          </a:r>
          <a:r>
            <a:rPr lang="en-US" sz="2000" dirty="0"/>
            <a:t> </a:t>
          </a:r>
          <a:r>
            <a:rPr lang="en-US" sz="2000" dirty="0" err="1"/>
            <a:t>pháp</a:t>
          </a:r>
          <a:endParaRPr lang="en-US" sz="2000" dirty="0"/>
        </a:p>
      </dgm:t>
    </dgm:pt>
    <dgm:pt modelId="{D5073867-F06E-D64D-B41A-A76017B089C2}" type="parTrans" cxnId="{4B372A26-3355-9E45-BD84-628163CD40AB}">
      <dgm:prSet/>
      <dgm:spPr/>
      <dgm:t>
        <a:bodyPr/>
        <a:lstStyle/>
        <a:p>
          <a:endParaRPr lang="en-US"/>
        </a:p>
      </dgm:t>
    </dgm:pt>
    <dgm:pt modelId="{E9C5DBD2-0C22-A444-8782-C390F41EF475}" type="sibTrans" cxnId="{4B372A26-3355-9E45-BD84-628163CD40AB}">
      <dgm:prSet/>
      <dgm:spPr/>
      <dgm:t>
        <a:bodyPr/>
        <a:lstStyle/>
        <a:p>
          <a:endParaRPr lang="en-US"/>
        </a:p>
      </dgm:t>
    </dgm:pt>
    <dgm:pt modelId="{FF626759-43B7-CE46-A561-B2BCD5F1D491}">
      <dgm:prSet phldrT="[Text]" custT="1"/>
      <dgm:spPr/>
      <dgm:t>
        <a:bodyPr/>
        <a:lstStyle/>
        <a:p>
          <a:r>
            <a:rPr lang="en-US" sz="1800" dirty="0" err="1"/>
            <a:t>Không</a:t>
          </a:r>
          <a:r>
            <a:rPr lang="en-US" sz="1800" dirty="0"/>
            <a:t> </a:t>
          </a:r>
          <a:r>
            <a:rPr lang="en-US" sz="1800" dirty="0" err="1"/>
            <a:t>hợp</a:t>
          </a:r>
          <a:r>
            <a:rPr lang="en-US" sz="1800" dirty="0"/>
            <a:t> </a:t>
          </a:r>
          <a:r>
            <a:rPr lang="en-US" sz="1800" dirty="0" err="1"/>
            <a:t>phong</a:t>
          </a:r>
          <a:r>
            <a:rPr lang="en-US" sz="1800" dirty="0"/>
            <a:t> </a:t>
          </a:r>
          <a:r>
            <a:rPr lang="en-US" sz="1800" dirty="0" err="1"/>
            <a:t>cách</a:t>
          </a:r>
          <a:r>
            <a:rPr lang="en-US" sz="1800" dirty="0"/>
            <a:t> </a:t>
          </a:r>
          <a:r>
            <a:rPr lang="en-US" sz="1800" dirty="0" err="1"/>
            <a:t>ngôn</a:t>
          </a:r>
          <a:r>
            <a:rPr lang="en-US" sz="1800" dirty="0"/>
            <a:t> </a:t>
          </a:r>
          <a:r>
            <a:rPr lang="en-US" sz="1800" dirty="0" err="1"/>
            <a:t>ngữ</a:t>
          </a:r>
          <a:endParaRPr lang="en-US" sz="1800" dirty="0"/>
        </a:p>
      </dgm:t>
    </dgm:pt>
    <dgm:pt modelId="{8D17F9DA-AFA1-2C48-8EA1-544BB36B7136}" type="parTrans" cxnId="{48D6EF34-72C3-4746-B109-3FEA3C1B0D14}">
      <dgm:prSet/>
      <dgm:spPr/>
      <dgm:t>
        <a:bodyPr/>
        <a:lstStyle/>
        <a:p>
          <a:endParaRPr lang="en-US"/>
        </a:p>
      </dgm:t>
    </dgm:pt>
    <dgm:pt modelId="{4CE94816-83E5-414F-A078-AA3C35789E41}" type="sibTrans" cxnId="{48D6EF34-72C3-4746-B109-3FEA3C1B0D14}">
      <dgm:prSet/>
      <dgm:spPr/>
      <dgm:t>
        <a:bodyPr/>
        <a:lstStyle/>
        <a:p>
          <a:endParaRPr lang="en-US"/>
        </a:p>
      </dgm:t>
    </dgm:pt>
    <dgm:pt modelId="{1075109E-0211-0E4C-892A-53CCB908367E}">
      <dgm:prSet phldrT="[Text]" custT="1"/>
      <dgm:spPr/>
      <dgm:t>
        <a:bodyPr/>
        <a:lstStyle/>
        <a:p>
          <a:r>
            <a:rPr lang="en-US" sz="2800" dirty="0" err="1"/>
            <a:t>Lặp</a:t>
          </a:r>
          <a:r>
            <a:rPr lang="en-US" sz="2800" dirty="0"/>
            <a:t> </a:t>
          </a:r>
          <a:r>
            <a:rPr lang="en-US" sz="2800" dirty="0" err="1"/>
            <a:t>từ</a:t>
          </a:r>
          <a:endParaRPr lang="en-US" sz="2800" dirty="0"/>
        </a:p>
      </dgm:t>
    </dgm:pt>
    <dgm:pt modelId="{50D25480-6D66-114E-A13F-B973866EED23}" type="parTrans" cxnId="{BF647FBD-E9ED-074B-AD62-5EB76BF6AB8B}">
      <dgm:prSet/>
      <dgm:spPr/>
      <dgm:t>
        <a:bodyPr/>
        <a:lstStyle/>
        <a:p>
          <a:endParaRPr lang="en-US"/>
        </a:p>
      </dgm:t>
    </dgm:pt>
    <dgm:pt modelId="{A1E7DD60-8E6D-984B-AAC9-384121EA3135}" type="sibTrans" cxnId="{BF647FBD-E9ED-074B-AD62-5EB76BF6AB8B}">
      <dgm:prSet/>
      <dgm:spPr/>
      <dgm:t>
        <a:bodyPr/>
        <a:lstStyle/>
        <a:p>
          <a:endParaRPr lang="en-US"/>
        </a:p>
      </dgm:t>
    </dgm:pt>
    <dgm:pt modelId="{0DD7E11D-AEBD-E949-9EA9-395AAF6FD56A}">
      <dgm:prSet phldrT="[Text]" custT="1"/>
      <dgm:spPr/>
      <dgm:t>
        <a:bodyPr/>
        <a:lstStyle/>
        <a:p>
          <a:r>
            <a:rPr lang="en-US" sz="2400" dirty="0" err="1"/>
            <a:t>Lặp</a:t>
          </a:r>
          <a:r>
            <a:rPr lang="en-US" sz="2400" dirty="0"/>
            <a:t> </a:t>
          </a:r>
          <a:r>
            <a:rPr lang="en-US" sz="2400" dirty="0" err="1"/>
            <a:t>nghĩa</a:t>
          </a:r>
          <a:endParaRPr lang="en-US" sz="2400" dirty="0"/>
        </a:p>
      </dgm:t>
    </dgm:pt>
    <dgm:pt modelId="{E042C3E4-5BEB-0844-AB51-2080662D236B}" type="parTrans" cxnId="{DE063831-42BA-9D48-B0C3-2961717F2772}">
      <dgm:prSet/>
      <dgm:spPr/>
      <dgm:t>
        <a:bodyPr/>
        <a:lstStyle/>
        <a:p>
          <a:endParaRPr lang="en-US"/>
        </a:p>
      </dgm:t>
    </dgm:pt>
    <dgm:pt modelId="{A7E933D0-5955-C243-9741-B8EEE7D11194}" type="sibTrans" cxnId="{DE063831-42BA-9D48-B0C3-2961717F2772}">
      <dgm:prSet/>
      <dgm:spPr/>
      <dgm:t>
        <a:bodyPr/>
        <a:lstStyle/>
        <a:p>
          <a:endParaRPr lang="en-US"/>
        </a:p>
      </dgm:t>
    </dgm:pt>
    <dgm:pt modelId="{F323A348-9B87-ED40-BC00-035860A9ABF4}" type="pres">
      <dgm:prSet presAssocID="{07B8C7D3-98AE-204D-9B57-481D6CCF5070}" presName="composite" presStyleCnt="0">
        <dgm:presLayoutVars>
          <dgm:chMax val="1"/>
          <dgm:dir/>
          <dgm:resizeHandles val="exact"/>
        </dgm:presLayoutVars>
      </dgm:prSet>
      <dgm:spPr/>
    </dgm:pt>
    <dgm:pt modelId="{7494FC3F-C111-D843-B2E6-5F153FF106CD}" type="pres">
      <dgm:prSet presAssocID="{07B8C7D3-98AE-204D-9B57-481D6CCF5070}" presName="radial" presStyleCnt="0">
        <dgm:presLayoutVars>
          <dgm:animLvl val="ctr"/>
        </dgm:presLayoutVars>
      </dgm:prSet>
      <dgm:spPr/>
    </dgm:pt>
    <dgm:pt modelId="{F539072C-6986-F94B-99FA-2D37ADC41F28}" type="pres">
      <dgm:prSet presAssocID="{F7E05262-38E4-2B42-9BA1-E272D32C194A}" presName="centerShape" presStyleLbl="vennNode1" presStyleIdx="0" presStyleCnt="5" custScaleX="90100" custScaleY="85935"/>
      <dgm:spPr/>
    </dgm:pt>
    <dgm:pt modelId="{366E8397-D48C-1946-AC5D-713ED436401A}" type="pres">
      <dgm:prSet presAssocID="{7DEAD277-7C62-2144-A6FE-3BC81999FE88}" presName="node" presStyleLbl="vennNode1" presStyleIdx="1" presStyleCnt="5" custRadScaleRad="81690">
        <dgm:presLayoutVars>
          <dgm:bulletEnabled val="1"/>
        </dgm:presLayoutVars>
      </dgm:prSet>
      <dgm:spPr/>
    </dgm:pt>
    <dgm:pt modelId="{E4F28DAC-E87B-7A48-8A9C-172A4F8580F0}" type="pres">
      <dgm:prSet presAssocID="{FF626759-43B7-CE46-A561-B2BCD5F1D491}" presName="node" presStyleLbl="vennNode1" presStyleIdx="2" presStyleCnt="5" custRadScaleRad="91780">
        <dgm:presLayoutVars>
          <dgm:bulletEnabled val="1"/>
        </dgm:presLayoutVars>
      </dgm:prSet>
      <dgm:spPr/>
    </dgm:pt>
    <dgm:pt modelId="{2347035D-182E-8B41-AF2B-F4FC5B6E056D}" type="pres">
      <dgm:prSet presAssocID="{1075109E-0211-0E4C-892A-53CCB908367E}" presName="node" presStyleLbl="vennNode1" presStyleIdx="3" presStyleCnt="5" custRadScaleRad="86090">
        <dgm:presLayoutVars>
          <dgm:bulletEnabled val="1"/>
        </dgm:presLayoutVars>
      </dgm:prSet>
      <dgm:spPr/>
    </dgm:pt>
    <dgm:pt modelId="{604B880F-304A-554C-A819-3C3CCCBDDC17}" type="pres">
      <dgm:prSet presAssocID="{0DD7E11D-AEBD-E949-9EA9-395AAF6FD56A}" presName="node" presStyleLbl="vennNode1" presStyleIdx="4" presStyleCnt="5" custRadScaleRad="85100">
        <dgm:presLayoutVars>
          <dgm:bulletEnabled val="1"/>
        </dgm:presLayoutVars>
      </dgm:prSet>
      <dgm:spPr/>
    </dgm:pt>
  </dgm:ptLst>
  <dgm:cxnLst>
    <dgm:cxn modelId="{BEC6D40F-EFC1-9A4D-B13C-C2283445774F}" type="presOf" srcId="{1075109E-0211-0E4C-892A-53CCB908367E}" destId="{2347035D-182E-8B41-AF2B-F4FC5B6E056D}" srcOrd="0" destOrd="0" presId="urn:microsoft.com/office/officeart/2005/8/layout/radial3"/>
    <dgm:cxn modelId="{4B372A26-3355-9E45-BD84-628163CD40AB}" srcId="{F7E05262-38E4-2B42-9BA1-E272D32C194A}" destId="{7DEAD277-7C62-2144-A6FE-3BC81999FE88}" srcOrd="0" destOrd="0" parTransId="{D5073867-F06E-D64D-B41A-A76017B089C2}" sibTransId="{E9C5DBD2-0C22-A444-8782-C390F41EF475}"/>
    <dgm:cxn modelId="{DE063831-42BA-9D48-B0C3-2961717F2772}" srcId="{F7E05262-38E4-2B42-9BA1-E272D32C194A}" destId="{0DD7E11D-AEBD-E949-9EA9-395AAF6FD56A}" srcOrd="3" destOrd="0" parTransId="{E042C3E4-5BEB-0844-AB51-2080662D236B}" sibTransId="{A7E933D0-5955-C243-9741-B8EEE7D11194}"/>
    <dgm:cxn modelId="{48D6EF34-72C3-4746-B109-3FEA3C1B0D14}" srcId="{F7E05262-38E4-2B42-9BA1-E272D32C194A}" destId="{FF626759-43B7-CE46-A561-B2BCD5F1D491}" srcOrd="1" destOrd="0" parTransId="{8D17F9DA-AFA1-2C48-8EA1-544BB36B7136}" sibTransId="{4CE94816-83E5-414F-A078-AA3C35789E41}"/>
    <dgm:cxn modelId="{491D813D-2361-8046-A19A-9AA1EC25FF57}" srcId="{07B8C7D3-98AE-204D-9B57-481D6CCF5070}" destId="{F7E05262-38E4-2B42-9BA1-E272D32C194A}" srcOrd="0" destOrd="0" parTransId="{07132E3A-5AED-984B-9492-023CCAC48F8F}" sibTransId="{02BE98B6-70B7-2741-9A18-330EDBF2C797}"/>
    <dgm:cxn modelId="{E7D91B5E-72FD-C040-902D-3345EF753E7B}" type="presOf" srcId="{07B8C7D3-98AE-204D-9B57-481D6CCF5070}" destId="{F323A348-9B87-ED40-BC00-035860A9ABF4}" srcOrd="0" destOrd="0" presId="urn:microsoft.com/office/officeart/2005/8/layout/radial3"/>
    <dgm:cxn modelId="{18C99064-6629-ED40-8AC1-5CA91FA17968}" type="presOf" srcId="{7DEAD277-7C62-2144-A6FE-3BC81999FE88}" destId="{366E8397-D48C-1946-AC5D-713ED436401A}" srcOrd="0" destOrd="0" presId="urn:microsoft.com/office/officeart/2005/8/layout/radial3"/>
    <dgm:cxn modelId="{BF647FBD-E9ED-074B-AD62-5EB76BF6AB8B}" srcId="{F7E05262-38E4-2B42-9BA1-E272D32C194A}" destId="{1075109E-0211-0E4C-892A-53CCB908367E}" srcOrd="2" destOrd="0" parTransId="{50D25480-6D66-114E-A13F-B973866EED23}" sibTransId="{A1E7DD60-8E6D-984B-AAC9-384121EA3135}"/>
    <dgm:cxn modelId="{2C3C9DD0-FBDC-2F49-9817-DDDB27E85971}" type="presOf" srcId="{F7E05262-38E4-2B42-9BA1-E272D32C194A}" destId="{F539072C-6986-F94B-99FA-2D37ADC41F28}" srcOrd="0" destOrd="0" presId="urn:microsoft.com/office/officeart/2005/8/layout/radial3"/>
    <dgm:cxn modelId="{B40F2FD2-0FC2-4642-8141-109CADCA387A}" type="presOf" srcId="{0DD7E11D-AEBD-E949-9EA9-395AAF6FD56A}" destId="{604B880F-304A-554C-A819-3C3CCCBDDC17}" srcOrd="0" destOrd="0" presId="urn:microsoft.com/office/officeart/2005/8/layout/radial3"/>
    <dgm:cxn modelId="{7CABEAFD-4584-424C-A3E6-06931184A534}" type="presOf" srcId="{FF626759-43B7-CE46-A561-B2BCD5F1D491}" destId="{E4F28DAC-E87B-7A48-8A9C-172A4F8580F0}" srcOrd="0" destOrd="0" presId="urn:microsoft.com/office/officeart/2005/8/layout/radial3"/>
    <dgm:cxn modelId="{959EE16F-36B3-4743-8583-2692CAA1CA09}" type="presParOf" srcId="{F323A348-9B87-ED40-BC00-035860A9ABF4}" destId="{7494FC3F-C111-D843-B2E6-5F153FF106CD}" srcOrd="0" destOrd="0" presId="urn:microsoft.com/office/officeart/2005/8/layout/radial3"/>
    <dgm:cxn modelId="{2BC96435-EC39-FD40-9678-23C8F3084D35}" type="presParOf" srcId="{7494FC3F-C111-D843-B2E6-5F153FF106CD}" destId="{F539072C-6986-F94B-99FA-2D37ADC41F28}" srcOrd="0" destOrd="0" presId="urn:microsoft.com/office/officeart/2005/8/layout/radial3"/>
    <dgm:cxn modelId="{ABF5D361-0F17-CE45-8E5A-E75A2810176B}" type="presParOf" srcId="{7494FC3F-C111-D843-B2E6-5F153FF106CD}" destId="{366E8397-D48C-1946-AC5D-713ED436401A}" srcOrd="1" destOrd="0" presId="urn:microsoft.com/office/officeart/2005/8/layout/radial3"/>
    <dgm:cxn modelId="{8EF10B37-398D-B842-900E-45F4FB61E0CC}" type="presParOf" srcId="{7494FC3F-C111-D843-B2E6-5F153FF106CD}" destId="{E4F28DAC-E87B-7A48-8A9C-172A4F8580F0}" srcOrd="2" destOrd="0" presId="urn:microsoft.com/office/officeart/2005/8/layout/radial3"/>
    <dgm:cxn modelId="{98A68147-73A9-A94E-8F1F-5AA3E844CE5C}" type="presParOf" srcId="{7494FC3F-C111-D843-B2E6-5F153FF106CD}" destId="{2347035D-182E-8B41-AF2B-F4FC5B6E056D}" srcOrd="3" destOrd="0" presId="urn:microsoft.com/office/officeart/2005/8/layout/radial3"/>
    <dgm:cxn modelId="{D1684319-1E5B-BF47-A531-C9EB05D4D917}" type="presParOf" srcId="{7494FC3F-C111-D843-B2E6-5F153FF106CD}" destId="{604B880F-304A-554C-A819-3C3CCCBDDC17}"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9072C-6986-F94B-99FA-2D37ADC41F28}">
      <dsp:nvSpPr>
        <dsp:cNvPr id="0" name=""/>
        <dsp:cNvSpPr/>
      </dsp:nvSpPr>
      <dsp:spPr>
        <a:xfrm>
          <a:off x="2384215" y="1274830"/>
          <a:ext cx="2434897" cy="232234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solidFill>
                <a:srgbClr val="C00000"/>
              </a:solidFill>
            </a:rPr>
            <a:t>Các</a:t>
          </a:r>
          <a:r>
            <a:rPr lang="en-US" sz="2800" kern="1200" dirty="0">
              <a:solidFill>
                <a:srgbClr val="C00000"/>
              </a:solidFill>
            </a:rPr>
            <a:t> </a:t>
          </a:r>
          <a:r>
            <a:rPr lang="en-US" sz="2800" kern="1200" dirty="0" err="1">
              <a:solidFill>
                <a:srgbClr val="C00000"/>
              </a:solidFill>
            </a:rPr>
            <a:t>lỗi</a:t>
          </a:r>
          <a:r>
            <a:rPr lang="en-US" sz="2800" kern="1200" dirty="0">
              <a:solidFill>
                <a:srgbClr val="C00000"/>
              </a:solidFill>
            </a:rPr>
            <a:t> </a:t>
          </a:r>
          <a:r>
            <a:rPr lang="en-US" sz="2800" kern="1200" dirty="0" err="1">
              <a:solidFill>
                <a:srgbClr val="C00000"/>
              </a:solidFill>
            </a:rPr>
            <a:t>thường</a:t>
          </a:r>
          <a:r>
            <a:rPr lang="en-US" sz="2800" kern="1200" dirty="0">
              <a:solidFill>
                <a:srgbClr val="C00000"/>
              </a:solidFill>
            </a:rPr>
            <a:t> </a:t>
          </a:r>
          <a:r>
            <a:rPr lang="en-US" sz="2800" kern="1200" dirty="0" err="1">
              <a:solidFill>
                <a:srgbClr val="C00000"/>
              </a:solidFill>
            </a:rPr>
            <a:t>gặp</a:t>
          </a:r>
          <a:r>
            <a:rPr lang="en-US" sz="2800" kern="1200" dirty="0">
              <a:solidFill>
                <a:srgbClr val="C00000"/>
              </a:solidFill>
            </a:rPr>
            <a:t>:</a:t>
          </a:r>
        </a:p>
      </dsp:txBody>
      <dsp:txXfrm>
        <a:off x="2740797" y="1614929"/>
        <a:ext cx="1721733" cy="1642143"/>
      </dsp:txXfrm>
    </dsp:sp>
    <dsp:sp modelId="{366E8397-D48C-1946-AC5D-713ED436401A}">
      <dsp:nvSpPr>
        <dsp:cNvPr id="0" name=""/>
        <dsp:cNvSpPr/>
      </dsp:nvSpPr>
      <dsp:spPr>
        <a:xfrm>
          <a:off x="2926054" y="322721"/>
          <a:ext cx="1351219" cy="13512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Sai </a:t>
          </a:r>
          <a:r>
            <a:rPr lang="en-US" sz="2000" kern="1200" dirty="0" err="1"/>
            <a:t>quy</a:t>
          </a:r>
          <a:r>
            <a:rPr lang="en-US" sz="2000" kern="1200" dirty="0"/>
            <a:t> </a:t>
          </a:r>
          <a:r>
            <a:rPr lang="en-US" sz="2000" kern="1200" dirty="0" err="1"/>
            <a:t>tắc</a:t>
          </a:r>
          <a:r>
            <a:rPr lang="en-US" sz="2000" kern="1200" dirty="0"/>
            <a:t> </a:t>
          </a:r>
          <a:r>
            <a:rPr lang="en-US" sz="2000" kern="1200" dirty="0" err="1"/>
            <a:t>ngữ</a:t>
          </a:r>
          <a:r>
            <a:rPr lang="en-US" sz="2000" kern="1200" dirty="0"/>
            <a:t> </a:t>
          </a:r>
          <a:r>
            <a:rPr lang="en-US" sz="2000" kern="1200" dirty="0" err="1"/>
            <a:t>pháp</a:t>
          </a:r>
          <a:endParaRPr lang="en-US" sz="2000" kern="1200" dirty="0"/>
        </a:p>
      </dsp:txBody>
      <dsp:txXfrm>
        <a:off x="3123935" y="520602"/>
        <a:ext cx="955457" cy="955457"/>
      </dsp:txXfrm>
    </dsp:sp>
    <dsp:sp modelId="{E4F28DAC-E87B-7A48-8A9C-172A4F8580F0}">
      <dsp:nvSpPr>
        <dsp:cNvPr id="0" name=""/>
        <dsp:cNvSpPr/>
      </dsp:nvSpPr>
      <dsp:spPr>
        <a:xfrm>
          <a:off x="4541298" y="1760391"/>
          <a:ext cx="1351219" cy="13512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t>Không</a:t>
          </a:r>
          <a:r>
            <a:rPr lang="en-US" sz="1800" kern="1200" dirty="0"/>
            <a:t> </a:t>
          </a:r>
          <a:r>
            <a:rPr lang="en-US" sz="1800" kern="1200" dirty="0" err="1"/>
            <a:t>hợp</a:t>
          </a:r>
          <a:r>
            <a:rPr lang="en-US" sz="1800" kern="1200" dirty="0"/>
            <a:t> </a:t>
          </a:r>
          <a:r>
            <a:rPr lang="en-US" sz="1800" kern="1200" dirty="0" err="1"/>
            <a:t>phong</a:t>
          </a:r>
          <a:r>
            <a:rPr lang="en-US" sz="1800" kern="1200" dirty="0"/>
            <a:t> </a:t>
          </a:r>
          <a:r>
            <a:rPr lang="en-US" sz="1800" kern="1200" dirty="0" err="1"/>
            <a:t>cách</a:t>
          </a:r>
          <a:r>
            <a:rPr lang="en-US" sz="1800" kern="1200" dirty="0"/>
            <a:t> </a:t>
          </a:r>
          <a:r>
            <a:rPr lang="en-US" sz="1800" kern="1200" dirty="0" err="1"/>
            <a:t>ngôn</a:t>
          </a:r>
          <a:r>
            <a:rPr lang="en-US" sz="1800" kern="1200" dirty="0"/>
            <a:t> </a:t>
          </a:r>
          <a:r>
            <a:rPr lang="en-US" sz="1800" kern="1200" dirty="0" err="1"/>
            <a:t>ngữ</a:t>
          </a:r>
          <a:endParaRPr lang="en-US" sz="1800" kern="1200" dirty="0"/>
        </a:p>
      </dsp:txBody>
      <dsp:txXfrm>
        <a:off x="4739179" y="1958272"/>
        <a:ext cx="955457" cy="955457"/>
      </dsp:txXfrm>
    </dsp:sp>
    <dsp:sp modelId="{2347035D-182E-8B41-AF2B-F4FC5B6E056D}">
      <dsp:nvSpPr>
        <dsp:cNvPr id="0" name=""/>
        <dsp:cNvSpPr/>
      </dsp:nvSpPr>
      <dsp:spPr>
        <a:xfrm>
          <a:off x="2926054" y="3275497"/>
          <a:ext cx="1351219" cy="13512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t>Lặp</a:t>
          </a:r>
          <a:r>
            <a:rPr lang="en-US" sz="2800" kern="1200" dirty="0"/>
            <a:t> </a:t>
          </a:r>
          <a:r>
            <a:rPr lang="en-US" sz="2800" kern="1200" dirty="0" err="1"/>
            <a:t>từ</a:t>
          </a:r>
          <a:endParaRPr lang="en-US" sz="2800" kern="1200" dirty="0"/>
        </a:p>
      </dsp:txBody>
      <dsp:txXfrm>
        <a:off x="3123935" y="3473378"/>
        <a:ext cx="955457" cy="955457"/>
      </dsp:txXfrm>
    </dsp:sp>
    <dsp:sp modelId="{604B880F-304A-554C-A819-3C3CCCBDDC17}">
      <dsp:nvSpPr>
        <dsp:cNvPr id="0" name=""/>
        <dsp:cNvSpPr/>
      </dsp:nvSpPr>
      <dsp:spPr>
        <a:xfrm>
          <a:off x="1428371" y="1760391"/>
          <a:ext cx="1351219" cy="13512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err="1"/>
            <a:t>Lặp</a:t>
          </a:r>
          <a:r>
            <a:rPr lang="en-US" sz="2400" kern="1200" dirty="0"/>
            <a:t> </a:t>
          </a:r>
          <a:r>
            <a:rPr lang="en-US" sz="2400" kern="1200" dirty="0" err="1"/>
            <a:t>nghĩa</a:t>
          </a:r>
          <a:endParaRPr lang="en-US" sz="2400" kern="1200" dirty="0"/>
        </a:p>
      </dsp:txBody>
      <dsp:txXfrm>
        <a:off x="1626252" y="1958272"/>
        <a:ext cx="955457" cy="95545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t>7/23/22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11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20</a:t>
            </a:fld>
            <a:endParaRPr lang="en-US" altLang="zh-CN"/>
          </a:p>
        </p:txBody>
      </p:sp>
    </p:spTree>
    <p:extLst>
      <p:ext uri="{BB962C8B-B14F-4D97-AF65-F5344CB8AC3E}">
        <p14:creationId xmlns:p14="http://schemas.microsoft.com/office/powerpoint/2010/main" val="2226177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21</a:t>
            </a:fld>
            <a:endParaRPr lang="en-US" altLang="zh-CN"/>
          </a:p>
        </p:txBody>
      </p:sp>
    </p:spTree>
    <p:extLst>
      <p:ext uri="{BB962C8B-B14F-4D97-AF65-F5344CB8AC3E}">
        <p14:creationId xmlns:p14="http://schemas.microsoft.com/office/powerpoint/2010/main" val="1080289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22</a:t>
            </a:fld>
            <a:endParaRPr lang="en-US"/>
          </a:p>
        </p:txBody>
      </p:sp>
    </p:spTree>
    <p:extLst>
      <p:ext uri="{BB962C8B-B14F-4D97-AF65-F5344CB8AC3E}">
        <p14:creationId xmlns:p14="http://schemas.microsoft.com/office/powerpoint/2010/main" val="1017027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24</a:t>
            </a:fld>
            <a:endParaRPr lang="en-US" altLang="zh-CN"/>
          </a:p>
        </p:txBody>
      </p:sp>
    </p:spTree>
    <p:extLst>
      <p:ext uri="{BB962C8B-B14F-4D97-AF65-F5344CB8AC3E}">
        <p14:creationId xmlns:p14="http://schemas.microsoft.com/office/powerpoint/2010/main" val="2307703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14</a:t>
            </a:fld>
            <a:endParaRPr lang="en-US" altLang="zh-CN"/>
          </a:p>
        </p:txBody>
      </p:sp>
    </p:spTree>
    <p:extLst>
      <p:ext uri="{BB962C8B-B14F-4D97-AF65-F5344CB8AC3E}">
        <p14:creationId xmlns:p14="http://schemas.microsoft.com/office/powerpoint/2010/main" val="669634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15</a:t>
            </a:fld>
            <a:endParaRPr lang="en-US" altLang="zh-CN"/>
          </a:p>
        </p:txBody>
      </p:sp>
    </p:spTree>
    <p:extLst>
      <p:ext uri="{BB962C8B-B14F-4D97-AF65-F5344CB8AC3E}">
        <p14:creationId xmlns:p14="http://schemas.microsoft.com/office/powerpoint/2010/main" val="1544224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16</a:t>
            </a:fld>
            <a:endParaRPr lang="en-US" altLang="zh-CN"/>
          </a:p>
        </p:txBody>
      </p:sp>
    </p:spTree>
    <p:extLst>
      <p:ext uri="{BB962C8B-B14F-4D97-AF65-F5344CB8AC3E}">
        <p14:creationId xmlns:p14="http://schemas.microsoft.com/office/powerpoint/2010/main" val="726919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17</a:t>
            </a:fld>
            <a:endParaRPr lang="en-US" altLang="zh-CN"/>
          </a:p>
        </p:txBody>
      </p:sp>
    </p:spTree>
    <p:extLst>
      <p:ext uri="{BB962C8B-B14F-4D97-AF65-F5344CB8AC3E}">
        <p14:creationId xmlns:p14="http://schemas.microsoft.com/office/powerpoint/2010/main" val="2224198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18</a:t>
            </a:fld>
            <a:endParaRPr lang="en-US"/>
          </a:p>
        </p:txBody>
      </p:sp>
    </p:spTree>
    <p:extLst>
      <p:ext uri="{BB962C8B-B14F-4D97-AF65-F5344CB8AC3E}">
        <p14:creationId xmlns:p14="http://schemas.microsoft.com/office/powerpoint/2010/main" val="275349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19</a:t>
            </a:fld>
            <a:endParaRPr lang="en-US" altLang="zh-CN"/>
          </a:p>
        </p:txBody>
      </p:sp>
    </p:spTree>
    <p:extLst>
      <p:ext uri="{BB962C8B-B14F-4D97-AF65-F5344CB8AC3E}">
        <p14:creationId xmlns:p14="http://schemas.microsoft.com/office/powerpoint/2010/main" val="3791667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CEB1B6A-AEF1-4ACD-BD61-958570690F55}" type="datetimeFigureOut">
              <a:rPr lang="zh-CN" altLang="en-US" smtClean="0"/>
              <a:t>2022/7/23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CEB1B6A-AEF1-4ACD-BD61-958570690F55}" type="datetimeFigureOut">
              <a:rPr lang="zh-CN" altLang="en-US" smtClean="0"/>
              <a:t>2022/7/23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CEB1B6A-AEF1-4ACD-BD61-958570690F55}" type="datetimeFigureOut">
              <a:rPr lang="zh-CN" altLang="en-US" smtClean="0"/>
              <a:t>2022/7/23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2022/7/23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2022/7/23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2022/7/23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2022/7/23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6"/>
            <a:ext cx="9144000" cy="51428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2022/7/23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_垂直排列标题与&#10;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2022/7/23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t>2022/7/23</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3.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audio" Target="../media/audio2.wav"/><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audio" Target="../media/audio3.wav"/><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3.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audio" Target="../media/audio2.wav"/><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audio" Target="../media/audio3.wav"/><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audio" Target="../media/audio3.wav"/><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3.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audio" Target="../media/audio2.wav"/><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3.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audio" Target="../media/audio2.wav"/><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3.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audio" Target="../media/audio2.wav"/><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AA438B-B866-4747-A233-CE66DFCC5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402" y="-196313"/>
            <a:ext cx="5847386" cy="5847386"/>
          </a:xfrm>
          <a:prstGeom prst="rect">
            <a:avLst/>
          </a:prstGeom>
        </p:spPr>
      </p:pic>
      <p:pic>
        <p:nvPicPr>
          <p:cNvPr id="2" name="Picture 1">
            <a:extLst>
              <a:ext uri="{FF2B5EF4-FFF2-40B4-BE49-F238E27FC236}">
                <a16:creationId xmlns:a16="http://schemas.microsoft.com/office/drawing/2014/main" id="{13A7269A-3D10-5F49-BBEC-4339E23B9D21}"/>
              </a:ext>
            </a:extLst>
          </p:cNvPr>
          <p:cNvPicPr>
            <a:picLocks noChangeAspect="1"/>
          </p:cNvPicPr>
          <p:nvPr/>
        </p:nvPicPr>
        <p:blipFill>
          <a:blip r:embed="rId3"/>
          <a:stretch>
            <a:fillRect/>
          </a:stretch>
        </p:blipFill>
        <p:spPr>
          <a:xfrm>
            <a:off x="1950620" y="2270846"/>
            <a:ext cx="5314950" cy="1266825"/>
          </a:xfrm>
          <a:prstGeom prst="rect">
            <a:avLst/>
          </a:prstGeom>
        </p:spPr>
      </p:pic>
    </p:spTree>
    <p:extLst>
      <p:ext uri="{BB962C8B-B14F-4D97-AF65-F5344CB8AC3E}">
        <p14:creationId xmlns:p14="http://schemas.microsoft.com/office/powerpoint/2010/main" val="29963524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矩形 23">
            <a:extLst>
              <a:ext uri="{FF2B5EF4-FFF2-40B4-BE49-F238E27FC236}">
                <a16:creationId xmlns:a16="http://schemas.microsoft.com/office/drawing/2014/main" id="{E0070879-9D12-49E9-89C8-2F7BC8B6535B}"/>
              </a:ext>
            </a:extLst>
          </p:cNvPr>
          <p:cNvSpPr/>
          <p:nvPr/>
        </p:nvSpPr>
        <p:spPr>
          <a:xfrm>
            <a:off x="0" y="4054461"/>
            <a:ext cx="9144000" cy="1089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圆角 1">
            <a:extLst>
              <a:ext uri="{FF2B5EF4-FFF2-40B4-BE49-F238E27FC236}">
                <a16:creationId xmlns:a16="http://schemas.microsoft.com/office/drawing/2014/main" id="{FC182FDA-B441-454F-98DC-0A91881A41FA}"/>
              </a:ext>
            </a:extLst>
          </p:cNvPr>
          <p:cNvSpPr/>
          <p:nvPr/>
        </p:nvSpPr>
        <p:spPr>
          <a:xfrm>
            <a:off x="322263" y="311727"/>
            <a:ext cx="8512981" cy="4415089"/>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pic>
        <p:nvPicPr>
          <p:cNvPr id="9" name="Picture 8"/>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754841" y="3040598"/>
            <a:ext cx="814875" cy="887195"/>
          </a:xfrm>
          <a:prstGeom prst="rect">
            <a:avLst/>
          </a:prstGeom>
        </p:spPr>
      </p:pic>
      <p:pic>
        <p:nvPicPr>
          <p:cNvPr id="10" name="Picture 9"/>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7216922" y="3600641"/>
            <a:ext cx="609667" cy="663774"/>
          </a:xfrm>
          <a:prstGeom prst="rect">
            <a:avLst/>
          </a:prstGeom>
        </p:spPr>
      </p:pic>
      <p:pic>
        <p:nvPicPr>
          <p:cNvPr id="11" name="Picture 10"/>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7655703" y="4061542"/>
            <a:ext cx="390293" cy="424931"/>
          </a:xfrm>
          <a:prstGeom prst="rect">
            <a:avLst/>
          </a:prstGeom>
        </p:spPr>
      </p:pic>
      <p:sp>
        <p:nvSpPr>
          <p:cNvPr id="12" name="Snip Diagonal Corner Rectangle 11"/>
          <p:cNvSpPr/>
          <p:nvPr/>
        </p:nvSpPr>
        <p:spPr>
          <a:xfrm>
            <a:off x="513513" y="266973"/>
            <a:ext cx="8130479" cy="1374146"/>
          </a:xfrm>
          <a:prstGeom prst="snip2DiagRect">
            <a:avLst/>
          </a:prstGeom>
          <a:ln w="19050">
            <a:solidFill>
              <a:schemeClr val="accent2">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en-VN" sz="2800" b="1"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Câu 8: Con tàu đang ………….</a:t>
            </a:r>
            <a:endParaRPr lang="en-VN" sz="2400"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4" name="Cloud 13"/>
          <p:cNvSpPr/>
          <p:nvPr/>
        </p:nvSpPr>
        <p:spPr>
          <a:xfrm>
            <a:off x="-628291" y="3890397"/>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vi-VN" sz="1350">
              <a:solidFill>
                <a:prstClr val="white"/>
              </a:solidFill>
              <a:latin typeface="Arial" panose="020B0604020202020204" pitchFamily="34" charset="0"/>
            </a:endParaRPr>
          </a:p>
        </p:txBody>
      </p:sp>
      <p:sp>
        <p:nvSpPr>
          <p:cNvPr id="15" name="Cloud 14"/>
          <p:cNvSpPr/>
          <p:nvPr/>
        </p:nvSpPr>
        <p:spPr>
          <a:xfrm>
            <a:off x="10108670" y="3740625"/>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vi-VN" sz="1350">
              <a:solidFill>
                <a:prstClr val="white"/>
              </a:solidFill>
              <a:latin typeface="Arial" panose="020B0604020202020204" pitchFamily="34" charset="0"/>
            </a:endParaRPr>
          </a:p>
        </p:txBody>
      </p:sp>
      <p:sp>
        <p:nvSpPr>
          <p:cNvPr id="17" name="Rectangle 16"/>
          <p:cNvSpPr/>
          <p:nvPr/>
        </p:nvSpPr>
        <p:spPr>
          <a:xfrm>
            <a:off x="657274" y="2541741"/>
            <a:ext cx="3680099" cy="55440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lvl="0" algn="ctr">
              <a:defRPr/>
            </a:pPr>
            <a:r>
              <a:rPr lang="vi-VN" sz="2600" dirty="0">
                <a:solidFill>
                  <a:prstClr val="black"/>
                </a:solidFill>
                <a:latin typeface="Calibri" panose="020F0502020204030204" pitchFamily="34" charset="0"/>
                <a:cs typeface="Calibri" panose="020F0502020204030204" pitchFamily="34" charset="0"/>
              </a:rPr>
              <a:t>A. Rung chuyển</a:t>
            </a:r>
          </a:p>
        </p:txBody>
      </p:sp>
      <p:sp>
        <p:nvSpPr>
          <p:cNvPr id="18" name="Rectangle 17"/>
          <p:cNvSpPr/>
          <p:nvPr/>
        </p:nvSpPr>
        <p:spPr>
          <a:xfrm>
            <a:off x="4794045" y="2544883"/>
            <a:ext cx="3680099" cy="54976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defTabSz="685800">
              <a:defRPr/>
            </a:pPr>
            <a:r>
              <a:rPr lang="vi-VN" sz="2600" dirty="0">
                <a:solidFill>
                  <a:prstClr val="black"/>
                </a:solidFill>
                <a:latin typeface="Calibri" panose="020F0502020204030204" pitchFamily="34" charset="0"/>
                <a:cs typeface="Calibri" panose="020F0502020204030204" pitchFamily="34" charset="0"/>
              </a:rPr>
              <a:t>B. Rung rinh</a:t>
            </a:r>
          </a:p>
        </p:txBody>
      </p:sp>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0348" y="2652199"/>
            <a:ext cx="440630" cy="352504"/>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79000" y="2639645"/>
            <a:ext cx="457124" cy="401715"/>
          </a:xfrm>
          <a:prstGeom prst="rect">
            <a:avLst/>
          </a:prstGeom>
        </p:spPr>
      </p:pic>
      <p:sp>
        <p:nvSpPr>
          <p:cNvPr id="24" name="Right Arrow 23">
            <a:extLst>
              <a:ext uri="{FF2B5EF4-FFF2-40B4-BE49-F238E27FC236}">
                <a16:creationId xmlns:a16="http://schemas.microsoft.com/office/drawing/2014/main" id="{F1AAF712-E5C2-6748-8ADC-8F92FE47E9A4}"/>
              </a:ext>
            </a:extLst>
          </p:cNvPr>
          <p:cNvSpPr/>
          <p:nvPr/>
        </p:nvSpPr>
        <p:spPr>
          <a:xfrm>
            <a:off x="3931599" y="4170446"/>
            <a:ext cx="862446" cy="442334"/>
          </a:xfrm>
          <a:prstGeom prst="rightArrow">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dirty="0">
              <a:solidFill>
                <a:srgbClr val="FF0000"/>
              </a:solidFill>
            </a:endParaRPr>
          </a:p>
          <a:p>
            <a:pPr algn="ctr"/>
            <a:r>
              <a:rPr lang="vi-VN" sz="1350" dirty="0">
                <a:solidFill>
                  <a:srgbClr val="FF0000"/>
                </a:solidFill>
              </a:rPr>
              <a:t>NEXT</a:t>
            </a:r>
          </a:p>
          <a:p>
            <a:pPr algn="ctr"/>
            <a:endParaRPr lang="vi-VN" sz="1350" dirty="0"/>
          </a:p>
        </p:txBody>
      </p:sp>
    </p:spTree>
    <p:extLst>
      <p:ext uri="{BB962C8B-B14F-4D97-AF65-F5344CB8AC3E}">
        <p14:creationId xmlns:p14="http://schemas.microsoft.com/office/powerpoint/2010/main" val="357438263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5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par>
                                <p:cTn id="20" presetID="8" presetClass="emph" presetSubtype="0" repeatCount="indefinite" fill="hold" nodeType="withEffect">
                                  <p:stCondLst>
                                    <p:cond delay="0"/>
                                  </p:stCondLst>
                                  <p:childTnLst>
                                    <p:animRot by="21600000">
                                      <p:cBhvr>
                                        <p:cTn id="21" dur="2250" fill="hold"/>
                                        <p:tgtEl>
                                          <p:spTgt spid="9"/>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500" fill="hold"/>
                                        <p:tgtEl>
                                          <p:spTgt spid="10"/>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11"/>
                                        </p:tgtEl>
                                        <p:attrNameLst>
                                          <p:attrName>r</p:attrName>
                                        </p:attrNameLst>
                                      </p:cBhvr>
                                    </p:animRot>
                                  </p:childTnLst>
                                </p:cTn>
                              </p:par>
                              <p:par>
                                <p:cTn id="26" presetID="2" presetClass="entr" presetSubtype="2" repeatCount="indefinite" fill="hold" grpId="0" nodeType="withEffect">
                                  <p:stCondLst>
                                    <p:cond delay="5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20000" fill="hold"/>
                                        <p:tgtEl>
                                          <p:spTgt spid="14"/>
                                        </p:tgtEl>
                                        <p:attrNameLst>
                                          <p:attrName>ppt_x</p:attrName>
                                        </p:attrNameLst>
                                      </p:cBhvr>
                                      <p:tavLst>
                                        <p:tav tm="0">
                                          <p:val>
                                            <p:strVal val="1+#ppt_w/2"/>
                                          </p:val>
                                        </p:tav>
                                        <p:tav tm="100000">
                                          <p:val>
                                            <p:strVal val="#ppt_x"/>
                                          </p:val>
                                        </p:tav>
                                      </p:tavLst>
                                    </p:anim>
                                    <p:anim calcmode="lin" valueType="num">
                                      <p:cBhvr additive="base">
                                        <p:cTn id="29" dur="20000" fill="hold"/>
                                        <p:tgtEl>
                                          <p:spTgt spid="14"/>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grpId="0" nodeType="withEffect">
                                  <p:stCondLst>
                                    <p:cond delay="5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20000" fill="hold"/>
                                        <p:tgtEl>
                                          <p:spTgt spid="15"/>
                                        </p:tgtEl>
                                        <p:attrNameLst>
                                          <p:attrName>ppt_x</p:attrName>
                                        </p:attrNameLst>
                                      </p:cBhvr>
                                      <p:tavLst>
                                        <p:tav tm="0">
                                          <p:val>
                                            <p:strVal val="0-#ppt_w/2"/>
                                          </p:val>
                                        </p:tav>
                                        <p:tav tm="100000">
                                          <p:val>
                                            <p:strVal val="#ppt_x"/>
                                          </p:val>
                                        </p:tav>
                                      </p:tavLst>
                                    </p:anim>
                                    <p:anim calcmode="lin" valueType="num">
                                      <p:cBhvr additive="base">
                                        <p:cTn id="33" dur="20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50" fill="hold"/>
                                        <p:tgtEl>
                                          <p:spTgt spid="17"/>
                                        </p:tgtEl>
                                        <p:attrNameLst>
                                          <p:attrName>fillcolor</p:attrName>
                                        </p:attrNameLst>
                                      </p:cBhvr>
                                      <p:to>
                                        <a:srgbClr val="FFF2CC"/>
                                      </p:to>
                                    </p:animClr>
                                    <p:set>
                                      <p:cBhvr>
                                        <p:cTn id="39" dur="250" fill="hold"/>
                                        <p:tgtEl>
                                          <p:spTgt spid="17"/>
                                        </p:tgtEl>
                                        <p:attrNameLst>
                                          <p:attrName>fill.type</p:attrName>
                                        </p:attrNameLst>
                                      </p:cBhvr>
                                      <p:to>
                                        <p:strVal val="solid"/>
                                      </p:to>
                                    </p:set>
                                    <p:set>
                                      <p:cBhvr>
                                        <p:cTn id="40" dur="250" fill="hold"/>
                                        <p:tgtEl>
                                          <p:spTgt spid="17"/>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20"/>
                                        </p:tgtEl>
                                        <p:attrNameLst>
                                          <p:attrName>style.visibility</p:attrName>
                                        </p:attrNameLst>
                                      </p:cBhvr>
                                      <p:to>
                                        <p:strVal val="visible"/>
                                      </p:to>
                                    </p:set>
                                    <p:anim calcmode="lin" valueType="num">
                                      <p:cBhvr>
                                        <p:cTn id="43" dur="250" fill="hold"/>
                                        <p:tgtEl>
                                          <p:spTgt spid="20"/>
                                        </p:tgtEl>
                                        <p:attrNameLst>
                                          <p:attrName>ppt_w</p:attrName>
                                        </p:attrNameLst>
                                      </p:cBhvr>
                                      <p:tavLst>
                                        <p:tav tm="0">
                                          <p:val>
                                            <p:strVal val="4*#ppt_w"/>
                                          </p:val>
                                        </p:tav>
                                        <p:tav tm="100000">
                                          <p:val>
                                            <p:strVal val="#ppt_w"/>
                                          </p:val>
                                        </p:tav>
                                      </p:tavLst>
                                    </p:anim>
                                    <p:anim calcmode="lin" valueType="num">
                                      <p:cBhvr>
                                        <p:cTn id="44"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par>
                                <p:cTn id="45" presetID="1" presetClass="emph" presetSubtype="2" fill="hold" nodeType="withEffect">
                                  <p:stCondLst>
                                    <p:cond delay="1000"/>
                                  </p:stCondLst>
                                  <p:childTnLst>
                                    <p:animClr clrSpc="rgb" dir="cw">
                                      <p:cBhvr>
                                        <p:cTn id="46" dur="250" fill="hold"/>
                                        <p:tgtEl>
                                          <p:spTgt spid="17"/>
                                        </p:tgtEl>
                                        <p:attrNameLst>
                                          <p:attrName>fillcolor</p:attrName>
                                        </p:attrNameLst>
                                      </p:cBhvr>
                                      <p:to>
                                        <a:srgbClr val="00B050"/>
                                      </p:to>
                                    </p:animClr>
                                    <p:set>
                                      <p:cBhvr>
                                        <p:cTn id="47" dur="250" fill="hold"/>
                                        <p:tgtEl>
                                          <p:spTgt spid="17"/>
                                        </p:tgtEl>
                                        <p:attrNameLst>
                                          <p:attrName>fill.type</p:attrName>
                                        </p:attrNameLst>
                                      </p:cBhvr>
                                      <p:to>
                                        <p:strVal val="solid"/>
                                      </p:to>
                                    </p:set>
                                    <p:set>
                                      <p:cBhvr>
                                        <p:cTn id="48"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49" restart="whenNotActive" fill="hold" evtFilter="cancelBubble" nodeType="interactiveSeq">
                <p:stCondLst>
                  <p:cond evt="onClick" delay="0">
                    <p:tgtEl>
                      <p:spTgt spid="18"/>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18"/>
                                        </p:tgtEl>
                                        <p:attrNameLst>
                                          <p:attrName>fillcolor</p:attrName>
                                        </p:attrNameLst>
                                      </p:cBhvr>
                                      <p:to>
                                        <a:srgbClr val="FFF2CC"/>
                                      </p:to>
                                    </p:animClr>
                                    <p:set>
                                      <p:cBhvr>
                                        <p:cTn id="54" dur="250" fill="hold"/>
                                        <p:tgtEl>
                                          <p:spTgt spid="18"/>
                                        </p:tgtEl>
                                        <p:attrNameLst>
                                          <p:attrName>fill.type</p:attrName>
                                        </p:attrNameLst>
                                      </p:cBhvr>
                                      <p:to>
                                        <p:strVal val="solid"/>
                                      </p:to>
                                    </p:set>
                                    <p:set>
                                      <p:cBhvr>
                                        <p:cTn id="55" dur="250" fill="hold"/>
                                        <p:tgtEl>
                                          <p:spTgt spid="18"/>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21"/>
                                        </p:tgtEl>
                                        <p:attrNameLst>
                                          <p:attrName>style.visibility</p:attrName>
                                        </p:attrNameLst>
                                      </p:cBhvr>
                                      <p:to>
                                        <p:strVal val="visible"/>
                                      </p:to>
                                    </p:set>
                                    <p:anim calcmode="lin" valueType="num">
                                      <p:cBhvr>
                                        <p:cTn id="58" dur="250" fill="hold"/>
                                        <p:tgtEl>
                                          <p:spTgt spid="21"/>
                                        </p:tgtEl>
                                        <p:attrNameLst>
                                          <p:attrName>ppt_w</p:attrName>
                                        </p:attrNameLst>
                                      </p:cBhvr>
                                      <p:tavLst>
                                        <p:tav tm="0">
                                          <p:val>
                                            <p:strVal val="4*#ppt_w"/>
                                          </p:val>
                                        </p:tav>
                                        <p:tav tm="100000">
                                          <p:val>
                                            <p:strVal val="#ppt_w"/>
                                          </p:val>
                                        </p:tav>
                                      </p:tavLst>
                                    </p:anim>
                                    <p:anim calcmode="lin" valueType="num">
                                      <p:cBhvr>
                                        <p:cTn id="59"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par>
                                <p:cTn id="60" presetID="1" presetClass="emph" presetSubtype="2" fill="hold" nodeType="withEffect">
                                  <p:stCondLst>
                                    <p:cond delay="1000"/>
                                  </p:stCondLst>
                                  <p:childTnLst>
                                    <p:animClr clrSpc="rgb" dir="cw">
                                      <p:cBhvr>
                                        <p:cTn id="61" dur="250" fill="hold"/>
                                        <p:tgtEl>
                                          <p:spTgt spid="18"/>
                                        </p:tgtEl>
                                        <p:attrNameLst>
                                          <p:attrName>fillcolor</p:attrName>
                                        </p:attrNameLst>
                                      </p:cBhvr>
                                      <p:to>
                                        <a:srgbClr val="FFFF00"/>
                                      </p:to>
                                    </p:animClr>
                                    <p:set>
                                      <p:cBhvr>
                                        <p:cTn id="62" dur="250" fill="hold"/>
                                        <p:tgtEl>
                                          <p:spTgt spid="18"/>
                                        </p:tgtEl>
                                        <p:attrNameLst>
                                          <p:attrName>fill.type</p:attrName>
                                        </p:attrNameLst>
                                      </p:cBhvr>
                                      <p:to>
                                        <p:strVal val="solid"/>
                                      </p:to>
                                    </p:set>
                                    <p:set>
                                      <p:cBhvr>
                                        <p:cTn id="63" dur="2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12" grpId="0" animBg="1"/>
      <p:bldP spid="14" grpId="0" animBg="1"/>
      <p:bldP spid="15"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2173650" y="1047750"/>
            <a:ext cx="4796698" cy="1783822"/>
          </a:xfrm>
          <a:prstGeom prst="rect">
            <a:avLst/>
          </a:prstGeom>
        </p:spPr>
        <p:txBody>
          <a:bodyPr wrap="none">
            <a:spAutoFit/>
          </a:bodyPr>
          <a:lstStyle/>
          <a:p>
            <a:pPr algn="ctr">
              <a:lnSpc>
                <a:spcPct val="200000"/>
              </a:lnSpc>
            </a:pPr>
            <a:r>
              <a:rPr lang="vi-VN" altLang="zh-CN" sz="2400" b="1" dirty="0">
                <a:solidFill>
                  <a:schemeClr val="accent4">
                    <a:lumMod val="50000"/>
                  </a:schemeClr>
                </a:solidFill>
                <a:latin typeface="Calibri" panose="020F0502020204030204" pitchFamily="34" charset="0"/>
                <a:ea typeface="字魂35号-经典雅黑" panose="02000000000000000000" pitchFamily="2" charset="-122"/>
                <a:cs typeface="Calibri" panose="020F0502020204030204" pitchFamily="34" charset="0"/>
              </a:rPr>
              <a:t>BÀI 3. KỊCH BẢN CHÈO VÀ TUỒNG</a:t>
            </a:r>
          </a:p>
          <a:p>
            <a:pPr algn="ctr">
              <a:lnSpc>
                <a:spcPct val="200000"/>
              </a:lnSpc>
            </a:pPr>
            <a:r>
              <a:rPr lang="vi-VN" altLang="zh-CN" sz="3600" b="1" dirty="0">
                <a:solidFill>
                  <a:schemeClr val="accent4">
                    <a:lumMod val="50000"/>
                  </a:schemeClr>
                </a:solidFill>
                <a:latin typeface="Calibri" panose="020F0502020204030204" pitchFamily="34" charset="0"/>
                <a:ea typeface="字魂35号-经典雅黑" panose="02000000000000000000" pitchFamily="2" charset="-122"/>
                <a:cs typeface="Calibri" panose="020F0502020204030204" pitchFamily="34" charset="0"/>
              </a:rPr>
              <a:t>THỰC HÀNH TIẾNG VIỆT</a:t>
            </a:r>
            <a:endParaRPr lang="zh-CN" altLang="en-US" sz="3600" b="1" dirty="0">
              <a:solidFill>
                <a:schemeClr val="accent4">
                  <a:lumMod val="50000"/>
                </a:schemeClr>
              </a:solidFill>
              <a:latin typeface="Calibri" panose="020F0502020204030204" pitchFamily="34" charset="0"/>
              <a:ea typeface="字魂35号-经典雅黑" panose="02000000000000000000" pitchFamily="2" charset="-122"/>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by="(-#ppt_w*2)" calcmode="lin" valueType="num">
                                      <p:cBhvr rctx="PPT">
                                        <p:cTn id="7" dur="500" autoRev="1" fill="hold">
                                          <p:stCondLst>
                                            <p:cond delay="0"/>
                                          </p:stCondLst>
                                        </p:cTn>
                                        <p:tgtEl>
                                          <p:spTgt spid="15"/>
                                        </p:tgtEl>
                                        <p:attrNameLst>
                                          <p:attrName>ppt_w</p:attrName>
                                        </p:attrNameLst>
                                      </p:cBhvr>
                                    </p:anim>
                                    <p:anim by="(#ppt_w*0.50)" calcmode="lin" valueType="num">
                                      <p:cBhvr>
                                        <p:cTn id="8" dur="500" decel="50000" autoRev="1" fill="hold">
                                          <p:stCondLst>
                                            <p:cond delay="0"/>
                                          </p:stCondLst>
                                        </p:cTn>
                                        <p:tgtEl>
                                          <p:spTgt spid="15"/>
                                        </p:tgtEl>
                                        <p:attrNameLst>
                                          <p:attrName>ppt_x</p:attrName>
                                        </p:attrNameLst>
                                      </p:cBhvr>
                                    </p:anim>
                                    <p:anim from="(-#ppt_h/2)" to="(#ppt_y)" calcmode="lin" valueType="num">
                                      <p:cBhvr>
                                        <p:cTn id="9" dur="1000" fill="hold">
                                          <p:stCondLst>
                                            <p:cond delay="0"/>
                                          </p:stCondLst>
                                        </p:cTn>
                                        <p:tgtEl>
                                          <p:spTgt spid="15"/>
                                        </p:tgtEl>
                                        <p:attrNameLst>
                                          <p:attrName>ppt_y</p:attrName>
                                        </p:attrNameLst>
                                      </p:cBhvr>
                                    </p:anim>
                                    <p:animRot by="21600000">
                                      <p:cBhvr>
                                        <p:cTn id="10"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048004" y="1930733"/>
            <a:ext cx="4158404" cy="461665"/>
            <a:chOff x="2909362" y="-1247534"/>
            <a:chExt cx="4753998" cy="461572"/>
          </a:xfrm>
        </p:grpSpPr>
        <p:sp>
          <p:nvSpPr>
            <p:cNvPr id="30" name="TextBox 80"/>
            <p:cNvSpPr txBox="1">
              <a:spLocks noChangeArrowheads="1"/>
            </p:cNvSpPr>
            <p:nvPr/>
          </p:nvSpPr>
          <p:spPr bwMode="auto">
            <a:xfrm>
              <a:off x="2961399" y="-1247534"/>
              <a:ext cx="4701961" cy="46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vi-VN" altLang="zh-CN" sz="2400" dirty="0">
                  <a:solidFill>
                    <a:schemeClr val="accent1">
                      <a:lumMod val="75000"/>
                    </a:schemeClr>
                  </a:solidFill>
                  <a:latin typeface="Montserrat SemiBold" panose="00000700000000000000" charset="0"/>
                  <a:ea typeface="字魂35号-经典雅黑" panose="02000000000000000000" pitchFamily="2" charset="-122"/>
                  <a:cs typeface="Montserrat SemiBold" panose="00000700000000000000" charset="0"/>
                </a:rPr>
                <a:t>ÔN TẬP LÍ THUYẾT</a:t>
              </a:r>
              <a:endParaRPr lang="zh-CN" altLang="en-US" sz="2400" dirty="0">
                <a:solidFill>
                  <a:schemeClr val="accent1">
                    <a:lumMod val="75000"/>
                  </a:schemeClr>
                </a:solidFill>
                <a:latin typeface="Montserrat SemiBold" panose="00000700000000000000" charset="0"/>
                <a:ea typeface="字魂35号-经典雅黑" panose="02000000000000000000" pitchFamily="2" charset="-122"/>
                <a:cs typeface="Montserrat SemiBold" panose="00000700000000000000" charset="0"/>
              </a:endParaRPr>
            </a:p>
          </p:txBody>
        </p:sp>
        <p:grpSp>
          <p:nvGrpSpPr>
            <p:cNvPr id="27" name="组合 26"/>
            <p:cNvGrpSpPr/>
            <p:nvPr/>
          </p:nvGrpSpPr>
          <p:grpSpPr>
            <a:xfrm>
              <a:off x="2909362" y="-1216125"/>
              <a:ext cx="645437" cy="417746"/>
              <a:chOff x="2619479" y="1455325"/>
              <a:chExt cx="645437" cy="417746"/>
            </a:xfrm>
            <a:solidFill>
              <a:schemeClr val="accent1"/>
            </a:solidFill>
          </p:grpSpPr>
          <p:sp>
            <p:nvSpPr>
              <p:cNvPr id="28" name="Oval 17"/>
              <p:cNvSpPr>
                <a:spLocks noChangeArrowheads="1"/>
              </p:cNvSpPr>
              <p:nvPr/>
            </p:nvSpPr>
            <p:spPr bwMode="auto">
              <a:xfrm>
                <a:off x="2619479" y="1455325"/>
                <a:ext cx="437979" cy="41774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en-US">
                  <a:solidFill>
                    <a:schemeClr val="bg1"/>
                  </a:solidFill>
                  <a:latin typeface="Montserrat SemiBold" panose="00000700000000000000" charset="0"/>
                  <a:cs typeface="Montserrat SemiBold" panose="00000700000000000000" charset="0"/>
                </a:endParaRPr>
              </a:p>
            </p:txBody>
          </p:sp>
          <p:sp>
            <p:nvSpPr>
              <p:cNvPr id="29" name="文本框 28"/>
              <p:cNvSpPr txBox="1"/>
              <p:nvPr/>
            </p:nvSpPr>
            <p:spPr>
              <a:xfrm>
                <a:off x="2764207" y="1485459"/>
                <a:ext cx="500709" cy="338486"/>
              </a:xfrm>
              <a:prstGeom prst="rect">
                <a:avLst/>
              </a:prstGeom>
              <a:noFill/>
            </p:spPr>
            <p:txBody>
              <a:bodyPr wrap="square" lIns="0" tIns="0" rIns="0" bIns="0" rtlCol="0">
                <a:spAutoFit/>
              </a:bodyPr>
              <a:lstStyle/>
              <a:p>
                <a:r>
                  <a:rPr lang="en-US" altLang="zh-CN" sz="2200" b="1" dirty="0">
                    <a:solidFill>
                      <a:schemeClr val="bg1"/>
                    </a:solidFill>
                    <a:latin typeface="Montserrat SemiBold" panose="00000700000000000000" charset="0"/>
                    <a:ea typeface="字魂35号-经典雅黑" panose="02000000000000000000" pitchFamily="2" charset="-122"/>
                    <a:cs typeface="Montserrat SemiBold" panose="00000700000000000000" charset="0"/>
                  </a:rPr>
                  <a:t>I</a:t>
                </a:r>
              </a:p>
            </p:txBody>
          </p:sp>
        </p:grpSp>
      </p:grpSp>
      <p:grpSp>
        <p:nvGrpSpPr>
          <p:cNvPr id="45" name="组合 44"/>
          <p:cNvGrpSpPr/>
          <p:nvPr/>
        </p:nvGrpSpPr>
        <p:grpSpPr>
          <a:xfrm>
            <a:off x="3048004" y="2668109"/>
            <a:ext cx="2933219" cy="461665"/>
            <a:chOff x="2909362" y="-1234061"/>
            <a:chExt cx="3063310" cy="461572"/>
          </a:xfrm>
        </p:grpSpPr>
        <p:sp>
          <p:nvSpPr>
            <p:cNvPr id="50" name="TextBox 80"/>
            <p:cNvSpPr txBox="1">
              <a:spLocks noChangeArrowheads="1"/>
            </p:cNvSpPr>
            <p:nvPr/>
          </p:nvSpPr>
          <p:spPr bwMode="auto">
            <a:xfrm>
              <a:off x="3173883" y="-1234061"/>
              <a:ext cx="2798789" cy="46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vi-VN" altLang="zh-CN" sz="2400" dirty="0">
                  <a:solidFill>
                    <a:schemeClr val="accent1">
                      <a:lumMod val="75000"/>
                    </a:schemeClr>
                  </a:solidFill>
                  <a:latin typeface="Montserrat SemiBold" panose="00000700000000000000" charset="0"/>
                  <a:ea typeface="字魂35号-经典雅黑" panose="02000000000000000000" pitchFamily="2" charset="-122"/>
                  <a:cs typeface="Montserrat SemiBold" panose="00000700000000000000" charset="0"/>
                </a:rPr>
                <a:t>LUYỆN TẬP</a:t>
              </a:r>
              <a:endParaRPr lang="zh-CN" altLang="en-US" sz="2400" dirty="0">
                <a:solidFill>
                  <a:schemeClr val="accent1">
                    <a:lumMod val="75000"/>
                  </a:schemeClr>
                </a:solidFill>
                <a:latin typeface="Montserrat SemiBold" panose="00000700000000000000" charset="0"/>
                <a:ea typeface="字魂35号-经典雅黑" panose="02000000000000000000" pitchFamily="2" charset="-122"/>
                <a:cs typeface="Montserrat SemiBold" panose="00000700000000000000" charset="0"/>
              </a:endParaRPr>
            </a:p>
          </p:txBody>
        </p:sp>
        <p:grpSp>
          <p:nvGrpSpPr>
            <p:cNvPr id="47" name="组合 46"/>
            <p:cNvGrpSpPr/>
            <p:nvPr/>
          </p:nvGrpSpPr>
          <p:grpSpPr>
            <a:xfrm>
              <a:off x="2909362" y="-1216124"/>
              <a:ext cx="437979" cy="417746"/>
              <a:chOff x="2619479" y="1455326"/>
              <a:chExt cx="437979" cy="417746"/>
            </a:xfrm>
            <a:solidFill>
              <a:schemeClr val="accent1"/>
            </a:solidFill>
          </p:grpSpPr>
          <p:sp>
            <p:nvSpPr>
              <p:cNvPr id="48" name="Oval 17"/>
              <p:cNvSpPr>
                <a:spLocks noChangeArrowheads="1"/>
              </p:cNvSpPr>
              <p:nvPr/>
            </p:nvSpPr>
            <p:spPr bwMode="auto">
              <a:xfrm>
                <a:off x="2619479" y="1455326"/>
                <a:ext cx="437979" cy="41774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en-US">
                  <a:solidFill>
                    <a:schemeClr val="bg1"/>
                  </a:solidFill>
                  <a:latin typeface="Montserrat SemiBold" panose="00000700000000000000" charset="0"/>
                  <a:cs typeface="Montserrat SemiBold" panose="00000700000000000000" charset="0"/>
                </a:endParaRPr>
              </a:p>
            </p:txBody>
          </p:sp>
          <p:sp>
            <p:nvSpPr>
              <p:cNvPr id="49" name="文本框 48"/>
              <p:cNvSpPr txBox="1"/>
              <p:nvPr/>
            </p:nvSpPr>
            <p:spPr>
              <a:xfrm>
                <a:off x="2747061" y="1485510"/>
                <a:ext cx="218008" cy="338387"/>
              </a:xfrm>
              <a:prstGeom prst="rect">
                <a:avLst/>
              </a:prstGeom>
              <a:grpFill/>
            </p:spPr>
            <p:txBody>
              <a:bodyPr wrap="square" lIns="0" tIns="0" rIns="0" bIns="0" rtlCol="0">
                <a:spAutoFit/>
              </a:bodyPr>
              <a:lstStyle/>
              <a:p>
                <a:r>
                  <a:rPr lang="en-US" altLang="zh-CN" sz="2200" b="1" dirty="0">
                    <a:solidFill>
                      <a:schemeClr val="bg1"/>
                    </a:solidFill>
                    <a:latin typeface="Montserrat SemiBold" panose="00000700000000000000" charset="0"/>
                    <a:ea typeface="字魂35号-经典雅黑" panose="02000000000000000000" pitchFamily="2" charset="-122"/>
                    <a:cs typeface="Montserrat SemiBold" panose="00000700000000000000" charset="0"/>
                  </a:rPr>
                  <a:t>II</a:t>
                </a:r>
              </a:p>
            </p:txBody>
          </p:sp>
        </p:grpSp>
      </p:grpSp>
      <p:grpSp>
        <p:nvGrpSpPr>
          <p:cNvPr id="59" name="组合 58"/>
          <p:cNvGrpSpPr/>
          <p:nvPr/>
        </p:nvGrpSpPr>
        <p:grpSpPr>
          <a:xfrm>
            <a:off x="3048000" y="3394670"/>
            <a:ext cx="3007744" cy="461665"/>
            <a:chOff x="2909362" y="-1231488"/>
            <a:chExt cx="3007744" cy="461665"/>
          </a:xfrm>
        </p:grpSpPr>
        <p:sp>
          <p:nvSpPr>
            <p:cNvPr id="64" name="TextBox 80"/>
            <p:cNvSpPr txBox="1">
              <a:spLocks noChangeArrowheads="1"/>
            </p:cNvSpPr>
            <p:nvPr/>
          </p:nvSpPr>
          <p:spPr bwMode="auto">
            <a:xfrm>
              <a:off x="3118318" y="-1231488"/>
              <a:ext cx="2798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vi-VN" altLang="zh-CN" sz="2400" dirty="0">
                  <a:solidFill>
                    <a:schemeClr val="accent1">
                      <a:lumMod val="75000"/>
                    </a:schemeClr>
                  </a:solidFill>
                  <a:latin typeface="Montserrat SemiBold" panose="00000700000000000000" charset="0"/>
                  <a:ea typeface="字魂35号-经典雅黑" panose="02000000000000000000" pitchFamily="2" charset="-122"/>
                  <a:cs typeface="Montserrat SemiBold" panose="00000700000000000000" charset="0"/>
                  <a:sym typeface="+mn-ea"/>
                </a:rPr>
                <a:t>VẬN DỤNG</a:t>
              </a:r>
              <a:endParaRPr lang="zh-CN" altLang="en-US" sz="2400" dirty="0">
                <a:solidFill>
                  <a:schemeClr val="accent1">
                    <a:lumMod val="75000"/>
                  </a:schemeClr>
                </a:solidFill>
                <a:latin typeface="Montserrat SemiBold" panose="00000700000000000000" charset="0"/>
                <a:ea typeface="字魂35号-经典雅黑" panose="02000000000000000000" pitchFamily="2" charset="-122"/>
                <a:cs typeface="Montserrat SemiBold" panose="00000700000000000000" charset="0"/>
                <a:sym typeface="+mn-ea"/>
              </a:endParaRPr>
            </a:p>
          </p:txBody>
        </p:sp>
        <p:grpSp>
          <p:nvGrpSpPr>
            <p:cNvPr id="61" name="组合 60"/>
            <p:cNvGrpSpPr/>
            <p:nvPr/>
          </p:nvGrpSpPr>
          <p:grpSpPr>
            <a:xfrm>
              <a:off x="2909362" y="-1216124"/>
              <a:ext cx="437979" cy="417746"/>
              <a:chOff x="2619479" y="1455326"/>
              <a:chExt cx="437979" cy="417746"/>
            </a:xfrm>
            <a:solidFill>
              <a:schemeClr val="accent1"/>
            </a:solidFill>
          </p:grpSpPr>
          <p:sp>
            <p:nvSpPr>
              <p:cNvPr id="62" name="Oval 17"/>
              <p:cNvSpPr>
                <a:spLocks noChangeArrowheads="1"/>
              </p:cNvSpPr>
              <p:nvPr/>
            </p:nvSpPr>
            <p:spPr bwMode="auto">
              <a:xfrm>
                <a:off x="2619479" y="1455326"/>
                <a:ext cx="437979" cy="41774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Tx/>
                  <a:buNone/>
                </a:pPr>
                <a:endParaRPr lang="zh-CN" altLang="en-US">
                  <a:solidFill>
                    <a:schemeClr val="bg1"/>
                  </a:solidFill>
                  <a:latin typeface="Montserrat SemiBold" panose="00000700000000000000" charset="0"/>
                  <a:cs typeface="Montserrat SemiBold" panose="00000700000000000000" charset="0"/>
                </a:endParaRPr>
              </a:p>
            </p:txBody>
          </p:sp>
          <p:sp>
            <p:nvSpPr>
              <p:cNvPr id="63" name="文本框 62"/>
              <p:cNvSpPr txBox="1"/>
              <p:nvPr/>
            </p:nvSpPr>
            <p:spPr>
              <a:xfrm>
                <a:off x="2695679" y="1485510"/>
                <a:ext cx="269304" cy="338554"/>
              </a:xfrm>
              <a:prstGeom prst="rect">
                <a:avLst/>
              </a:prstGeom>
              <a:noFill/>
            </p:spPr>
            <p:txBody>
              <a:bodyPr wrap="none" lIns="0" tIns="0" rIns="0" bIns="0" rtlCol="0">
                <a:spAutoFit/>
              </a:bodyPr>
              <a:lstStyle/>
              <a:p>
                <a:r>
                  <a:rPr lang="en-US" altLang="zh-CN" sz="2200" b="1" dirty="0">
                    <a:solidFill>
                      <a:schemeClr val="bg1"/>
                    </a:solidFill>
                    <a:latin typeface="Montserrat SemiBold" panose="00000700000000000000" charset="0"/>
                    <a:ea typeface="字魂35号-经典雅黑" panose="02000000000000000000" pitchFamily="2" charset="-122"/>
                    <a:cs typeface="Montserrat SemiBold" panose="00000700000000000000" charset="0"/>
                  </a:rPr>
                  <a:t>III</a:t>
                </a:r>
              </a:p>
            </p:txBody>
          </p:sp>
        </p:grpSp>
      </p:grpSp>
      <p:sp>
        <p:nvSpPr>
          <p:cNvPr id="9" name="文本框 8"/>
          <p:cNvSpPr txBox="1"/>
          <p:nvPr/>
        </p:nvSpPr>
        <p:spPr>
          <a:xfrm>
            <a:off x="3239558" y="1089668"/>
            <a:ext cx="2419253" cy="584775"/>
          </a:xfrm>
          <a:prstGeom prst="rect">
            <a:avLst/>
          </a:prstGeom>
          <a:noFill/>
        </p:spPr>
        <p:txBody>
          <a:bodyPr wrap="none" rtlCol="0">
            <a:spAutoFit/>
          </a:bodyPr>
          <a:lstStyle/>
          <a:p>
            <a:pPr algn="ctr"/>
            <a:r>
              <a:rPr lang="en-US" altLang="zh-CN" sz="3200" b="1" dirty="0">
                <a:solidFill>
                  <a:schemeClr val="accent1">
                    <a:lumMod val="50000"/>
                  </a:schemeClr>
                </a:solidFill>
                <a:latin typeface="Montserrat SemiBold" panose="00000700000000000000" charset="0"/>
                <a:ea typeface="字魂59号-创粗黑" panose="00000500000000000000" pitchFamily="2" charset="-122"/>
                <a:cs typeface="Montserrat SemiBold" panose="00000700000000000000" charset="0"/>
                <a:sym typeface="字魂59号-创粗黑" panose="00000500000000000000" pitchFamily="2" charset="-122"/>
              </a:rPr>
              <a:t>NỘI DUNG</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500"/>
                                        <p:tgtEl>
                                          <p:spTgt spid="4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wipe(left)">
                                      <p:cBhvr>
                                        <p:cTn id="15" dur="500"/>
                                        <p:tgtEl>
                                          <p:spTgt spid="59"/>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943350" y="1158954"/>
            <a:ext cx="1257300" cy="1107996"/>
          </a:xfrm>
          <a:prstGeom prst="rect">
            <a:avLst/>
          </a:prstGeom>
          <a:solidFill>
            <a:schemeClr val="bg1"/>
          </a:solidFill>
        </p:spPr>
        <p:txBody>
          <a:bodyPr wrap="square">
            <a:spAutoFit/>
          </a:bodyPr>
          <a:lstStyle/>
          <a:p>
            <a:pPr algn="ctr"/>
            <a:r>
              <a:rPr lang="en-US" altLang="zh-CN" sz="6600" b="1" dirty="0">
                <a:solidFill>
                  <a:schemeClr val="accent1">
                    <a:lumMod val="75000"/>
                  </a:schemeClr>
                </a:solidFill>
                <a:latin typeface="Montserrat SemiBold" panose="00000700000000000000" charset="0"/>
                <a:ea typeface="字魂35号-经典雅黑" panose="02000000000000000000" pitchFamily="2" charset="-122"/>
                <a:cs typeface="Montserrat SemiBold" panose="00000700000000000000" charset="0"/>
              </a:rPr>
              <a:t>I</a:t>
            </a:r>
          </a:p>
        </p:txBody>
      </p:sp>
      <p:sp>
        <p:nvSpPr>
          <p:cNvPr id="30" name="TextBox 80"/>
          <p:cNvSpPr txBox="1">
            <a:spLocks noChangeArrowheads="1"/>
          </p:cNvSpPr>
          <p:nvPr/>
        </p:nvSpPr>
        <p:spPr bwMode="auto">
          <a:xfrm>
            <a:off x="1428750" y="2571750"/>
            <a:ext cx="6286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en-US" altLang="zh-CN" sz="4000" dirty="0">
                <a:solidFill>
                  <a:schemeClr val="accent1">
                    <a:lumMod val="75000"/>
                  </a:schemeClr>
                </a:solidFill>
                <a:latin typeface="Montserrat SemiBold" panose="00000700000000000000" charset="0"/>
                <a:ea typeface="字魂35号-经典雅黑" panose="02000000000000000000" pitchFamily="2" charset="-122"/>
                <a:cs typeface="Montserrat SemiBold" panose="00000700000000000000" charset="0"/>
              </a:rPr>
              <a:t>  </a:t>
            </a:r>
            <a:r>
              <a:rPr lang="vi-VN" altLang="zh-CN" sz="4000" dirty="0">
                <a:solidFill>
                  <a:schemeClr val="accent1">
                    <a:lumMod val="75000"/>
                  </a:schemeClr>
                </a:solidFill>
                <a:latin typeface="Montserrat SemiBold" panose="00000700000000000000" charset="0"/>
                <a:ea typeface="字魂35号-经典雅黑" panose="02000000000000000000" pitchFamily="2" charset="-122"/>
                <a:cs typeface="Montserrat SemiBold" panose="00000700000000000000" charset="0"/>
              </a:rPr>
              <a:t>ÔN TẬP LÍ THUYẾT</a:t>
            </a:r>
            <a:endParaRPr lang="zh-CN" altLang="en-US" sz="4000" dirty="0">
              <a:solidFill>
                <a:schemeClr val="accent1">
                  <a:lumMod val="75000"/>
                </a:schemeClr>
              </a:solidFill>
              <a:latin typeface="Montserrat SemiBold" panose="00000700000000000000" charset="0"/>
              <a:ea typeface="字魂35号-经典雅黑" panose="02000000000000000000" pitchFamily="2" charset="-122"/>
              <a:cs typeface="Montserrat SemiBold" panose="00000700000000000000"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28"/>
          <p:cNvSpPr>
            <a:spLocks noChangeArrowheads="1"/>
          </p:cNvSpPr>
          <p:nvPr/>
        </p:nvSpPr>
        <p:spPr bwMode="auto">
          <a:xfrm>
            <a:off x="1234" y="5009070"/>
            <a:ext cx="9141533" cy="152332"/>
          </a:xfrm>
          <a:prstGeom prst="rect">
            <a:avLst/>
          </a:prstGeom>
          <a:solidFill>
            <a:schemeClr val="accent1"/>
          </a:solidFill>
          <a:ln>
            <a:noFill/>
          </a:ln>
        </p:spPr>
        <p:txBody>
          <a:bodyPr vert="horz" wrap="square" lIns="91392" tIns="45696" rIns="91392" bIns="45696" numCol="1" anchor="ctr" anchorCtr="0" compatLnSpc="1"/>
          <a:lstStyle/>
          <a:p>
            <a:pPr defTabSz="913765"/>
            <a:endParaRPr lang="zh-CN" altLang="zh-CN" sz="1800">
              <a:latin typeface="Montserrat SemiBold" panose="00000700000000000000" charset="0"/>
              <a:ea typeface="宋体" panose="02010600030101010101" pitchFamily="2" charset="-122"/>
              <a:cs typeface="Montserrat SemiBold" panose="00000700000000000000" charset="0"/>
            </a:endParaRPr>
          </a:p>
        </p:txBody>
      </p:sp>
      <p:sp>
        <p:nvSpPr>
          <p:cNvPr id="80" name="文本框 79"/>
          <p:cNvSpPr txBox="1"/>
          <p:nvPr/>
        </p:nvSpPr>
        <p:spPr>
          <a:xfrm>
            <a:off x="1990256" y="294628"/>
            <a:ext cx="1415772" cy="276871"/>
          </a:xfrm>
          <a:prstGeom prst="rect">
            <a:avLst/>
          </a:prstGeom>
          <a:noFill/>
        </p:spPr>
        <p:txBody>
          <a:bodyPr wrap="none" rtlCol="0">
            <a:spAutoFit/>
          </a:bodyPr>
          <a:lstStyle/>
          <a:p>
            <a:r>
              <a:rPr lang="zh-CN" altLang="en-US" sz="1200" dirty="0">
                <a:solidFill>
                  <a:schemeClr val="bg1"/>
                </a:solidFill>
                <a:latin typeface="Montserrat SemiBold" panose="00000700000000000000" charset="0"/>
              </a:rPr>
              <a:t>点击添加主要内容</a:t>
            </a:r>
          </a:p>
        </p:txBody>
      </p:sp>
      <p:sp>
        <p:nvSpPr>
          <p:cNvPr id="2" name="文本框 1"/>
          <p:cNvSpPr txBox="1"/>
          <p:nvPr/>
        </p:nvSpPr>
        <p:spPr>
          <a:xfrm>
            <a:off x="194828" y="140675"/>
            <a:ext cx="3590856" cy="584775"/>
          </a:xfrm>
          <a:prstGeom prst="rect">
            <a:avLst/>
          </a:prstGeom>
          <a:solidFill>
            <a:schemeClr val="bg1"/>
          </a:solidFill>
        </p:spPr>
        <p:txBody>
          <a:bodyPr wrap="none" rtlCol="0" anchor="t">
            <a:spAutoFit/>
          </a:bodyPr>
          <a:lstStyle/>
          <a:p>
            <a:pPr algn="ctr" eaLnBrk="1" hangingPunct="1">
              <a:buFontTx/>
              <a:buNone/>
            </a:pPr>
            <a:r>
              <a:rPr lang="vi-VN" altLang="zh-CN" sz="3200" b="1" dirty="0">
                <a:solidFill>
                  <a:schemeClr val="accent1">
                    <a:lumMod val="75000"/>
                  </a:schemeClr>
                </a:solidFill>
                <a:latin typeface="Calibri" panose="020F0502020204030204" pitchFamily="34" charset="0"/>
                <a:ea typeface="字魂35号-经典雅黑" panose="02000000000000000000" pitchFamily="2" charset="-122"/>
                <a:cs typeface="Calibri" panose="020F0502020204030204" pitchFamily="34" charset="0"/>
                <a:sym typeface="+mn-ea"/>
              </a:rPr>
              <a:t>I. ÔN TẬP LÍ THUYẾT</a:t>
            </a:r>
            <a:endParaRPr lang="zh-CN" altLang="en-US" sz="3200" b="1" dirty="0">
              <a:solidFill>
                <a:schemeClr val="accent1">
                  <a:lumMod val="75000"/>
                </a:schemeClr>
              </a:solidFill>
              <a:latin typeface="Calibri" panose="020F0502020204030204" pitchFamily="34" charset="0"/>
              <a:ea typeface="字魂35号-经典雅黑" panose="02000000000000000000" pitchFamily="2" charset="-122"/>
              <a:cs typeface="Calibri" panose="020F0502020204030204" pitchFamily="34" charset="0"/>
              <a:sym typeface="+mn-ea"/>
            </a:endParaRPr>
          </a:p>
        </p:txBody>
      </p:sp>
      <p:sp>
        <p:nvSpPr>
          <p:cNvPr id="16" name="TextBox 73"/>
          <p:cNvSpPr txBox="1"/>
          <p:nvPr/>
        </p:nvSpPr>
        <p:spPr>
          <a:xfrm>
            <a:off x="6833870" y="3067685"/>
            <a:ext cx="1877060" cy="460374"/>
          </a:xfrm>
          <a:prstGeom prst="roundRect">
            <a:avLst>
              <a:gd name="adj" fmla="val 0"/>
            </a:avLst>
          </a:prstGeom>
          <a:noFill/>
        </p:spPr>
        <p:txBody>
          <a:bodyPr wrap="square" rtlCol="0">
            <a:spAutoFit/>
          </a:bodyPr>
          <a:lstStyle/>
          <a:p>
            <a:pPr algn="l">
              <a:lnSpc>
                <a:spcPct val="120000"/>
              </a:lnSpc>
            </a:pPr>
            <a:r>
              <a:rPr lang="zh-CN" altLang="en-US" sz="10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20" name="TextBox 73"/>
          <p:cNvSpPr txBox="1"/>
          <p:nvPr/>
        </p:nvSpPr>
        <p:spPr>
          <a:xfrm>
            <a:off x="2618105" y="3067685"/>
            <a:ext cx="1877060" cy="460374"/>
          </a:xfrm>
          <a:prstGeom prst="roundRect">
            <a:avLst>
              <a:gd name="adj" fmla="val 0"/>
            </a:avLst>
          </a:prstGeom>
          <a:noFill/>
        </p:spPr>
        <p:txBody>
          <a:bodyPr wrap="square" rtlCol="0">
            <a:spAutoFit/>
          </a:bodyPr>
          <a:lstStyle/>
          <a:p>
            <a:pPr algn="l">
              <a:lnSpc>
                <a:spcPct val="120000"/>
              </a:lnSpc>
            </a:pPr>
            <a:r>
              <a:rPr lang="zh-CN" altLang="en-US" sz="10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21" name="TextBox 73"/>
          <p:cNvSpPr txBox="1"/>
          <p:nvPr/>
        </p:nvSpPr>
        <p:spPr>
          <a:xfrm>
            <a:off x="4726305" y="3067685"/>
            <a:ext cx="1877060" cy="460374"/>
          </a:xfrm>
          <a:prstGeom prst="roundRect">
            <a:avLst>
              <a:gd name="adj" fmla="val 0"/>
            </a:avLst>
          </a:prstGeom>
          <a:noFill/>
        </p:spPr>
        <p:txBody>
          <a:bodyPr wrap="square" rtlCol="0">
            <a:spAutoFit/>
          </a:bodyPr>
          <a:lstStyle/>
          <a:p>
            <a:pPr algn="l">
              <a:lnSpc>
                <a:spcPct val="120000"/>
              </a:lnSpc>
            </a:pPr>
            <a:r>
              <a:rPr lang="zh-CN" altLang="en-US" sz="10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22" name="TextBox 73"/>
          <p:cNvSpPr txBox="1"/>
          <p:nvPr/>
        </p:nvSpPr>
        <p:spPr>
          <a:xfrm>
            <a:off x="396875" y="3067685"/>
            <a:ext cx="1877060" cy="460374"/>
          </a:xfrm>
          <a:prstGeom prst="roundRect">
            <a:avLst>
              <a:gd name="adj" fmla="val 0"/>
            </a:avLst>
          </a:prstGeom>
          <a:noFill/>
        </p:spPr>
        <p:txBody>
          <a:bodyPr wrap="square" rtlCol="0">
            <a:spAutoFit/>
          </a:bodyPr>
          <a:lstStyle/>
          <a:p>
            <a:pPr algn="l">
              <a:lnSpc>
                <a:spcPct val="120000"/>
              </a:lnSpc>
            </a:pPr>
            <a:r>
              <a:rPr lang="zh-CN" altLang="en-US" sz="10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graphicFrame>
        <p:nvGraphicFramePr>
          <p:cNvPr id="3" name="Diagram 2">
            <a:extLst>
              <a:ext uri="{FF2B5EF4-FFF2-40B4-BE49-F238E27FC236}">
                <a16:creationId xmlns:a16="http://schemas.microsoft.com/office/drawing/2014/main" id="{14545CD3-4D24-E54B-ABE8-4F322C064733}"/>
              </a:ext>
            </a:extLst>
          </p:cNvPr>
          <p:cNvGraphicFramePr/>
          <p:nvPr>
            <p:extLst>
              <p:ext uri="{D42A27DB-BD31-4B8C-83A1-F6EECF244321}">
                <p14:modId xmlns:p14="http://schemas.microsoft.com/office/powerpoint/2010/main" val="4022206888"/>
              </p:ext>
            </p:extLst>
          </p:nvPr>
        </p:nvGraphicFramePr>
        <p:xfrm>
          <a:off x="2895600" y="-95250"/>
          <a:ext cx="7203328" cy="4872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93917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1+#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barn(inVertical)">
                                      <p:cBhvr>
                                        <p:cTn id="11" dur="500"/>
                                        <p:tgtEl>
                                          <p:spTgt spid="75"/>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80" grpId="0"/>
      <p:bldP spid="2" grpId="0" animBg="1"/>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28"/>
          <p:cNvSpPr>
            <a:spLocks noChangeArrowheads="1"/>
          </p:cNvSpPr>
          <p:nvPr/>
        </p:nvSpPr>
        <p:spPr bwMode="auto">
          <a:xfrm>
            <a:off x="1234" y="5009070"/>
            <a:ext cx="9141533" cy="152332"/>
          </a:xfrm>
          <a:prstGeom prst="rect">
            <a:avLst/>
          </a:prstGeom>
          <a:solidFill>
            <a:schemeClr val="accent1"/>
          </a:solidFill>
          <a:ln>
            <a:noFill/>
          </a:ln>
        </p:spPr>
        <p:txBody>
          <a:bodyPr vert="horz" wrap="square" lIns="91392" tIns="45696" rIns="91392" bIns="45696" numCol="1" anchor="ctr" anchorCtr="0" compatLnSpc="1"/>
          <a:lstStyle/>
          <a:p>
            <a:pPr defTabSz="913765"/>
            <a:endParaRPr lang="zh-CN" altLang="zh-CN" sz="1800">
              <a:latin typeface="Montserrat SemiBold" panose="00000700000000000000" charset="0"/>
              <a:ea typeface="宋体" panose="02010600030101010101" pitchFamily="2" charset="-122"/>
              <a:cs typeface="Montserrat SemiBold" panose="00000700000000000000" charset="0"/>
            </a:endParaRPr>
          </a:p>
        </p:txBody>
      </p:sp>
      <p:sp>
        <p:nvSpPr>
          <p:cNvPr id="80" name="文本框 79"/>
          <p:cNvSpPr txBox="1"/>
          <p:nvPr/>
        </p:nvSpPr>
        <p:spPr>
          <a:xfrm>
            <a:off x="1990256" y="294628"/>
            <a:ext cx="1415772" cy="276871"/>
          </a:xfrm>
          <a:prstGeom prst="rect">
            <a:avLst/>
          </a:prstGeom>
          <a:noFill/>
        </p:spPr>
        <p:txBody>
          <a:bodyPr wrap="none" rtlCol="0">
            <a:spAutoFit/>
          </a:bodyPr>
          <a:lstStyle/>
          <a:p>
            <a:r>
              <a:rPr lang="zh-CN" altLang="en-US" sz="1200" dirty="0">
                <a:solidFill>
                  <a:schemeClr val="bg1"/>
                </a:solidFill>
                <a:latin typeface="Montserrat SemiBold" panose="00000700000000000000" charset="0"/>
              </a:rPr>
              <a:t>点击添加主要内容</a:t>
            </a:r>
          </a:p>
        </p:txBody>
      </p:sp>
      <p:sp>
        <p:nvSpPr>
          <p:cNvPr id="2" name="文本框 1"/>
          <p:cNvSpPr txBox="1"/>
          <p:nvPr/>
        </p:nvSpPr>
        <p:spPr>
          <a:xfrm>
            <a:off x="194828" y="140675"/>
            <a:ext cx="3590856" cy="584775"/>
          </a:xfrm>
          <a:prstGeom prst="rect">
            <a:avLst/>
          </a:prstGeom>
          <a:solidFill>
            <a:schemeClr val="bg1"/>
          </a:solidFill>
        </p:spPr>
        <p:txBody>
          <a:bodyPr wrap="none" rtlCol="0" anchor="t">
            <a:spAutoFit/>
          </a:bodyPr>
          <a:lstStyle/>
          <a:p>
            <a:pPr algn="ctr" eaLnBrk="1" hangingPunct="1">
              <a:buFontTx/>
              <a:buNone/>
            </a:pPr>
            <a:r>
              <a:rPr lang="vi-VN" altLang="zh-CN" sz="3200" b="1" dirty="0">
                <a:solidFill>
                  <a:schemeClr val="accent1">
                    <a:lumMod val="75000"/>
                  </a:schemeClr>
                </a:solidFill>
                <a:latin typeface="Calibri" panose="020F0502020204030204" pitchFamily="34" charset="0"/>
                <a:ea typeface="字魂35号-经典雅黑" panose="02000000000000000000" pitchFamily="2" charset="-122"/>
                <a:cs typeface="Calibri" panose="020F0502020204030204" pitchFamily="34" charset="0"/>
                <a:sym typeface="+mn-ea"/>
              </a:rPr>
              <a:t>I. ÔN TẬP LÍ THUYẾT</a:t>
            </a:r>
            <a:endParaRPr lang="zh-CN" altLang="en-US" sz="3200" b="1" dirty="0">
              <a:solidFill>
                <a:schemeClr val="accent1">
                  <a:lumMod val="75000"/>
                </a:schemeClr>
              </a:solidFill>
              <a:latin typeface="Calibri" panose="020F0502020204030204" pitchFamily="34" charset="0"/>
              <a:ea typeface="字魂35号-经典雅黑" panose="02000000000000000000" pitchFamily="2" charset="-122"/>
              <a:cs typeface="Calibri" panose="020F0502020204030204" pitchFamily="34" charset="0"/>
              <a:sym typeface="+mn-ea"/>
            </a:endParaRPr>
          </a:p>
        </p:txBody>
      </p:sp>
      <p:sp>
        <p:nvSpPr>
          <p:cNvPr id="16" name="TextBox 73"/>
          <p:cNvSpPr txBox="1"/>
          <p:nvPr/>
        </p:nvSpPr>
        <p:spPr>
          <a:xfrm>
            <a:off x="6833870" y="3067685"/>
            <a:ext cx="1877060" cy="460374"/>
          </a:xfrm>
          <a:prstGeom prst="roundRect">
            <a:avLst>
              <a:gd name="adj" fmla="val 0"/>
            </a:avLst>
          </a:prstGeom>
          <a:noFill/>
        </p:spPr>
        <p:txBody>
          <a:bodyPr wrap="square" rtlCol="0">
            <a:spAutoFit/>
          </a:bodyPr>
          <a:lstStyle/>
          <a:p>
            <a:pPr algn="l">
              <a:lnSpc>
                <a:spcPct val="120000"/>
              </a:lnSpc>
            </a:pPr>
            <a:r>
              <a:rPr lang="zh-CN" altLang="en-US" sz="10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20" name="TextBox 73"/>
          <p:cNvSpPr txBox="1"/>
          <p:nvPr/>
        </p:nvSpPr>
        <p:spPr>
          <a:xfrm>
            <a:off x="2618105" y="3067685"/>
            <a:ext cx="1877060" cy="460374"/>
          </a:xfrm>
          <a:prstGeom prst="roundRect">
            <a:avLst>
              <a:gd name="adj" fmla="val 0"/>
            </a:avLst>
          </a:prstGeom>
          <a:noFill/>
        </p:spPr>
        <p:txBody>
          <a:bodyPr wrap="square" rtlCol="0">
            <a:spAutoFit/>
          </a:bodyPr>
          <a:lstStyle/>
          <a:p>
            <a:pPr algn="l">
              <a:lnSpc>
                <a:spcPct val="120000"/>
              </a:lnSpc>
            </a:pPr>
            <a:r>
              <a:rPr lang="zh-CN" altLang="en-US" sz="10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21" name="TextBox 73"/>
          <p:cNvSpPr txBox="1"/>
          <p:nvPr/>
        </p:nvSpPr>
        <p:spPr>
          <a:xfrm>
            <a:off x="4726305" y="3067685"/>
            <a:ext cx="1877060" cy="460374"/>
          </a:xfrm>
          <a:prstGeom prst="roundRect">
            <a:avLst>
              <a:gd name="adj" fmla="val 0"/>
            </a:avLst>
          </a:prstGeom>
          <a:noFill/>
        </p:spPr>
        <p:txBody>
          <a:bodyPr wrap="square" rtlCol="0">
            <a:spAutoFit/>
          </a:bodyPr>
          <a:lstStyle/>
          <a:p>
            <a:pPr algn="l">
              <a:lnSpc>
                <a:spcPct val="120000"/>
              </a:lnSpc>
            </a:pPr>
            <a:r>
              <a:rPr lang="zh-CN" altLang="en-US" sz="10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22" name="TextBox 73"/>
          <p:cNvSpPr txBox="1"/>
          <p:nvPr/>
        </p:nvSpPr>
        <p:spPr>
          <a:xfrm>
            <a:off x="396875" y="3067685"/>
            <a:ext cx="1877060" cy="460374"/>
          </a:xfrm>
          <a:prstGeom prst="roundRect">
            <a:avLst>
              <a:gd name="adj" fmla="val 0"/>
            </a:avLst>
          </a:prstGeom>
          <a:noFill/>
        </p:spPr>
        <p:txBody>
          <a:bodyPr wrap="square" rtlCol="0">
            <a:spAutoFit/>
          </a:bodyPr>
          <a:lstStyle/>
          <a:p>
            <a:pPr algn="l">
              <a:lnSpc>
                <a:spcPct val="120000"/>
              </a:lnSpc>
            </a:pPr>
            <a:r>
              <a:rPr lang="zh-CN" altLang="en-US" sz="10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11" name="TextBox 10">
            <a:extLst>
              <a:ext uri="{FF2B5EF4-FFF2-40B4-BE49-F238E27FC236}">
                <a16:creationId xmlns:a16="http://schemas.microsoft.com/office/drawing/2014/main" id="{F5EACDB3-C817-CF42-BA1A-EE8CC49F3E13}"/>
              </a:ext>
            </a:extLst>
          </p:cNvPr>
          <p:cNvSpPr txBox="1"/>
          <p:nvPr/>
        </p:nvSpPr>
        <p:spPr>
          <a:xfrm>
            <a:off x="232928" y="765100"/>
            <a:ext cx="8682472" cy="2899320"/>
          </a:xfrm>
          <a:prstGeom prst="rect">
            <a:avLst/>
          </a:prstGeom>
          <a:noFill/>
        </p:spPr>
        <p:txBody>
          <a:bodyPr wrap="square">
            <a:spAutoFit/>
          </a:bodyPr>
          <a:lstStyle/>
          <a:p>
            <a:pPr algn="just">
              <a:lnSpc>
                <a:spcPct val="150000"/>
              </a:lnSpc>
            </a:pPr>
            <a:r>
              <a:rPr lang="vi-VN" sz="2400" b="1" i="1" dirty="0">
                <a:effectLst/>
                <a:latin typeface="Calibri" panose="020F0502020204030204" pitchFamily="34" charset="0"/>
                <a:ea typeface="Times New Roman" panose="02020603050405020304" pitchFamily="18" charset="0"/>
                <a:cs typeface="Calibri" panose="020F0502020204030204" pitchFamily="34" charset="0"/>
              </a:rPr>
              <a:t>1. Dùng từ sai quy tắc ngữ pháp: </a:t>
            </a:r>
            <a:endParaRPr lang="vi-VN" sz="2400" b="1" i="1"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just">
              <a:lnSpc>
                <a:spcPct val="150000"/>
              </a:lnSpc>
              <a:buFontTx/>
              <a:buChar char="-"/>
            </a:pPr>
            <a:r>
              <a:rPr lang="vi-VN" sz="2000" dirty="0">
                <a:effectLst/>
                <a:latin typeface="Times New Roman" panose="02020603050405020304" pitchFamily="18" charset="0"/>
                <a:ea typeface="Times New Roman" panose="02020603050405020304" pitchFamily="18" charset="0"/>
              </a:rPr>
              <a:t>Biểu hiện thường gặp của lỗi này là người nói, người viết sắp xếp trật tự từ không đúng; nói, viết thiếu hư từ hoặc dùng hư từ không đúng. </a:t>
            </a:r>
            <a:endParaRPr lang="en-VN" dirty="0">
              <a:latin typeface="Times New Roman" panose="02020603050405020304" pitchFamily="18" charset="0"/>
              <a:ea typeface="Times New Roman" panose="02020603050405020304" pitchFamily="18" charset="0"/>
            </a:endParaRPr>
          </a:p>
          <a:p>
            <a:pPr marL="342900" indent="-342900" algn="just">
              <a:lnSpc>
                <a:spcPct val="150000"/>
              </a:lnSpc>
              <a:buFontTx/>
              <a:buChar char="-"/>
            </a:pPr>
            <a:r>
              <a:rPr lang="vi-VN" sz="2000" dirty="0">
                <a:effectLst/>
                <a:latin typeface="Times New Roman" panose="02020603050405020304" pitchFamily="18" charset="0"/>
                <a:ea typeface="Times New Roman" panose="02020603050405020304" pitchFamily="18" charset="0"/>
              </a:rPr>
              <a:t>Ví dụ: “Số người mắc bệnh và </a:t>
            </a:r>
            <a:r>
              <a:rPr lang="vi-VN" sz="2000" b="1" i="1" dirty="0">
                <a:effectLst/>
                <a:latin typeface="Times New Roman" panose="02020603050405020304" pitchFamily="18" charset="0"/>
                <a:ea typeface="Times New Roman" panose="02020603050405020304" pitchFamily="18" charset="0"/>
              </a:rPr>
              <a:t>chết</a:t>
            </a:r>
            <a:r>
              <a:rPr lang="vi-VN" sz="2000" dirty="0">
                <a:effectLst/>
                <a:latin typeface="Times New Roman" panose="02020603050405020304" pitchFamily="18" charset="0"/>
                <a:ea typeface="Times New Roman" panose="02020603050405020304" pitchFamily="18" charset="0"/>
              </a:rPr>
              <a:t> các bệnh truyền nhiễm đã giảm.” </a:t>
            </a:r>
            <a:endParaRPr lang="en-VN" dirty="0">
              <a:latin typeface="Times New Roman" panose="02020603050405020304" pitchFamily="18" charset="0"/>
              <a:ea typeface="Times New Roman" panose="02020603050405020304" pitchFamily="18" charset="0"/>
            </a:endParaRPr>
          </a:p>
          <a:p>
            <a:pPr marL="342900" indent="-342900" algn="just">
              <a:lnSpc>
                <a:spcPct val="150000"/>
              </a:lnSpc>
              <a:buFontTx/>
              <a:buChar char="-"/>
            </a:pPr>
            <a:r>
              <a:rPr lang="vi-VN" sz="2000" dirty="0">
                <a:effectLst/>
                <a:latin typeface="Times New Roman" panose="02020603050405020304" pitchFamily="18" charset="0"/>
                <a:ea typeface="Times New Roman" panose="02020603050405020304" pitchFamily="18" charset="0"/>
              </a:rPr>
              <a:t>Cách sửa: “Số người mắc bệnh và chết </a:t>
            </a:r>
            <a:r>
              <a:rPr lang="vi-VN" sz="2000" b="1" i="1" dirty="0">
                <a:effectLst/>
                <a:latin typeface="Times New Roman" panose="02020603050405020304" pitchFamily="18" charset="0"/>
                <a:ea typeface="Times New Roman" panose="02020603050405020304" pitchFamily="18" charset="0"/>
              </a:rPr>
              <a:t>vì </a:t>
            </a:r>
            <a:r>
              <a:rPr lang="vi-VN" sz="2000" dirty="0">
                <a:effectLst/>
                <a:latin typeface="Times New Roman" panose="02020603050405020304" pitchFamily="18" charset="0"/>
                <a:ea typeface="Times New Roman" panose="02020603050405020304" pitchFamily="18" charset="0"/>
              </a:rPr>
              <a:t>các bệnh truyền nhiễm đã giảm.” (Bổ sung kết từ vì). </a:t>
            </a:r>
            <a:endParaRPr lang="en-VN"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917531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ircle(in)">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28"/>
          <p:cNvSpPr>
            <a:spLocks noChangeArrowheads="1"/>
          </p:cNvSpPr>
          <p:nvPr/>
        </p:nvSpPr>
        <p:spPr bwMode="auto">
          <a:xfrm>
            <a:off x="1234" y="5009070"/>
            <a:ext cx="9141533" cy="152332"/>
          </a:xfrm>
          <a:prstGeom prst="rect">
            <a:avLst/>
          </a:prstGeom>
          <a:solidFill>
            <a:schemeClr val="accent1"/>
          </a:solidFill>
          <a:ln>
            <a:noFill/>
          </a:ln>
        </p:spPr>
        <p:txBody>
          <a:bodyPr vert="horz" wrap="square" lIns="91392" tIns="45696" rIns="91392" bIns="45696" numCol="1" anchor="ctr" anchorCtr="0" compatLnSpc="1"/>
          <a:lstStyle/>
          <a:p>
            <a:pPr defTabSz="913765"/>
            <a:endParaRPr lang="zh-CN" altLang="zh-CN" sz="1800">
              <a:latin typeface="Montserrat SemiBold" panose="00000700000000000000" charset="0"/>
              <a:ea typeface="宋体" panose="02010600030101010101" pitchFamily="2" charset="-122"/>
              <a:cs typeface="Montserrat SemiBold" panose="00000700000000000000" charset="0"/>
            </a:endParaRPr>
          </a:p>
        </p:txBody>
      </p:sp>
      <p:sp>
        <p:nvSpPr>
          <p:cNvPr id="80" name="文本框 79"/>
          <p:cNvSpPr txBox="1"/>
          <p:nvPr/>
        </p:nvSpPr>
        <p:spPr>
          <a:xfrm>
            <a:off x="1990256" y="294628"/>
            <a:ext cx="1415772" cy="276871"/>
          </a:xfrm>
          <a:prstGeom prst="rect">
            <a:avLst/>
          </a:prstGeom>
          <a:noFill/>
        </p:spPr>
        <p:txBody>
          <a:bodyPr wrap="none" rtlCol="0">
            <a:spAutoFit/>
          </a:bodyPr>
          <a:lstStyle/>
          <a:p>
            <a:r>
              <a:rPr lang="zh-CN" altLang="en-US" sz="1200" dirty="0">
                <a:solidFill>
                  <a:schemeClr val="bg1"/>
                </a:solidFill>
                <a:latin typeface="Montserrat SemiBold" panose="00000700000000000000" charset="0"/>
              </a:rPr>
              <a:t>点击添加主要内容</a:t>
            </a:r>
          </a:p>
        </p:txBody>
      </p:sp>
      <p:sp>
        <p:nvSpPr>
          <p:cNvPr id="2" name="文本框 1"/>
          <p:cNvSpPr txBox="1"/>
          <p:nvPr/>
        </p:nvSpPr>
        <p:spPr>
          <a:xfrm>
            <a:off x="194828" y="140675"/>
            <a:ext cx="3590856" cy="584775"/>
          </a:xfrm>
          <a:prstGeom prst="rect">
            <a:avLst/>
          </a:prstGeom>
          <a:solidFill>
            <a:schemeClr val="bg1"/>
          </a:solidFill>
        </p:spPr>
        <p:txBody>
          <a:bodyPr wrap="none" rtlCol="0" anchor="t">
            <a:spAutoFit/>
          </a:bodyPr>
          <a:lstStyle/>
          <a:p>
            <a:pPr algn="ctr" eaLnBrk="1" hangingPunct="1">
              <a:buFontTx/>
              <a:buNone/>
            </a:pPr>
            <a:r>
              <a:rPr lang="vi-VN" altLang="zh-CN" sz="3200" b="1" dirty="0">
                <a:solidFill>
                  <a:schemeClr val="accent1">
                    <a:lumMod val="75000"/>
                  </a:schemeClr>
                </a:solidFill>
                <a:latin typeface="Calibri" panose="020F0502020204030204" pitchFamily="34" charset="0"/>
                <a:ea typeface="字魂35号-经典雅黑" panose="02000000000000000000" pitchFamily="2" charset="-122"/>
                <a:cs typeface="Calibri" panose="020F0502020204030204" pitchFamily="34" charset="0"/>
                <a:sym typeface="+mn-ea"/>
              </a:rPr>
              <a:t>I. ÔN TẬP LÍ THUYẾT</a:t>
            </a:r>
            <a:endParaRPr lang="zh-CN" altLang="en-US" sz="3200" b="1" dirty="0">
              <a:solidFill>
                <a:schemeClr val="accent1">
                  <a:lumMod val="75000"/>
                </a:schemeClr>
              </a:solidFill>
              <a:latin typeface="Calibri" panose="020F0502020204030204" pitchFamily="34" charset="0"/>
              <a:ea typeface="字魂35号-经典雅黑" panose="02000000000000000000" pitchFamily="2" charset="-122"/>
              <a:cs typeface="Calibri" panose="020F0502020204030204" pitchFamily="34" charset="0"/>
              <a:sym typeface="+mn-ea"/>
            </a:endParaRPr>
          </a:p>
        </p:txBody>
      </p:sp>
      <p:sp>
        <p:nvSpPr>
          <p:cNvPr id="16" name="TextBox 73"/>
          <p:cNvSpPr txBox="1"/>
          <p:nvPr/>
        </p:nvSpPr>
        <p:spPr>
          <a:xfrm>
            <a:off x="6833870" y="3067685"/>
            <a:ext cx="1877060" cy="460374"/>
          </a:xfrm>
          <a:prstGeom prst="roundRect">
            <a:avLst>
              <a:gd name="adj" fmla="val 0"/>
            </a:avLst>
          </a:prstGeom>
          <a:noFill/>
        </p:spPr>
        <p:txBody>
          <a:bodyPr wrap="square" rtlCol="0">
            <a:spAutoFit/>
          </a:bodyPr>
          <a:lstStyle/>
          <a:p>
            <a:pPr algn="l">
              <a:lnSpc>
                <a:spcPct val="120000"/>
              </a:lnSpc>
            </a:pPr>
            <a:r>
              <a:rPr lang="zh-CN" altLang="en-US" sz="10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20" name="TextBox 73"/>
          <p:cNvSpPr txBox="1"/>
          <p:nvPr/>
        </p:nvSpPr>
        <p:spPr>
          <a:xfrm>
            <a:off x="2618105" y="3067685"/>
            <a:ext cx="1877060" cy="460374"/>
          </a:xfrm>
          <a:prstGeom prst="roundRect">
            <a:avLst>
              <a:gd name="adj" fmla="val 0"/>
            </a:avLst>
          </a:prstGeom>
          <a:noFill/>
        </p:spPr>
        <p:txBody>
          <a:bodyPr wrap="square" rtlCol="0">
            <a:spAutoFit/>
          </a:bodyPr>
          <a:lstStyle/>
          <a:p>
            <a:pPr algn="l">
              <a:lnSpc>
                <a:spcPct val="120000"/>
              </a:lnSpc>
            </a:pPr>
            <a:r>
              <a:rPr lang="zh-CN" altLang="en-US" sz="10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21" name="TextBox 73"/>
          <p:cNvSpPr txBox="1"/>
          <p:nvPr/>
        </p:nvSpPr>
        <p:spPr>
          <a:xfrm>
            <a:off x="4726305" y="3067685"/>
            <a:ext cx="1877060" cy="460374"/>
          </a:xfrm>
          <a:prstGeom prst="roundRect">
            <a:avLst>
              <a:gd name="adj" fmla="val 0"/>
            </a:avLst>
          </a:prstGeom>
          <a:noFill/>
        </p:spPr>
        <p:txBody>
          <a:bodyPr wrap="square" rtlCol="0">
            <a:spAutoFit/>
          </a:bodyPr>
          <a:lstStyle/>
          <a:p>
            <a:pPr algn="l">
              <a:lnSpc>
                <a:spcPct val="120000"/>
              </a:lnSpc>
            </a:pPr>
            <a:r>
              <a:rPr lang="zh-CN" altLang="en-US" sz="10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22" name="TextBox 73"/>
          <p:cNvSpPr txBox="1"/>
          <p:nvPr/>
        </p:nvSpPr>
        <p:spPr>
          <a:xfrm>
            <a:off x="396875" y="3067685"/>
            <a:ext cx="1877060" cy="460374"/>
          </a:xfrm>
          <a:prstGeom prst="roundRect">
            <a:avLst>
              <a:gd name="adj" fmla="val 0"/>
            </a:avLst>
          </a:prstGeom>
          <a:noFill/>
        </p:spPr>
        <p:txBody>
          <a:bodyPr wrap="square" rtlCol="0">
            <a:spAutoFit/>
          </a:bodyPr>
          <a:lstStyle/>
          <a:p>
            <a:pPr algn="l">
              <a:lnSpc>
                <a:spcPct val="120000"/>
              </a:lnSpc>
            </a:pPr>
            <a:r>
              <a:rPr lang="zh-CN" altLang="en-US" sz="10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11" name="TextBox 10">
            <a:extLst>
              <a:ext uri="{FF2B5EF4-FFF2-40B4-BE49-F238E27FC236}">
                <a16:creationId xmlns:a16="http://schemas.microsoft.com/office/drawing/2014/main" id="{F5EACDB3-C817-CF42-BA1A-EE8CC49F3E13}"/>
              </a:ext>
            </a:extLst>
          </p:cNvPr>
          <p:cNvSpPr txBox="1"/>
          <p:nvPr/>
        </p:nvSpPr>
        <p:spPr>
          <a:xfrm>
            <a:off x="232928" y="765100"/>
            <a:ext cx="8682472" cy="4099648"/>
          </a:xfrm>
          <a:prstGeom prst="rect">
            <a:avLst/>
          </a:prstGeom>
          <a:noFill/>
        </p:spPr>
        <p:txBody>
          <a:bodyPr wrap="square">
            <a:spAutoFit/>
          </a:bodyPr>
          <a:lstStyle/>
          <a:p>
            <a:pPr algn="just"/>
            <a:r>
              <a:rPr lang="vi-VN" sz="2400" b="1" i="1" dirty="0"/>
              <a:t>2. Dùng từ không hợp với phong cách ngôn ngữ: </a:t>
            </a:r>
          </a:p>
          <a:p>
            <a:pPr marL="342900" indent="-342900" algn="just">
              <a:lnSpc>
                <a:spcPct val="150000"/>
              </a:lnSpc>
              <a:buFontTx/>
              <a:buChar char="-"/>
            </a:pPr>
            <a:r>
              <a:rPr lang="vi-VN" sz="2000" dirty="0">
                <a:latin typeface="Times New Roman" panose="02020603050405020304" pitchFamily="18" charset="0"/>
                <a:cs typeface="Times New Roman" panose="02020603050405020304" pitchFamily="18" charset="0"/>
              </a:rPr>
              <a:t>Lỗi này do người viết, người nói chọn từ không phù hợp với văn cảnh, hoàn cảnh giao tiếp hoặc thể loại văn bản. </a:t>
            </a:r>
            <a:endParaRPr lang="en-VN" sz="2000" dirty="0">
              <a:latin typeface="Times New Roman" panose="02020603050405020304" pitchFamily="18" charset="0"/>
              <a:cs typeface="Times New Roman" panose="02020603050405020304" pitchFamily="18" charset="0"/>
            </a:endParaRPr>
          </a:p>
          <a:p>
            <a:pPr marL="342900" indent="-342900" algn="just">
              <a:lnSpc>
                <a:spcPct val="150000"/>
              </a:lnSpc>
              <a:buFontTx/>
              <a:buChar char="-"/>
            </a:pPr>
            <a:r>
              <a:rPr lang="vi-VN" sz="2000" dirty="0">
                <a:latin typeface="Times New Roman" panose="02020603050405020304" pitchFamily="18" charset="0"/>
                <a:cs typeface="Times New Roman" panose="02020603050405020304" pitchFamily="18" charset="0"/>
              </a:rPr>
              <a:t>Ví dụ: “Bố đã </a:t>
            </a:r>
            <a:r>
              <a:rPr lang="vi-VN" sz="2000" b="1" i="1" dirty="0">
                <a:latin typeface="Times New Roman" panose="02020603050405020304" pitchFamily="18" charset="0"/>
                <a:cs typeface="Times New Roman" panose="02020603050405020304" pitchFamily="18" charset="0"/>
              </a:rPr>
              <a:t>trình bày</a:t>
            </a:r>
            <a:r>
              <a:rPr lang="vi-VN" sz="2000" dirty="0">
                <a:latin typeface="Times New Roman" panose="02020603050405020304" pitchFamily="18" charset="0"/>
                <a:cs typeface="Times New Roman" panose="02020603050405020304" pitchFamily="18" charset="0"/>
              </a:rPr>
              <a:t> hết ý kiến của mình, các con đã </a:t>
            </a:r>
            <a:r>
              <a:rPr lang="vi-VN" sz="2000" b="1" i="1" dirty="0">
                <a:latin typeface="Times New Roman" panose="02020603050405020304" pitchFamily="18" charset="0"/>
                <a:cs typeface="Times New Roman" panose="02020603050405020304" pitchFamily="18" charset="0"/>
              </a:rPr>
              <a:t>quán triệt</a:t>
            </a:r>
            <a:r>
              <a:rPr lang="vi-VN" sz="2000" dirty="0">
                <a:latin typeface="Times New Roman" panose="02020603050405020304" pitchFamily="18" charset="0"/>
                <a:cs typeface="Times New Roman" panose="02020603050405020304" pitchFamily="18" charset="0"/>
              </a:rPr>
              <a:t> đầy đủ chưa?”. </a:t>
            </a:r>
            <a:endParaRPr lang="en-VN" sz="2000" dirty="0">
              <a:latin typeface="Times New Roman" panose="02020603050405020304" pitchFamily="18" charset="0"/>
              <a:cs typeface="Times New Roman" panose="02020603050405020304" pitchFamily="18" charset="0"/>
            </a:endParaRPr>
          </a:p>
          <a:p>
            <a:pPr marL="342900" indent="-342900" algn="just">
              <a:lnSpc>
                <a:spcPct val="150000"/>
              </a:lnSpc>
              <a:buFontTx/>
              <a:buChar char="-"/>
            </a:pPr>
            <a:r>
              <a:rPr lang="vi-VN" sz="2000" dirty="0">
                <a:latin typeface="Times New Roman" panose="02020603050405020304" pitchFamily="18" charset="0"/>
                <a:cs typeface="Times New Roman" panose="02020603050405020304" pitchFamily="18" charset="0"/>
              </a:rPr>
              <a:t>Các từ in đậm đều không phù hợp với tính chất thần mặt của cuộc trò chuyện trong gia đình. </a:t>
            </a:r>
          </a:p>
          <a:p>
            <a:pPr marL="342900" indent="-342900" algn="just">
              <a:lnSpc>
                <a:spcPct val="150000"/>
              </a:lnSpc>
              <a:buFontTx/>
              <a:buChar char="-"/>
            </a:pPr>
            <a:r>
              <a:rPr lang="vi-VN" sz="2000" dirty="0">
                <a:latin typeface="Times New Roman" panose="02020603050405020304" pitchFamily="18" charset="0"/>
                <a:cs typeface="Times New Roman" panose="02020603050405020304" pitchFamily="18" charset="0"/>
              </a:rPr>
              <a:t>Sửa: thay thế từ “trình bày” bằng từ “nói”, từ “quán triệt” bằng từ “hiểu” trong cầu trên.</a:t>
            </a:r>
            <a:endParaRPr lang="en-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918458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additive="base">
                                        <p:cTn id="12" dur="500"/>
                                        <p:tgtEl>
                                          <p:spTgt spid="11">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11">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8" dur="5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23" dur="500"/>
                                        <p:tgtEl>
                                          <p:spTgt spid="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28"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28"/>
          <p:cNvSpPr>
            <a:spLocks noChangeArrowheads="1"/>
          </p:cNvSpPr>
          <p:nvPr/>
        </p:nvSpPr>
        <p:spPr bwMode="auto">
          <a:xfrm>
            <a:off x="1234" y="5009070"/>
            <a:ext cx="9141533" cy="152332"/>
          </a:xfrm>
          <a:prstGeom prst="rect">
            <a:avLst/>
          </a:prstGeom>
          <a:solidFill>
            <a:schemeClr val="accent1"/>
          </a:solidFill>
          <a:ln>
            <a:noFill/>
          </a:ln>
        </p:spPr>
        <p:txBody>
          <a:bodyPr vert="horz" wrap="square" lIns="91392" tIns="45696" rIns="91392" bIns="45696" numCol="1" anchor="ctr" anchorCtr="0" compatLnSpc="1"/>
          <a:lstStyle/>
          <a:p>
            <a:pPr defTabSz="913765"/>
            <a:endParaRPr lang="zh-CN" altLang="zh-CN" sz="1800">
              <a:latin typeface="Montserrat SemiBold" panose="00000700000000000000" charset="0"/>
              <a:ea typeface="宋体" panose="02010600030101010101" pitchFamily="2" charset="-122"/>
              <a:cs typeface="Montserrat SemiBold" panose="00000700000000000000" charset="0"/>
            </a:endParaRPr>
          </a:p>
        </p:txBody>
      </p:sp>
      <p:sp>
        <p:nvSpPr>
          <p:cNvPr id="80" name="文本框 79"/>
          <p:cNvSpPr txBox="1"/>
          <p:nvPr/>
        </p:nvSpPr>
        <p:spPr>
          <a:xfrm>
            <a:off x="1990256" y="294628"/>
            <a:ext cx="1415772" cy="276871"/>
          </a:xfrm>
          <a:prstGeom prst="rect">
            <a:avLst/>
          </a:prstGeom>
          <a:noFill/>
        </p:spPr>
        <p:txBody>
          <a:bodyPr wrap="none" rtlCol="0">
            <a:spAutoFit/>
          </a:bodyPr>
          <a:lstStyle/>
          <a:p>
            <a:r>
              <a:rPr lang="zh-CN" altLang="en-US" sz="1200" dirty="0">
                <a:solidFill>
                  <a:schemeClr val="bg1"/>
                </a:solidFill>
                <a:latin typeface="Montserrat SemiBold" panose="00000700000000000000" charset="0"/>
              </a:rPr>
              <a:t>点击添加主要内容</a:t>
            </a:r>
          </a:p>
        </p:txBody>
      </p:sp>
      <p:sp>
        <p:nvSpPr>
          <p:cNvPr id="2" name="文本框 1"/>
          <p:cNvSpPr txBox="1"/>
          <p:nvPr/>
        </p:nvSpPr>
        <p:spPr>
          <a:xfrm>
            <a:off x="194828" y="140675"/>
            <a:ext cx="3590856" cy="584775"/>
          </a:xfrm>
          <a:prstGeom prst="rect">
            <a:avLst/>
          </a:prstGeom>
          <a:solidFill>
            <a:schemeClr val="bg1"/>
          </a:solidFill>
        </p:spPr>
        <p:txBody>
          <a:bodyPr wrap="none" rtlCol="0" anchor="t">
            <a:spAutoFit/>
          </a:bodyPr>
          <a:lstStyle/>
          <a:p>
            <a:pPr algn="ctr" eaLnBrk="1" hangingPunct="1">
              <a:buFontTx/>
              <a:buNone/>
            </a:pPr>
            <a:r>
              <a:rPr lang="vi-VN" altLang="zh-CN" sz="3200" b="1" dirty="0">
                <a:solidFill>
                  <a:schemeClr val="accent1">
                    <a:lumMod val="75000"/>
                  </a:schemeClr>
                </a:solidFill>
                <a:latin typeface="Calibri" panose="020F0502020204030204" pitchFamily="34" charset="0"/>
                <a:ea typeface="字魂35号-经典雅黑" panose="02000000000000000000" pitchFamily="2" charset="-122"/>
                <a:cs typeface="Calibri" panose="020F0502020204030204" pitchFamily="34" charset="0"/>
                <a:sym typeface="+mn-ea"/>
              </a:rPr>
              <a:t>I. ÔN TẬP LÍ THUYẾT</a:t>
            </a:r>
            <a:endParaRPr lang="zh-CN" altLang="en-US" sz="3200" b="1" dirty="0">
              <a:solidFill>
                <a:schemeClr val="accent1">
                  <a:lumMod val="75000"/>
                </a:schemeClr>
              </a:solidFill>
              <a:latin typeface="Calibri" panose="020F0502020204030204" pitchFamily="34" charset="0"/>
              <a:ea typeface="字魂35号-经典雅黑" panose="02000000000000000000" pitchFamily="2" charset="-122"/>
              <a:cs typeface="Calibri" panose="020F0502020204030204" pitchFamily="34" charset="0"/>
              <a:sym typeface="+mn-ea"/>
            </a:endParaRPr>
          </a:p>
        </p:txBody>
      </p:sp>
      <p:sp>
        <p:nvSpPr>
          <p:cNvPr id="16" name="TextBox 73"/>
          <p:cNvSpPr txBox="1"/>
          <p:nvPr/>
        </p:nvSpPr>
        <p:spPr>
          <a:xfrm>
            <a:off x="6833870" y="3067685"/>
            <a:ext cx="1877060" cy="460374"/>
          </a:xfrm>
          <a:prstGeom prst="roundRect">
            <a:avLst>
              <a:gd name="adj" fmla="val 0"/>
            </a:avLst>
          </a:prstGeom>
          <a:noFill/>
        </p:spPr>
        <p:txBody>
          <a:bodyPr wrap="square" rtlCol="0">
            <a:spAutoFit/>
          </a:bodyPr>
          <a:lstStyle/>
          <a:p>
            <a:pPr algn="l">
              <a:lnSpc>
                <a:spcPct val="120000"/>
              </a:lnSpc>
            </a:pPr>
            <a:r>
              <a:rPr lang="zh-CN" altLang="en-US" sz="10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20" name="TextBox 73"/>
          <p:cNvSpPr txBox="1"/>
          <p:nvPr/>
        </p:nvSpPr>
        <p:spPr>
          <a:xfrm>
            <a:off x="2618105" y="3067685"/>
            <a:ext cx="1877060" cy="460374"/>
          </a:xfrm>
          <a:prstGeom prst="roundRect">
            <a:avLst>
              <a:gd name="adj" fmla="val 0"/>
            </a:avLst>
          </a:prstGeom>
          <a:noFill/>
        </p:spPr>
        <p:txBody>
          <a:bodyPr wrap="square" rtlCol="0">
            <a:spAutoFit/>
          </a:bodyPr>
          <a:lstStyle/>
          <a:p>
            <a:pPr algn="l">
              <a:lnSpc>
                <a:spcPct val="120000"/>
              </a:lnSpc>
            </a:pPr>
            <a:r>
              <a:rPr lang="zh-CN" altLang="en-US" sz="10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21" name="TextBox 73"/>
          <p:cNvSpPr txBox="1"/>
          <p:nvPr/>
        </p:nvSpPr>
        <p:spPr>
          <a:xfrm>
            <a:off x="4726305" y="3067685"/>
            <a:ext cx="1877060" cy="460374"/>
          </a:xfrm>
          <a:prstGeom prst="roundRect">
            <a:avLst>
              <a:gd name="adj" fmla="val 0"/>
            </a:avLst>
          </a:prstGeom>
          <a:noFill/>
        </p:spPr>
        <p:txBody>
          <a:bodyPr wrap="square" rtlCol="0">
            <a:spAutoFit/>
          </a:bodyPr>
          <a:lstStyle/>
          <a:p>
            <a:pPr algn="l">
              <a:lnSpc>
                <a:spcPct val="120000"/>
              </a:lnSpc>
            </a:pPr>
            <a:r>
              <a:rPr lang="zh-CN" altLang="en-US" sz="10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11" name="TextBox 10">
            <a:extLst>
              <a:ext uri="{FF2B5EF4-FFF2-40B4-BE49-F238E27FC236}">
                <a16:creationId xmlns:a16="http://schemas.microsoft.com/office/drawing/2014/main" id="{F5EACDB3-C817-CF42-BA1A-EE8CC49F3E13}"/>
              </a:ext>
            </a:extLst>
          </p:cNvPr>
          <p:cNvSpPr txBox="1"/>
          <p:nvPr/>
        </p:nvSpPr>
        <p:spPr>
          <a:xfrm>
            <a:off x="232928" y="765100"/>
            <a:ext cx="8682472" cy="1975990"/>
          </a:xfrm>
          <a:prstGeom prst="rect">
            <a:avLst/>
          </a:prstGeom>
          <a:noFill/>
        </p:spPr>
        <p:txBody>
          <a:bodyPr wrap="square">
            <a:spAutoFit/>
          </a:bodyPr>
          <a:lstStyle/>
          <a:p>
            <a:pPr>
              <a:lnSpc>
                <a:spcPct val="150000"/>
              </a:lnSpc>
            </a:pPr>
            <a:r>
              <a:rPr lang="vi-VN" sz="2400" b="1" i="1" dirty="0">
                <a:latin typeface="Calibri" panose="020F0502020204030204" pitchFamily="34" charset="0"/>
                <a:cs typeface="Calibri" panose="020F0502020204030204" pitchFamily="34" charset="0"/>
              </a:rPr>
              <a:t>4. Dùng lặp nghĩa </a:t>
            </a:r>
          </a:p>
          <a:p>
            <a:pPr marL="342900" indent="-342900">
              <a:lnSpc>
                <a:spcPct val="150000"/>
              </a:lnSpc>
              <a:buFontTx/>
              <a:buChar char="-"/>
            </a:pPr>
            <a:r>
              <a:rPr lang="vi-VN" sz="2000" dirty="0">
                <a:latin typeface="Times New Roman" panose="02020603050405020304" pitchFamily="18" charset="0"/>
                <a:cs typeface="Times New Roman" panose="02020603050405020304" pitchFamily="18" charset="0"/>
              </a:rPr>
              <a:t>Là lặp lại một thuộc tỉnh đã có sẵn trong từ ngữ dùng trước đó. </a:t>
            </a:r>
            <a:endParaRPr lang="en-VN" sz="2000" dirty="0">
              <a:latin typeface="Times New Roman" panose="02020603050405020304" pitchFamily="18" charset="0"/>
              <a:cs typeface="Times New Roman" panose="02020603050405020304" pitchFamily="18" charset="0"/>
            </a:endParaRPr>
          </a:p>
          <a:p>
            <a:pPr marL="342900" indent="-342900">
              <a:lnSpc>
                <a:spcPct val="150000"/>
              </a:lnSpc>
              <a:buFontTx/>
              <a:buChar char="-"/>
            </a:pPr>
            <a:r>
              <a:rPr lang="vi-VN" sz="2000" dirty="0">
                <a:latin typeface="Times New Roman" panose="02020603050405020304" pitchFamily="18" charset="0"/>
                <a:cs typeface="Times New Roman" panose="02020603050405020304" pitchFamily="18" charset="0"/>
              </a:rPr>
              <a:t>Ví dụ: “Trong các giải pháp để chọn, đây là </a:t>
            </a:r>
            <a:r>
              <a:rPr lang="vi-VN" sz="2000" b="1" dirty="0">
                <a:latin typeface="Times New Roman" panose="02020603050405020304" pitchFamily="18" charset="0"/>
                <a:cs typeface="Times New Roman" panose="02020603050405020304" pitchFamily="18" charset="0"/>
              </a:rPr>
              <a:t>giải pháp tối ưu nhất.</a:t>
            </a:r>
            <a:r>
              <a:rPr lang="vi-VN" sz="2000" dirty="0">
                <a:latin typeface="Times New Roman" panose="02020603050405020304" pitchFamily="18" charset="0"/>
                <a:cs typeface="Times New Roman" panose="02020603050405020304" pitchFamily="18" charset="0"/>
              </a:rPr>
              <a:t>”</a:t>
            </a:r>
            <a:endParaRPr lang="en-VN" sz="2000" dirty="0">
              <a:latin typeface="Times New Roman" panose="02020603050405020304" pitchFamily="18" charset="0"/>
              <a:cs typeface="Times New Roman" panose="02020603050405020304" pitchFamily="18" charset="0"/>
            </a:endParaRPr>
          </a:p>
          <a:p>
            <a:pPr marL="342900" indent="-342900">
              <a:lnSpc>
                <a:spcPct val="150000"/>
              </a:lnSpc>
              <a:buFontTx/>
              <a:buChar char="-"/>
            </a:pPr>
            <a:r>
              <a:rPr lang="vi-VN" sz="2000" dirty="0">
                <a:latin typeface="Times New Roman" panose="02020603050405020304" pitchFamily="18" charset="0"/>
                <a:cs typeface="Times New Roman" panose="02020603050405020304" pitchFamily="18" charset="0"/>
              </a:rPr>
              <a:t>Cách sửa: “Trong các giải pháp để chọn, đây là giải pháp tối ưu.”</a:t>
            </a:r>
            <a:endParaRPr lang="en-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485339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1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943350" y="1158954"/>
            <a:ext cx="1257300" cy="1107996"/>
          </a:xfrm>
          <a:prstGeom prst="rect">
            <a:avLst/>
          </a:prstGeom>
          <a:solidFill>
            <a:schemeClr val="bg1"/>
          </a:solidFill>
        </p:spPr>
        <p:txBody>
          <a:bodyPr wrap="square">
            <a:spAutoFit/>
          </a:bodyPr>
          <a:lstStyle/>
          <a:p>
            <a:pPr algn="ctr"/>
            <a:r>
              <a:rPr lang="en-US" altLang="zh-CN" sz="6600" b="1" dirty="0">
                <a:solidFill>
                  <a:schemeClr val="accent1">
                    <a:lumMod val="75000"/>
                  </a:schemeClr>
                </a:solidFill>
                <a:latin typeface="Montserrat SemiBold" panose="00000700000000000000" charset="0"/>
                <a:ea typeface="字魂35号-经典雅黑" panose="02000000000000000000" pitchFamily="2" charset="-122"/>
                <a:cs typeface="Montserrat SemiBold" panose="00000700000000000000" charset="0"/>
              </a:rPr>
              <a:t>II</a:t>
            </a:r>
          </a:p>
        </p:txBody>
      </p:sp>
      <p:sp>
        <p:nvSpPr>
          <p:cNvPr id="30" name="TextBox 80"/>
          <p:cNvSpPr txBox="1">
            <a:spLocks noChangeArrowheads="1"/>
          </p:cNvSpPr>
          <p:nvPr/>
        </p:nvSpPr>
        <p:spPr bwMode="auto">
          <a:xfrm>
            <a:off x="1428750" y="2571750"/>
            <a:ext cx="6286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en-US" altLang="zh-CN" sz="4000" dirty="0">
                <a:solidFill>
                  <a:schemeClr val="accent1">
                    <a:lumMod val="75000"/>
                  </a:schemeClr>
                </a:solidFill>
                <a:latin typeface="Montserrat SemiBold" panose="00000700000000000000" charset="0"/>
                <a:ea typeface="字魂35号-经典雅黑" panose="02000000000000000000" pitchFamily="2" charset="-122"/>
                <a:cs typeface="Montserrat SemiBold" panose="00000700000000000000" charset="0"/>
              </a:rPr>
              <a:t>  </a:t>
            </a:r>
            <a:r>
              <a:rPr lang="vi-VN" altLang="zh-CN" sz="4000" dirty="0">
                <a:solidFill>
                  <a:schemeClr val="accent1">
                    <a:lumMod val="75000"/>
                  </a:schemeClr>
                </a:solidFill>
                <a:latin typeface="Montserrat SemiBold" panose="00000700000000000000" charset="0"/>
                <a:ea typeface="字魂35号-经典雅黑" panose="02000000000000000000" pitchFamily="2" charset="-122"/>
                <a:cs typeface="Montserrat SemiBold" panose="00000700000000000000" charset="0"/>
              </a:rPr>
              <a:t>LUYỆN TẬP</a:t>
            </a:r>
            <a:endParaRPr lang="zh-CN" altLang="en-US" sz="4000" dirty="0">
              <a:solidFill>
                <a:schemeClr val="accent1">
                  <a:lumMod val="75000"/>
                </a:schemeClr>
              </a:solidFill>
              <a:latin typeface="Montserrat SemiBold" panose="00000700000000000000" charset="0"/>
              <a:ea typeface="字魂35号-经典雅黑" panose="02000000000000000000" pitchFamily="2" charset="-122"/>
              <a:cs typeface="Montserrat SemiBold" panose="00000700000000000000" charset="0"/>
            </a:endParaRPr>
          </a:p>
        </p:txBody>
      </p:sp>
    </p:spTree>
    <p:extLst>
      <p:ext uri="{BB962C8B-B14F-4D97-AF65-F5344CB8AC3E}">
        <p14:creationId xmlns:p14="http://schemas.microsoft.com/office/powerpoint/2010/main" val="308728297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p:tgtEl>
                                          <p:spTgt spid="30"/>
                                        </p:tgtEl>
                                        <p:attrNameLst>
                                          <p:attrName>ppt_y</p:attrName>
                                        </p:attrNameLst>
                                      </p:cBhvr>
                                      <p:tavLst>
                                        <p:tav tm="0">
                                          <p:val>
                                            <p:strVal val="#ppt_y+#ppt_h*1.125000"/>
                                          </p:val>
                                        </p:tav>
                                        <p:tav tm="100000">
                                          <p:val>
                                            <p:strVal val="#ppt_y"/>
                                          </p:val>
                                        </p:tav>
                                      </p:tavLst>
                                    </p:anim>
                                    <p:animEffect transition="in" filter="wipe(up)">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28"/>
          <p:cNvSpPr>
            <a:spLocks noChangeArrowheads="1"/>
          </p:cNvSpPr>
          <p:nvPr/>
        </p:nvSpPr>
        <p:spPr bwMode="auto">
          <a:xfrm>
            <a:off x="1234" y="5009070"/>
            <a:ext cx="9141533" cy="152332"/>
          </a:xfrm>
          <a:prstGeom prst="rect">
            <a:avLst/>
          </a:prstGeom>
          <a:solidFill>
            <a:schemeClr val="accent1"/>
          </a:solidFill>
          <a:ln>
            <a:noFill/>
          </a:ln>
        </p:spPr>
        <p:txBody>
          <a:bodyPr vert="horz" wrap="square" lIns="91392" tIns="45696" rIns="91392" bIns="45696" numCol="1" anchor="ctr" anchorCtr="0" compatLnSpc="1"/>
          <a:lstStyle/>
          <a:p>
            <a:pPr defTabSz="913765"/>
            <a:endParaRPr lang="zh-CN" altLang="zh-CN" sz="1800">
              <a:latin typeface="Montserrat SemiBold" panose="00000700000000000000" charset="0"/>
              <a:ea typeface="宋体" panose="02010600030101010101" pitchFamily="2" charset="-122"/>
              <a:cs typeface="Montserrat SemiBold" panose="00000700000000000000" charset="0"/>
            </a:endParaRPr>
          </a:p>
        </p:txBody>
      </p:sp>
      <p:sp>
        <p:nvSpPr>
          <p:cNvPr id="80" name="文本框 79"/>
          <p:cNvSpPr txBox="1"/>
          <p:nvPr/>
        </p:nvSpPr>
        <p:spPr>
          <a:xfrm>
            <a:off x="1990256" y="294628"/>
            <a:ext cx="1415772" cy="276871"/>
          </a:xfrm>
          <a:prstGeom prst="rect">
            <a:avLst/>
          </a:prstGeom>
          <a:noFill/>
        </p:spPr>
        <p:txBody>
          <a:bodyPr wrap="none" rtlCol="0">
            <a:spAutoFit/>
          </a:bodyPr>
          <a:lstStyle/>
          <a:p>
            <a:r>
              <a:rPr lang="zh-CN" altLang="en-US" sz="1200" dirty="0">
                <a:solidFill>
                  <a:schemeClr val="bg1"/>
                </a:solidFill>
                <a:latin typeface="Montserrat SemiBold" panose="00000700000000000000" charset="0"/>
              </a:rPr>
              <a:t>点击添加主要内容</a:t>
            </a:r>
          </a:p>
        </p:txBody>
      </p:sp>
      <p:sp>
        <p:nvSpPr>
          <p:cNvPr id="2" name="文本框 1"/>
          <p:cNvSpPr txBox="1"/>
          <p:nvPr/>
        </p:nvSpPr>
        <p:spPr>
          <a:xfrm>
            <a:off x="372010" y="171453"/>
            <a:ext cx="1016625" cy="523220"/>
          </a:xfrm>
          <a:prstGeom prst="rect">
            <a:avLst/>
          </a:prstGeom>
          <a:solidFill>
            <a:schemeClr val="bg1"/>
          </a:solidFill>
        </p:spPr>
        <p:txBody>
          <a:bodyPr wrap="none" rtlCol="0" anchor="t">
            <a:spAutoFit/>
          </a:bodyPr>
          <a:lstStyle/>
          <a:p>
            <a:pPr algn="ctr" eaLnBrk="1" hangingPunct="1">
              <a:buFontTx/>
              <a:buNone/>
            </a:pPr>
            <a:r>
              <a:rPr lang="vi-VN" altLang="zh-CN" sz="2800" b="1" u="sng" dirty="0">
                <a:solidFill>
                  <a:schemeClr val="accent1">
                    <a:lumMod val="75000"/>
                  </a:schemeClr>
                </a:solidFill>
                <a:latin typeface="Calibri" panose="020F0502020204030204" pitchFamily="34" charset="0"/>
                <a:ea typeface="字魂35号-经典雅黑" panose="02000000000000000000" pitchFamily="2" charset="-122"/>
                <a:cs typeface="Calibri" panose="020F0502020204030204" pitchFamily="34" charset="0"/>
                <a:sym typeface="+mn-ea"/>
              </a:rPr>
              <a:t>Bài 1:</a:t>
            </a:r>
            <a:endParaRPr lang="zh-CN" altLang="en-US" sz="2800" b="1" u="sng" dirty="0">
              <a:solidFill>
                <a:schemeClr val="accent1">
                  <a:lumMod val="75000"/>
                </a:schemeClr>
              </a:solidFill>
              <a:latin typeface="Calibri" panose="020F0502020204030204" pitchFamily="34" charset="0"/>
              <a:ea typeface="字魂35号-经典雅黑" panose="02000000000000000000" pitchFamily="2" charset="-122"/>
              <a:cs typeface="Calibri" panose="020F0502020204030204" pitchFamily="34" charset="0"/>
              <a:sym typeface="+mn-ea"/>
            </a:endParaRPr>
          </a:p>
        </p:txBody>
      </p:sp>
      <p:sp>
        <p:nvSpPr>
          <p:cNvPr id="16" name="TextBox 73"/>
          <p:cNvSpPr txBox="1"/>
          <p:nvPr/>
        </p:nvSpPr>
        <p:spPr>
          <a:xfrm>
            <a:off x="6833870" y="3067685"/>
            <a:ext cx="1877060" cy="460374"/>
          </a:xfrm>
          <a:prstGeom prst="roundRect">
            <a:avLst>
              <a:gd name="adj" fmla="val 0"/>
            </a:avLst>
          </a:prstGeom>
          <a:noFill/>
        </p:spPr>
        <p:txBody>
          <a:bodyPr wrap="square" rtlCol="0">
            <a:spAutoFit/>
          </a:bodyPr>
          <a:lstStyle/>
          <a:p>
            <a:pPr algn="l">
              <a:lnSpc>
                <a:spcPct val="120000"/>
              </a:lnSpc>
            </a:pPr>
            <a:r>
              <a:rPr lang="zh-CN" altLang="en-US" sz="10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20" name="TextBox 73"/>
          <p:cNvSpPr txBox="1"/>
          <p:nvPr/>
        </p:nvSpPr>
        <p:spPr>
          <a:xfrm>
            <a:off x="2618105" y="3067685"/>
            <a:ext cx="1877060" cy="460374"/>
          </a:xfrm>
          <a:prstGeom prst="roundRect">
            <a:avLst>
              <a:gd name="adj" fmla="val 0"/>
            </a:avLst>
          </a:prstGeom>
          <a:noFill/>
        </p:spPr>
        <p:txBody>
          <a:bodyPr wrap="square" rtlCol="0">
            <a:spAutoFit/>
          </a:bodyPr>
          <a:lstStyle/>
          <a:p>
            <a:pPr algn="l">
              <a:lnSpc>
                <a:spcPct val="120000"/>
              </a:lnSpc>
            </a:pPr>
            <a:r>
              <a:rPr lang="zh-CN" altLang="en-US" sz="10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21" name="TextBox 73"/>
          <p:cNvSpPr txBox="1"/>
          <p:nvPr/>
        </p:nvSpPr>
        <p:spPr>
          <a:xfrm>
            <a:off x="4726305" y="3067685"/>
            <a:ext cx="1877060" cy="460374"/>
          </a:xfrm>
          <a:prstGeom prst="roundRect">
            <a:avLst>
              <a:gd name="adj" fmla="val 0"/>
            </a:avLst>
          </a:prstGeom>
          <a:noFill/>
        </p:spPr>
        <p:txBody>
          <a:bodyPr wrap="square" rtlCol="0">
            <a:spAutoFit/>
          </a:bodyPr>
          <a:lstStyle/>
          <a:p>
            <a:pPr algn="l">
              <a:lnSpc>
                <a:spcPct val="120000"/>
              </a:lnSpc>
            </a:pPr>
            <a:r>
              <a:rPr lang="zh-CN" altLang="en-US" sz="10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22" name="TextBox 73"/>
          <p:cNvSpPr txBox="1"/>
          <p:nvPr/>
        </p:nvSpPr>
        <p:spPr>
          <a:xfrm>
            <a:off x="396875" y="3067685"/>
            <a:ext cx="1877060" cy="460374"/>
          </a:xfrm>
          <a:prstGeom prst="roundRect">
            <a:avLst>
              <a:gd name="adj" fmla="val 0"/>
            </a:avLst>
          </a:prstGeom>
          <a:noFill/>
        </p:spPr>
        <p:txBody>
          <a:bodyPr wrap="square" rtlCol="0">
            <a:spAutoFit/>
          </a:bodyPr>
          <a:lstStyle/>
          <a:p>
            <a:pPr algn="l">
              <a:lnSpc>
                <a:spcPct val="120000"/>
              </a:lnSpc>
            </a:pPr>
            <a:r>
              <a:rPr lang="zh-CN" altLang="en-US" sz="10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38" name="TextBox 37">
            <a:extLst>
              <a:ext uri="{FF2B5EF4-FFF2-40B4-BE49-F238E27FC236}">
                <a16:creationId xmlns:a16="http://schemas.microsoft.com/office/drawing/2014/main" id="{6A6F88E8-5B9A-054E-B3E7-246B26ED4B97}"/>
              </a:ext>
            </a:extLst>
          </p:cNvPr>
          <p:cNvSpPr txBox="1"/>
          <p:nvPr/>
        </p:nvSpPr>
        <p:spPr>
          <a:xfrm>
            <a:off x="332103" y="808064"/>
            <a:ext cx="8415021" cy="2805063"/>
          </a:xfrm>
          <a:prstGeom prst="rect">
            <a:avLst/>
          </a:prstGeom>
          <a:noFill/>
        </p:spPr>
        <p:txBody>
          <a:bodyPr wrap="square">
            <a:spAutoFit/>
          </a:bodyPr>
          <a:lstStyle/>
          <a:p>
            <a:pPr algn="just">
              <a:lnSpc>
                <a:spcPct val="150000"/>
              </a:lnSpc>
            </a:pPr>
            <a:r>
              <a:rPr lang="en-VN" sz="2400" dirty="0">
                <a:effectLst/>
                <a:latin typeface="Calibri" panose="020F0502020204030204" pitchFamily="34" charset="0"/>
                <a:ea typeface="Times New Roman" panose="02020603050405020304" pitchFamily="18" charset="0"/>
                <a:cs typeface="Calibri" panose="020F0502020204030204" pitchFamily="34" charset="0"/>
              </a:rPr>
              <a:t>a. Năng lực → Năng nổ</a:t>
            </a:r>
            <a:endParaRPr lang="en-VN" sz="20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VN" sz="2400" dirty="0">
                <a:effectLst/>
                <a:latin typeface="Calibri" panose="020F0502020204030204" pitchFamily="34" charset="0"/>
                <a:ea typeface="Times New Roman" panose="02020603050405020304" pitchFamily="18" charset="0"/>
                <a:cs typeface="Calibri" panose="020F0502020204030204" pitchFamily="34" charset="0"/>
              </a:rPr>
              <a:t>b. Nhân văn → Nhân vật</a:t>
            </a:r>
            <a:endParaRPr lang="en-VN" sz="20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VN" sz="2400" dirty="0">
                <a:effectLst/>
                <a:latin typeface="Calibri" panose="020F0502020204030204" pitchFamily="34" charset="0"/>
                <a:ea typeface="Times New Roman" panose="02020603050405020304" pitchFamily="18" charset="0"/>
                <a:cs typeface="Calibri" panose="020F0502020204030204" pitchFamily="34" charset="0"/>
              </a:rPr>
              <a:t>c. Hàng ngàn năm văn hiến → Ngàn năm văn hiến</a:t>
            </a:r>
            <a:endParaRPr lang="en-VN" sz="20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VN" sz="2400" dirty="0">
                <a:effectLst/>
                <a:latin typeface="Calibri" panose="020F0502020204030204" pitchFamily="34" charset="0"/>
                <a:ea typeface="Times New Roman" panose="02020603050405020304" pitchFamily="18" charset="0"/>
                <a:cs typeface="Calibri" panose="020F0502020204030204" pitchFamily="34" charset="0"/>
              </a:rPr>
              <a:t>d. Chúng ta thấy các người phụ nữ → Chúng ta thấy được hình ảnh người phụ nữ.</a:t>
            </a:r>
            <a:endParaRPr lang="en-VN" sz="20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0575521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1+#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barn(inVertical)">
                                      <p:cBhvr>
                                        <p:cTn id="11" dur="500"/>
                                        <p:tgtEl>
                                          <p:spTgt spid="75"/>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randombar(horizontal)">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80"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矩形 23">
            <a:extLst>
              <a:ext uri="{FF2B5EF4-FFF2-40B4-BE49-F238E27FC236}">
                <a16:creationId xmlns:a16="http://schemas.microsoft.com/office/drawing/2014/main" id="{E0070879-9D12-49E9-89C8-2F7BC8B6535B}"/>
              </a:ext>
            </a:extLst>
          </p:cNvPr>
          <p:cNvSpPr/>
          <p:nvPr/>
        </p:nvSpPr>
        <p:spPr>
          <a:xfrm>
            <a:off x="0" y="4054461"/>
            <a:ext cx="9144000" cy="1089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圆角 1">
            <a:extLst>
              <a:ext uri="{FF2B5EF4-FFF2-40B4-BE49-F238E27FC236}">
                <a16:creationId xmlns:a16="http://schemas.microsoft.com/office/drawing/2014/main" id="{FC182FDA-B441-454F-98DC-0A91881A41FA}"/>
              </a:ext>
            </a:extLst>
          </p:cNvPr>
          <p:cNvSpPr/>
          <p:nvPr/>
        </p:nvSpPr>
        <p:spPr>
          <a:xfrm>
            <a:off x="322263" y="311727"/>
            <a:ext cx="8512981" cy="4415089"/>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nvGrpSpPr>
          <p:cNvPr id="3" name="组合 3"/>
          <p:cNvGrpSpPr/>
          <p:nvPr/>
        </p:nvGrpSpPr>
        <p:grpSpPr>
          <a:xfrm>
            <a:off x="2164278" y="3322122"/>
            <a:ext cx="5031674" cy="1776847"/>
            <a:chOff x="2178296" y="3110568"/>
            <a:chExt cx="8289199" cy="3834581"/>
          </a:xfrm>
        </p:grpSpPr>
        <p:pic>
          <p:nvPicPr>
            <p:cNvPr id="10" name="图片 4"/>
            <p:cNvPicPr>
              <a:picLocks noChangeAspect="1"/>
            </p:cNvPicPr>
            <p:nvPr/>
          </p:nvPicPr>
          <p:blipFill>
            <a:blip r:embed="rId2"/>
            <a:stretch>
              <a:fillRect/>
            </a:stretch>
          </p:blipFill>
          <p:spPr>
            <a:xfrm>
              <a:off x="2178296" y="3110568"/>
              <a:ext cx="1600551" cy="3785532"/>
            </a:xfrm>
            <a:prstGeom prst="rect">
              <a:avLst/>
            </a:prstGeom>
          </p:spPr>
        </p:pic>
        <p:pic>
          <p:nvPicPr>
            <p:cNvPr id="11" name="图片 5"/>
            <p:cNvPicPr>
              <a:picLocks noChangeAspect="1"/>
            </p:cNvPicPr>
            <p:nvPr/>
          </p:nvPicPr>
          <p:blipFill>
            <a:blip r:embed="rId3"/>
            <a:stretch>
              <a:fillRect/>
            </a:stretch>
          </p:blipFill>
          <p:spPr>
            <a:xfrm>
              <a:off x="5920887" y="4828067"/>
              <a:ext cx="2108662" cy="2096016"/>
            </a:xfrm>
            <a:prstGeom prst="rect">
              <a:avLst/>
            </a:prstGeom>
          </p:spPr>
        </p:pic>
        <p:pic>
          <p:nvPicPr>
            <p:cNvPr id="12" name="图片 6"/>
            <p:cNvPicPr>
              <a:picLocks noChangeAspect="1"/>
            </p:cNvPicPr>
            <p:nvPr/>
          </p:nvPicPr>
          <p:blipFill>
            <a:blip r:embed="rId4"/>
            <a:stretch>
              <a:fillRect/>
            </a:stretch>
          </p:blipFill>
          <p:spPr>
            <a:xfrm>
              <a:off x="4249545" y="4747508"/>
              <a:ext cx="1524334" cy="2197641"/>
            </a:xfrm>
            <a:prstGeom prst="rect">
              <a:avLst/>
            </a:prstGeom>
          </p:spPr>
        </p:pic>
        <p:pic>
          <p:nvPicPr>
            <p:cNvPr id="13" name="图片 7"/>
            <p:cNvPicPr>
              <a:picLocks noChangeAspect="1"/>
            </p:cNvPicPr>
            <p:nvPr/>
          </p:nvPicPr>
          <p:blipFill>
            <a:blip r:embed="rId5"/>
            <a:stretch>
              <a:fillRect/>
            </a:stretch>
          </p:blipFill>
          <p:spPr>
            <a:xfrm>
              <a:off x="8689105" y="4533318"/>
              <a:ext cx="1778390" cy="2362782"/>
            </a:xfrm>
            <a:prstGeom prst="rect">
              <a:avLst/>
            </a:prstGeom>
          </p:spPr>
        </p:pic>
      </p:grpSp>
      <p:sp>
        <p:nvSpPr>
          <p:cNvPr id="14" name="TextBox 13"/>
          <p:cNvSpPr txBox="1"/>
          <p:nvPr/>
        </p:nvSpPr>
        <p:spPr>
          <a:xfrm>
            <a:off x="745675" y="1651675"/>
            <a:ext cx="8089568" cy="1704569"/>
          </a:xfrm>
          <a:prstGeom prst="rect">
            <a:avLst/>
          </a:prstGeom>
          <a:noFill/>
        </p:spPr>
        <p:txBody>
          <a:bodyPr wrap="square" rtlCol="0">
            <a:spAutoFit/>
          </a:bodyPr>
          <a:lstStyle/>
          <a:p>
            <a:pPr algn="just">
              <a:lnSpc>
                <a:spcPct val="150000"/>
              </a:lnSpc>
            </a:pP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lệ</a:t>
            </a:r>
            <a:r>
              <a:rPr lang="en-US" i="1" dirty="0">
                <a:latin typeface="Times New Roman" pitchFamily="18" charset="0"/>
                <a:cs typeface="Times New Roman" pitchFamily="18" charset="0"/>
              </a:rPr>
              <a:t>:</a:t>
            </a:r>
          </a:p>
          <a:p>
            <a:pPr marL="342900" indent="-342900" algn="just">
              <a:lnSpc>
                <a:spcPct val="150000"/>
              </a:lnSpc>
              <a:buFontTx/>
              <a:buChar char="-"/>
            </a:pPr>
            <a:r>
              <a:rPr lang="en-US" i="1" dirty="0">
                <a:latin typeface="Times New Roman" pitchFamily="18" charset="0"/>
                <a:cs typeface="Times New Roman" pitchFamily="18" charset="0"/>
              </a:rPr>
              <a:t>GV </a:t>
            </a:r>
            <a:r>
              <a:rPr lang="en-US" i="1" dirty="0" err="1">
                <a:latin typeface="Times New Roman" pitchFamily="18" charset="0"/>
                <a:cs typeface="Times New Roman" pitchFamily="18" charset="0"/>
              </a:rPr>
              <a:t>đưa</a:t>
            </a:r>
            <a:r>
              <a:rPr lang="en-US" i="1" dirty="0">
                <a:latin typeface="Times New Roman" pitchFamily="18" charset="0"/>
                <a:cs typeface="Times New Roman" pitchFamily="18" charset="0"/>
              </a:rPr>
              <a:t> ra </a:t>
            </a:r>
            <a:r>
              <a:rPr lang="en-US" i="1" dirty="0" err="1">
                <a:latin typeface="Times New Roman" pitchFamily="18" charset="0"/>
                <a:cs typeface="Times New Roman" pitchFamily="18" charset="0"/>
              </a:rPr>
              <a:t>các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câu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hỏi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trắc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nghiệm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củng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cố</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kiến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thức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về</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phép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điệp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và</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phép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đối</a:t>
            </a:r>
            <a:r>
              <a:rPr lang="en-US" i="1" dirty="0">
                <a:latin typeface="Times New Roman" pitchFamily="18" charset="0"/>
                <a:cs typeface="Times New Roman" pitchFamily="18" charset="0"/>
              </a:rPr>
              <a:t>. </a:t>
            </a:r>
          </a:p>
          <a:p>
            <a:pPr marL="342900" indent="-342900" algn="just">
              <a:lnSpc>
                <a:spcPct val="150000"/>
              </a:lnSpc>
              <a:buFontTx/>
              <a:buChar char="-"/>
            </a:pPr>
            <a:r>
              <a:rPr lang="en-US" i="1" dirty="0">
                <a:latin typeface="Times New Roman" pitchFamily="18" charset="0"/>
                <a:cs typeface="Times New Roman" pitchFamily="18" charset="0"/>
              </a:rPr>
              <a:t>HS </a:t>
            </a:r>
            <a:r>
              <a:rPr lang="en-US" i="1" dirty="0" err="1">
                <a:latin typeface="Times New Roman" pitchFamily="18" charset="0"/>
                <a:cs typeface="Times New Roman" pitchFamily="18" charset="0"/>
              </a:rPr>
              <a:t>trả</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lời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nhanh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và</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đúng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sẽ</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nhận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được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một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phần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quà</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nhỏ</a:t>
            </a:r>
            <a:r>
              <a:rPr lang="en-US" i="1" dirty="0">
                <a:latin typeface="Times New Roman" pitchFamily="18" charset="0"/>
                <a:cs typeface="Times New Roman" pitchFamily="18" charset="0"/>
              </a:rPr>
              <a:t>.</a:t>
            </a:r>
          </a:p>
        </p:txBody>
      </p:sp>
      <p:pic>
        <p:nvPicPr>
          <p:cNvPr id="5" name="Picture 4">
            <a:extLst>
              <a:ext uri="{FF2B5EF4-FFF2-40B4-BE49-F238E27FC236}">
                <a16:creationId xmlns:a16="http://schemas.microsoft.com/office/drawing/2014/main" id="{C612A095-F0D0-F04C-AB3C-106CDDB5EF24}"/>
              </a:ext>
            </a:extLst>
          </p:cNvPr>
          <p:cNvPicPr>
            <a:picLocks noChangeAspect="1"/>
          </p:cNvPicPr>
          <p:nvPr/>
        </p:nvPicPr>
        <p:blipFill>
          <a:blip r:embed="rId6"/>
          <a:stretch>
            <a:fillRect/>
          </a:stretch>
        </p:blipFill>
        <p:spPr>
          <a:xfrm>
            <a:off x="1154727" y="415631"/>
            <a:ext cx="6562725" cy="1438275"/>
          </a:xfrm>
          <a:prstGeom prst="rect">
            <a:avLst/>
          </a:prstGeom>
        </p:spPr>
      </p:pic>
    </p:spTree>
    <p:extLst>
      <p:ext uri="{BB962C8B-B14F-4D97-AF65-F5344CB8AC3E}">
        <p14:creationId xmlns:p14="http://schemas.microsoft.com/office/powerpoint/2010/main" val="313006666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28"/>
          <p:cNvSpPr>
            <a:spLocks noChangeArrowheads="1"/>
          </p:cNvSpPr>
          <p:nvPr/>
        </p:nvSpPr>
        <p:spPr bwMode="auto">
          <a:xfrm>
            <a:off x="1234" y="5009070"/>
            <a:ext cx="9141533" cy="152332"/>
          </a:xfrm>
          <a:prstGeom prst="rect">
            <a:avLst/>
          </a:prstGeom>
          <a:solidFill>
            <a:schemeClr val="accent1"/>
          </a:solidFill>
          <a:ln>
            <a:noFill/>
          </a:ln>
        </p:spPr>
        <p:txBody>
          <a:bodyPr vert="horz" wrap="square" lIns="91392" tIns="45696" rIns="91392" bIns="45696" numCol="1" anchor="ctr" anchorCtr="0" compatLnSpc="1"/>
          <a:lstStyle/>
          <a:p>
            <a:pPr defTabSz="913765"/>
            <a:endParaRPr lang="zh-CN" altLang="zh-CN" sz="1800">
              <a:latin typeface="Montserrat SemiBold" panose="00000700000000000000" charset="0"/>
              <a:ea typeface="宋体" panose="02010600030101010101" pitchFamily="2" charset="-122"/>
              <a:cs typeface="Montserrat SemiBold" panose="00000700000000000000" charset="0"/>
            </a:endParaRPr>
          </a:p>
        </p:txBody>
      </p:sp>
      <p:sp>
        <p:nvSpPr>
          <p:cNvPr id="80" name="文本框 79"/>
          <p:cNvSpPr txBox="1"/>
          <p:nvPr/>
        </p:nvSpPr>
        <p:spPr>
          <a:xfrm>
            <a:off x="1990256" y="294628"/>
            <a:ext cx="1415772" cy="276871"/>
          </a:xfrm>
          <a:prstGeom prst="rect">
            <a:avLst/>
          </a:prstGeom>
          <a:noFill/>
        </p:spPr>
        <p:txBody>
          <a:bodyPr wrap="none" rtlCol="0">
            <a:spAutoFit/>
          </a:bodyPr>
          <a:lstStyle/>
          <a:p>
            <a:r>
              <a:rPr lang="zh-CN" altLang="en-US" sz="1200" dirty="0">
                <a:solidFill>
                  <a:schemeClr val="bg1"/>
                </a:solidFill>
                <a:latin typeface="Montserrat SemiBold" panose="00000700000000000000" charset="0"/>
              </a:rPr>
              <a:t>点击添加主要内容</a:t>
            </a:r>
          </a:p>
        </p:txBody>
      </p:sp>
      <p:sp>
        <p:nvSpPr>
          <p:cNvPr id="2" name="文本框 1"/>
          <p:cNvSpPr txBox="1"/>
          <p:nvPr/>
        </p:nvSpPr>
        <p:spPr>
          <a:xfrm>
            <a:off x="372010" y="171453"/>
            <a:ext cx="1016625" cy="523220"/>
          </a:xfrm>
          <a:prstGeom prst="rect">
            <a:avLst/>
          </a:prstGeom>
          <a:solidFill>
            <a:schemeClr val="bg1"/>
          </a:solidFill>
        </p:spPr>
        <p:txBody>
          <a:bodyPr wrap="none" rtlCol="0" anchor="t">
            <a:spAutoFit/>
          </a:bodyPr>
          <a:lstStyle/>
          <a:p>
            <a:pPr algn="ctr" eaLnBrk="1" hangingPunct="1">
              <a:buFontTx/>
              <a:buNone/>
            </a:pPr>
            <a:r>
              <a:rPr lang="vi-VN" altLang="zh-CN" sz="2800" b="1" u="sng" dirty="0">
                <a:solidFill>
                  <a:schemeClr val="accent1">
                    <a:lumMod val="75000"/>
                  </a:schemeClr>
                </a:solidFill>
                <a:latin typeface="Calibri" panose="020F0502020204030204" pitchFamily="34" charset="0"/>
                <a:ea typeface="字魂35号-经典雅黑" panose="02000000000000000000" pitchFamily="2" charset="-122"/>
                <a:cs typeface="Calibri" panose="020F0502020204030204" pitchFamily="34" charset="0"/>
                <a:sym typeface="+mn-ea"/>
              </a:rPr>
              <a:t>Bài 2:</a:t>
            </a:r>
            <a:endParaRPr lang="zh-CN" altLang="en-US" sz="2800" b="1" u="sng" dirty="0">
              <a:solidFill>
                <a:schemeClr val="accent1">
                  <a:lumMod val="75000"/>
                </a:schemeClr>
              </a:solidFill>
              <a:latin typeface="Calibri" panose="020F0502020204030204" pitchFamily="34" charset="0"/>
              <a:ea typeface="字魂35号-经典雅黑" panose="02000000000000000000" pitchFamily="2" charset="-122"/>
              <a:cs typeface="Calibri" panose="020F0502020204030204" pitchFamily="34" charset="0"/>
              <a:sym typeface="+mn-ea"/>
            </a:endParaRPr>
          </a:p>
        </p:txBody>
      </p:sp>
      <p:sp>
        <p:nvSpPr>
          <p:cNvPr id="16" name="TextBox 73"/>
          <p:cNvSpPr txBox="1"/>
          <p:nvPr/>
        </p:nvSpPr>
        <p:spPr>
          <a:xfrm>
            <a:off x="6833870" y="3067685"/>
            <a:ext cx="1877060" cy="460374"/>
          </a:xfrm>
          <a:prstGeom prst="roundRect">
            <a:avLst>
              <a:gd name="adj" fmla="val 0"/>
            </a:avLst>
          </a:prstGeom>
          <a:noFill/>
        </p:spPr>
        <p:txBody>
          <a:bodyPr wrap="square" rtlCol="0">
            <a:spAutoFit/>
          </a:bodyPr>
          <a:lstStyle/>
          <a:p>
            <a:pPr algn="l">
              <a:lnSpc>
                <a:spcPct val="120000"/>
              </a:lnSpc>
            </a:pPr>
            <a:r>
              <a:rPr lang="zh-CN" altLang="en-US" sz="10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20" name="TextBox 73"/>
          <p:cNvSpPr txBox="1"/>
          <p:nvPr/>
        </p:nvSpPr>
        <p:spPr>
          <a:xfrm>
            <a:off x="2618105" y="3067685"/>
            <a:ext cx="1877060" cy="460374"/>
          </a:xfrm>
          <a:prstGeom prst="roundRect">
            <a:avLst>
              <a:gd name="adj" fmla="val 0"/>
            </a:avLst>
          </a:prstGeom>
          <a:noFill/>
        </p:spPr>
        <p:txBody>
          <a:bodyPr wrap="square" rtlCol="0">
            <a:spAutoFit/>
          </a:bodyPr>
          <a:lstStyle/>
          <a:p>
            <a:pPr algn="l">
              <a:lnSpc>
                <a:spcPct val="120000"/>
              </a:lnSpc>
            </a:pPr>
            <a:r>
              <a:rPr lang="zh-CN" altLang="en-US" sz="10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21" name="TextBox 73"/>
          <p:cNvSpPr txBox="1"/>
          <p:nvPr/>
        </p:nvSpPr>
        <p:spPr>
          <a:xfrm>
            <a:off x="4726305" y="3067685"/>
            <a:ext cx="1877060" cy="460374"/>
          </a:xfrm>
          <a:prstGeom prst="roundRect">
            <a:avLst>
              <a:gd name="adj" fmla="val 0"/>
            </a:avLst>
          </a:prstGeom>
          <a:noFill/>
        </p:spPr>
        <p:txBody>
          <a:bodyPr wrap="square" rtlCol="0">
            <a:spAutoFit/>
          </a:bodyPr>
          <a:lstStyle/>
          <a:p>
            <a:pPr algn="l">
              <a:lnSpc>
                <a:spcPct val="120000"/>
              </a:lnSpc>
            </a:pPr>
            <a:r>
              <a:rPr lang="zh-CN" altLang="en-US" sz="10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22" name="TextBox 73"/>
          <p:cNvSpPr txBox="1"/>
          <p:nvPr/>
        </p:nvSpPr>
        <p:spPr>
          <a:xfrm>
            <a:off x="396875" y="3067685"/>
            <a:ext cx="1877060" cy="460374"/>
          </a:xfrm>
          <a:prstGeom prst="roundRect">
            <a:avLst>
              <a:gd name="adj" fmla="val 0"/>
            </a:avLst>
          </a:prstGeom>
          <a:noFill/>
        </p:spPr>
        <p:txBody>
          <a:bodyPr wrap="square" rtlCol="0">
            <a:spAutoFit/>
          </a:bodyPr>
          <a:lstStyle/>
          <a:p>
            <a:pPr algn="l">
              <a:lnSpc>
                <a:spcPct val="120000"/>
              </a:lnSpc>
            </a:pPr>
            <a:r>
              <a:rPr lang="zh-CN" altLang="en-US" sz="10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38" name="TextBox 37">
            <a:extLst>
              <a:ext uri="{FF2B5EF4-FFF2-40B4-BE49-F238E27FC236}">
                <a16:creationId xmlns:a16="http://schemas.microsoft.com/office/drawing/2014/main" id="{6A6F88E8-5B9A-054E-B3E7-246B26ED4B97}"/>
              </a:ext>
            </a:extLst>
          </p:cNvPr>
          <p:cNvSpPr txBox="1"/>
          <p:nvPr/>
        </p:nvSpPr>
        <p:spPr>
          <a:xfrm>
            <a:off x="332103" y="808064"/>
            <a:ext cx="8415021" cy="2430922"/>
          </a:xfrm>
          <a:prstGeom prst="rect">
            <a:avLst/>
          </a:prstGeom>
          <a:noFill/>
        </p:spPr>
        <p:txBody>
          <a:bodyPr wrap="square">
            <a:spAutoFit/>
          </a:bodyPr>
          <a:lstStyle/>
          <a:p>
            <a:pPr>
              <a:lnSpc>
                <a:spcPct val="150000"/>
              </a:lnSpc>
            </a:pPr>
            <a:r>
              <a:rPr lang="en-VN" sz="2600" dirty="0">
                <a:latin typeface="Calibri" panose="020F0502020204030204" pitchFamily="34" charset="0"/>
                <a:cs typeface="Calibri" panose="020F0502020204030204" pitchFamily="34" charset="0"/>
              </a:rPr>
              <a:t>a</a:t>
            </a:r>
            <a:r>
              <a:rPr lang="vi-VN" sz="2600" dirty="0">
                <a:latin typeface="Calibri" panose="020F0502020204030204" pitchFamily="34" charset="0"/>
                <a:cs typeface="Calibri" panose="020F0502020204030204" pitchFamily="34" charset="0"/>
              </a:rPr>
              <a:t>.</a:t>
            </a:r>
            <a:r>
              <a:rPr lang="en-VN" sz="2600" dirty="0">
                <a:latin typeface="Calibri" panose="020F0502020204030204" pitchFamily="34" charset="0"/>
                <a:cs typeface="Calibri" panose="020F0502020204030204" pitchFamily="34" charset="0"/>
              </a:rPr>
              <a:t> Có từ tác phẩm rồi thì không dùng tuyệt tác.</a:t>
            </a:r>
          </a:p>
          <a:p>
            <a:pPr>
              <a:lnSpc>
                <a:spcPct val="150000"/>
              </a:lnSpc>
            </a:pPr>
            <a:r>
              <a:rPr lang="en-VN" sz="2600" dirty="0">
                <a:latin typeface="Calibri" panose="020F0502020204030204" pitchFamily="34" charset="0"/>
                <a:cs typeface="Calibri" panose="020F0502020204030204" pitchFamily="34" charset="0"/>
              </a:rPr>
              <a:t>b</a:t>
            </a:r>
            <a:r>
              <a:rPr lang="vi-VN" sz="2600" dirty="0">
                <a:latin typeface="Calibri" panose="020F0502020204030204" pitchFamily="34" charset="0"/>
                <a:cs typeface="Calibri" panose="020F0502020204030204" pitchFamily="34" charset="0"/>
              </a:rPr>
              <a:t>.</a:t>
            </a:r>
            <a:r>
              <a:rPr lang="en-VN" sz="2600" dirty="0">
                <a:latin typeface="Calibri" panose="020F0502020204030204" pitchFamily="34" charset="0"/>
                <a:cs typeface="Calibri" panose="020F0502020204030204" pitchFamily="34" charset="0"/>
              </a:rPr>
              <a:t> “Con đường hoạn lộ” - Lộ cũng có nghĩa là con đường.</a:t>
            </a:r>
          </a:p>
          <a:p>
            <a:pPr>
              <a:lnSpc>
                <a:spcPct val="150000"/>
              </a:lnSpc>
            </a:pPr>
            <a:r>
              <a:rPr lang="en-VN" sz="2600" dirty="0">
                <a:latin typeface="Calibri" panose="020F0502020204030204" pitchFamily="34" charset="0"/>
                <a:cs typeface="Calibri" panose="020F0502020204030204" pitchFamily="34" charset="0"/>
              </a:rPr>
              <a:t>c</a:t>
            </a:r>
            <a:r>
              <a:rPr lang="vi-VN" sz="2600" dirty="0">
                <a:latin typeface="Calibri" panose="020F0502020204030204" pitchFamily="34" charset="0"/>
                <a:cs typeface="Calibri" panose="020F0502020204030204" pitchFamily="34" charset="0"/>
              </a:rPr>
              <a:t>.</a:t>
            </a:r>
            <a:r>
              <a:rPr lang="en-VN" sz="2600" dirty="0">
                <a:latin typeface="Calibri" panose="020F0502020204030204" pitchFamily="34" charset="0"/>
                <a:cs typeface="Calibri" panose="020F0502020204030204" pitchFamily="34" charset="0"/>
              </a:rPr>
              <a:t> Bỏ từ thay mặt bởi từ đại diện đã bao gồm nghĩa.</a:t>
            </a:r>
          </a:p>
          <a:p>
            <a:pPr>
              <a:lnSpc>
                <a:spcPct val="150000"/>
              </a:lnSpc>
            </a:pPr>
            <a:r>
              <a:rPr lang="en-VN" sz="2600" dirty="0">
                <a:latin typeface="Calibri" panose="020F0502020204030204" pitchFamily="34" charset="0"/>
                <a:cs typeface="Calibri" panose="020F0502020204030204" pitchFamily="34" charset="0"/>
              </a:rPr>
              <a:t>d</a:t>
            </a:r>
            <a:r>
              <a:rPr lang="vi-VN" sz="2600" dirty="0">
                <a:latin typeface="Calibri" panose="020F0502020204030204" pitchFamily="34" charset="0"/>
                <a:cs typeface="Calibri" panose="020F0502020204030204" pitchFamily="34" charset="0"/>
              </a:rPr>
              <a:t>.</a:t>
            </a:r>
            <a:r>
              <a:rPr lang="en-VN" sz="2600" dirty="0">
                <a:latin typeface="Calibri" panose="020F0502020204030204" pitchFamily="34" charset="0"/>
                <a:cs typeface="Calibri" panose="020F0502020204030204" pitchFamily="34" charset="0"/>
              </a:rPr>
              <a:t> Bỏ từ cuối cùng bởi tối hậu thư đã bao gồm nghĩa.</a:t>
            </a:r>
          </a:p>
        </p:txBody>
      </p:sp>
    </p:spTree>
    <p:extLst>
      <p:ext uri="{BB962C8B-B14F-4D97-AF65-F5344CB8AC3E}">
        <p14:creationId xmlns:p14="http://schemas.microsoft.com/office/powerpoint/2010/main" val="291704330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1+#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barn(inVertical)">
                                      <p:cBhvr>
                                        <p:cTn id="11" dur="500"/>
                                        <p:tgtEl>
                                          <p:spTgt spid="75"/>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randombar(horizontal)">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80"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28"/>
          <p:cNvSpPr>
            <a:spLocks noChangeArrowheads="1"/>
          </p:cNvSpPr>
          <p:nvPr/>
        </p:nvSpPr>
        <p:spPr bwMode="auto">
          <a:xfrm>
            <a:off x="1234" y="5009070"/>
            <a:ext cx="9141533" cy="152332"/>
          </a:xfrm>
          <a:prstGeom prst="rect">
            <a:avLst/>
          </a:prstGeom>
          <a:solidFill>
            <a:schemeClr val="accent1"/>
          </a:solidFill>
          <a:ln>
            <a:noFill/>
          </a:ln>
        </p:spPr>
        <p:txBody>
          <a:bodyPr vert="horz" wrap="square" lIns="91392" tIns="45696" rIns="91392" bIns="45696" numCol="1" anchor="ctr" anchorCtr="0" compatLnSpc="1"/>
          <a:lstStyle/>
          <a:p>
            <a:pPr defTabSz="913765"/>
            <a:endParaRPr lang="zh-CN" altLang="zh-CN" sz="1800">
              <a:latin typeface="Montserrat SemiBold" panose="00000700000000000000" charset="0"/>
              <a:ea typeface="宋体" panose="02010600030101010101" pitchFamily="2" charset="-122"/>
              <a:cs typeface="Montserrat SemiBold" panose="00000700000000000000" charset="0"/>
            </a:endParaRPr>
          </a:p>
        </p:txBody>
      </p:sp>
      <p:sp>
        <p:nvSpPr>
          <p:cNvPr id="80" name="文本框 79"/>
          <p:cNvSpPr txBox="1"/>
          <p:nvPr/>
        </p:nvSpPr>
        <p:spPr>
          <a:xfrm>
            <a:off x="1990256" y="294628"/>
            <a:ext cx="1415772" cy="276871"/>
          </a:xfrm>
          <a:prstGeom prst="rect">
            <a:avLst/>
          </a:prstGeom>
          <a:noFill/>
        </p:spPr>
        <p:txBody>
          <a:bodyPr wrap="none" rtlCol="0">
            <a:spAutoFit/>
          </a:bodyPr>
          <a:lstStyle/>
          <a:p>
            <a:r>
              <a:rPr lang="zh-CN" altLang="en-US" sz="1200" dirty="0">
                <a:solidFill>
                  <a:schemeClr val="bg1"/>
                </a:solidFill>
                <a:latin typeface="Montserrat SemiBold" panose="00000700000000000000" charset="0"/>
              </a:rPr>
              <a:t>点击添加主要内容</a:t>
            </a:r>
          </a:p>
        </p:txBody>
      </p:sp>
      <p:sp>
        <p:nvSpPr>
          <p:cNvPr id="2" name="文本框 1"/>
          <p:cNvSpPr txBox="1"/>
          <p:nvPr/>
        </p:nvSpPr>
        <p:spPr>
          <a:xfrm>
            <a:off x="372010" y="171453"/>
            <a:ext cx="1016625" cy="523220"/>
          </a:xfrm>
          <a:prstGeom prst="rect">
            <a:avLst/>
          </a:prstGeom>
          <a:solidFill>
            <a:schemeClr val="bg1"/>
          </a:solidFill>
        </p:spPr>
        <p:txBody>
          <a:bodyPr wrap="none" rtlCol="0" anchor="t">
            <a:spAutoFit/>
          </a:bodyPr>
          <a:lstStyle/>
          <a:p>
            <a:pPr algn="ctr" eaLnBrk="1" hangingPunct="1">
              <a:buFontTx/>
              <a:buNone/>
            </a:pPr>
            <a:r>
              <a:rPr lang="vi-VN" altLang="zh-CN" sz="2800" b="1" u="sng" dirty="0">
                <a:solidFill>
                  <a:schemeClr val="accent1">
                    <a:lumMod val="75000"/>
                  </a:schemeClr>
                </a:solidFill>
                <a:latin typeface="Calibri" panose="020F0502020204030204" pitchFamily="34" charset="0"/>
                <a:ea typeface="字魂35号-经典雅黑" panose="02000000000000000000" pitchFamily="2" charset="-122"/>
                <a:cs typeface="Calibri" panose="020F0502020204030204" pitchFamily="34" charset="0"/>
                <a:sym typeface="+mn-ea"/>
              </a:rPr>
              <a:t>Bài 3:</a:t>
            </a:r>
            <a:endParaRPr lang="zh-CN" altLang="en-US" sz="2800" b="1" u="sng" dirty="0">
              <a:solidFill>
                <a:schemeClr val="accent1">
                  <a:lumMod val="75000"/>
                </a:schemeClr>
              </a:solidFill>
              <a:latin typeface="Calibri" panose="020F0502020204030204" pitchFamily="34" charset="0"/>
              <a:ea typeface="字魂35号-经典雅黑" panose="02000000000000000000" pitchFamily="2" charset="-122"/>
              <a:cs typeface="Calibri" panose="020F0502020204030204" pitchFamily="34" charset="0"/>
              <a:sym typeface="+mn-ea"/>
            </a:endParaRPr>
          </a:p>
        </p:txBody>
      </p:sp>
      <p:sp>
        <p:nvSpPr>
          <p:cNvPr id="16" name="TextBox 73"/>
          <p:cNvSpPr txBox="1"/>
          <p:nvPr/>
        </p:nvSpPr>
        <p:spPr>
          <a:xfrm>
            <a:off x="6833870" y="3067685"/>
            <a:ext cx="1877060" cy="460374"/>
          </a:xfrm>
          <a:prstGeom prst="roundRect">
            <a:avLst>
              <a:gd name="adj" fmla="val 0"/>
            </a:avLst>
          </a:prstGeom>
          <a:noFill/>
        </p:spPr>
        <p:txBody>
          <a:bodyPr wrap="square" rtlCol="0">
            <a:spAutoFit/>
          </a:bodyPr>
          <a:lstStyle/>
          <a:p>
            <a:pPr algn="l">
              <a:lnSpc>
                <a:spcPct val="120000"/>
              </a:lnSpc>
            </a:pPr>
            <a:r>
              <a:rPr lang="zh-CN" altLang="en-US" sz="10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20" name="TextBox 73"/>
          <p:cNvSpPr txBox="1"/>
          <p:nvPr/>
        </p:nvSpPr>
        <p:spPr>
          <a:xfrm>
            <a:off x="2618105" y="3067685"/>
            <a:ext cx="1877060" cy="460374"/>
          </a:xfrm>
          <a:prstGeom prst="roundRect">
            <a:avLst>
              <a:gd name="adj" fmla="val 0"/>
            </a:avLst>
          </a:prstGeom>
          <a:noFill/>
        </p:spPr>
        <p:txBody>
          <a:bodyPr wrap="square" rtlCol="0">
            <a:spAutoFit/>
          </a:bodyPr>
          <a:lstStyle/>
          <a:p>
            <a:pPr algn="l">
              <a:lnSpc>
                <a:spcPct val="120000"/>
              </a:lnSpc>
            </a:pPr>
            <a:r>
              <a:rPr lang="zh-CN" altLang="en-US" sz="10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21" name="TextBox 73"/>
          <p:cNvSpPr txBox="1"/>
          <p:nvPr/>
        </p:nvSpPr>
        <p:spPr>
          <a:xfrm>
            <a:off x="4726305" y="3067685"/>
            <a:ext cx="1877060" cy="460374"/>
          </a:xfrm>
          <a:prstGeom prst="roundRect">
            <a:avLst>
              <a:gd name="adj" fmla="val 0"/>
            </a:avLst>
          </a:prstGeom>
          <a:noFill/>
        </p:spPr>
        <p:txBody>
          <a:bodyPr wrap="square" rtlCol="0">
            <a:spAutoFit/>
          </a:bodyPr>
          <a:lstStyle/>
          <a:p>
            <a:pPr algn="l">
              <a:lnSpc>
                <a:spcPct val="120000"/>
              </a:lnSpc>
            </a:pPr>
            <a:r>
              <a:rPr lang="zh-CN" altLang="en-US" sz="10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22" name="TextBox 73"/>
          <p:cNvSpPr txBox="1"/>
          <p:nvPr/>
        </p:nvSpPr>
        <p:spPr>
          <a:xfrm>
            <a:off x="396875" y="3067685"/>
            <a:ext cx="1877060" cy="460374"/>
          </a:xfrm>
          <a:prstGeom prst="roundRect">
            <a:avLst>
              <a:gd name="adj" fmla="val 0"/>
            </a:avLst>
          </a:prstGeom>
          <a:noFill/>
        </p:spPr>
        <p:txBody>
          <a:bodyPr wrap="square" rtlCol="0">
            <a:spAutoFit/>
          </a:bodyPr>
          <a:lstStyle/>
          <a:p>
            <a:pPr algn="l">
              <a:lnSpc>
                <a:spcPct val="120000"/>
              </a:lnSpc>
            </a:pPr>
            <a:r>
              <a:rPr lang="zh-CN" altLang="en-US" sz="10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11" name="TextBox 10">
            <a:extLst>
              <a:ext uri="{FF2B5EF4-FFF2-40B4-BE49-F238E27FC236}">
                <a16:creationId xmlns:a16="http://schemas.microsoft.com/office/drawing/2014/main" id="{FF58AEE1-5527-6D43-A8C2-9A16A629A102}"/>
              </a:ext>
            </a:extLst>
          </p:cNvPr>
          <p:cNvSpPr txBox="1"/>
          <p:nvPr/>
        </p:nvSpPr>
        <p:spPr>
          <a:xfrm>
            <a:off x="332104" y="821177"/>
            <a:ext cx="8507095" cy="2805063"/>
          </a:xfrm>
          <a:prstGeom prst="rect">
            <a:avLst/>
          </a:prstGeom>
          <a:noFill/>
        </p:spPr>
        <p:txBody>
          <a:bodyPr wrap="square">
            <a:spAutoFit/>
          </a:bodyPr>
          <a:lstStyle/>
          <a:p>
            <a:pPr algn="just">
              <a:lnSpc>
                <a:spcPct val="150000"/>
              </a:lnSpc>
            </a:pPr>
            <a:r>
              <a:rPr lang="en-VN" sz="2400" dirty="0">
                <a:effectLst/>
                <a:latin typeface="Calibri" panose="020F0502020204030204" pitchFamily="34" charset="0"/>
                <a:ea typeface="Times New Roman" panose="02020603050405020304" pitchFamily="18" charset="0"/>
                <a:cs typeface="Calibri" panose="020F0502020204030204" pitchFamily="34" charset="0"/>
              </a:rPr>
              <a:t>Những kết hớp sau hoặc dư thừa:</a:t>
            </a:r>
            <a:endParaRPr lang="en-VN" sz="20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VN" sz="2400" dirty="0">
                <a:effectLst/>
                <a:latin typeface="Calibri" panose="020F0502020204030204" pitchFamily="34" charset="0"/>
                <a:ea typeface="Times New Roman" panose="02020603050405020304" pitchFamily="18" charset="0"/>
                <a:cs typeface="Calibri" panose="020F0502020204030204" pitchFamily="34" charset="0"/>
              </a:rPr>
              <a:t>- Còn nhiều vấn đề tồn tại</a:t>
            </a:r>
            <a:endParaRPr lang="en-VN" sz="20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VN" sz="2400" dirty="0">
                <a:effectLst/>
                <a:latin typeface="Calibri" panose="020F0502020204030204" pitchFamily="34" charset="0"/>
                <a:ea typeface="Times New Roman" panose="02020603050405020304" pitchFamily="18" charset="0"/>
                <a:cs typeface="Calibri" panose="020F0502020204030204" pitchFamily="34" charset="0"/>
              </a:rPr>
              <a:t>- Thắng cảnh đẹp</a:t>
            </a:r>
            <a:endParaRPr lang="en-VN" sz="20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VN" sz="2400" dirty="0">
                <a:effectLst/>
                <a:latin typeface="Calibri" panose="020F0502020204030204" pitchFamily="34" charset="0"/>
                <a:ea typeface="Times New Roman" panose="02020603050405020304" pitchFamily="18" charset="0"/>
                <a:cs typeface="Calibri" panose="020F0502020204030204" pitchFamily="34" charset="0"/>
              </a:rPr>
              <a:t>- Đề cập vấn đề</a:t>
            </a:r>
            <a:endParaRPr lang="en-VN" sz="20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VN" sz="2400" dirty="0">
                <a:effectLst/>
                <a:latin typeface="Calibri" panose="020F0502020204030204" pitchFamily="34" charset="0"/>
                <a:ea typeface="Times New Roman" panose="02020603050405020304" pitchFamily="18" charset="0"/>
                <a:cs typeface="Calibri" panose="020F0502020204030204" pitchFamily="34" charset="0"/>
              </a:rPr>
              <a:t>- Công bố công khai</a:t>
            </a:r>
            <a:endParaRPr lang="en-VN" sz="2000" dirty="0">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12" name="组合 67">
            <a:extLst>
              <a:ext uri="{FF2B5EF4-FFF2-40B4-BE49-F238E27FC236}">
                <a16:creationId xmlns:a16="http://schemas.microsoft.com/office/drawing/2014/main" id="{D64C2335-B316-4949-B76B-525D9DE1AA39}"/>
              </a:ext>
            </a:extLst>
          </p:cNvPr>
          <p:cNvGrpSpPr/>
          <p:nvPr/>
        </p:nvGrpSpPr>
        <p:grpSpPr>
          <a:xfrm>
            <a:off x="4839335" y="2897839"/>
            <a:ext cx="4014789" cy="1956158"/>
            <a:chOff x="292893" y="1472601"/>
            <a:chExt cx="6693696" cy="3551242"/>
          </a:xfrm>
        </p:grpSpPr>
        <p:grpSp>
          <p:nvGrpSpPr>
            <p:cNvPr id="13" name="Group 12">
              <a:extLst>
                <a:ext uri="{FF2B5EF4-FFF2-40B4-BE49-F238E27FC236}">
                  <a16:creationId xmlns:a16="http://schemas.microsoft.com/office/drawing/2014/main" id="{CAC1241F-E7D6-3148-8797-627AC494B4BA}"/>
                </a:ext>
              </a:extLst>
            </p:cNvPr>
            <p:cNvGrpSpPr/>
            <p:nvPr/>
          </p:nvGrpSpPr>
          <p:grpSpPr bwMode="auto">
            <a:xfrm>
              <a:off x="292893" y="2666405"/>
              <a:ext cx="3562350" cy="2357438"/>
              <a:chOff x="0" y="0"/>
              <a:chExt cx="5983" cy="3960"/>
            </a:xfrm>
          </p:grpSpPr>
          <p:sp>
            <p:nvSpPr>
              <p:cNvPr id="33" name="Freeform: Shape 9">
                <a:extLst>
                  <a:ext uri="{FF2B5EF4-FFF2-40B4-BE49-F238E27FC236}">
                    <a16:creationId xmlns:a16="http://schemas.microsoft.com/office/drawing/2014/main" id="{42B8921F-3D64-0E4B-9452-B35A7D0E8737}"/>
                  </a:ext>
                </a:extLst>
              </p:cNvPr>
              <p:cNvSpPr/>
              <p:nvPr/>
            </p:nvSpPr>
            <p:spPr bwMode="auto">
              <a:xfrm>
                <a:off x="1890" y="88"/>
                <a:ext cx="3957" cy="3404"/>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1">
                  <a:lumMod val="50000"/>
                </a:schemeClr>
              </a:solidFill>
              <a:ln w="25400" cap="flat">
                <a:solidFill>
                  <a:schemeClr val="tx1">
                    <a:alpha val="0"/>
                  </a:schemeClr>
                </a:solidFill>
                <a:prstDash val="solid"/>
                <a:miter lim="800000"/>
                <a:headEnd type="none" w="med" len="med"/>
                <a:tailEnd type="none" w="med" len="med"/>
              </a:ln>
            </p:spPr>
            <p:txBody>
              <a:bodyPr anchor="ctr"/>
              <a:lstStyle/>
              <a:p>
                <a:pPr algn="ctr"/>
                <a:endParaRPr>
                  <a:solidFill>
                    <a:schemeClr val="tx1"/>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34" name="Freeform: Shape 10">
                <a:extLst>
                  <a:ext uri="{FF2B5EF4-FFF2-40B4-BE49-F238E27FC236}">
                    <a16:creationId xmlns:a16="http://schemas.microsoft.com/office/drawing/2014/main" id="{6935168A-0325-D84D-836C-364F2A0B4109}"/>
                  </a:ext>
                </a:extLst>
              </p:cNvPr>
              <p:cNvSpPr/>
              <p:nvPr/>
            </p:nvSpPr>
            <p:spPr bwMode="auto">
              <a:xfrm>
                <a:off x="1862" y="79"/>
                <a:ext cx="4051" cy="3473"/>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1">
                  <a:lumMod val="75000"/>
                </a:schemeClr>
              </a:solidFill>
              <a:ln w="25400" cap="flat">
                <a:solidFill>
                  <a:schemeClr val="tx1">
                    <a:alpha val="0"/>
                  </a:schemeClr>
                </a:solidFill>
                <a:prstDash val="solid"/>
                <a:miter lim="800000"/>
                <a:headEnd type="none" w="med" len="med"/>
                <a:tailEnd type="none" w="med" len="med"/>
              </a:ln>
            </p:spPr>
            <p:txBody>
              <a:bodyPr anchor="ctr"/>
              <a:lstStyle/>
              <a:p>
                <a:pPr algn="ctr"/>
                <a:endParaRPr>
                  <a:solidFill>
                    <a:schemeClr val="tx1"/>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35" name="Freeform: Shape 11">
                <a:extLst>
                  <a:ext uri="{FF2B5EF4-FFF2-40B4-BE49-F238E27FC236}">
                    <a16:creationId xmlns:a16="http://schemas.microsoft.com/office/drawing/2014/main" id="{2CDE4BFA-8893-5E46-AAF0-FF97D6F462B6}"/>
                  </a:ext>
                </a:extLst>
              </p:cNvPr>
              <p:cNvSpPr/>
              <p:nvPr/>
            </p:nvSpPr>
            <p:spPr bwMode="auto">
              <a:xfrm>
                <a:off x="0" y="0"/>
                <a:ext cx="5983" cy="1874"/>
              </a:xfrm>
              <a:custGeom>
                <a:avLst/>
                <a:gdLst>
                  <a:gd name="T0" fmla="*/ 0 w 21600"/>
                  <a:gd name="T1" fmla="*/ 1 h 21600"/>
                  <a:gd name="T2" fmla="*/ 40 w 21600"/>
                  <a:gd name="T3" fmla="*/ 1 h 21600"/>
                  <a:gd name="T4" fmla="*/ 127 w 21600"/>
                  <a:gd name="T5" fmla="*/ 0 h 21600"/>
                  <a:gd name="T6" fmla="*/ 0 w 21600"/>
                  <a:gd name="T7" fmla="*/ 1 h 21600"/>
                  <a:gd name="T8" fmla="*/ 0 w 21600"/>
                  <a:gd name="T9" fmla="*/ 1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2991"/>
                    </a:moveTo>
                    <a:lnTo>
                      <a:pt x="6723" y="21600"/>
                    </a:lnTo>
                    <a:lnTo>
                      <a:pt x="21600" y="0"/>
                    </a:lnTo>
                    <a:lnTo>
                      <a:pt x="0" y="12991"/>
                    </a:lnTo>
                    <a:close/>
                    <a:moveTo>
                      <a:pt x="0" y="12991"/>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algn="ctr"/>
                <a:endParaRPr>
                  <a:solidFill>
                    <a:schemeClr val="tx1"/>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36" name="Freeform: Shape 12">
                <a:extLst>
                  <a:ext uri="{FF2B5EF4-FFF2-40B4-BE49-F238E27FC236}">
                    <a16:creationId xmlns:a16="http://schemas.microsoft.com/office/drawing/2014/main" id="{13235805-3168-F846-8D91-6AA30B957838}"/>
                  </a:ext>
                </a:extLst>
              </p:cNvPr>
              <p:cNvSpPr/>
              <p:nvPr/>
            </p:nvSpPr>
            <p:spPr bwMode="auto">
              <a:xfrm>
                <a:off x="2341" y="30"/>
                <a:ext cx="3565" cy="3930"/>
              </a:xfrm>
              <a:custGeom>
                <a:avLst/>
                <a:gdLst>
                  <a:gd name="T0" fmla="*/ 0 w 21600"/>
                  <a:gd name="T1" fmla="*/ 12 h 21600"/>
                  <a:gd name="T2" fmla="*/ 16 w 21600"/>
                  <a:gd name="T3" fmla="*/ 0 h 21600"/>
                  <a:gd name="T4" fmla="*/ 6 w 21600"/>
                  <a:gd name="T5" fmla="*/ 24 h 21600"/>
                  <a:gd name="T6" fmla="*/ 0 w 21600"/>
                  <a:gd name="T7" fmla="*/ 12 h 21600"/>
                  <a:gd name="T8" fmla="*/ 0 w 21600"/>
                  <a:gd name="T9" fmla="*/ 12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0747"/>
                    </a:moveTo>
                    <a:lnTo>
                      <a:pt x="21600" y="0"/>
                    </a:lnTo>
                    <a:lnTo>
                      <a:pt x="7562" y="21600"/>
                    </a:lnTo>
                    <a:lnTo>
                      <a:pt x="0" y="10747"/>
                    </a:lnTo>
                    <a:close/>
                    <a:moveTo>
                      <a:pt x="0" y="10747"/>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algn="ctr"/>
                <a:endParaRPr>
                  <a:solidFill>
                    <a:schemeClr val="tx1"/>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grpSp>
        <p:grpSp>
          <p:nvGrpSpPr>
            <p:cNvPr id="14" name="Group 13">
              <a:extLst>
                <a:ext uri="{FF2B5EF4-FFF2-40B4-BE49-F238E27FC236}">
                  <a16:creationId xmlns:a16="http://schemas.microsoft.com/office/drawing/2014/main" id="{FAC5E642-1393-BB46-9DE2-CCA40BD125C3}"/>
                </a:ext>
              </a:extLst>
            </p:cNvPr>
            <p:cNvGrpSpPr/>
            <p:nvPr/>
          </p:nvGrpSpPr>
          <p:grpSpPr bwMode="auto">
            <a:xfrm>
              <a:off x="3914775" y="3309937"/>
              <a:ext cx="1838325" cy="1214438"/>
              <a:chOff x="0" y="0"/>
              <a:chExt cx="3087" cy="2039"/>
            </a:xfrm>
          </p:grpSpPr>
          <p:sp>
            <p:nvSpPr>
              <p:cNvPr id="29" name="Freeform: Shape 14">
                <a:extLst>
                  <a:ext uri="{FF2B5EF4-FFF2-40B4-BE49-F238E27FC236}">
                    <a16:creationId xmlns:a16="http://schemas.microsoft.com/office/drawing/2014/main" id="{45CF0BB4-F421-FB41-BC28-C95BBACF6AC9}"/>
                  </a:ext>
                </a:extLst>
              </p:cNvPr>
              <p:cNvSpPr/>
              <p:nvPr/>
            </p:nvSpPr>
            <p:spPr bwMode="auto">
              <a:xfrm>
                <a:off x="975" y="45"/>
                <a:ext cx="2042" cy="1754"/>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4">
                  <a:lumMod val="50000"/>
                </a:schemeClr>
              </a:solidFill>
              <a:ln w="25400" cap="flat">
                <a:solidFill>
                  <a:schemeClr val="tx1">
                    <a:alpha val="0"/>
                  </a:schemeClr>
                </a:solidFill>
                <a:prstDash val="solid"/>
                <a:miter lim="800000"/>
                <a:headEnd type="none" w="med" len="med"/>
                <a:tailEnd type="none" w="med" len="med"/>
              </a:ln>
            </p:spPr>
            <p:txBody>
              <a:bodyPr anchor="ctr"/>
              <a:lstStyle/>
              <a:p>
                <a:pPr algn="ctr"/>
                <a:endParaRPr>
                  <a:solidFill>
                    <a:schemeClr val="tx1"/>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30" name="Freeform: Shape 15">
                <a:extLst>
                  <a:ext uri="{FF2B5EF4-FFF2-40B4-BE49-F238E27FC236}">
                    <a16:creationId xmlns:a16="http://schemas.microsoft.com/office/drawing/2014/main" id="{AFEB7196-0063-6546-A498-83D550567DD0}"/>
                  </a:ext>
                </a:extLst>
              </p:cNvPr>
              <p:cNvSpPr/>
              <p:nvPr/>
            </p:nvSpPr>
            <p:spPr bwMode="auto">
              <a:xfrm>
                <a:off x="961" y="40"/>
                <a:ext cx="2090" cy="1790"/>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4">
                  <a:lumMod val="75000"/>
                </a:schemeClr>
              </a:solidFill>
              <a:ln w="25400" cap="flat">
                <a:solidFill>
                  <a:schemeClr val="tx1">
                    <a:alpha val="0"/>
                  </a:schemeClr>
                </a:solidFill>
                <a:prstDash val="solid"/>
                <a:miter lim="800000"/>
                <a:headEnd type="none" w="med" len="med"/>
                <a:tailEnd type="none" w="med" len="med"/>
              </a:ln>
            </p:spPr>
            <p:txBody>
              <a:bodyPr anchor="ctr"/>
              <a:lstStyle/>
              <a:p>
                <a:pPr algn="ctr"/>
                <a:endParaRPr>
                  <a:solidFill>
                    <a:schemeClr val="tx1"/>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31" name="Freeform: Shape 16">
                <a:extLst>
                  <a:ext uri="{FF2B5EF4-FFF2-40B4-BE49-F238E27FC236}">
                    <a16:creationId xmlns:a16="http://schemas.microsoft.com/office/drawing/2014/main" id="{524B4DFA-17B7-E444-B82D-F0F1793FB09F}"/>
                  </a:ext>
                </a:extLst>
              </p:cNvPr>
              <p:cNvSpPr/>
              <p:nvPr/>
            </p:nvSpPr>
            <p:spPr bwMode="auto">
              <a:xfrm>
                <a:off x="0" y="0"/>
                <a:ext cx="3087" cy="965"/>
              </a:xfrm>
              <a:custGeom>
                <a:avLst/>
                <a:gdLst>
                  <a:gd name="T0" fmla="*/ 0 w 21600"/>
                  <a:gd name="T1" fmla="*/ 12991 h 21600"/>
                  <a:gd name="T2" fmla="*/ 6723 w 21600"/>
                  <a:gd name="T3" fmla="*/ 21600 h 21600"/>
                  <a:gd name="T4" fmla="*/ 21600 w 21600"/>
                  <a:gd name="T5" fmla="*/ 0 h 21600"/>
                  <a:gd name="T6" fmla="*/ 0 w 21600"/>
                  <a:gd name="T7" fmla="*/ 12991 h 21600"/>
                  <a:gd name="T8" fmla="*/ 0 w 21600"/>
                  <a:gd name="T9" fmla="*/ 12991 h 21600"/>
                </a:gdLst>
                <a:ahLst/>
                <a:cxnLst>
                  <a:cxn ang="0">
                    <a:pos x="T0" y="T1"/>
                  </a:cxn>
                  <a:cxn ang="0">
                    <a:pos x="T2" y="T3"/>
                  </a:cxn>
                  <a:cxn ang="0">
                    <a:pos x="T4" y="T5"/>
                  </a:cxn>
                  <a:cxn ang="0">
                    <a:pos x="T6" y="T7"/>
                  </a:cxn>
                  <a:cxn ang="0">
                    <a:pos x="T8" y="T9"/>
                  </a:cxn>
                </a:cxnLst>
                <a:rect l="0" t="0" r="r" b="b"/>
                <a:pathLst>
                  <a:path w="21600" h="21600">
                    <a:moveTo>
                      <a:pt x="0" y="12991"/>
                    </a:moveTo>
                    <a:lnTo>
                      <a:pt x="6723" y="21600"/>
                    </a:lnTo>
                    <a:lnTo>
                      <a:pt x="21600" y="0"/>
                    </a:lnTo>
                    <a:lnTo>
                      <a:pt x="0" y="12991"/>
                    </a:lnTo>
                    <a:close/>
                    <a:moveTo>
                      <a:pt x="0" y="12991"/>
                    </a:moveTo>
                  </a:path>
                </a:pathLst>
              </a:custGeom>
              <a:solidFill>
                <a:schemeClr val="accent4"/>
              </a:solidFill>
              <a:ln w="25400" cap="flat">
                <a:solidFill>
                  <a:schemeClr val="tx1">
                    <a:alpha val="0"/>
                  </a:schemeClr>
                </a:solidFill>
                <a:prstDash val="solid"/>
                <a:miter lim="800000"/>
                <a:headEnd type="none" w="med" len="med"/>
                <a:tailEnd type="none" w="med" len="med"/>
              </a:ln>
            </p:spPr>
            <p:txBody>
              <a:bodyPr anchor="ctr"/>
              <a:lstStyle/>
              <a:p>
                <a:pPr algn="ctr"/>
                <a:endParaRPr>
                  <a:solidFill>
                    <a:schemeClr val="tx1"/>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32" name="Freeform: Shape 17">
                <a:extLst>
                  <a:ext uri="{FF2B5EF4-FFF2-40B4-BE49-F238E27FC236}">
                    <a16:creationId xmlns:a16="http://schemas.microsoft.com/office/drawing/2014/main" id="{2C5CFA3A-B3F4-744B-B5AE-D12DB2A3BC7E}"/>
                  </a:ext>
                </a:extLst>
              </p:cNvPr>
              <p:cNvSpPr/>
              <p:nvPr/>
            </p:nvSpPr>
            <p:spPr bwMode="auto">
              <a:xfrm>
                <a:off x="1208" y="15"/>
                <a:ext cx="1840" cy="2024"/>
              </a:xfrm>
              <a:custGeom>
                <a:avLst/>
                <a:gdLst>
                  <a:gd name="T0" fmla="*/ 0 w 21600"/>
                  <a:gd name="T1" fmla="*/ 10747 h 21600"/>
                  <a:gd name="T2" fmla="*/ 21600 w 21600"/>
                  <a:gd name="T3" fmla="*/ 0 h 21600"/>
                  <a:gd name="T4" fmla="*/ 7562 w 21600"/>
                  <a:gd name="T5" fmla="*/ 21600 h 21600"/>
                  <a:gd name="T6" fmla="*/ 0 w 21600"/>
                  <a:gd name="T7" fmla="*/ 10747 h 21600"/>
                  <a:gd name="T8" fmla="*/ 0 w 21600"/>
                  <a:gd name="T9" fmla="*/ 10747 h 21600"/>
                </a:gdLst>
                <a:ahLst/>
                <a:cxnLst>
                  <a:cxn ang="0">
                    <a:pos x="T0" y="T1"/>
                  </a:cxn>
                  <a:cxn ang="0">
                    <a:pos x="T2" y="T3"/>
                  </a:cxn>
                  <a:cxn ang="0">
                    <a:pos x="T4" y="T5"/>
                  </a:cxn>
                  <a:cxn ang="0">
                    <a:pos x="T6" y="T7"/>
                  </a:cxn>
                  <a:cxn ang="0">
                    <a:pos x="T8" y="T9"/>
                  </a:cxn>
                </a:cxnLst>
                <a:rect l="0" t="0" r="r" b="b"/>
                <a:pathLst>
                  <a:path w="21600" h="21600">
                    <a:moveTo>
                      <a:pt x="0" y="10747"/>
                    </a:moveTo>
                    <a:lnTo>
                      <a:pt x="21600" y="0"/>
                    </a:lnTo>
                    <a:lnTo>
                      <a:pt x="7562" y="21600"/>
                    </a:lnTo>
                    <a:lnTo>
                      <a:pt x="0" y="10747"/>
                    </a:lnTo>
                    <a:close/>
                    <a:moveTo>
                      <a:pt x="0" y="10747"/>
                    </a:moveTo>
                  </a:path>
                </a:pathLst>
              </a:custGeom>
              <a:solidFill>
                <a:schemeClr val="accent4"/>
              </a:solidFill>
              <a:ln w="25400" cap="flat">
                <a:solidFill>
                  <a:schemeClr val="tx1">
                    <a:alpha val="0"/>
                  </a:schemeClr>
                </a:solidFill>
                <a:prstDash val="solid"/>
                <a:miter lim="800000"/>
                <a:headEnd type="none" w="med" len="med"/>
                <a:tailEnd type="none" w="med" len="med"/>
              </a:ln>
            </p:spPr>
            <p:txBody>
              <a:bodyPr anchor="ctr"/>
              <a:lstStyle/>
              <a:p>
                <a:pPr algn="ctr"/>
                <a:endParaRPr>
                  <a:solidFill>
                    <a:schemeClr val="tx1"/>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grpSp>
        <p:grpSp>
          <p:nvGrpSpPr>
            <p:cNvPr id="15" name="Group 18">
              <a:extLst>
                <a:ext uri="{FF2B5EF4-FFF2-40B4-BE49-F238E27FC236}">
                  <a16:creationId xmlns:a16="http://schemas.microsoft.com/office/drawing/2014/main" id="{1FC7EE00-B2FB-9A4F-8C72-4BBB7D697DA7}"/>
                </a:ext>
              </a:extLst>
            </p:cNvPr>
            <p:cNvGrpSpPr/>
            <p:nvPr/>
          </p:nvGrpSpPr>
          <p:grpSpPr bwMode="auto">
            <a:xfrm>
              <a:off x="3426201" y="1472601"/>
              <a:ext cx="1257300" cy="833437"/>
              <a:chOff x="0" y="0"/>
              <a:chExt cx="2111" cy="1400"/>
            </a:xfrm>
          </p:grpSpPr>
          <p:sp>
            <p:nvSpPr>
              <p:cNvPr id="25" name="Freeform: Shape 19">
                <a:extLst>
                  <a:ext uri="{FF2B5EF4-FFF2-40B4-BE49-F238E27FC236}">
                    <a16:creationId xmlns:a16="http://schemas.microsoft.com/office/drawing/2014/main" id="{3BE63E6D-3F47-D049-AD49-381DAB34D722}"/>
                  </a:ext>
                </a:extLst>
              </p:cNvPr>
              <p:cNvSpPr/>
              <p:nvPr/>
            </p:nvSpPr>
            <p:spPr bwMode="auto">
              <a:xfrm>
                <a:off x="667" y="31"/>
                <a:ext cx="1396" cy="1203"/>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2">
                  <a:lumMod val="50000"/>
                </a:schemeClr>
              </a:solidFill>
              <a:ln w="25400" cap="flat">
                <a:solidFill>
                  <a:schemeClr val="tx1">
                    <a:alpha val="0"/>
                  </a:schemeClr>
                </a:solidFill>
                <a:prstDash val="solid"/>
                <a:miter lim="800000"/>
                <a:headEnd type="none" w="med" len="med"/>
                <a:tailEnd type="none" w="med" len="med"/>
              </a:ln>
            </p:spPr>
            <p:txBody>
              <a:bodyPr anchor="ctr"/>
              <a:lstStyle/>
              <a:p>
                <a:pPr algn="ctr"/>
                <a:endParaRPr>
                  <a:solidFill>
                    <a:schemeClr val="tx1"/>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26" name="Freeform: Shape 20">
                <a:extLst>
                  <a:ext uri="{FF2B5EF4-FFF2-40B4-BE49-F238E27FC236}">
                    <a16:creationId xmlns:a16="http://schemas.microsoft.com/office/drawing/2014/main" id="{EC652CBB-5208-2E41-999A-960A8C6703CD}"/>
                  </a:ext>
                </a:extLst>
              </p:cNvPr>
              <p:cNvSpPr/>
              <p:nvPr/>
            </p:nvSpPr>
            <p:spPr bwMode="auto">
              <a:xfrm>
                <a:off x="657" y="27"/>
                <a:ext cx="1429" cy="1229"/>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2">
                  <a:lumMod val="75000"/>
                </a:schemeClr>
              </a:solidFill>
              <a:ln w="25400" cap="flat">
                <a:solidFill>
                  <a:schemeClr val="tx1">
                    <a:alpha val="0"/>
                  </a:schemeClr>
                </a:solidFill>
                <a:prstDash val="solid"/>
                <a:miter lim="800000"/>
                <a:headEnd type="none" w="med" len="med"/>
                <a:tailEnd type="none" w="med" len="med"/>
              </a:ln>
            </p:spPr>
            <p:txBody>
              <a:bodyPr anchor="ctr"/>
              <a:lstStyle/>
              <a:p>
                <a:pPr algn="ctr"/>
                <a:endParaRPr>
                  <a:solidFill>
                    <a:schemeClr val="tx1"/>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27" name="Freeform: Shape 21">
                <a:extLst>
                  <a:ext uri="{FF2B5EF4-FFF2-40B4-BE49-F238E27FC236}">
                    <a16:creationId xmlns:a16="http://schemas.microsoft.com/office/drawing/2014/main" id="{C44023C9-6E48-E84B-AE9E-EB6AE02AB6ED}"/>
                  </a:ext>
                </a:extLst>
              </p:cNvPr>
              <p:cNvSpPr/>
              <p:nvPr/>
            </p:nvSpPr>
            <p:spPr bwMode="auto">
              <a:xfrm>
                <a:off x="0" y="0"/>
                <a:ext cx="2111" cy="662"/>
              </a:xfrm>
              <a:custGeom>
                <a:avLst/>
                <a:gdLst>
                  <a:gd name="T0" fmla="*/ 0 w 21600"/>
                  <a:gd name="T1" fmla="*/ 0 h 21600"/>
                  <a:gd name="T2" fmla="*/ 1 w 21600"/>
                  <a:gd name="T3" fmla="*/ 0 h 21600"/>
                  <a:gd name="T4" fmla="*/ 2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2991"/>
                    </a:moveTo>
                    <a:lnTo>
                      <a:pt x="6723" y="21600"/>
                    </a:lnTo>
                    <a:lnTo>
                      <a:pt x="21600" y="0"/>
                    </a:lnTo>
                    <a:lnTo>
                      <a:pt x="0" y="12991"/>
                    </a:lnTo>
                    <a:close/>
                    <a:moveTo>
                      <a:pt x="0" y="12991"/>
                    </a:moveTo>
                  </a:path>
                </a:pathLst>
              </a:custGeom>
              <a:solidFill>
                <a:schemeClr val="accent2"/>
              </a:solidFill>
              <a:ln w="25400" cap="flat">
                <a:solidFill>
                  <a:schemeClr val="tx1">
                    <a:alpha val="0"/>
                  </a:schemeClr>
                </a:solidFill>
                <a:prstDash val="solid"/>
                <a:miter lim="800000"/>
                <a:headEnd type="none" w="med" len="med"/>
                <a:tailEnd type="none" w="med" len="med"/>
              </a:ln>
            </p:spPr>
            <p:txBody>
              <a:bodyPr anchor="ctr"/>
              <a:lstStyle/>
              <a:p>
                <a:pPr algn="ctr"/>
                <a:endParaRPr>
                  <a:solidFill>
                    <a:schemeClr val="tx1"/>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28" name="Freeform: Shape 22">
                <a:extLst>
                  <a:ext uri="{FF2B5EF4-FFF2-40B4-BE49-F238E27FC236}">
                    <a16:creationId xmlns:a16="http://schemas.microsoft.com/office/drawing/2014/main" id="{EF76CAF9-BC72-1B47-8628-EE99586FBE78}"/>
                  </a:ext>
                </a:extLst>
              </p:cNvPr>
              <p:cNvSpPr/>
              <p:nvPr/>
            </p:nvSpPr>
            <p:spPr bwMode="auto">
              <a:xfrm>
                <a:off x="826" y="10"/>
                <a:ext cx="1258" cy="13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0747"/>
                    </a:moveTo>
                    <a:lnTo>
                      <a:pt x="21600" y="0"/>
                    </a:lnTo>
                    <a:lnTo>
                      <a:pt x="7562" y="21600"/>
                    </a:lnTo>
                    <a:lnTo>
                      <a:pt x="0" y="10747"/>
                    </a:lnTo>
                    <a:close/>
                    <a:moveTo>
                      <a:pt x="0" y="10747"/>
                    </a:moveTo>
                  </a:path>
                </a:pathLst>
              </a:custGeom>
              <a:solidFill>
                <a:schemeClr val="accent2"/>
              </a:solidFill>
              <a:ln w="25400" cap="flat">
                <a:solidFill>
                  <a:schemeClr val="tx1">
                    <a:alpha val="0"/>
                  </a:schemeClr>
                </a:solidFill>
                <a:prstDash val="solid"/>
                <a:miter lim="800000"/>
                <a:headEnd type="none" w="med" len="med"/>
                <a:tailEnd type="none" w="med" len="med"/>
              </a:ln>
            </p:spPr>
            <p:txBody>
              <a:bodyPr anchor="ctr"/>
              <a:lstStyle/>
              <a:p>
                <a:pPr algn="ctr"/>
                <a:endParaRPr>
                  <a:solidFill>
                    <a:schemeClr val="tx1"/>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grpSp>
        <p:grpSp>
          <p:nvGrpSpPr>
            <p:cNvPr id="17" name="Group 23">
              <a:extLst>
                <a:ext uri="{FF2B5EF4-FFF2-40B4-BE49-F238E27FC236}">
                  <a16:creationId xmlns:a16="http://schemas.microsoft.com/office/drawing/2014/main" id="{C5E2E830-1F93-8244-8459-DF82CD7E209F}"/>
                </a:ext>
              </a:extLst>
            </p:cNvPr>
            <p:cNvGrpSpPr/>
            <p:nvPr/>
          </p:nvGrpSpPr>
          <p:grpSpPr bwMode="auto">
            <a:xfrm>
              <a:off x="5862638" y="1533525"/>
              <a:ext cx="1123951" cy="742951"/>
              <a:chOff x="0" y="0"/>
              <a:chExt cx="1888" cy="1248"/>
            </a:xfrm>
          </p:grpSpPr>
          <p:sp>
            <p:nvSpPr>
              <p:cNvPr id="18" name="Freeform: Shape 24">
                <a:extLst>
                  <a:ext uri="{FF2B5EF4-FFF2-40B4-BE49-F238E27FC236}">
                    <a16:creationId xmlns:a16="http://schemas.microsoft.com/office/drawing/2014/main" id="{009AF1FE-7D09-634D-8758-D09371DB8ABC}"/>
                  </a:ext>
                </a:extLst>
              </p:cNvPr>
              <p:cNvSpPr/>
              <p:nvPr/>
            </p:nvSpPr>
            <p:spPr bwMode="auto">
              <a:xfrm>
                <a:off x="596" y="27"/>
                <a:ext cx="1249" cy="1073"/>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3">
                  <a:lumMod val="50000"/>
                </a:schemeClr>
              </a:solidFill>
              <a:ln w="25400" cap="flat">
                <a:solidFill>
                  <a:schemeClr val="tx1">
                    <a:alpha val="0"/>
                  </a:schemeClr>
                </a:solidFill>
                <a:prstDash val="solid"/>
                <a:miter lim="800000"/>
                <a:headEnd type="none" w="med" len="med"/>
                <a:tailEnd type="none" w="med" len="med"/>
              </a:ln>
            </p:spPr>
            <p:txBody>
              <a:bodyPr anchor="ctr"/>
              <a:lstStyle/>
              <a:p>
                <a:pPr algn="ctr"/>
                <a:endParaRPr>
                  <a:solidFill>
                    <a:schemeClr val="tx1"/>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19" name="Freeform: Shape 25">
                <a:extLst>
                  <a:ext uri="{FF2B5EF4-FFF2-40B4-BE49-F238E27FC236}">
                    <a16:creationId xmlns:a16="http://schemas.microsoft.com/office/drawing/2014/main" id="{2A4ACB75-3BE1-5F45-BA61-0EDC863406D3}"/>
                  </a:ext>
                </a:extLst>
              </p:cNvPr>
              <p:cNvSpPr/>
              <p:nvPr/>
            </p:nvSpPr>
            <p:spPr bwMode="auto">
              <a:xfrm>
                <a:off x="587" y="24"/>
                <a:ext cx="1278" cy="1095"/>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3">
                  <a:lumMod val="75000"/>
                </a:schemeClr>
              </a:solidFill>
              <a:ln w="25400" cap="flat">
                <a:solidFill>
                  <a:schemeClr val="tx1">
                    <a:alpha val="0"/>
                  </a:schemeClr>
                </a:solidFill>
                <a:prstDash val="solid"/>
                <a:miter lim="800000"/>
                <a:headEnd type="none" w="med" len="med"/>
                <a:tailEnd type="none" w="med" len="med"/>
              </a:ln>
            </p:spPr>
            <p:txBody>
              <a:bodyPr anchor="ctr"/>
              <a:lstStyle/>
              <a:p>
                <a:pPr algn="ctr"/>
                <a:endParaRPr>
                  <a:solidFill>
                    <a:schemeClr val="tx1"/>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23" name="Freeform: Shape 26">
                <a:extLst>
                  <a:ext uri="{FF2B5EF4-FFF2-40B4-BE49-F238E27FC236}">
                    <a16:creationId xmlns:a16="http://schemas.microsoft.com/office/drawing/2014/main" id="{AB977AC3-0306-4A42-A902-D79DBB9DDA1E}"/>
                  </a:ext>
                </a:extLst>
              </p:cNvPr>
              <p:cNvSpPr/>
              <p:nvPr/>
            </p:nvSpPr>
            <p:spPr bwMode="auto">
              <a:xfrm>
                <a:off x="0" y="0"/>
                <a:ext cx="1888" cy="590"/>
              </a:xfrm>
              <a:custGeom>
                <a:avLst/>
                <a:gdLst>
                  <a:gd name="T0" fmla="*/ 0 w 21600"/>
                  <a:gd name="T1" fmla="*/ 12991 h 21600"/>
                  <a:gd name="T2" fmla="*/ 6723 w 21600"/>
                  <a:gd name="T3" fmla="*/ 21600 h 21600"/>
                  <a:gd name="T4" fmla="*/ 21600 w 21600"/>
                  <a:gd name="T5" fmla="*/ 0 h 21600"/>
                  <a:gd name="T6" fmla="*/ 0 w 21600"/>
                  <a:gd name="T7" fmla="*/ 12991 h 21600"/>
                  <a:gd name="T8" fmla="*/ 0 w 21600"/>
                  <a:gd name="T9" fmla="*/ 12991 h 21600"/>
                </a:gdLst>
                <a:ahLst/>
                <a:cxnLst>
                  <a:cxn ang="0">
                    <a:pos x="T0" y="T1"/>
                  </a:cxn>
                  <a:cxn ang="0">
                    <a:pos x="T2" y="T3"/>
                  </a:cxn>
                  <a:cxn ang="0">
                    <a:pos x="T4" y="T5"/>
                  </a:cxn>
                  <a:cxn ang="0">
                    <a:pos x="T6" y="T7"/>
                  </a:cxn>
                  <a:cxn ang="0">
                    <a:pos x="T8" y="T9"/>
                  </a:cxn>
                </a:cxnLst>
                <a:rect l="0" t="0" r="r" b="b"/>
                <a:pathLst>
                  <a:path w="21600" h="21600">
                    <a:moveTo>
                      <a:pt x="0" y="12991"/>
                    </a:moveTo>
                    <a:lnTo>
                      <a:pt x="6723" y="21600"/>
                    </a:lnTo>
                    <a:lnTo>
                      <a:pt x="21600" y="0"/>
                    </a:lnTo>
                    <a:lnTo>
                      <a:pt x="0" y="12991"/>
                    </a:lnTo>
                    <a:close/>
                    <a:moveTo>
                      <a:pt x="0" y="12991"/>
                    </a:moveTo>
                  </a:path>
                </a:pathLst>
              </a:custGeom>
              <a:solidFill>
                <a:schemeClr val="accent3"/>
              </a:solidFill>
              <a:ln w="25400" cap="flat">
                <a:solidFill>
                  <a:schemeClr val="tx1">
                    <a:alpha val="0"/>
                  </a:schemeClr>
                </a:solidFill>
                <a:prstDash val="solid"/>
                <a:miter lim="800000"/>
                <a:headEnd type="none" w="med" len="med"/>
                <a:tailEnd type="none" w="med" len="med"/>
              </a:ln>
            </p:spPr>
            <p:txBody>
              <a:bodyPr anchor="ctr"/>
              <a:lstStyle/>
              <a:p>
                <a:pPr algn="ctr"/>
                <a:endParaRPr>
                  <a:solidFill>
                    <a:schemeClr val="tx1"/>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24" name="Freeform: Shape 27">
                <a:extLst>
                  <a:ext uri="{FF2B5EF4-FFF2-40B4-BE49-F238E27FC236}">
                    <a16:creationId xmlns:a16="http://schemas.microsoft.com/office/drawing/2014/main" id="{D945EB57-F34C-BE47-85A0-10AED10EA4D5}"/>
                  </a:ext>
                </a:extLst>
              </p:cNvPr>
              <p:cNvSpPr/>
              <p:nvPr/>
            </p:nvSpPr>
            <p:spPr bwMode="auto">
              <a:xfrm>
                <a:off x="738" y="9"/>
                <a:ext cx="1125" cy="1239"/>
              </a:xfrm>
              <a:custGeom>
                <a:avLst/>
                <a:gdLst>
                  <a:gd name="T0" fmla="*/ 0 w 21600"/>
                  <a:gd name="T1" fmla="*/ 10747 h 21600"/>
                  <a:gd name="T2" fmla="*/ 21600 w 21600"/>
                  <a:gd name="T3" fmla="*/ 0 h 21600"/>
                  <a:gd name="T4" fmla="*/ 7562 w 21600"/>
                  <a:gd name="T5" fmla="*/ 21600 h 21600"/>
                  <a:gd name="T6" fmla="*/ 0 w 21600"/>
                  <a:gd name="T7" fmla="*/ 10747 h 21600"/>
                  <a:gd name="T8" fmla="*/ 0 w 21600"/>
                  <a:gd name="T9" fmla="*/ 10747 h 21600"/>
                </a:gdLst>
                <a:ahLst/>
                <a:cxnLst>
                  <a:cxn ang="0">
                    <a:pos x="T0" y="T1"/>
                  </a:cxn>
                  <a:cxn ang="0">
                    <a:pos x="T2" y="T3"/>
                  </a:cxn>
                  <a:cxn ang="0">
                    <a:pos x="T4" y="T5"/>
                  </a:cxn>
                  <a:cxn ang="0">
                    <a:pos x="T6" y="T7"/>
                  </a:cxn>
                  <a:cxn ang="0">
                    <a:pos x="T8" y="T9"/>
                  </a:cxn>
                </a:cxnLst>
                <a:rect l="0" t="0" r="r" b="b"/>
                <a:pathLst>
                  <a:path w="21600" h="21600">
                    <a:moveTo>
                      <a:pt x="0" y="10747"/>
                    </a:moveTo>
                    <a:lnTo>
                      <a:pt x="21600" y="0"/>
                    </a:lnTo>
                    <a:lnTo>
                      <a:pt x="7562" y="21600"/>
                    </a:lnTo>
                    <a:lnTo>
                      <a:pt x="0" y="10747"/>
                    </a:lnTo>
                    <a:close/>
                    <a:moveTo>
                      <a:pt x="0" y="10747"/>
                    </a:moveTo>
                  </a:path>
                </a:pathLst>
              </a:custGeom>
              <a:solidFill>
                <a:schemeClr val="accent3"/>
              </a:solidFill>
              <a:ln w="25400" cap="flat">
                <a:solidFill>
                  <a:schemeClr val="tx1">
                    <a:alpha val="0"/>
                  </a:schemeClr>
                </a:solidFill>
                <a:prstDash val="solid"/>
                <a:miter lim="800000"/>
                <a:headEnd type="none" w="med" len="med"/>
                <a:tailEnd type="none" w="med" len="med"/>
              </a:ln>
            </p:spPr>
            <p:txBody>
              <a:bodyPr anchor="ctr"/>
              <a:lstStyle/>
              <a:p>
                <a:pPr algn="ctr"/>
                <a:endParaRPr>
                  <a:solidFill>
                    <a:schemeClr val="tx1"/>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grpSp>
      </p:grpSp>
    </p:spTree>
    <p:extLst>
      <p:ext uri="{BB962C8B-B14F-4D97-AF65-F5344CB8AC3E}">
        <p14:creationId xmlns:p14="http://schemas.microsoft.com/office/powerpoint/2010/main" val="177167008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1+#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barn(inVertical)">
                                      <p:cBhvr>
                                        <p:cTn id="11" dur="500"/>
                                        <p:tgtEl>
                                          <p:spTgt spid="75"/>
                                        </p:tgtEl>
                                      </p:cBhvr>
                                    </p:animEffect>
                                  </p:childTnLst>
                                </p:cTn>
                              </p:par>
                              <p:par>
                                <p:cTn id="12" presetID="2" presetClass="entr" presetSubtype="12"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0-#ppt_w/2"/>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8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943350" y="1158954"/>
            <a:ext cx="1257300" cy="1107996"/>
          </a:xfrm>
          <a:prstGeom prst="rect">
            <a:avLst/>
          </a:prstGeom>
          <a:solidFill>
            <a:schemeClr val="bg1"/>
          </a:solidFill>
        </p:spPr>
        <p:txBody>
          <a:bodyPr wrap="square">
            <a:spAutoFit/>
          </a:bodyPr>
          <a:lstStyle/>
          <a:p>
            <a:pPr algn="ctr"/>
            <a:r>
              <a:rPr lang="en-US" altLang="zh-CN" sz="6600" b="1" dirty="0">
                <a:solidFill>
                  <a:schemeClr val="accent1">
                    <a:lumMod val="75000"/>
                  </a:schemeClr>
                </a:solidFill>
                <a:latin typeface="Montserrat SemiBold" panose="00000700000000000000" charset="0"/>
                <a:ea typeface="字魂35号-经典雅黑" panose="02000000000000000000" pitchFamily="2" charset="-122"/>
                <a:cs typeface="Montserrat SemiBold" panose="00000700000000000000" charset="0"/>
              </a:rPr>
              <a:t>III</a:t>
            </a:r>
          </a:p>
        </p:txBody>
      </p:sp>
      <p:sp>
        <p:nvSpPr>
          <p:cNvPr id="30" name="TextBox 80"/>
          <p:cNvSpPr txBox="1">
            <a:spLocks noChangeArrowheads="1"/>
          </p:cNvSpPr>
          <p:nvPr/>
        </p:nvSpPr>
        <p:spPr bwMode="auto">
          <a:xfrm>
            <a:off x="1428750" y="2571750"/>
            <a:ext cx="6286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vi-VN" altLang="zh-CN" sz="4000">
                <a:solidFill>
                  <a:schemeClr val="accent1">
                    <a:lumMod val="75000"/>
                  </a:schemeClr>
                </a:solidFill>
                <a:latin typeface="Montserrat SemiBold" panose="00000700000000000000" charset="0"/>
                <a:ea typeface="字魂35号-经典雅黑" panose="02000000000000000000" pitchFamily="2" charset="-122"/>
                <a:cs typeface="Montserrat SemiBold" panose="00000700000000000000" charset="0"/>
              </a:rPr>
              <a:t>VẬN DỤNG</a:t>
            </a:r>
            <a:endParaRPr lang="zh-CN" altLang="en-US" sz="4000" dirty="0">
              <a:solidFill>
                <a:schemeClr val="accent1">
                  <a:lumMod val="75000"/>
                </a:schemeClr>
              </a:solidFill>
              <a:latin typeface="Montserrat SemiBold" panose="00000700000000000000" charset="0"/>
              <a:ea typeface="字魂35号-经典雅黑" panose="02000000000000000000" pitchFamily="2" charset="-122"/>
              <a:cs typeface="Montserrat SemiBold" panose="00000700000000000000" charset="0"/>
            </a:endParaRPr>
          </a:p>
        </p:txBody>
      </p:sp>
    </p:spTree>
    <p:extLst>
      <p:ext uri="{BB962C8B-B14F-4D97-AF65-F5344CB8AC3E}">
        <p14:creationId xmlns:p14="http://schemas.microsoft.com/office/powerpoint/2010/main" val="163004333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p:tgtEl>
                                          <p:spTgt spid="30"/>
                                        </p:tgtEl>
                                        <p:attrNameLst>
                                          <p:attrName>ppt_y</p:attrName>
                                        </p:attrNameLst>
                                      </p:cBhvr>
                                      <p:tavLst>
                                        <p:tav tm="0">
                                          <p:val>
                                            <p:strVal val="#ppt_y+#ppt_h*1.125000"/>
                                          </p:val>
                                        </p:tav>
                                        <p:tav tm="100000">
                                          <p:val>
                                            <p:strVal val="#ppt_y"/>
                                          </p:val>
                                        </p:tav>
                                      </p:tavLst>
                                    </p:anim>
                                    <p:animEffect transition="in" filter="wipe(up)">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2B8E15-E892-944E-BBD9-00C141889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232234"/>
            <a:ext cx="3924300" cy="3924300"/>
          </a:xfrm>
          <a:prstGeom prst="rect">
            <a:avLst/>
          </a:prstGeom>
        </p:spPr>
      </p:pic>
      <p:sp>
        <p:nvSpPr>
          <p:cNvPr id="4" name="Rounded Rectangular Callout 3">
            <a:extLst>
              <a:ext uri="{FF2B5EF4-FFF2-40B4-BE49-F238E27FC236}">
                <a16:creationId xmlns:a16="http://schemas.microsoft.com/office/drawing/2014/main" id="{95000DEB-0F37-BC47-BF78-CA353674D185}"/>
              </a:ext>
            </a:extLst>
          </p:cNvPr>
          <p:cNvSpPr/>
          <p:nvPr/>
        </p:nvSpPr>
        <p:spPr>
          <a:xfrm>
            <a:off x="609600" y="514350"/>
            <a:ext cx="6096000" cy="2400300"/>
          </a:xfrm>
          <a:prstGeom prst="wedgeRoundRectCallout">
            <a:avLst>
              <a:gd name="adj1" fmla="val 38989"/>
              <a:gd name="adj2" fmla="val 61411"/>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t>Bài 4. Tìm các từ Hán Việt chỉ người trong văn bản Thị Mầu lên chùa và từ thuần Việt đồng nghĩa với mỗi từ Hán Việt ấy. Viết một đoạn văn (khoảng 5 – 7 dòng) nhận xét về cách sử dụng từ Hán Việt trong các trường hợp đó</a:t>
            </a:r>
          </a:p>
        </p:txBody>
      </p:sp>
    </p:spTree>
    <p:extLst>
      <p:ext uri="{BB962C8B-B14F-4D97-AF65-F5344CB8AC3E}">
        <p14:creationId xmlns:p14="http://schemas.microsoft.com/office/powerpoint/2010/main" val="5608481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28"/>
          <p:cNvSpPr>
            <a:spLocks noChangeArrowheads="1"/>
          </p:cNvSpPr>
          <p:nvPr/>
        </p:nvSpPr>
        <p:spPr bwMode="auto">
          <a:xfrm>
            <a:off x="1234" y="5009070"/>
            <a:ext cx="9141533" cy="152332"/>
          </a:xfrm>
          <a:prstGeom prst="rect">
            <a:avLst/>
          </a:prstGeom>
          <a:solidFill>
            <a:schemeClr val="accent1"/>
          </a:solidFill>
          <a:ln>
            <a:noFill/>
          </a:ln>
        </p:spPr>
        <p:txBody>
          <a:bodyPr vert="horz" wrap="square" lIns="91392" tIns="45696" rIns="91392" bIns="45696" numCol="1" anchor="ctr" anchorCtr="0" compatLnSpc="1"/>
          <a:lstStyle/>
          <a:p>
            <a:pPr defTabSz="913765"/>
            <a:endParaRPr lang="zh-CN" altLang="zh-CN" sz="1800">
              <a:latin typeface="Montserrat SemiBold" panose="00000700000000000000" charset="0"/>
              <a:ea typeface="宋体" panose="02010600030101010101" pitchFamily="2" charset="-122"/>
              <a:cs typeface="Montserrat SemiBold" panose="00000700000000000000" charset="0"/>
            </a:endParaRPr>
          </a:p>
        </p:txBody>
      </p:sp>
      <p:sp>
        <p:nvSpPr>
          <p:cNvPr id="80" name="文本框 79"/>
          <p:cNvSpPr txBox="1"/>
          <p:nvPr/>
        </p:nvSpPr>
        <p:spPr>
          <a:xfrm>
            <a:off x="1990256" y="294628"/>
            <a:ext cx="1415772" cy="276871"/>
          </a:xfrm>
          <a:prstGeom prst="rect">
            <a:avLst/>
          </a:prstGeom>
          <a:noFill/>
        </p:spPr>
        <p:txBody>
          <a:bodyPr wrap="none" rtlCol="0">
            <a:spAutoFit/>
          </a:bodyPr>
          <a:lstStyle/>
          <a:p>
            <a:r>
              <a:rPr lang="zh-CN" altLang="en-US" sz="1200" dirty="0">
                <a:solidFill>
                  <a:schemeClr val="bg1"/>
                </a:solidFill>
                <a:latin typeface="Montserrat SemiBold" panose="00000700000000000000" charset="0"/>
              </a:rPr>
              <a:t>点击添加主要内容</a:t>
            </a:r>
          </a:p>
        </p:txBody>
      </p:sp>
      <p:sp>
        <p:nvSpPr>
          <p:cNvPr id="2" name="文本框 1"/>
          <p:cNvSpPr txBox="1"/>
          <p:nvPr/>
        </p:nvSpPr>
        <p:spPr>
          <a:xfrm>
            <a:off x="372010" y="171453"/>
            <a:ext cx="1016625" cy="523220"/>
          </a:xfrm>
          <a:prstGeom prst="rect">
            <a:avLst/>
          </a:prstGeom>
          <a:solidFill>
            <a:schemeClr val="bg1"/>
          </a:solidFill>
        </p:spPr>
        <p:txBody>
          <a:bodyPr wrap="none" rtlCol="0" anchor="t">
            <a:spAutoFit/>
          </a:bodyPr>
          <a:lstStyle/>
          <a:p>
            <a:pPr algn="ctr" eaLnBrk="1" hangingPunct="1">
              <a:buFontTx/>
              <a:buNone/>
            </a:pPr>
            <a:r>
              <a:rPr lang="vi-VN" altLang="zh-CN" sz="2800" b="1" u="sng" dirty="0">
                <a:solidFill>
                  <a:schemeClr val="accent1">
                    <a:lumMod val="75000"/>
                  </a:schemeClr>
                </a:solidFill>
                <a:latin typeface="Calibri" panose="020F0502020204030204" pitchFamily="34" charset="0"/>
                <a:ea typeface="字魂35号-经典雅黑" panose="02000000000000000000" pitchFamily="2" charset="-122"/>
                <a:cs typeface="Calibri" panose="020F0502020204030204" pitchFamily="34" charset="0"/>
                <a:sym typeface="+mn-ea"/>
              </a:rPr>
              <a:t>Bài 4:</a:t>
            </a:r>
            <a:endParaRPr lang="zh-CN" altLang="en-US" sz="2800" b="1" u="sng" dirty="0">
              <a:solidFill>
                <a:schemeClr val="accent1">
                  <a:lumMod val="75000"/>
                </a:schemeClr>
              </a:solidFill>
              <a:latin typeface="Calibri" panose="020F0502020204030204" pitchFamily="34" charset="0"/>
              <a:ea typeface="字魂35号-经典雅黑" panose="02000000000000000000" pitchFamily="2" charset="-122"/>
              <a:cs typeface="Calibri" panose="020F0502020204030204" pitchFamily="34" charset="0"/>
              <a:sym typeface="+mn-ea"/>
            </a:endParaRPr>
          </a:p>
        </p:txBody>
      </p:sp>
      <p:sp>
        <p:nvSpPr>
          <p:cNvPr id="16" name="TextBox 73"/>
          <p:cNvSpPr txBox="1"/>
          <p:nvPr/>
        </p:nvSpPr>
        <p:spPr>
          <a:xfrm>
            <a:off x="6833870" y="3067685"/>
            <a:ext cx="1877060" cy="460374"/>
          </a:xfrm>
          <a:prstGeom prst="roundRect">
            <a:avLst>
              <a:gd name="adj" fmla="val 0"/>
            </a:avLst>
          </a:prstGeom>
          <a:noFill/>
        </p:spPr>
        <p:txBody>
          <a:bodyPr wrap="square" rtlCol="0">
            <a:spAutoFit/>
          </a:bodyPr>
          <a:lstStyle/>
          <a:p>
            <a:pPr algn="l">
              <a:lnSpc>
                <a:spcPct val="120000"/>
              </a:lnSpc>
            </a:pPr>
            <a:r>
              <a:rPr lang="zh-CN" altLang="en-US" sz="10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20" name="TextBox 73"/>
          <p:cNvSpPr txBox="1"/>
          <p:nvPr/>
        </p:nvSpPr>
        <p:spPr>
          <a:xfrm>
            <a:off x="2618105" y="3067685"/>
            <a:ext cx="1877060" cy="460374"/>
          </a:xfrm>
          <a:prstGeom prst="roundRect">
            <a:avLst>
              <a:gd name="adj" fmla="val 0"/>
            </a:avLst>
          </a:prstGeom>
          <a:noFill/>
        </p:spPr>
        <p:txBody>
          <a:bodyPr wrap="square" rtlCol="0">
            <a:spAutoFit/>
          </a:bodyPr>
          <a:lstStyle/>
          <a:p>
            <a:pPr algn="l">
              <a:lnSpc>
                <a:spcPct val="120000"/>
              </a:lnSpc>
            </a:pPr>
            <a:r>
              <a:rPr lang="zh-CN" altLang="en-US" sz="10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21" name="TextBox 73"/>
          <p:cNvSpPr txBox="1"/>
          <p:nvPr/>
        </p:nvSpPr>
        <p:spPr>
          <a:xfrm>
            <a:off x="4726305" y="3067685"/>
            <a:ext cx="1877060" cy="460374"/>
          </a:xfrm>
          <a:prstGeom prst="roundRect">
            <a:avLst>
              <a:gd name="adj" fmla="val 0"/>
            </a:avLst>
          </a:prstGeom>
          <a:noFill/>
        </p:spPr>
        <p:txBody>
          <a:bodyPr wrap="square" rtlCol="0">
            <a:spAutoFit/>
          </a:bodyPr>
          <a:lstStyle/>
          <a:p>
            <a:pPr algn="l">
              <a:lnSpc>
                <a:spcPct val="120000"/>
              </a:lnSpc>
            </a:pPr>
            <a:r>
              <a:rPr lang="zh-CN" altLang="en-US" sz="10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22" name="TextBox 73"/>
          <p:cNvSpPr txBox="1"/>
          <p:nvPr/>
        </p:nvSpPr>
        <p:spPr>
          <a:xfrm>
            <a:off x="396875" y="3067685"/>
            <a:ext cx="1877060" cy="460374"/>
          </a:xfrm>
          <a:prstGeom prst="roundRect">
            <a:avLst>
              <a:gd name="adj" fmla="val 0"/>
            </a:avLst>
          </a:prstGeom>
          <a:noFill/>
        </p:spPr>
        <p:txBody>
          <a:bodyPr wrap="square" rtlCol="0">
            <a:spAutoFit/>
          </a:bodyPr>
          <a:lstStyle/>
          <a:p>
            <a:pPr algn="l">
              <a:lnSpc>
                <a:spcPct val="120000"/>
              </a:lnSpc>
            </a:pPr>
            <a:r>
              <a:rPr lang="zh-CN" altLang="en-US" sz="10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grpSp>
        <p:nvGrpSpPr>
          <p:cNvPr id="12" name="组合 67">
            <a:extLst>
              <a:ext uri="{FF2B5EF4-FFF2-40B4-BE49-F238E27FC236}">
                <a16:creationId xmlns:a16="http://schemas.microsoft.com/office/drawing/2014/main" id="{D64C2335-B316-4949-B76B-525D9DE1AA39}"/>
              </a:ext>
            </a:extLst>
          </p:cNvPr>
          <p:cNvGrpSpPr/>
          <p:nvPr/>
        </p:nvGrpSpPr>
        <p:grpSpPr>
          <a:xfrm>
            <a:off x="5327772" y="3396733"/>
            <a:ext cx="2148524" cy="1197911"/>
            <a:chOff x="292893" y="1472601"/>
            <a:chExt cx="6693696" cy="3551242"/>
          </a:xfrm>
        </p:grpSpPr>
        <p:grpSp>
          <p:nvGrpSpPr>
            <p:cNvPr id="13" name="Group 12">
              <a:extLst>
                <a:ext uri="{FF2B5EF4-FFF2-40B4-BE49-F238E27FC236}">
                  <a16:creationId xmlns:a16="http://schemas.microsoft.com/office/drawing/2014/main" id="{CAC1241F-E7D6-3148-8797-627AC494B4BA}"/>
                </a:ext>
              </a:extLst>
            </p:cNvPr>
            <p:cNvGrpSpPr/>
            <p:nvPr/>
          </p:nvGrpSpPr>
          <p:grpSpPr bwMode="auto">
            <a:xfrm>
              <a:off x="292893" y="2666405"/>
              <a:ext cx="3562350" cy="2357438"/>
              <a:chOff x="0" y="0"/>
              <a:chExt cx="5983" cy="3960"/>
            </a:xfrm>
          </p:grpSpPr>
          <p:sp>
            <p:nvSpPr>
              <p:cNvPr id="33" name="Freeform: Shape 9">
                <a:extLst>
                  <a:ext uri="{FF2B5EF4-FFF2-40B4-BE49-F238E27FC236}">
                    <a16:creationId xmlns:a16="http://schemas.microsoft.com/office/drawing/2014/main" id="{42B8921F-3D64-0E4B-9452-B35A7D0E8737}"/>
                  </a:ext>
                </a:extLst>
              </p:cNvPr>
              <p:cNvSpPr/>
              <p:nvPr/>
            </p:nvSpPr>
            <p:spPr bwMode="auto">
              <a:xfrm>
                <a:off x="1890" y="88"/>
                <a:ext cx="3957" cy="3404"/>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1">
                  <a:lumMod val="50000"/>
                </a:schemeClr>
              </a:solidFill>
              <a:ln w="25400" cap="flat">
                <a:solidFill>
                  <a:schemeClr val="tx1">
                    <a:alpha val="0"/>
                  </a:schemeClr>
                </a:solidFill>
                <a:prstDash val="solid"/>
                <a:miter lim="800000"/>
                <a:headEnd type="none" w="med" len="med"/>
                <a:tailEnd type="none" w="med" len="med"/>
              </a:ln>
            </p:spPr>
            <p:txBody>
              <a:bodyPr anchor="ctr"/>
              <a:lstStyle/>
              <a:p>
                <a:pPr algn="ctr"/>
                <a:endParaRPr>
                  <a:solidFill>
                    <a:schemeClr val="tx1"/>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34" name="Freeform: Shape 10">
                <a:extLst>
                  <a:ext uri="{FF2B5EF4-FFF2-40B4-BE49-F238E27FC236}">
                    <a16:creationId xmlns:a16="http://schemas.microsoft.com/office/drawing/2014/main" id="{6935168A-0325-D84D-836C-364F2A0B4109}"/>
                  </a:ext>
                </a:extLst>
              </p:cNvPr>
              <p:cNvSpPr/>
              <p:nvPr/>
            </p:nvSpPr>
            <p:spPr bwMode="auto">
              <a:xfrm>
                <a:off x="1862" y="79"/>
                <a:ext cx="4051" cy="3473"/>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1">
                  <a:lumMod val="75000"/>
                </a:schemeClr>
              </a:solidFill>
              <a:ln w="25400" cap="flat">
                <a:solidFill>
                  <a:schemeClr val="tx1">
                    <a:alpha val="0"/>
                  </a:schemeClr>
                </a:solidFill>
                <a:prstDash val="solid"/>
                <a:miter lim="800000"/>
                <a:headEnd type="none" w="med" len="med"/>
                <a:tailEnd type="none" w="med" len="med"/>
              </a:ln>
            </p:spPr>
            <p:txBody>
              <a:bodyPr anchor="ctr"/>
              <a:lstStyle/>
              <a:p>
                <a:pPr algn="ctr"/>
                <a:endParaRPr>
                  <a:solidFill>
                    <a:schemeClr val="tx1"/>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35" name="Freeform: Shape 11">
                <a:extLst>
                  <a:ext uri="{FF2B5EF4-FFF2-40B4-BE49-F238E27FC236}">
                    <a16:creationId xmlns:a16="http://schemas.microsoft.com/office/drawing/2014/main" id="{2CDE4BFA-8893-5E46-AAF0-FF97D6F462B6}"/>
                  </a:ext>
                </a:extLst>
              </p:cNvPr>
              <p:cNvSpPr/>
              <p:nvPr/>
            </p:nvSpPr>
            <p:spPr bwMode="auto">
              <a:xfrm>
                <a:off x="0" y="0"/>
                <a:ext cx="5983" cy="1874"/>
              </a:xfrm>
              <a:custGeom>
                <a:avLst/>
                <a:gdLst>
                  <a:gd name="T0" fmla="*/ 0 w 21600"/>
                  <a:gd name="T1" fmla="*/ 1 h 21600"/>
                  <a:gd name="T2" fmla="*/ 40 w 21600"/>
                  <a:gd name="T3" fmla="*/ 1 h 21600"/>
                  <a:gd name="T4" fmla="*/ 127 w 21600"/>
                  <a:gd name="T5" fmla="*/ 0 h 21600"/>
                  <a:gd name="T6" fmla="*/ 0 w 21600"/>
                  <a:gd name="T7" fmla="*/ 1 h 21600"/>
                  <a:gd name="T8" fmla="*/ 0 w 21600"/>
                  <a:gd name="T9" fmla="*/ 1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2991"/>
                    </a:moveTo>
                    <a:lnTo>
                      <a:pt x="6723" y="21600"/>
                    </a:lnTo>
                    <a:lnTo>
                      <a:pt x="21600" y="0"/>
                    </a:lnTo>
                    <a:lnTo>
                      <a:pt x="0" y="12991"/>
                    </a:lnTo>
                    <a:close/>
                    <a:moveTo>
                      <a:pt x="0" y="12991"/>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algn="ctr"/>
                <a:endParaRPr>
                  <a:solidFill>
                    <a:schemeClr val="tx1"/>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36" name="Freeform: Shape 12">
                <a:extLst>
                  <a:ext uri="{FF2B5EF4-FFF2-40B4-BE49-F238E27FC236}">
                    <a16:creationId xmlns:a16="http://schemas.microsoft.com/office/drawing/2014/main" id="{13235805-3168-F846-8D91-6AA30B957838}"/>
                  </a:ext>
                </a:extLst>
              </p:cNvPr>
              <p:cNvSpPr/>
              <p:nvPr/>
            </p:nvSpPr>
            <p:spPr bwMode="auto">
              <a:xfrm>
                <a:off x="2341" y="30"/>
                <a:ext cx="3565" cy="3930"/>
              </a:xfrm>
              <a:custGeom>
                <a:avLst/>
                <a:gdLst>
                  <a:gd name="T0" fmla="*/ 0 w 21600"/>
                  <a:gd name="T1" fmla="*/ 12 h 21600"/>
                  <a:gd name="T2" fmla="*/ 16 w 21600"/>
                  <a:gd name="T3" fmla="*/ 0 h 21600"/>
                  <a:gd name="T4" fmla="*/ 6 w 21600"/>
                  <a:gd name="T5" fmla="*/ 24 h 21600"/>
                  <a:gd name="T6" fmla="*/ 0 w 21600"/>
                  <a:gd name="T7" fmla="*/ 12 h 21600"/>
                  <a:gd name="T8" fmla="*/ 0 w 21600"/>
                  <a:gd name="T9" fmla="*/ 12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0747"/>
                    </a:moveTo>
                    <a:lnTo>
                      <a:pt x="21600" y="0"/>
                    </a:lnTo>
                    <a:lnTo>
                      <a:pt x="7562" y="21600"/>
                    </a:lnTo>
                    <a:lnTo>
                      <a:pt x="0" y="10747"/>
                    </a:lnTo>
                    <a:close/>
                    <a:moveTo>
                      <a:pt x="0" y="10747"/>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algn="ctr"/>
                <a:endParaRPr>
                  <a:solidFill>
                    <a:schemeClr val="tx1"/>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grpSp>
        <p:grpSp>
          <p:nvGrpSpPr>
            <p:cNvPr id="14" name="Group 13">
              <a:extLst>
                <a:ext uri="{FF2B5EF4-FFF2-40B4-BE49-F238E27FC236}">
                  <a16:creationId xmlns:a16="http://schemas.microsoft.com/office/drawing/2014/main" id="{FAC5E642-1393-BB46-9DE2-CCA40BD125C3}"/>
                </a:ext>
              </a:extLst>
            </p:cNvPr>
            <p:cNvGrpSpPr/>
            <p:nvPr/>
          </p:nvGrpSpPr>
          <p:grpSpPr bwMode="auto">
            <a:xfrm>
              <a:off x="3914775" y="3309937"/>
              <a:ext cx="1838325" cy="1214438"/>
              <a:chOff x="0" y="0"/>
              <a:chExt cx="3087" cy="2039"/>
            </a:xfrm>
          </p:grpSpPr>
          <p:sp>
            <p:nvSpPr>
              <p:cNvPr id="29" name="Freeform: Shape 14">
                <a:extLst>
                  <a:ext uri="{FF2B5EF4-FFF2-40B4-BE49-F238E27FC236}">
                    <a16:creationId xmlns:a16="http://schemas.microsoft.com/office/drawing/2014/main" id="{45CF0BB4-F421-FB41-BC28-C95BBACF6AC9}"/>
                  </a:ext>
                </a:extLst>
              </p:cNvPr>
              <p:cNvSpPr/>
              <p:nvPr/>
            </p:nvSpPr>
            <p:spPr bwMode="auto">
              <a:xfrm>
                <a:off x="975" y="45"/>
                <a:ext cx="2042" cy="1754"/>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4">
                  <a:lumMod val="50000"/>
                </a:schemeClr>
              </a:solidFill>
              <a:ln w="25400" cap="flat">
                <a:solidFill>
                  <a:schemeClr val="tx1">
                    <a:alpha val="0"/>
                  </a:schemeClr>
                </a:solidFill>
                <a:prstDash val="solid"/>
                <a:miter lim="800000"/>
                <a:headEnd type="none" w="med" len="med"/>
                <a:tailEnd type="none" w="med" len="med"/>
              </a:ln>
            </p:spPr>
            <p:txBody>
              <a:bodyPr anchor="ctr"/>
              <a:lstStyle/>
              <a:p>
                <a:pPr algn="ctr"/>
                <a:endParaRPr>
                  <a:solidFill>
                    <a:schemeClr val="tx1"/>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30" name="Freeform: Shape 15">
                <a:extLst>
                  <a:ext uri="{FF2B5EF4-FFF2-40B4-BE49-F238E27FC236}">
                    <a16:creationId xmlns:a16="http://schemas.microsoft.com/office/drawing/2014/main" id="{AFEB7196-0063-6546-A498-83D550567DD0}"/>
                  </a:ext>
                </a:extLst>
              </p:cNvPr>
              <p:cNvSpPr/>
              <p:nvPr/>
            </p:nvSpPr>
            <p:spPr bwMode="auto">
              <a:xfrm>
                <a:off x="961" y="40"/>
                <a:ext cx="2090" cy="1790"/>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4">
                  <a:lumMod val="75000"/>
                </a:schemeClr>
              </a:solidFill>
              <a:ln w="25400" cap="flat">
                <a:solidFill>
                  <a:schemeClr val="tx1">
                    <a:alpha val="0"/>
                  </a:schemeClr>
                </a:solidFill>
                <a:prstDash val="solid"/>
                <a:miter lim="800000"/>
                <a:headEnd type="none" w="med" len="med"/>
                <a:tailEnd type="none" w="med" len="med"/>
              </a:ln>
            </p:spPr>
            <p:txBody>
              <a:bodyPr anchor="ctr"/>
              <a:lstStyle/>
              <a:p>
                <a:pPr algn="ctr"/>
                <a:endParaRPr>
                  <a:solidFill>
                    <a:schemeClr val="tx1"/>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31" name="Freeform: Shape 16">
                <a:extLst>
                  <a:ext uri="{FF2B5EF4-FFF2-40B4-BE49-F238E27FC236}">
                    <a16:creationId xmlns:a16="http://schemas.microsoft.com/office/drawing/2014/main" id="{524B4DFA-17B7-E444-B82D-F0F1793FB09F}"/>
                  </a:ext>
                </a:extLst>
              </p:cNvPr>
              <p:cNvSpPr/>
              <p:nvPr/>
            </p:nvSpPr>
            <p:spPr bwMode="auto">
              <a:xfrm>
                <a:off x="0" y="0"/>
                <a:ext cx="3087" cy="965"/>
              </a:xfrm>
              <a:custGeom>
                <a:avLst/>
                <a:gdLst>
                  <a:gd name="T0" fmla="*/ 0 w 21600"/>
                  <a:gd name="T1" fmla="*/ 12991 h 21600"/>
                  <a:gd name="T2" fmla="*/ 6723 w 21600"/>
                  <a:gd name="T3" fmla="*/ 21600 h 21600"/>
                  <a:gd name="T4" fmla="*/ 21600 w 21600"/>
                  <a:gd name="T5" fmla="*/ 0 h 21600"/>
                  <a:gd name="T6" fmla="*/ 0 w 21600"/>
                  <a:gd name="T7" fmla="*/ 12991 h 21600"/>
                  <a:gd name="T8" fmla="*/ 0 w 21600"/>
                  <a:gd name="T9" fmla="*/ 12991 h 21600"/>
                </a:gdLst>
                <a:ahLst/>
                <a:cxnLst>
                  <a:cxn ang="0">
                    <a:pos x="T0" y="T1"/>
                  </a:cxn>
                  <a:cxn ang="0">
                    <a:pos x="T2" y="T3"/>
                  </a:cxn>
                  <a:cxn ang="0">
                    <a:pos x="T4" y="T5"/>
                  </a:cxn>
                  <a:cxn ang="0">
                    <a:pos x="T6" y="T7"/>
                  </a:cxn>
                  <a:cxn ang="0">
                    <a:pos x="T8" y="T9"/>
                  </a:cxn>
                </a:cxnLst>
                <a:rect l="0" t="0" r="r" b="b"/>
                <a:pathLst>
                  <a:path w="21600" h="21600">
                    <a:moveTo>
                      <a:pt x="0" y="12991"/>
                    </a:moveTo>
                    <a:lnTo>
                      <a:pt x="6723" y="21600"/>
                    </a:lnTo>
                    <a:lnTo>
                      <a:pt x="21600" y="0"/>
                    </a:lnTo>
                    <a:lnTo>
                      <a:pt x="0" y="12991"/>
                    </a:lnTo>
                    <a:close/>
                    <a:moveTo>
                      <a:pt x="0" y="12991"/>
                    </a:moveTo>
                  </a:path>
                </a:pathLst>
              </a:custGeom>
              <a:solidFill>
                <a:schemeClr val="accent4"/>
              </a:solidFill>
              <a:ln w="25400" cap="flat">
                <a:solidFill>
                  <a:schemeClr val="tx1">
                    <a:alpha val="0"/>
                  </a:schemeClr>
                </a:solidFill>
                <a:prstDash val="solid"/>
                <a:miter lim="800000"/>
                <a:headEnd type="none" w="med" len="med"/>
                <a:tailEnd type="none" w="med" len="med"/>
              </a:ln>
            </p:spPr>
            <p:txBody>
              <a:bodyPr anchor="ctr"/>
              <a:lstStyle/>
              <a:p>
                <a:pPr algn="ctr"/>
                <a:endParaRPr>
                  <a:solidFill>
                    <a:schemeClr val="tx1"/>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32" name="Freeform: Shape 17">
                <a:extLst>
                  <a:ext uri="{FF2B5EF4-FFF2-40B4-BE49-F238E27FC236}">
                    <a16:creationId xmlns:a16="http://schemas.microsoft.com/office/drawing/2014/main" id="{2C5CFA3A-B3F4-744B-B5AE-D12DB2A3BC7E}"/>
                  </a:ext>
                </a:extLst>
              </p:cNvPr>
              <p:cNvSpPr/>
              <p:nvPr/>
            </p:nvSpPr>
            <p:spPr bwMode="auto">
              <a:xfrm>
                <a:off x="1208" y="15"/>
                <a:ext cx="1840" cy="2024"/>
              </a:xfrm>
              <a:custGeom>
                <a:avLst/>
                <a:gdLst>
                  <a:gd name="T0" fmla="*/ 0 w 21600"/>
                  <a:gd name="T1" fmla="*/ 10747 h 21600"/>
                  <a:gd name="T2" fmla="*/ 21600 w 21600"/>
                  <a:gd name="T3" fmla="*/ 0 h 21600"/>
                  <a:gd name="T4" fmla="*/ 7562 w 21600"/>
                  <a:gd name="T5" fmla="*/ 21600 h 21600"/>
                  <a:gd name="T6" fmla="*/ 0 w 21600"/>
                  <a:gd name="T7" fmla="*/ 10747 h 21600"/>
                  <a:gd name="T8" fmla="*/ 0 w 21600"/>
                  <a:gd name="T9" fmla="*/ 10747 h 21600"/>
                </a:gdLst>
                <a:ahLst/>
                <a:cxnLst>
                  <a:cxn ang="0">
                    <a:pos x="T0" y="T1"/>
                  </a:cxn>
                  <a:cxn ang="0">
                    <a:pos x="T2" y="T3"/>
                  </a:cxn>
                  <a:cxn ang="0">
                    <a:pos x="T4" y="T5"/>
                  </a:cxn>
                  <a:cxn ang="0">
                    <a:pos x="T6" y="T7"/>
                  </a:cxn>
                  <a:cxn ang="0">
                    <a:pos x="T8" y="T9"/>
                  </a:cxn>
                </a:cxnLst>
                <a:rect l="0" t="0" r="r" b="b"/>
                <a:pathLst>
                  <a:path w="21600" h="21600">
                    <a:moveTo>
                      <a:pt x="0" y="10747"/>
                    </a:moveTo>
                    <a:lnTo>
                      <a:pt x="21600" y="0"/>
                    </a:lnTo>
                    <a:lnTo>
                      <a:pt x="7562" y="21600"/>
                    </a:lnTo>
                    <a:lnTo>
                      <a:pt x="0" y="10747"/>
                    </a:lnTo>
                    <a:close/>
                    <a:moveTo>
                      <a:pt x="0" y="10747"/>
                    </a:moveTo>
                  </a:path>
                </a:pathLst>
              </a:custGeom>
              <a:solidFill>
                <a:schemeClr val="accent4"/>
              </a:solidFill>
              <a:ln w="25400" cap="flat">
                <a:solidFill>
                  <a:schemeClr val="tx1">
                    <a:alpha val="0"/>
                  </a:schemeClr>
                </a:solidFill>
                <a:prstDash val="solid"/>
                <a:miter lim="800000"/>
                <a:headEnd type="none" w="med" len="med"/>
                <a:tailEnd type="none" w="med" len="med"/>
              </a:ln>
            </p:spPr>
            <p:txBody>
              <a:bodyPr anchor="ctr"/>
              <a:lstStyle/>
              <a:p>
                <a:pPr algn="ctr"/>
                <a:endParaRPr>
                  <a:solidFill>
                    <a:schemeClr val="tx1"/>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grpSp>
        <p:grpSp>
          <p:nvGrpSpPr>
            <p:cNvPr id="15" name="Group 18">
              <a:extLst>
                <a:ext uri="{FF2B5EF4-FFF2-40B4-BE49-F238E27FC236}">
                  <a16:creationId xmlns:a16="http://schemas.microsoft.com/office/drawing/2014/main" id="{1FC7EE00-B2FB-9A4F-8C72-4BBB7D697DA7}"/>
                </a:ext>
              </a:extLst>
            </p:cNvPr>
            <p:cNvGrpSpPr/>
            <p:nvPr/>
          </p:nvGrpSpPr>
          <p:grpSpPr bwMode="auto">
            <a:xfrm>
              <a:off x="3426201" y="1472601"/>
              <a:ext cx="1257300" cy="833437"/>
              <a:chOff x="0" y="0"/>
              <a:chExt cx="2111" cy="1400"/>
            </a:xfrm>
          </p:grpSpPr>
          <p:sp>
            <p:nvSpPr>
              <p:cNvPr id="25" name="Freeform: Shape 19">
                <a:extLst>
                  <a:ext uri="{FF2B5EF4-FFF2-40B4-BE49-F238E27FC236}">
                    <a16:creationId xmlns:a16="http://schemas.microsoft.com/office/drawing/2014/main" id="{3BE63E6D-3F47-D049-AD49-381DAB34D722}"/>
                  </a:ext>
                </a:extLst>
              </p:cNvPr>
              <p:cNvSpPr/>
              <p:nvPr/>
            </p:nvSpPr>
            <p:spPr bwMode="auto">
              <a:xfrm>
                <a:off x="667" y="31"/>
                <a:ext cx="1396" cy="1203"/>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2">
                  <a:lumMod val="50000"/>
                </a:schemeClr>
              </a:solidFill>
              <a:ln w="25400" cap="flat">
                <a:solidFill>
                  <a:schemeClr val="tx1">
                    <a:alpha val="0"/>
                  </a:schemeClr>
                </a:solidFill>
                <a:prstDash val="solid"/>
                <a:miter lim="800000"/>
                <a:headEnd type="none" w="med" len="med"/>
                <a:tailEnd type="none" w="med" len="med"/>
              </a:ln>
            </p:spPr>
            <p:txBody>
              <a:bodyPr anchor="ctr"/>
              <a:lstStyle/>
              <a:p>
                <a:pPr algn="ctr"/>
                <a:endParaRPr>
                  <a:solidFill>
                    <a:schemeClr val="tx1"/>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26" name="Freeform: Shape 20">
                <a:extLst>
                  <a:ext uri="{FF2B5EF4-FFF2-40B4-BE49-F238E27FC236}">
                    <a16:creationId xmlns:a16="http://schemas.microsoft.com/office/drawing/2014/main" id="{EC652CBB-5208-2E41-999A-960A8C6703CD}"/>
                  </a:ext>
                </a:extLst>
              </p:cNvPr>
              <p:cNvSpPr/>
              <p:nvPr/>
            </p:nvSpPr>
            <p:spPr bwMode="auto">
              <a:xfrm>
                <a:off x="657" y="27"/>
                <a:ext cx="1429" cy="1229"/>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2">
                  <a:lumMod val="75000"/>
                </a:schemeClr>
              </a:solidFill>
              <a:ln w="25400" cap="flat">
                <a:solidFill>
                  <a:schemeClr val="tx1">
                    <a:alpha val="0"/>
                  </a:schemeClr>
                </a:solidFill>
                <a:prstDash val="solid"/>
                <a:miter lim="800000"/>
                <a:headEnd type="none" w="med" len="med"/>
                <a:tailEnd type="none" w="med" len="med"/>
              </a:ln>
            </p:spPr>
            <p:txBody>
              <a:bodyPr anchor="ctr"/>
              <a:lstStyle/>
              <a:p>
                <a:pPr algn="ctr"/>
                <a:endParaRPr>
                  <a:solidFill>
                    <a:schemeClr val="tx1"/>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27" name="Freeform: Shape 21">
                <a:extLst>
                  <a:ext uri="{FF2B5EF4-FFF2-40B4-BE49-F238E27FC236}">
                    <a16:creationId xmlns:a16="http://schemas.microsoft.com/office/drawing/2014/main" id="{C44023C9-6E48-E84B-AE9E-EB6AE02AB6ED}"/>
                  </a:ext>
                </a:extLst>
              </p:cNvPr>
              <p:cNvSpPr/>
              <p:nvPr/>
            </p:nvSpPr>
            <p:spPr bwMode="auto">
              <a:xfrm>
                <a:off x="0" y="0"/>
                <a:ext cx="2111" cy="662"/>
              </a:xfrm>
              <a:custGeom>
                <a:avLst/>
                <a:gdLst>
                  <a:gd name="T0" fmla="*/ 0 w 21600"/>
                  <a:gd name="T1" fmla="*/ 0 h 21600"/>
                  <a:gd name="T2" fmla="*/ 1 w 21600"/>
                  <a:gd name="T3" fmla="*/ 0 h 21600"/>
                  <a:gd name="T4" fmla="*/ 2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2991"/>
                    </a:moveTo>
                    <a:lnTo>
                      <a:pt x="6723" y="21600"/>
                    </a:lnTo>
                    <a:lnTo>
                      <a:pt x="21600" y="0"/>
                    </a:lnTo>
                    <a:lnTo>
                      <a:pt x="0" y="12991"/>
                    </a:lnTo>
                    <a:close/>
                    <a:moveTo>
                      <a:pt x="0" y="12991"/>
                    </a:moveTo>
                  </a:path>
                </a:pathLst>
              </a:custGeom>
              <a:solidFill>
                <a:schemeClr val="accent2"/>
              </a:solidFill>
              <a:ln w="25400" cap="flat">
                <a:solidFill>
                  <a:schemeClr val="tx1">
                    <a:alpha val="0"/>
                  </a:schemeClr>
                </a:solidFill>
                <a:prstDash val="solid"/>
                <a:miter lim="800000"/>
                <a:headEnd type="none" w="med" len="med"/>
                <a:tailEnd type="none" w="med" len="med"/>
              </a:ln>
            </p:spPr>
            <p:txBody>
              <a:bodyPr anchor="ctr"/>
              <a:lstStyle/>
              <a:p>
                <a:pPr algn="ctr"/>
                <a:endParaRPr>
                  <a:solidFill>
                    <a:schemeClr val="tx1"/>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28" name="Freeform: Shape 22">
                <a:extLst>
                  <a:ext uri="{FF2B5EF4-FFF2-40B4-BE49-F238E27FC236}">
                    <a16:creationId xmlns:a16="http://schemas.microsoft.com/office/drawing/2014/main" id="{EF76CAF9-BC72-1B47-8628-EE99586FBE78}"/>
                  </a:ext>
                </a:extLst>
              </p:cNvPr>
              <p:cNvSpPr/>
              <p:nvPr/>
            </p:nvSpPr>
            <p:spPr bwMode="auto">
              <a:xfrm>
                <a:off x="826" y="10"/>
                <a:ext cx="1258" cy="13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0747"/>
                    </a:moveTo>
                    <a:lnTo>
                      <a:pt x="21600" y="0"/>
                    </a:lnTo>
                    <a:lnTo>
                      <a:pt x="7562" y="21600"/>
                    </a:lnTo>
                    <a:lnTo>
                      <a:pt x="0" y="10747"/>
                    </a:lnTo>
                    <a:close/>
                    <a:moveTo>
                      <a:pt x="0" y="10747"/>
                    </a:moveTo>
                  </a:path>
                </a:pathLst>
              </a:custGeom>
              <a:solidFill>
                <a:schemeClr val="accent2"/>
              </a:solidFill>
              <a:ln w="25400" cap="flat">
                <a:solidFill>
                  <a:schemeClr val="tx1">
                    <a:alpha val="0"/>
                  </a:schemeClr>
                </a:solidFill>
                <a:prstDash val="solid"/>
                <a:miter lim="800000"/>
                <a:headEnd type="none" w="med" len="med"/>
                <a:tailEnd type="none" w="med" len="med"/>
              </a:ln>
            </p:spPr>
            <p:txBody>
              <a:bodyPr anchor="ctr"/>
              <a:lstStyle/>
              <a:p>
                <a:pPr algn="ctr"/>
                <a:endParaRPr>
                  <a:solidFill>
                    <a:schemeClr val="tx1"/>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grpSp>
        <p:grpSp>
          <p:nvGrpSpPr>
            <p:cNvPr id="17" name="Group 23">
              <a:extLst>
                <a:ext uri="{FF2B5EF4-FFF2-40B4-BE49-F238E27FC236}">
                  <a16:creationId xmlns:a16="http://schemas.microsoft.com/office/drawing/2014/main" id="{C5E2E830-1F93-8244-8459-DF82CD7E209F}"/>
                </a:ext>
              </a:extLst>
            </p:cNvPr>
            <p:cNvGrpSpPr/>
            <p:nvPr/>
          </p:nvGrpSpPr>
          <p:grpSpPr bwMode="auto">
            <a:xfrm>
              <a:off x="5862638" y="1533525"/>
              <a:ext cx="1123951" cy="742951"/>
              <a:chOff x="0" y="0"/>
              <a:chExt cx="1888" cy="1248"/>
            </a:xfrm>
          </p:grpSpPr>
          <p:sp>
            <p:nvSpPr>
              <p:cNvPr id="18" name="Freeform: Shape 24">
                <a:extLst>
                  <a:ext uri="{FF2B5EF4-FFF2-40B4-BE49-F238E27FC236}">
                    <a16:creationId xmlns:a16="http://schemas.microsoft.com/office/drawing/2014/main" id="{009AF1FE-7D09-634D-8758-D09371DB8ABC}"/>
                  </a:ext>
                </a:extLst>
              </p:cNvPr>
              <p:cNvSpPr/>
              <p:nvPr/>
            </p:nvSpPr>
            <p:spPr bwMode="auto">
              <a:xfrm>
                <a:off x="596" y="27"/>
                <a:ext cx="1249" cy="1073"/>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3">
                  <a:lumMod val="50000"/>
                </a:schemeClr>
              </a:solidFill>
              <a:ln w="25400" cap="flat">
                <a:solidFill>
                  <a:schemeClr val="tx1">
                    <a:alpha val="0"/>
                  </a:schemeClr>
                </a:solidFill>
                <a:prstDash val="solid"/>
                <a:miter lim="800000"/>
                <a:headEnd type="none" w="med" len="med"/>
                <a:tailEnd type="none" w="med" len="med"/>
              </a:ln>
            </p:spPr>
            <p:txBody>
              <a:bodyPr anchor="ctr"/>
              <a:lstStyle/>
              <a:p>
                <a:pPr algn="ctr"/>
                <a:endParaRPr>
                  <a:solidFill>
                    <a:schemeClr val="tx1"/>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19" name="Freeform: Shape 25">
                <a:extLst>
                  <a:ext uri="{FF2B5EF4-FFF2-40B4-BE49-F238E27FC236}">
                    <a16:creationId xmlns:a16="http://schemas.microsoft.com/office/drawing/2014/main" id="{2A4ACB75-3BE1-5F45-BA61-0EDC863406D3}"/>
                  </a:ext>
                </a:extLst>
              </p:cNvPr>
              <p:cNvSpPr/>
              <p:nvPr/>
            </p:nvSpPr>
            <p:spPr bwMode="auto">
              <a:xfrm>
                <a:off x="587" y="24"/>
                <a:ext cx="1278" cy="1095"/>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3">
                  <a:lumMod val="75000"/>
                </a:schemeClr>
              </a:solidFill>
              <a:ln w="25400" cap="flat">
                <a:solidFill>
                  <a:schemeClr val="tx1">
                    <a:alpha val="0"/>
                  </a:schemeClr>
                </a:solidFill>
                <a:prstDash val="solid"/>
                <a:miter lim="800000"/>
                <a:headEnd type="none" w="med" len="med"/>
                <a:tailEnd type="none" w="med" len="med"/>
              </a:ln>
            </p:spPr>
            <p:txBody>
              <a:bodyPr anchor="ctr"/>
              <a:lstStyle/>
              <a:p>
                <a:pPr algn="ctr"/>
                <a:endParaRPr>
                  <a:solidFill>
                    <a:schemeClr val="tx1"/>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23" name="Freeform: Shape 26">
                <a:extLst>
                  <a:ext uri="{FF2B5EF4-FFF2-40B4-BE49-F238E27FC236}">
                    <a16:creationId xmlns:a16="http://schemas.microsoft.com/office/drawing/2014/main" id="{AB977AC3-0306-4A42-A902-D79DBB9DDA1E}"/>
                  </a:ext>
                </a:extLst>
              </p:cNvPr>
              <p:cNvSpPr/>
              <p:nvPr/>
            </p:nvSpPr>
            <p:spPr bwMode="auto">
              <a:xfrm>
                <a:off x="0" y="0"/>
                <a:ext cx="1888" cy="590"/>
              </a:xfrm>
              <a:custGeom>
                <a:avLst/>
                <a:gdLst>
                  <a:gd name="T0" fmla="*/ 0 w 21600"/>
                  <a:gd name="T1" fmla="*/ 12991 h 21600"/>
                  <a:gd name="T2" fmla="*/ 6723 w 21600"/>
                  <a:gd name="T3" fmla="*/ 21600 h 21600"/>
                  <a:gd name="T4" fmla="*/ 21600 w 21600"/>
                  <a:gd name="T5" fmla="*/ 0 h 21600"/>
                  <a:gd name="T6" fmla="*/ 0 w 21600"/>
                  <a:gd name="T7" fmla="*/ 12991 h 21600"/>
                  <a:gd name="T8" fmla="*/ 0 w 21600"/>
                  <a:gd name="T9" fmla="*/ 12991 h 21600"/>
                </a:gdLst>
                <a:ahLst/>
                <a:cxnLst>
                  <a:cxn ang="0">
                    <a:pos x="T0" y="T1"/>
                  </a:cxn>
                  <a:cxn ang="0">
                    <a:pos x="T2" y="T3"/>
                  </a:cxn>
                  <a:cxn ang="0">
                    <a:pos x="T4" y="T5"/>
                  </a:cxn>
                  <a:cxn ang="0">
                    <a:pos x="T6" y="T7"/>
                  </a:cxn>
                  <a:cxn ang="0">
                    <a:pos x="T8" y="T9"/>
                  </a:cxn>
                </a:cxnLst>
                <a:rect l="0" t="0" r="r" b="b"/>
                <a:pathLst>
                  <a:path w="21600" h="21600">
                    <a:moveTo>
                      <a:pt x="0" y="12991"/>
                    </a:moveTo>
                    <a:lnTo>
                      <a:pt x="6723" y="21600"/>
                    </a:lnTo>
                    <a:lnTo>
                      <a:pt x="21600" y="0"/>
                    </a:lnTo>
                    <a:lnTo>
                      <a:pt x="0" y="12991"/>
                    </a:lnTo>
                    <a:close/>
                    <a:moveTo>
                      <a:pt x="0" y="12991"/>
                    </a:moveTo>
                  </a:path>
                </a:pathLst>
              </a:custGeom>
              <a:solidFill>
                <a:schemeClr val="accent3"/>
              </a:solidFill>
              <a:ln w="25400" cap="flat">
                <a:solidFill>
                  <a:schemeClr val="tx1">
                    <a:alpha val="0"/>
                  </a:schemeClr>
                </a:solidFill>
                <a:prstDash val="solid"/>
                <a:miter lim="800000"/>
                <a:headEnd type="none" w="med" len="med"/>
                <a:tailEnd type="none" w="med" len="med"/>
              </a:ln>
            </p:spPr>
            <p:txBody>
              <a:bodyPr anchor="ctr"/>
              <a:lstStyle/>
              <a:p>
                <a:pPr algn="ctr"/>
                <a:endParaRPr>
                  <a:solidFill>
                    <a:schemeClr val="tx1"/>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24" name="Freeform: Shape 27">
                <a:extLst>
                  <a:ext uri="{FF2B5EF4-FFF2-40B4-BE49-F238E27FC236}">
                    <a16:creationId xmlns:a16="http://schemas.microsoft.com/office/drawing/2014/main" id="{D945EB57-F34C-BE47-85A0-10AED10EA4D5}"/>
                  </a:ext>
                </a:extLst>
              </p:cNvPr>
              <p:cNvSpPr/>
              <p:nvPr/>
            </p:nvSpPr>
            <p:spPr bwMode="auto">
              <a:xfrm>
                <a:off x="738" y="9"/>
                <a:ext cx="1125" cy="1239"/>
              </a:xfrm>
              <a:custGeom>
                <a:avLst/>
                <a:gdLst>
                  <a:gd name="T0" fmla="*/ 0 w 21600"/>
                  <a:gd name="T1" fmla="*/ 10747 h 21600"/>
                  <a:gd name="T2" fmla="*/ 21600 w 21600"/>
                  <a:gd name="T3" fmla="*/ 0 h 21600"/>
                  <a:gd name="T4" fmla="*/ 7562 w 21600"/>
                  <a:gd name="T5" fmla="*/ 21600 h 21600"/>
                  <a:gd name="T6" fmla="*/ 0 w 21600"/>
                  <a:gd name="T7" fmla="*/ 10747 h 21600"/>
                  <a:gd name="T8" fmla="*/ 0 w 21600"/>
                  <a:gd name="T9" fmla="*/ 10747 h 21600"/>
                </a:gdLst>
                <a:ahLst/>
                <a:cxnLst>
                  <a:cxn ang="0">
                    <a:pos x="T0" y="T1"/>
                  </a:cxn>
                  <a:cxn ang="0">
                    <a:pos x="T2" y="T3"/>
                  </a:cxn>
                  <a:cxn ang="0">
                    <a:pos x="T4" y="T5"/>
                  </a:cxn>
                  <a:cxn ang="0">
                    <a:pos x="T6" y="T7"/>
                  </a:cxn>
                  <a:cxn ang="0">
                    <a:pos x="T8" y="T9"/>
                  </a:cxn>
                </a:cxnLst>
                <a:rect l="0" t="0" r="r" b="b"/>
                <a:pathLst>
                  <a:path w="21600" h="21600">
                    <a:moveTo>
                      <a:pt x="0" y="10747"/>
                    </a:moveTo>
                    <a:lnTo>
                      <a:pt x="21600" y="0"/>
                    </a:lnTo>
                    <a:lnTo>
                      <a:pt x="7562" y="21600"/>
                    </a:lnTo>
                    <a:lnTo>
                      <a:pt x="0" y="10747"/>
                    </a:lnTo>
                    <a:close/>
                    <a:moveTo>
                      <a:pt x="0" y="10747"/>
                    </a:moveTo>
                  </a:path>
                </a:pathLst>
              </a:custGeom>
              <a:solidFill>
                <a:schemeClr val="accent3"/>
              </a:solidFill>
              <a:ln w="25400" cap="flat">
                <a:solidFill>
                  <a:schemeClr val="tx1">
                    <a:alpha val="0"/>
                  </a:schemeClr>
                </a:solidFill>
                <a:prstDash val="solid"/>
                <a:miter lim="800000"/>
                <a:headEnd type="none" w="med" len="med"/>
                <a:tailEnd type="none" w="med" len="med"/>
              </a:ln>
            </p:spPr>
            <p:txBody>
              <a:bodyPr anchor="ctr"/>
              <a:lstStyle/>
              <a:p>
                <a:pPr algn="ctr"/>
                <a:endParaRPr>
                  <a:solidFill>
                    <a:schemeClr val="tx1"/>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grpSp>
      </p:grpSp>
      <p:sp>
        <p:nvSpPr>
          <p:cNvPr id="37" name="TextBox 36">
            <a:extLst>
              <a:ext uri="{FF2B5EF4-FFF2-40B4-BE49-F238E27FC236}">
                <a16:creationId xmlns:a16="http://schemas.microsoft.com/office/drawing/2014/main" id="{3D90D0E4-182C-1343-BF70-D7218D9A0759}"/>
              </a:ext>
            </a:extLst>
          </p:cNvPr>
          <p:cNvSpPr txBox="1"/>
          <p:nvPr/>
        </p:nvSpPr>
        <p:spPr>
          <a:xfrm>
            <a:off x="381000" y="716091"/>
            <a:ext cx="8727794" cy="3913059"/>
          </a:xfrm>
          <a:prstGeom prst="rect">
            <a:avLst/>
          </a:prstGeom>
          <a:noFill/>
        </p:spPr>
        <p:txBody>
          <a:bodyPr wrap="square">
            <a:spAutoFit/>
          </a:bodyPr>
          <a:lstStyle/>
          <a:p>
            <a:pPr algn="just">
              <a:lnSpc>
                <a:spcPct val="150000"/>
              </a:lnSpc>
            </a:pPr>
            <a:r>
              <a:rPr lang="vi-VN" sz="2400" b="1" i="1" dirty="0">
                <a:effectLst/>
                <a:latin typeface="Calibri" panose="020F0502020204030204" pitchFamily="34" charset="0"/>
                <a:ea typeface="Times New Roman" panose="02020603050405020304" pitchFamily="18" charset="0"/>
                <a:cs typeface="Calibri" panose="020F0502020204030204" pitchFamily="34" charset="0"/>
              </a:rPr>
              <a:t>- </a:t>
            </a:r>
            <a:r>
              <a:rPr lang="en-VN" sz="2400" b="1" i="1" dirty="0">
                <a:effectLst/>
                <a:latin typeface="Calibri" panose="020F0502020204030204" pitchFamily="34" charset="0"/>
                <a:ea typeface="Times New Roman" panose="02020603050405020304" pitchFamily="18" charset="0"/>
                <a:cs typeface="Calibri" panose="020F0502020204030204" pitchFamily="34" charset="0"/>
              </a:rPr>
              <a:t>5 từ Hán Việt chỉ người: </a:t>
            </a:r>
            <a:r>
              <a:rPr lang="en-VN" sz="2400" dirty="0">
                <a:effectLst/>
                <a:latin typeface="Calibri" panose="020F0502020204030204" pitchFamily="34" charset="0"/>
                <a:ea typeface="Times New Roman" panose="02020603050405020304" pitchFamily="18" charset="0"/>
                <a:cs typeface="Calibri" panose="020F0502020204030204" pitchFamily="34" charset="0"/>
              </a:rPr>
              <a:t>chú tiểu, phú ông, thiếp, nhà sư, tri âm.</a:t>
            </a:r>
          </a:p>
          <a:p>
            <a:pPr algn="just">
              <a:lnSpc>
                <a:spcPct val="150000"/>
              </a:lnSpc>
            </a:pPr>
            <a:r>
              <a:rPr lang="en-VN" sz="2400" b="1" i="1" dirty="0">
                <a:effectLst/>
                <a:latin typeface="Calibri" panose="020F0502020204030204" pitchFamily="34" charset="0"/>
                <a:ea typeface="Times New Roman" panose="02020603050405020304" pitchFamily="18" charset="0"/>
                <a:cs typeface="Calibri" panose="020F0502020204030204" pitchFamily="34" charset="0"/>
              </a:rPr>
              <a:t>- 5 từ thần Việt đồng nghĩa:</a:t>
            </a:r>
          </a:p>
          <a:p>
            <a:pPr algn="just">
              <a:lnSpc>
                <a:spcPct val="150000"/>
              </a:lnSpc>
            </a:pPr>
            <a:r>
              <a:rPr lang="en-VN" sz="2400" dirty="0">
                <a:effectLst/>
                <a:latin typeface="Calibri" panose="020F0502020204030204" pitchFamily="34" charset="0"/>
                <a:ea typeface="Times New Roman" panose="02020603050405020304" pitchFamily="18" charset="0"/>
                <a:cs typeface="Calibri" panose="020F0502020204030204" pitchFamily="34" charset="0"/>
              </a:rPr>
              <a:t>+ Chú tiểu: chú Điệu, ông Đạo nhỏ</a:t>
            </a:r>
          </a:p>
          <a:p>
            <a:pPr algn="just">
              <a:lnSpc>
                <a:spcPct val="150000"/>
              </a:lnSpc>
            </a:pPr>
            <a:r>
              <a:rPr lang="en-VN" sz="2400" dirty="0">
                <a:effectLst/>
                <a:latin typeface="Calibri" panose="020F0502020204030204" pitchFamily="34" charset="0"/>
                <a:ea typeface="Times New Roman" panose="02020603050405020304" pitchFamily="18" charset="0"/>
                <a:cs typeface="Calibri" panose="020F0502020204030204" pitchFamily="34" charset="0"/>
              </a:rPr>
              <a:t>+ Phú ông: người đàn ông giàu có</a:t>
            </a:r>
          </a:p>
          <a:p>
            <a:pPr algn="just">
              <a:lnSpc>
                <a:spcPct val="150000"/>
              </a:lnSpc>
            </a:pPr>
            <a:r>
              <a:rPr lang="en-VN" sz="2400" dirty="0">
                <a:effectLst/>
                <a:latin typeface="Calibri" panose="020F0502020204030204" pitchFamily="34" charset="0"/>
                <a:ea typeface="Times New Roman" panose="02020603050405020304" pitchFamily="18" charset="0"/>
                <a:cs typeface="Calibri" panose="020F0502020204030204" pitchFamily="34" charset="0"/>
              </a:rPr>
              <a:t>+ Thiếp: vợ</a:t>
            </a:r>
          </a:p>
          <a:p>
            <a:pPr algn="just">
              <a:lnSpc>
                <a:spcPct val="150000"/>
              </a:lnSpc>
            </a:pPr>
            <a:r>
              <a:rPr lang="en-VN" sz="2400" dirty="0">
                <a:effectLst/>
                <a:latin typeface="Calibri" panose="020F0502020204030204" pitchFamily="34" charset="0"/>
                <a:ea typeface="Times New Roman" panose="02020603050405020304" pitchFamily="18" charset="0"/>
                <a:cs typeface="Calibri" panose="020F0502020204030204" pitchFamily="34" charset="0"/>
              </a:rPr>
              <a:t>+ Nhà sư: thầy chùa</a:t>
            </a:r>
          </a:p>
          <a:p>
            <a:pPr algn="just">
              <a:lnSpc>
                <a:spcPct val="150000"/>
              </a:lnSpc>
            </a:pPr>
            <a:r>
              <a:rPr lang="en-VN" sz="2400" dirty="0">
                <a:effectLst/>
                <a:latin typeface="Calibri" panose="020F0502020204030204" pitchFamily="34" charset="0"/>
                <a:ea typeface="Times New Roman" panose="02020603050405020304" pitchFamily="18" charset="0"/>
                <a:cs typeface="Calibri" panose="020F0502020204030204" pitchFamily="34" charset="0"/>
              </a:rPr>
              <a:t>+ Tri âm: bạn thân</a:t>
            </a:r>
          </a:p>
        </p:txBody>
      </p:sp>
    </p:spTree>
    <p:extLst>
      <p:ext uri="{BB962C8B-B14F-4D97-AF65-F5344CB8AC3E}">
        <p14:creationId xmlns:p14="http://schemas.microsoft.com/office/powerpoint/2010/main" val="318964607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1+#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barn(inVertical)">
                                      <p:cBhvr>
                                        <p:cTn id="11" dur="500"/>
                                        <p:tgtEl>
                                          <p:spTgt spid="75"/>
                                        </p:tgtEl>
                                      </p:cBhvr>
                                    </p:animEffect>
                                  </p:childTnLst>
                                </p:cTn>
                              </p:par>
                              <p:par>
                                <p:cTn id="12" presetID="2" presetClass="entr" presetSubtype="12"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0-#ppt_w/2"/>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randombar(horizontal)">
                                      <p:cBhvr>
                                        <p:cTn id="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80" grpId="0"/>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09800" y="2038350"/>
            <a:ext cx="4562475" cy="830997"/>
          </a:xfrm>
          <a:prstGeom prst="rect">
            <a:avLst/>
          </a:prstGeom>
          <a:noFill/>
        </p:spPr>
        <p:txBody>
          <a:bodyPr wrap="square" rtlCol="0">
            <a:spAutoFit/>
          </a:bodyPr>
          <a:lstStyle/>
          <a:p>
            <a:pPr algn="r"/>
            <a:r>
              <a:rPr lang="en-US" altLang="zh-CN" sz="4800" b="1" dirty="0">
                <a:solidFill>
                  <a:srgbClr val="B8A884"/>
                </a:solidFill>
                <a:latin typeface="Montserrat SemiBold" panose="00000700000000000000" charset="0"/>
                <a:ea typeface="方正楷体简体" panose="02000000000000000000" pitchFamily="65" charset="-122"/>
                <a:cs typeface="Montserrat SemiBold" panose="00000700000000000000" charset="0"/>
                <a:sym typeface="思源黑体 CN" panose="020B0500000000000000" charset="-122"/>
              </a:rPr>
              <a:t>THANK YOU!</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矩形 23">
            <a:extLst>
              <a:ext uri="{FF2B5EF4-FFF2-40B4-BE49-F238E27FC236}">
                <a16:creationId xmlns:a16="http://schemas.microsoft.com/office/drawing/2014/main" id="{E0070879-9D12-49E9-89C8-2F7BC8B6535B}"/>
              </a:ext>
            </a:extLst>
          </p:cNvPr>
          <p:cNvSpPr/>
          <p:nvPr/>
        </p:nvSpPr>
        <p:spPr>
          <a:xfrm>
            <a:off x="0" y="4054461"/>
            <a:ext cx="9144000" cy="1089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圆角 1">
            <a:extLst>
              <a:ext uri="{FF2B5EF4-FFF2-40B4-BE49-F238E27FC236}">
                <a16:creationId xmlns:a16="http://schemas.microsoft.com/office/drawing/2014/main" id="{FC182FDA-B441-454F-98DC-0A91881A41FA}"/>
              </a:ext>
            </a:extLst>
          </p:cNvPr>
          <p:cNvSpPr/>
          <p:nvPr/>
        </p:nvSpPr>
        <p:spPr>
          <a:xfrm>
            <a:off x="322263" y="311727"/>
            <a:ext cx="8512981" cy="4415089"/>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pic>
        <p:nvPicPr>
          <p:cNvPr id="15" name="Picture 14"/>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826091" y="3058411"/>
            <a:ext cx="814875" cy="887195"/>
          </a:xfrm>
          <a:prstGeom prst="rect">
            <a:avLst/>
          </a:prstGeom>
        </p:spPr>
      </p:pic>
      <p:pic>
        <p:nvPicPr>
          <p:cNvPr id="16" name="Picture 15"/>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7288172" y="3618453"/>
            <a:ext cx="609667" cy="663774"/>
          </a:xfrm>
          <a:prstGeom prst="rect">
            <a:avLst/>
          </a:prstGeom>
        </p:spPr>
      </p:pic>
      <p:pic>
        <p:nvPicPr>
          <p:cNvPr id="17" name="Picture 16"/>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7726953" y="4079355"/>
            <a:ext cx="390293" cy="424931"/>
          </a:xfrm>
          <a:prstGeom prst="rect">
            <a:avLst/>
          </a:prstGeom>
        </p:spPr>
      </p:pic>
      <p:sp>
        <p:nvSpPr>
          <p:cNvPr id="18" name="Snip Diagonal Corner Rectangle 17"/>
          <p:cNvSpPr/>
          <p:nvPr/>
        </p:nvSpPr>
        <p:spPr>
          <a:xfrm>
            <a:off x="579946" y="605642"/>
            <a:ext cx="7895046" cy="792677"/>
          </a:xfrm>
          <a:prstGeom prst="snip2DiagRect">
            <a:avLst/>
          </a:prstGeom>
          <a:ln w="19050">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VN" sz="2600" b="1" i="1" dirty="0">
                <a:solidFill>
                  <a:srgbClr val="C00000"/>
                </a:solidFill>
              </a:rPr>
              <a:t>Câu 1: Nghe ………… hình như hôm nay được nghỉ.</a:t>
            </a:r>
            <a:endParaRPr lang="en-VN" sz="2600" dirty="0">
              <a:solidFill>
                <a:srgbClr val="C00000"/>
              </a:solidFill>
            </a:endParaRPr>
          </a:p>
        </p:txBody>
      </p:sp>
      <p:sp>
        <p:nvSpPr>
          <p:cNvPr id="20" name="Cloud 19"/>
          <p:cNvSpPr/>
          <p:nvPr/>
        </p:nvSpPr>
        <p:spPr>
          <a:xfrm>
            <a:off x="-557041" y="3908209"/>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vi-VN" sz="1350">
              <a:solidFill>
                <a:prstClr val="white"/>
              </a:solidFill>
              <a:latin typeface="Arial" panose="020B0604020202020204" pitchFamily="34" charset="0"/>
            </a:endParaRPr>
          </a:p>
        </p:txBody>
      </p:sp>
      <p:sp>
        <p:nvSpPr>
          <p:cNvPr id="21" name="Cloud 20"/>
          <p:cNvSpPr/>
          <p:nvPr/>
        </p:nvSpPr>
        <p:spPr>
          <a:xfrm>
            <a:off x="10179920" y="3758437"/>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vi-VN" sz="1350">
              <a:solidFill>
                <a:prstClr val="white"/>
              </a:solidFill>
              <a:latin typeface="Arial" panose="020B0604020202020204" pitchFamily="34" charset="0"/>
            </a:endParaRPr>
          </a:p>
        </p:txBody>
      </p:sp>
      <p:sp>
        <p:nvSpPr>
          <p:cNvPr id="23" name="Rectangle 22"/>
          <p:cNvSpPr/>
          <p:nvPr/>
        </p:nvSpPr>
        <p:spPr>
          <a:xfrm>
            <a:off x="772679" y="2573240"/>
            <a:ext cx="3680099" cy="69912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lvl="0" algn="just">
              <a:buClr>
                <a:schemeClr val="bg1"/>
              </a:buClr>
              <a:defRPr/>
            </a:pPr>
            <a:r>
              <a:rPr lang="en-US" sz="2600" dirty="0">
                <a:solidFill>
                  <a:schemeClr val="tx1"/>
                </a:solidFill>
                <a:latin typeface="Calibri" panose="020F0502020204030204" pitchFamily="34" charset="0"/>
                <a:ea typeface="Tahoma" panose="020B0604030504040204" pitchFamily="34" charset="0"/>
                <a:cs typeface="Calibri" panose="020F0502020204030204" pitchFamily="34" charset="0"/>
              </a:rPr>
              <a:t>A. </a:t>
            </a:r>
            <a:r>
              <a:rPr lang="en-US" sz="2600" dirty="0" err="1">
                <a:solidFill>
                  <a:schemeClr val="tx1"/>
                </a:solidFill>
                <a:latin typeface="Calibri" panose="020F0502020204030204" pitchFamily="34" charset="0"/>
                <a:ea typeface="Tahoma" panose="020B0604030504040204" pitchFamily="34" charset="0"/>
                <a:cs typeface="Calibri" panose="020F0502020204030204" pitchFamily="34" charset="0"/>
              </a:rPr>
              <a:t>Phong</a:t>
            </a:r>
            <a:r>
              <a:rPr lang="en-US" sz="2600" dirty="0">
                <a:solidFill>
                  <a:schemeClr val="tx1"/>
                </a:solidFill>
                <a:latin typeface="Calibri" panose="020F0502020204030204" pitchFamily="34" charset="0"/>
                <a:ea typeface="Tahoma" panose="020B0604030504040204" pitchFamily="34" charset="0"/>
                <a:cs typeface="Calibri" panose="020F0502020204030204" pitchFamily="34" charset="0"/>
              </a:rPr>
              <a:t> </a:t>
            </a:r>
            <a:r>
              <a:rPr lang="en-US" sz="2600" dirty="0" err="1">
                <a:solidFill>
                  <a:schemeClr val="tx1"/>
                </a:solidFill>
                <a:latin typeface="Calibri" panose="020F0502020204030204" pitchFamily="34" charset="0"/>
                <a:ea typeface="Tahoma" panose="020B0604030504040204" pitchFamily="34" charset="0"/>
                <a:cs typeface="Calibri" panose="020F0502020204030204" pitchFamily="34" charset="0"/>
              </a:rPr>
              <a:t>phanh</a:t>
            </a:r>
            <a:endParaRPr lang="en-US" sz="2600" dirty="0">
              <a:solidFill>
                <a:schemeClr val="tx1"/>
              </a:solidFill>
              <a:latin typeface="Calibri" panose="020F0502020204030204" pitchFamily="34" charset="0"/>
              <a:ea typeface="Tahoma" panose="020B0604030504040204" pitchFamily="34" charset="0"/>
              <a:cs typeface="Calibri" panose="020F0502020204030204" pitchFamily="34" charset="0"/>
            </a:endParaRPr>
          </a:p>
        </p:txBody>
      </p:sp>
      <p:sp>
        <p:nvSpPr>
          <p:cNvPr id="24" name="Rectangle 23"/>
          <p:cNvSpPr/>
          <p:nvPr/>
        </p:nvSpPr>
        <p:spPr>
          <a:xfrm>
            <a:off x="4691222" y="2571750"/>
            <a:ext cx="3680099" cy="70622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lvl="0">
              <a:buClr>
                <a:schemeClr val="bg1"/>
              </a:buClr>
              <a:defRPr/>
            </a:pPr>
            <a:r>
              <a:rPr lang="en-US" sz="2600" dirty="0">
                <a:solidFill>
                  <a:schemeClr val="tx1"/>
                </a:solidFill>
                <a:latin typeface="Calibri" panose="020F0502020204030204" pitchFamily="34" charset="0"/>
                <a:ea typeface="Tahoma" panose="020B0604030504040204" pitchFamily="34" charset="0"/>
                <a:cs typeface="Calibri" panose="020F0502020204030204" pitchFamily="34" charset="0"/>
              </a:rPr>
              <a:t>B. </a:t>
            </a:r>
            <a:r>
              <a:rPr lang="en-US" sz="2600" dirty="0" err="1">
                <a:solidFill>
                  <a:schemeClr val="tx1"/>
                </a:solidFill>
                <a:latin typeface="Calibri" panose="020F0502020204030204" pitchFamily="34" charset="0"/>
                <a:ea typeface="Tahoma" panose="020B0604030504040204" pitchFamily="34" charset="0"/>
                <a:cs typeface="Calibri" panose="020F0502020204030204" pitchFamily="34" charset="0"/>
              </a:rPr>
              <a:t>Phong</a:t>
            </a:r>
            <a:r>
              <a:rPr lang="en-US" sz="2600" dirty="0">
                <a:solidFill>
                  <a:schemeClr val="tx1"/>
                </a:solidFill>
                <a:latin typeface="Calibri" panose="020F0502020204030204" pitchFamily="34" charset="0"/>
                <a:ea typeface="Tahoma" panose="020B0604030504040204" pitchFamily="34" charset="0"/>
                <a:cs typeface="Calibri" panose="020F0502020204030204" pitchFamily="34" charset="0"/>
              </a:rPr>
              <a:t> </a:t>
            </a:r>
            <a:r>
              <a:rPr lang="en-US" sz="2600" dirty="0" err="1">
                <a:solidFill>
                  <a:schemeClr val="tx1"/>
                </a:solidFill>
                <a:latin typeface="Calibri" panose="020F0502020204030204" pitchFamily="34" charset="0"/>
                <a:ea typeface="Tahoma" panose="020B0604030504040204" pitchFamily="34" charset="0"/>
                <a:cs typeface="Calibri" panose="020F0502020204030204" pitchFamily="34" charset="0"/>
              </a:rPr>
              <a:t>thanh</a:t>
            </a:r>
            <a:endParaRPr lang="en-US" sz="2600" dirty="0">
              <a:solidFill>
                <a:schemeClr val="tx1"/>
              </a:solidFill>
              <a:latin typeface="Calibri" panose="020F0502020204030204" pitchFamily="34" charset="0"/>
              <a:ea typeface="Tahoma" panose="020B0604030504040204" pitchFamily="34" charset="0"/>
              <a:cs typeface="Calibri" panose="020F0502020204030204" pitchFamily="34" charset="0"/>
            </a:endParaRPr>
          </a:p>
        </p:txBody>
      </p:sp>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9790" y="2740523"/>
            <a:ext cx="549303" cy="482721"/>
          </a:xfrm>
          <a:prstGeom prst="rect">
            <a:avLst/>
          </a:prstGeom>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95223" y="2760332"/>
            <a:ext cx="603557" cy="482845"/>
          </a:xfrm>
          <a:prstGeom prst="rect">
            <a:avLst/>
          </a:prstGeom>
        </p:spPr>
      </p:pic>
      <p:sp>
        <p:nvSpPr>
          <p:cNvPr id="25" name="Right Arrow 24">
            <a:extLst>
              <a:ext uri="{FF2B5EF4-FFF2-40B4-BE49-F238E27FC236}">
                <a16:creationId xmlns:a16="http://schemas.microsoft.com/office/drawing/2014/main" id="{EC9C871F-2AC4-4A40-B43F-C0520D08CDA0}"/>
              </a:ext>
            </a:extLst>
          </p:cNvPr>
          <p:cNvSpPr/>
          <p:nvPr/>
        </p:nvSpPr>
        <p:spPr>
          <a:xfrm>
            <a:off x="4166738" y="4221121"/>
            <a:ext cx="862446" cy="442334"/>
          </a:xfrm>
          <a:prstGeom prst="rightArrow">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dirty="0">
              <a:solidFill>
                <a:srgbClr val="FF0000"/>
              </a:solidFill>
            </a:endParaRPr>
          </a:p>
          <a:p>
            <a:pPr algn="ctr"/>
            <a:r>
              <a:rPr lang="vi-VN" sz="1350" dirty="0">
                <a:solidFill>
                  <a:srgbClr val="FF0000"/>
                </a:solidFill>
              </a:rPr>
              <a:t>NEXT</a:t>
            </a:r>
          </a:p>
          <a:p>
            <a:pPr algn="ctr"/>
            <a:endParaRPr lang="vi-VN" sz="1350" dirty="0"/>
          </a:p>
        </p:txBody>
      </p:sp>
    </p:spTree>
    <p:extLst>
      <p:ext uri="{BB962C8B-B14F-4D97-AF65-F5344CB8AC3E}">
        <p14:creationId xmlns:p14="http://schemas.microsoft.com/office/powerpoint/2010/main" val="151709861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5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anim calcmode="lin" valueType="num">
                                      <p:cBhvr>
                                        <p:cTn id="18" dur="500" fill="hold"/>
                                        <p:tgtEl>
                                          <p:spTgt spid="24"/>
                                        </p:tgtEl>
                                        <p:attrNameLst>
                                          <p:attrName>ppt_x</p:attrName>
                                        </p:attrNameLst>
                                      </p:cBhvr>
                                      <p:tavLst>
                                        <p:tav tm="0">
                                          <p:val>
                                            <p:strVal val="#ppt_x"/>
                                          </p:val>
                                        </p:tav>
                                        <p:tav tm="100000">
                                          <p:val>
                                            <p:strVal val="#ppt_x"/>
                                          </p:val>
                                        </p:tav>
                                      </p:tavLst>
                                    </p:anim>
                                    <p:anim calcmode="lin" valueType="num">
                                      <p:cBhvr>
                                        <p:cTn id="19" dur="500" fill="hold"/>
                                        <p:tgtEl>
                                          <p:spTgt spid="24"/>
                                        </p:tgtEl>
                                        <p:attrNameLst>
                                          <p:attrName>ppt_y</p:attrName>
                                        </p:attrNameLst>
                                      </p:cBhvr>
                                      <p:tavLst>
                                        <p:tav tm="0">
                                          <p:val>
                                            <p:strVal val="#ppt_y+.1"/>
                                          </p:val>
                                        </p:tav>
                                        <p:tav tm="100000">
                                          <p:val>
                                            <p:strVal val="#ppt_y"/>
                                          </p:val>
                                        </p:tav>
                                      </p:tavLst>
                                    </p:anim>
                                  </p:childTnLst>
                                </p:cTn>
                              </p:par>
                              <p:par>
                                <p:cTn id="20" presetID="8" presetClass="emph" presetSubtype="0" repeatCount="indefinite" fill="hold" nodeType="withEffect">
                                  <p:stCondLst>
                                    <p:cond delay="0"/>
                                  </p:stCondLst>
                                  <p:childTnLst>
                                    <p:animRot by="21600000">
                                      <p:cBhvr>
                                        <p:cTn id="21" dur="2250" fill="hold"/>
                                        <p:tgtEl>
                                          <p:spTgt spid="15"/>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500" fill="hold"/>
                                        <p:tgtEl>
                                          <p:spTgt spid="16"/>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17"/>
                                        </p:tgtEl>
                                        <p:attrNameLst>
                                          <p:attrName>r</p:attrName>
                                        </p:attrNameLst>
                                      </p:cBhvr>
                                    </p:animRot>
                                  </p:childTnLst>
                                </p:cTn>
                              </p:par>
                              <p:par>
                                <p:cTn id="26" presetID="2" presetClass="entr" presetSubtype="2" repeatCount="indefinite"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20000" fill="hold"/>
                                        <p:tgtEl>
                                          <p:spTgt spid="20"/>
                                        </p:tgtEl>
                                        <p:attrNameLst>
                                          <p:attrName>ppt_x</p:attrName>
                                        </p:attrNameLst>
                                      </p:cBhvr>
                                      <p:tavLst>
                                        <p:tav tm="0">
                                          <p:val>
                                            <p:strVal val="1+#ppt_w/2"/>
                                          </p:val>
                                        </p:tav>
                                        <p:tav tm="100000">
                                          <p:val>
                                            <p:strVal val="#ppt_x"/>
                                          </p:val>
                                        </p:tav>
                                      </p:tavLst>
                                    </p:anim>
                                    <p:anim calcmode="lin" valueType="num">
                                      <p:cBhvr additive="base">
                                        <p:cTn id="29" dur="20000" fill="hold"/>
                                        <p:tgtEl>
                                          <p:spTgt spid="20"/>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grpId="0" nodeType="withEffect">
                                  <p:stCondLst>
                                    <p:cond delay="50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20000" fill="hold"/>
                                        <p:tgtEl>
                                          <p:spTgt spid="21"/>
                                        </p:tgtEl>
                                        <p:attrNameLst>
                                          <p:attrName>ppt_x</p:attrName>
                                        </p:attrNameLst>
                                      </p:cBhvr>
                                      <p:tavLst>
                                        <p:tav tm="0">
                                          <p:val>
                                            <p:strVal val="0-#ppt_w/2"/>
                                          </p:val>
                                        </p:tav>
                                        <p:tav tm="100000">
                                          <p:val>
                                            <p:strVal val="#ppt_x"/>
                                          </p:val>
                                        </p:tav>
                                      </p:tavLst>
                                    </p:anim>
                                    <p:anim calcmode="lin" valueType="num">
                                      <p:cBhvr additive="base">
                                        <p:cTn id="33" dur="20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3"/>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50" fill="hold"/>
                                        <p:tgtEl>
                                          <p:spTgt spid="23"/>
                                        </p:tgtEl>
                                        <p:attrNameLst>
                                          <p:attrName>fillcolor</p:attrName>
                                        </p:attrNameLst>
                                      </p:cBhvr>
                                      <p:to>
                                        <a:srgbClr val="FFF2CC"/>
                                      </p:to>
                                    </p:animClr>
                                    <p:set>
                                      <p:cBhvr>
                                        <p:cTn id="39" dur="250" fill="hold"/>
                                        <p:tgtEl>
                                          <p:spTgt spid="23"/>
                                        </p:tgtEl>
                                        <p:attrNameLst>
                                          <p:attrName>fill.type</p:attrName>
                                        </p:attrNameLst>
                                      </p:cBhvr>
                                      <p:to>
                                        <p:strVal val="solid"/>
                                      </p:to>
                                    </p:set>
                                    <p:set>
                                      <p:cBhvr>
                                        <p:cTn id="40" dur="250" fill="hold"/>
                                        <p:tgtEl>
                                          <p:spTgt spid="23"/>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27"/>
                                        </p:tgtEl>
                                        <p:attrNameLst>
                                          <p:attrName>style.visibility</p:attrName>
                                        </p:attrNameLst>
                                      </p:cBhvr>
                                      <p:to>
                                        <p:strVal val="visible"/>
                                      </p:to>
                                    </p:set>
                                    <p:anim calcmode="lin" valueType="num">
                                      <p:cBhvr>
                                        <p:cTn id="43" dur="250" fill="hold"/>
                                        <p:tgtEl>
                                          <p:spTgt spid="27"/>
                                        </p:tgtEl>
                                        <p:attrNameLst>
                                          <p:attrName>ppt_w</p:attrName>
                                        </p:attrNameLst>
                                      </p:cBhvr>
                                      <p:tavLst>
                                        <p:tav tm="0">
                                          <p:val>
                                            <p:strVal val="4*#ppt_w"/>
                                          </p:val>
                                        </p:tav>
                                        <p:tav tm="100000">
                                          <p:val>
                                            <p:strVal val="#ppt_w"/>
                                          </p:val>
                                        </p:tav>
                                      </p:tavLst>
                                    </p:anim>
                                    <p:anim calcmode="lin" valueType="num">
                                      <p:cBhvr>
                                        <p:cTn id="44" dur="250" fill="hold"/>
                                        <p:tgtEl>
                                          <p:spTgt spid="2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Wrong Buzzer.wav"/>
                                        </p:tgtEl>
                                      </p:cMediaNode>
                                    </p:audio>
                                  </p:subTnLst>
                                </p:cTn>
                              </p:par>
                              <p:par>
                                <p:cTn id="45" presetID="1" presetClass="emph" presetSubtype="2" fill="hold" nodeType="withEffect">
                                  <p:stCondLst>
                                    <p:cond delay="1000"/>
                                  </p:stCondLst>
                                  <p:childTnLst>
                                    <p:animClr clrSpc="rgb" dir="cw">
                                      <p:cBhvr>
                                        <p:cTn id="46" dur="250" fill="hold"/>
                                        <p:tgtEl>
                                          <p:spTgt spid="23"/>
                                        </p:tgtEl>
                                        <p:attrNameLst>
                                          <p:attrName>fillcolor</p:attrName>
                                        </p:attrNameLst>
                                      </p:cBhvr>
                                      <p:to>
                                        <a:srgbClr val="FFFF00"/>
                                      </p:to>
                                    </p:animClr>
                                    <p:set>
                                      <p:cBhvr>
                                        <p:cTn id="47" dur="250" fill="hold"/>
                                        <p:tgtEl>
                                          <p:spTgt spid="23"/>
                                        </p:tgtEl>
                                        <p:attrNameLst>
                                          <p:attrName>fill.type</p:attrName>
                                        </p:attrNameLst>
                                      </p:cBhvr>
                                      <p:to>
                                        <p:strVal val="solid"/>
                                      </p:to>
                                    </p:set>
                                    <p:set>
                                      <p:cBhvr>
                                        <p:cTn id="48" dur="250" fill="hold"/>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49" restart="whenNotActive" fill="hold" evtFilter="cancelBubble" nodeType="interactiveSeq">
                <p:stCondLst>
                  <p:cond evt="onClick" delay="0">
                    <p:tgtEl>
                      <p:spTgt spid="24"/>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24"/>
                                        </p:tgtEl>
                                        <p:attrNameLst>
                                          <p:attrName>fillcolor</p:attrName>
                                        </p:attrNameLst>
                                      </p:cBhvr>
                                      <p:to>
                                        <a:srgbClr val="FFF2CC"/>
                                      </p:to>
                                    </p:animClr>
                                    <p:set>
                                      <p:cBhvr>
                                        <p:cTn id="54" dur="250" fill="hold"/>
                                        <p:tgtEl>
                                          <p:spTgt spid="24"/>
                                        </p:tgtEl>
                                        <p:attrNameLst>
                                          <p:attrName>fill.type</p:attrName>
                                        </p:attrNameLst>
                                      </p:cBhvr>
                                      <p:to>
                                        <p:strVal val="solid"/>
                                      </p:to>
                                    </p:set>
                                    <p:set>
                                      <p:cBhvr>
                                        <p:cTn id="55" dur="250" fill="hold"/>
                                        <p:tgtEl>
                                          <p:spTgt spid="24"/>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28"/>
                                        </p:tgtEl>
                                        <p:attrNameLst>
                                          <p:attrName>style.visibility</p:attrName>
                                        </p:attrNameLst>
                                      </p:cBhvr>
                                      <p:to>
                                        <p:strVal val="visible"/>
                                      </p:to>
                                    </p:set>
                                    <p:anim calcmode="lin" valueType="num">
                                      <p:cBhvr>
                                        <p:cTn id="58" dur="250" fill="hold"/>
                                        <p:tgtEl>
                                          <p:spTgt spid="28"/>
                                        </p:tgtEl>
                                        <p:attrNameLst>
                                          <p:attrName>ppt_w</p:attrName>
                                        </p:attrNameLst>
                                      </p:cBhvr>
                                      <p:tavLst>
                                        <p:tav tm="0">
                                          <p:val>
                                            <p:strVal val="4*#ppt_w"/>
                                          </p:val>
                                        </p:tav>
                                        <p:tav tm="100000">
                                          <p:val>
                                            <p:strVal val="#ppt_w"/>
                                          </p:val>
                                        </p:tav>
                                      </p:tavLst>
                                    </p:anim>
                                    <p:anim calcmode="lin" valueType="num">
                                      <p:cBhvr>
                                        <p:cTn id="59"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Check mark.wav"/>
                                        </p:tgtEl>
                                      </p:cMediaNode>
                                    </p:audio>
                                  </p:subTnLst>
                                </p:cTn>
                              </p:par>
                              <p:par>
                                <p:cTn id="60" presetID="1" presetClass="emph" presetSubtype="2" fill="hold" nodeType="withEffect">
                                  <p:stCondLst>
                                    <p:cond delay="1000"/>
                                  </p:stCondLst>
                                  <p:childTnLst>
                                    <p:animClr clrSpc="rgb" dir="cw">
                                      <p:cBhvr>
                                        <p:cTn id="61" dur="250" fill="hold"/>
                                        <p:tgtEl>
                                          <p:spTgt spid="24"/>
                                        </p:tgtEl>
                                        <p:attrNameLst>
                                          <p:attrName>fillcolor</p:attrName>
                                        </p:attrNameLst>
                                      </p:cBhvr>
                                      <p:to>
                                        <a:srgbClr val="00B050"/>
                                      </p:to>
                                    </p:animClr>
                                    <p:set>
                                      <p:cBhvr>
                                        <p:cTn id="62" dur="250" fill="hold"/>
                                        <p:tgtEl>
                                          <p:spTgt spid="24"/>
                                        </p:tgtEl>
                                        <p:attrNameLst>
                                          <p:attrName>fill.type</p:attrName>
                                        </p:attrNameLst>
                                      </p:cBhvr>
                                      <p:to>
                                        <p:strVal val="solid"/>
                                      </p:to>
                                    </p:set>
                                    <p:set>
                                      <p:cBhvr>
                                        <p:cTn id="63" dur="25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18" grpId="0" animBg="1"/>
      <p:bldP spid="20" grpId="0" animBg="1"/>
      <p:bldP spid="21"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矩形 23">
            <a:extLst>
              <a:ext uri="{FF2B5EF4-FFF2-40B4-BE49-F238E27FC236}">
                <a16:creationId xmlns:a16="http://schemas.microsoft.com/office/drawing/2014/main" id="{E0070879-9D12-49E9-89C8-2F7BC8B6535B}"/>
              </a:ext>
            </a:extLst>
          </p:cNvPr>
          <p:cNvSpPr/>
          <p:nvPr/>
        </p:nvSpPr>
        <p:spPr>
          <a:xfrm>
            <a:off x="0" y="4054461"/>
            <a:ext cx="9144000" cy="1089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a:p>
        </p:txBody>
      </p:sp>
      <p:sp>
        <p:nvSpPr>
          <p:cNvPr id="8" name="矩形: 圆角 1">
            <a:extLst>
              <a:ext uri="{FF2B5EF4-FFF2-40B4-BE49-F238E27FC236}">
                <a16:creationId xmlns:a16="http://schemas.microsoft.com/office/drawing/2014/main" id="{FC182FDA-B441-454F-98DC-0A91881A41FA}"/>
              </a:ext>
            </a:extLst>
          </p:cNvPr>
          <p:cNvSpPr/>
          <p:nvPr/>
        </p:nvSpPr>
        <p:spPr>
          <a:xfrm>
            <a:off x="322263" y="311727"/>
            <a:ext cx="8512981" cy="4415089"/>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dirty="0"/>
          </a:p>
        </p:txBody>
      </p:sp>
      <p:pic>
        <p:nvPicPr>
          <p:cNvPr id="9" name="Picture 8"/>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754841" y="3040598"/>
            <a:ext cx="814875" cy="887195"/>
          </a:xfrm>
          <a:prstGeom prst="rect">
            <a:avLst/>
          </a:prstGeom>
        </p:spPr>
      </p:pic>
      <p:pic>
        <p:nvPicPr>
          <p:cNvPr id="10" name="Picture 9"/>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7216922" y="3600641"/>
            <a:ext cx="609667" cy="663774"/>
          </a:xfrm>
          <a:prstGeom prst="rect">
            <a:avLst/>
          </a:prstGeom>
        </p:spPr>
      </p:pic>
      <p:pic>
        <p:nvPicPr>
          <p:cNvPr id="11" name="Picture 10"/>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7655703" y="4061542"/>
            <a:ext cx="390293" cy="424931"/>
          </a:xfrm>
          <a:prstGeom prst="rect">
            <a:avLst/>
          </a:prstGeom>
        </p:spPr>
      </p:pic>
      <p:sp>
        <p:nvSpPr>
          <p:cNvPr id="12" name="Snip Diagonal Corner Rectangle 11"/>
          <p:cNvSpPr/>
          <p:nvPr/>
        </p:nvSpPr>
        <p:spPr>
          <a:xfrm>
            <a:off x="508696" y="479434"/>
            <a:ext cx="8130479" cy="1089040"/>
          </a:xfrm>
          <a:prstGeom prst="snip2DiagRect">
            <a:avLst/>
          </a:prstGeom>
          <a:ln w="19050">
            <a:solidFill>
              <a:schemeClr val="accent2">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VN" sz="2600" b="1" i="1" dirty="0">
                <a:solidFill>
                  <a:srgbClr val="C00000"/>
                </a:solidFill>
              </a:rPr>
              <a:t>Câu 2: Anh Dũng là một người …………</a:t>
            </a:r>
            <a:endParaRPr lang="en-VN" sz="2600" dirty="0">
              <a:solidFill>
                <a:srgbClr val="C00000"/>
              </a:solidFill>
            </a:endParaRPr>
          </a:p>
        </p:txBody>
      </p:sp>
      <p:sp>
        <p:nvSpPr>
          <p:cNvPr id="14" name="Cloud 13"/>
          <p:cNvSpPr/>
          <p:nvPr/>
        </p:nvSpPr>
        <p:spPr>
          <a:xfrm>
            <a:off x="-628291" y="3890397"/>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vi-VN" sz="2600">
              <a:solidFill>
                <a:prstClr val="white"/>
              </a:solidFill>
              <a:latin typeface="Arial" panose="020B0604020202020204" pitchFamily="34" charset="0"/>
            </a:endParaRPr>
          </a:p>
        </p:txBody>
      </p:sp>
      <p:sp>
        <p:nvSpPr>
          <p:cNvPr id="15" name="Cloud 14"/>
          <p:cNvSpPr/>
          <p:nvPr/>
        </p:nvSpPr>
        <p:spPr>
          <a:xfrm>
            <a:off x="10108670" y="3740625"/>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vi-VN" sz="2600">
              <a:solidFill>
                <a:prstClr val="white"/>
              </a:solidFill>
              <a:latin typeface="Arial" panose="020B0604020202020204" pitchFamily="34" charset="0"/>
            </a:endParaRPr>
          </a:p>
        </p:txBody>
      </p:sp>
      <p:sp>
        <p:nvSpPr>
          <p:cNvPr id="17" name="Rectangle 16"/>
          <p:cNvSpPr/>
          <p:nvPr/>
        </p:nvSpPr>
        <p:spPr>
          <a:xfrm>
            <a:off x="657274" y="2541741"/>
            <a:ext cx="3680099" cy="55440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lvl="0" algn="ctr">
              <a:defRPr/>
            </a:pPr>
            <a:r>
              <a:rPr lang="vi-VN" sz="2600" dirty="0">
                <a:solidFill>
                  <a:prstClr val="black"/>
                </a:solidFill>
                <a:latin typeface="+mj-lt"/>
              </a:rPr>
              <a:t>A. Kiên cường</a:t>
            </a:r>
            <a:endParaRPr lang="vi-VN" sz="2600" dirty="0">
              <a:solidFill>
                <a:prstClr val="black"/>
              </a:solidFill>
              <a:latin typeface="Times New Roman" pitchFamily="18" charset="0"/>
              <a:cs typeface="Times New Roman" pitchFamily="18" charset="0"/>
            </a:endParaRPr>
          </a:p>
        </p:txBody>
      </p:sp>
      <p:sp>
        <p:nvSpPr>
          <p:cNvPr id="18" name="Rectangle 17"/>
          <p:cNvSpPr/>
          <p:nvPr/>
        </p:nvSpPr>
        <p:spPr>
          <a:xfrm>
            <a:off x="4794045" y="2544883"/>
            <a:ext cx="3680099" cy="54976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defTabSz="685800">
              <a:defRPr/>
            </a:pPr>
            <a:r>
              <a:rPr lang="vi-VN" sz="2600" dirty="0">
                <a:solidFill>
                  <a:prstClr val="black"/>
                </a:solidFill>
                <a:latin typeface="+mj-lt"/>
              </a:rPr>
              <a:t>B. Kiên cố</a:t>
            </a:r>
            <a:endParaRPr lang="vi-VN" sz="2600" dirty="0">
              <a:solidFill>
                <a:prstClr val="black"/>
              </a:solidFill>
              <a:latin typeface="Times New Roman" pitchFamily="18" charset="0"/>
              <a:cs typeface="Times New Roman" pitchFamily="18" charset="0"/>
            </a:endParaRPr>
          </a:p>
        </p:txBody>
      </p:sp>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0348" y="2652199"/>
            <a:ext cx="440630" cy="352504"/>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79000" y="2639645"/>
            <a:ext cx="457124" cy="401715"/>
          </a:xfrm>
          <a:prstGeom prst="rect">
            <a:avLst/>
          </a:prstGeom>
        </p:spPr>
      </p:pic>
      <p:sp>
        <p:nvSpPr>
          <p:cNvPr id="24" name="Right Arrow 23">
            <a:extLst>
              <a:ext uri="{FF2B5EF4-FFF2-40B4-BE49-F238E27FC236}">
                <a16:creationId xmlns:a16="http://schemas.microsoft.com/office/drawing/2014/main" id="{F1AAF712-E5C2-6748-8ADC-8F92FE47E9A4}"/>
              </a:ext>
            </a:extLst>
          </p:cNvPr>
          <p:cNvSpPr/>
          <p:nvPr/>
        </p:nvSpPr>
        <p:spPr>
          <a:xfrm>
            <a:off x="3931599" y="4170446"/>
            <a:ext cx="862446" cy="442334"/>
          </a:xfrm>
          <a:prstGeom prst="rightArrow">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dirty="0">
              <a:solidFill>
                <a:srgbClr val="FF0000"/>
              </a:solidFill>
            </a:endParaRPr>
          </a:p>
          <a:p>
            <a:pPr algn="ctr"/>
            <a:r>
              <a:rPr lang="vi-VN" sz="2000" dirty="0">
                <a:solidFill>
                  <a:srgbClr val="FF0000"/>
                </a:solidFill>
              </a:rPr>
              <a:t>NEXT</a:t>
            </a:r>
          </a:p>
          <a:p>
            <a:pPr algn="ctr"/>
            <a:endParaRPr lang="vi-VN" sz="2000" dirty="0"/>
          </a:p>
        </p:txBody>
      </p:sp>
    </p:spTree>
    <p:extLst>
      <p:ext uri="{BB962C8B-B14F-4D97-AF65-F5344CB8AC3E}">
        <p14:creationId xmlns:p14="http://schemas.microsoft.com/office/powerpoint/2010/main" val="94534781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5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par>
                                <p:cTn id="20" presetID="8" presetClass="emph" presetSubtype="0" repeatCount="indefinite" fill="hold" nodeType="withEffect">
                                  <p:stCondLst>
                                    <p:cond delay="0"/>
                                  </p:stCondLst>
                                  <p:childTnLst>
                                    <p:animRot by="21600000">
                                      <p:cBhvr>
                                        <p:cTn id="21" dur="2250" fill="hold"/>
                                        <p:tgtEl>
                                          <p:spTgt spid="9"/>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500" fill="hold"/>
                                        <p:tgtEl>
                                          <p:spTgt spid="10"/>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11"/>
                                        </p:tgtEl>
                                        <p:attrNameLst>
                                          <p:attrName>r</p:attrName>
                                        </p:attrNameLst>
                                      </p:cBhvr>
                                    </p:animRot>
                                  </p:childTnLst>
                                </p:cTn>
                              </p:par>
                              <p:par>
                                <p:cTn id="26" presetID="2" presetClass="entr" presetSubtype="2" repeatCount="indefinite" fill="hold" grpId="0" nodeType="withEffect">
                                  <p:stCondLst>
                                    <p:cond delay="5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20000" fill="hold"/>
                                        <p:tgtEl>
                                          <p:spTgt spid="14"/>
                                        </p:tgtEl>
                                        <p:attrNameLst>
                                          <p:attrName>ppt_x</p:attrName>
                                        </p:attrNameLst>
                                      </p:cBhvr>
                                      <p:tavLst>
                                        <p:tav tm="0">
                                          <p:val>
                                            <p:strVal val="1+#ppt_w/2"/>
                                          </p:val>
                                        </p:tav>
                                        <p:tav tm="100000">
                                          <p:val>
                                            <p:strVal val="#ppt_x"/>
                                          </p:val>
                                        </p:tav>
                                      </p:tavLst>
                                    </p:anim>
                                    <p:anim calcmode="lin" valueType="num">
                                      <p:cBhvr additive="base">
                                        <p:cTn id="29" dur="20000" fill="hold"/>
                                        <p:tgtEl>
                                          <p:spTgt spid="14"/>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grpId="0" nodeType="withEffect">
                                  <p:stCondLst>
                                    <p:cond delay="5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20000" fill="hold"/>
                                        <p:tgtEl>
                                          <p:spTgt spid="15"/>
                                        </p:tgtEl>
                                        <p:attrNameLst>
                                          <p:attrName>ppt_x</p:attrName>
                                        </p:attrNameLst>
                                      </p:cBhvr>
                                      <p:tavLst>
                                        <p:tav tm="0">
                                          <p:val>
                                            <p:strVal val="0-#ppt_w/2"/>
                                          </p:val>
                                        </p:tav>
                                        <p:tav tm="100000">
                                          <p:val>
                                            <p:strVal val="#ppt_x"/>
                                          </p:val>
                                        </p:tav>
                                      </p:tavLst>
                                    </p:anim>
                                    <p:anim calcmode="lin" valueType="num">
                                      <p:cBhvr additive="base">
                                        <p:cTn id="33" dur="20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50" fill="hold"/>
                                        <p:tgtEl>
                                          <p:spTgt spid="17"/>
                                        </p:tgtEl>
                                        <p:attrNameLst>
                                          <p:attrName>fillcolor</p:attrName>
                                        </p:attrNameLst>
                                      </p:cBhvr>
                                      <p:to>
                                        <a:srgbClr val="FFF2CC"/>
                                      </p:to>
                                    </p:animClr>
                                    <p:set>
                                      <p:cBhvr>
                                        <p:cTn id="39" dur="250" fill="hold"/>
                                        <p:tgtEl>
                                          <p:spTgt spid="17"/>
                                        </p:tgtEl>
                                        <p:attrNameLst>
                                          <p:attrName>fill.type</p:attrName>
                                        </p:attrNameLst>
                                      </p:cBhvr>
                                      <p:to>
                                        <p:strVal val="solid"/>
                                      </p:to>
                                    </p:set>
                                    <p:set>
                                      <p:cBhvr>
                                        <p:cTn id="40" dur="250" fill="hold"/>
                                        <p:tgtEl>
                                          <p:spTgt spid="17"/>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20"/>
                                        </p:tgtEl>
                                        <p:attrNameLst>
                                          <p:attrName>style.visibility</p:attrName>
                                        </p:attrNameLst>
                                      </p:cBhvr>
                                      <p:to>
                                        <p:strVal val="visible"/>
                                      </p:to>
                                    </p:set>
                                    <p:anim calcmode="lin" valueType="num">
                                      <p:cBhvr>
                                        <p:cTn id="43" dur="250" fill="hold"/>
                                        <p:tgtEl>
                                          <p:spTgt spid="20"/>
                                        </p:tgtEl>
                                        <p:attrNameLst>
                                          <p:attrName>ppt_w</p:attrName>
                                        </p:attrNameLst>
                                      </p:cBhvr>
                                      <p:tavLst>
                                        <p:tav tm="0">
                                          <p:val>
                                            <p:strVal val="4*#ppt_w"/>
                                          </p:val>
                                        </p:tav>
                                        <p:tav tm="100000">
                                          <p:val>
                                            <p:strVal val="#ppt_w"/>
                                          </p:val>
                                        </p:tav>
                                      </p:tavLst>
                                    </p:anim>
                                    <p:anim calcmode="lin" valueType="num">
                                      <p:cBhvr>
                                        <p:cTn id="44"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par>
                                <p:cTn id="45" presetID="1" presetClass="emph" presetSubtype="2" fill="hold" nodeType="withEffect">
                                  <p:stCondLst>
                                    <p:cond delay="1000"/>
                                  </p:stCondLst>
                                  <p:childTnLst>
                                    <p:animClr clrSpc="rgb" dir="cw">
                                      <p:cBhvr>
                                        <p:cTn id="46" dur="250" fill="hold"/>
                                        <p:tgtEl>
                                          <p:spTgt spid="17"/>
                                        </p:tgtEl>
                                        <p:attrNameLst>
                                          <p:attrName>fillcolor</p:attrName>
                                        </p:attrNameLst>
                                      </p:cBhvr>
                                      <p:to>
                                        <a:srgbClr val="00B050"/>
                                      </p:to>
                                    </p:animClr>
                                    <p:set>
                                      <p:cBhvr>
                                        <p:cTn id="47" dur="250" fill="hold"/>
                                        <p:tgtEl>
                                          <p:spTgt spid="17"/>
                                        </p:tgtEl>
                                        <p:attrNameLst>
                                          <p:attrName>fill.type</p:attrName>
                                        </p:attrNameLst>
                                      </p:cBhvr>
                                      <p:to>
                                        <p:strVal val="solid"/>
                                      </p:to>
                                    </p:set>
                                    <p:set>
                                      <p:cBhvr>
                                        <p:cTn id="48"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49" restart="whenNotActive" fill="hold" evtFilter="cancelBubble" nodeType="interactiveSeq">
                <p:stCondLst>
                  <p:cond evt="onClick" delay="0">
                    <p:tgtEl>
                      <p:spTgt spid="18"/>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18"/>
                                        </p:tgtEl>
                                        <p:attrNameLst>
                                          <p:attrName>fillcolor</p:attrName>
                                        </p:attrNameLst>
                                      </p:cBhvr>
                                      <p:to>
                                        <a:srgbClr val="FFF2CC"/>
                                      </p:to>
                                    </p:animClr>
                                    <p:set>
                                      <p:cBhvr>
                                        <p:cTn id="54" dur="250" fill="hold"/>
                                        <p:tgtEl>
                                          <p:spTgt spid="18"/>
                                        </p:tgtEl>
                                        <p:attrNameLst>
                                          <p:attrName>fill.type</p:attrName>
                                        </p:attrNameLst>
                                      </p:cBhvr>
                                      <p:to>
                                        <p:strVal val="solid"/>
                                      </p:to>
                                    </p:set>
                                    <p:set>
                                      <p:cBhvr>
                                        <p:cTn id="55" dur="250" fill="hold"/>
                                        <p:tgtEl>
                                          <p:spTgt spid="18"/>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21"/>
                                        </p:tgtEl>
                                        <p:attrNameLst>
                                          <p:attrName>style.visibility</p:attrName>
                                        </p:attrNameLst>
                                      </p:cBhvr>
                                      <p:to>
                                        <p:strVal val="visible"/>
                                      </p:to>
                                    </p:set>
                                    <p:anim calcmode="lin" valueType="num">
                                      <p:cBhvr>
                                        <p:cTn id="58" dur="250" fill="hold"/>
                                        <p:tgtEl>
                                          <p:spTgt spid="21"/>
                                        </p:tgtEl>
                                        <p:attrNameLst>
                                          <p:attrName>ppt_w</p:attrName>
                                        </p:attrNameLst>
                                      </p:cBhvr>
                                      <p:tavLst>
                                        <p:tav tm="0">
                                          <p:val>
                                            <p:strVal val="4*#ppt_w"/>
                                          </p:val>
                                        </p:tav>
                                        <p:tav tm="100000">
                                          <p:val>
                                            <p:strVal val="#ppt_w"/>
                                          </p:val>
                                        </p:tav>
                                      </p:tavLst>
                                    </p:anim>
                                    <p:anim calcmode="lin" valueType="num">
                                      <p:cBhvr>
                                        <p:cTn id="59"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par>
                                <p:cTn id="60" presetID="1" presetClass="emph" presetSubtype="2" fill="hold" nodeType="withEffect">
                                  <p:stCondLst>
                                    <p:cond delay="1000"/>
                                  </p:stCondLst>
                                  <p:childTnLst>
                                    <p:animClr clrSpc="rgb" dir="cw">
                                      <p:cBhvr>
                                        <p:cTn id="61" dur="250" fill="hold"/>
                                        <p:tgtEl>
                                          <p:spTgt spid="18"/>
                                        </p:tgtEl>
                                        <p:attrNameLst>
                                          <p:attrName>fillcolor</p:attrName>
                                        </p:attrNameLst>
                                      </p:cBhvr>
                                      <p:to>
                                        <a:srgbClr val="FFFF00"/>
                                      </p:to>
                                    </p:animClr>
                                    <p:set>
                                      <p:cBhvr>
                                        <p:cTn id="62" dur="250" fill="hold"/>
                                        <p:tgtEl>
                                          <p:spTgt spid="18"/>
                                        </p:tgtEl>
                                        <p:attrNameLst>
                                          <p:attrName>fill.type</p:attrName>
                                        </p:attrNameLst>
                                      </p:cBhvr>
                                      <p:to>
                                        <p:strVal val="solid"/>
                                      </p:to>
                                    </p:set>
                                    <p:set>
                                      <p:cBhvr>
                                        <p:cTn id="63" dur="2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12" grpId="0" animBg="1"/>
      <p:bldP spid="14" grpId="0" animBg="1"/>
      <p:bldP spid="15"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矩形 23">
            <a:extLst>
              <a:ext uri="{FF2B5EF4-FFF2-40B4-BE49-F238E27FC236}">
                <a16:creationId xmlns:a16="http://schemas.microsoft.com/office/drawing/2014/main" id="{E0070879-9D12-49E9-89C8-2F7BC8B6535B}"/>
              </a:ext>
            </a:extLst>
          </p:cNvPr>
          <p:cNvSpPr/>
          <p:nvPr/>
        </p:nvSpPr>
        <p:spPr>
          <a:xfrm>
            <a:off x="0" y="4054461"/>
            <a:ext cx="9144000" cy="1089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a:p>
        </p:txBody>
      </p:sp>
      <p:sp>
        <p:nvSpPr>
          <p:cNvPr id="8" name="矩形: 圆角 1">
            <a:extLst>
              <a:ext uri="{FF2B5EF4-FFF2-40B4-BE49-F238E27FC236}">
                <a16:creationId xmlns:a16="http://schemas.microsoft.com/office/drawing/2014/main" id="{FC182FDA-B441-454F-98DC-0A91881A41FA}"/>
              </a:ext>
            </a:extLst>
          </p:cNvPr>
          <p:cNvSpPr/>
          <p:nvPr/>
        </p:nvSpPr>
        <p:spPr>
          <a:xfrm>
            <a:off x="322263" y="311727"/>
            <a:ext cx="8512981" cy="4415089"/>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dirty="0"/>
          </a:p>
        </p:txBody>
      </p:sp>
      <p:pic>
        <p:nvPicPr>
          <p:cNvPr id="15" name="Picture 14"/>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826091" y="3058411"/>
            <a:ext cx="814875" cy="887195"/>
          </a:xfrm>
          <a:prstGeom prst="rect">
            <a:avLst/>
          </a:prstGeom>
        </p:spPr>
      </p:pic>
      <p:pic>
        <p:nvPicPr>
          <p:cNvPr id="16" name="Picture 15"/>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7288172" y="3618453"/>
            <a:ext cx="609667" cy="663774"/>
          </a:xfrm>
          <a:prstGeom prst="rect">
            <a:avLst/>
          </a:prstGeom>
        </p:spPr>
      </p:pic>
      <p:pic>
        <p:nvPicPr>
          <p:cNvPr id="17" name="Picture 16"/>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7726953" y="4079355"/>
            <a:ext cx="390293" cy="424931"/>
          </a:xfrm>
          <a:prstGeom prst="rect">
            <a:avLst/>
          </a:prstGeom>
        </p:spPr>
      </p:pic>
      <p:sp>
        <p:nvSpPr>
          <p:cNvPr id="18" name="Snip Diagonal Corner Rectangle 17"/>
          <p:cNvSpPr/>
          <p:nvPr/>
        </p:nvSpPr>
        <p:spPr>
          <a:xfrm>
            <a:off x="505255" y="360617"/>
            <a:ext cx="7895046" cy="1521519"/>
          </a:xfrm>
          <a:prstGeom prst="snip2DiagRect">
            <a:avLst/>
          </a:prstGeom>
          <a:ln w="19050">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en-VN" sz="2600" b="1" i="1" dirty="0">
                <a:solidFill>
                  <a:srgbClr val="C00000"/>
                </a:solidFill>
                <a:latin typeface="Calibri" panose="020F0502020204030204" pitchFamily="34" charset="0"/>
                <a:cs typeface="Calibri" panose="020F0502020204030204" pitchFamily="34" charset="0"/>
              </a:rPr>
              <a:t>Câu 3: Tiếng Việt có khả năng diễn tả ………</a:t>
            </a:r>
            <a:r>
              <a:rPr lang="en-VN" sz="2600" dirty="0">
                <a:solidFill>
                  <a:srgbClr val="C00000"/>
                </a:solidFill>
                <a:latin typeface="Calibri" panose="020F0502020204030204" pitchFamily="34" charset="0"/>
                <a:cs typeface="Calibri" panose="020F0502020204030204" pitchFamily="34" charset="0"/>
              </a:rPr>
              <a:t> </a:t>
            </a:r>
            <a:r>
              <a:rPr lang="en-VN" sz="2600" b="1" i="1" dirty="0">
                <a:solidFill>
                  <a:srgbClr val="C00000"/>
                </a:solidFill>
                <a:latin typeface="Calibri" panose="020F0502020204030204" pitchFamily="34" charset="0"/>
                <a:cs typeface="Calibri" panose="020F0502020204030204" pitchFamily="34" charset="0"/>
              </a:rPr>
              <a:t>mọi trạng thái tình cảm của con người.</a:t>
            </a:r>
            <a:endParaRPr lang="en-VN" sz="2600" dirty="0">
              <a:solidFill>
                <a:srgbClr val="C00000"/>
              </a:solidFill>
              <a:latin typeface="Calibri" panose="020F0502020204030204" pitchFamily="34" charset="0"/>
              <a:cs typeface="Calibri" panose="020F0502020204030204" pitchFamily="34" charset="0"/>
            </a:endParaRPr>
          </a:p>
        </p:txBody>
      </p:sp>
      <p:sp>
        <p:nvSpPr>
          <p:cNvPr id="20" name="Cloud 19"/>
          <p:cNvSpPr/>
          <p:nvPr/>
        </p:nvSpPr>
        <p:spPr>
          <a:xfrm>
            <a:off x="-557041" y="3908209"/>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vi-VN" sz="2600">
              <a:solidFill>
                <a:prstClr val="white"/>
              </a:solidFill>
              <a:latin typeface="Arial" panose="020B0604020202020204" pitchFamily="34" charset="0"/>
            </a:endParaRPr>
          </a:p>
        </p:txBody>
      </p:sp>
      <p:sp>
        <p:nvSpPr>
          <p:cNvPr id="21" name="Cloud 20"/>
          <p:cNvSpPr/>
          <p:nvPr/>
        </p:nvSpPr>
        <p:spPr>
          <a:xfrm>
            <a:off x="10179920" y="3758437"/>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vi-VN" sz="2600">
              <a:solidFill>
                <a:prstClr val="white"/>
              </a:solidFill>
              <a:latin typeface="Arial" panose="020B0604020202020204" pitchFamily="34" charset="0"/>
            </a:endParaRPr>
          </a:p>
        </p:txBody>
      </p:sp>
      <p:sp>
        <p:nvSpPr>
          <p:cNvPr id="23" name="Rectangle 22"/>
          <p:cNvSpPr/>
          <p:nvPr/>
        </p:nvSpPr>
        <p:spPr>
          <a:xfrm>
            <a:off x="772679" y="2573240"/>
            <a:ext cx="3680099" cy="69912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lvl="0" algn="just">
              <a:buClr>
                <a:schemeClr val="bg1"/>
              </a:buClr>
              <a:defRPr/>
            </a:pPr>
            <a:r>
              <a:rPr lang="en-US" sz="2600" dirty="0">
                <a:solidFill>
                  <a:schemeClr val="tx1"/>
                </a:solidFill>
                <a:latin typeface="Calibri" panose="020F0502020204030204" pitchFamily="34" charset="0"/>
                <a:ea typeface="Tahoma" panose="020B0604030504040204" pitchFamily="34" charset="0"/>
                <a:cs typeface="Calibri" panose="020F0502020204030204" pitchFamily="34" charset="0"/>
              </a:rPr>
              <a:t>A. Linh </a:t>
            </a:r>
            <a:r>
              <a:rPr lang="en-US" sz="2600" dirty="0" err="1">
                <a:solidFill>
                  <a:schemeClr val="tx1"/>
                </a:solidFill>
                <a:latin typeface="Calibri" panose="020F0502020204030204" pitchFamily="34" charset="0"/>
                <a:ea typeface="Tahoma" panose="020B0604030504040204" pitchFamily="34" charset="0"/>
                <a:cs typeface="Calibri" panose="020F0502020204030204" pitchFamily="34" charset="0"/>
              </a:rPr>
              <a:t>động</a:t>
            </a:r>
            <a:endParaRPr lang="en-US" sz="2600" dirty="0">
              <a:solidFill>
                <a:schemeClr val="tx1"/>
              </a:solidFill>
              <a:latin typeface="Calibri" panose="020F0502020204030204" pitchFamily="34" charset="0"/>
              <a:ea typeface="Tahoma" panose="020B0604030504040204" pitchFamily="34" charset="0"/>
              <a:cs typeface="Calibri" panose="020F0502020204030204" pitchFamily="34" charset="0"/>
            </a:endParaRPr>
          </a:p>
        </p:txBody>
      </p:sp>
      <p:sp>
        <p:nvSpPr>
          <p:cNvPr id="24" name="Rectangle 23"/>
          <p:cNvSpPr/>
          <p:nvPr/>
        </p:nvSpPr>
        <p:spPr>
          <a:xfrm>
            <a:off x="4691222" y="2571750"/>
            <a:ext cx="3680099" cy="70622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lvl="0">
              <a:buClr>
                <a:schemeClr val="bg1"/>
              </a:buClr>
              <a:defRPr/>
            </a:pPr>
            <a:r>
              <a:rPr lang="en-US" sz="2600" dirty="0">
                <a:solidFill>
                  <a:schemeClr val="tx1"/>
                </a:solidFill>
                <a:latin typeface="Calibri" panose="020F0502020204030204" pitchFamily="34" charset="0"/>
                <a:ea typeface="Tahoma" panose="020B0604030504040204" pitchFamily="34" charset="0"/>
                <a:cs typeface="Calibri" panose="020F0502020204030204" pitchFamily="34" charset="0"/>
              </a:rPr>
              <a:t>B. Linh </a:t>
            </a:r>
            <a:r>
              <a:rPr lang="en-US" sz="2600" dirty="0" err="1">
                <a:solidFill>
                  <a:schemeClr val="tx1"/>
                </a:solidFill>
                <a:latin typeface="Calibri" panose="020F0502020204030204" pitchFamily="34" charset="0"/>
                <a:ea typeface="Tahoma" panose="020B0604030504040204" pitchFamily="34" charset="0"/>
                <a:cs typeface="Calibri" panose="020F0502020204030204" pitchFamily="34" charset="0"/>
              </a:rPr>
              <a:t>hoạt</a:t>
            </a:r>
            <a:endParaRPr lang="en-US" sz="2600" dirty="0">
              <a:solidFill>
                <a:schemeClr val="tx1"/>
              </a:solidFill>
              <a:latin typeface="Calibri" panose="020F0502020204030204" pitchFamily="34" charset="0"/>
              <a:ea typeface="Tahoma" panose="020B0604030504040204" pitchFamily="34" charset="0"/>
              <a:cs typeface="Calibri" panose="020F0502020204030204" pitchFamily="34" charset="0"/>
            </a:endParaRPr>
          </a:p>
        </p:txBody>
      </p:sp>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9790" y="2740523"/>
            <a:ext cx="549303" cy="482721"/>
          </a:xfrm>
          <a:prstGeom prst="rect">
            <a:avLst/>
          </a:prstGeom>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95223" y="2760332"/>
            <a:ext cx="603557" cy="482845"/>
          </a:xfrm>
          <a:prstGeom prst="rect">
            <a:avLst/>
          </a:prstGeom>
        </p:spPr>
      </p:pic>
      <p:sp>
        <p:nvSpPr>
          <p:cNvPr id="25" name="Right Arrow 24">
            <a:extLst>
              <a:ext uri="{FF2B5EF4-FFF2-40B4-BE49-F238E27FC236}">
                <a16:creationId xmlns:a16="http://schemas.microsoft.com/office/drawing/2014/main" id="{EC9C871F-2AC4-4A40-B43F-C0520D08CDA0}"/>
              </a:ext>
            </a:extLst>
          </p:cNvPr>
          <p:cNvSpPr/>
          <p:nvPr/>
        </p:nvSpPr>
        <p:spPr>
          <a:xfrm>
            <a:off x="4166738" y="4221121"/>
            <a:ext cx="862446" cy="442334"/>
          </a:xfrm>
          <a:prstGeom prst="rightArrow">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dirty="0">
              <a:solidFill>
                <a:srgbClr val="FF0000"/>
              </a:solidFill>
            </a:endParaRPr>
          </a:p>
          <a:p>
            <a:pPr algn="ctr"/>
            <a:r>
              <a:rPr lang="vi-VN" sz="2000" dirty="0">
                <a:solidFill>
                  <a:srgbClr val="FF0000"/>
                </a:solidFill>
              </a:rPr>
              <a:t>NEXT</a:t>
            </a:r>
          </a:p>
          <a:p>
            <a:pPr algn="ctr"/>
            <a:endParaRPr lang="vi-VN" sz="2000" dirty="0"/>
          </a:p>
        </p:txBody>
      </p:sp>
    </p:spTree>
    <p:extLst>
      <p:ext uri="{BB962C8B-B14F-4D97-AF65-F5344CB8AC3E}">
        <p14:creationId xmlns:p14="http://schemas.microsoft.com/office/powerpoint/2010/main" val="283932927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5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anim calcmode="lin" valueType="num">
                                      <p:cBhvr>
                                        <p:cTn id="18" dur="500" fill="hold"/>
                                        <p:tgtEl>
                                          <p:spTgt spid="24"/>
                                        </p:tgtEl>
                                        <p:attrNameLst>
                                          <p:attrName>ppt_x</p:attrName>
                                        </p:attrNameLst>
                                      </p:cBhvr>
                                      <p:tavLst>
                                        <p:tav tm="0">
                                          <p:val>
                                            <p:strVal val="#ppt_x"/>
                                          </p:val>
                                        </p:tav>
                                        <p:tav tm="100000">
                                          <p:val>
                                            <p:strVal val="#ppt_x"/>
                                          </p:val>
                                        </p:tav>
                                      </p:tavLst>
                                    </p:anim>
                                    <p:anim calcmode="lin" valueType="num">
                                      <p:cBhvr>
                                        <p:cTn id="19" dur="500" fill="hold"/>
                                        <p:tgtEl>
                                          <p:spTgt spid="24"/>
                                        </p:tgtEl>
                                        <p:attrNameLst>
                                          <p:attrName>ppt_y</p:attrName>
                                        </p:attrNameLst>
                                      </p:cBhvr>
                                      <p:tavLst>
                                        <p:tav tm="0">
                                          <p:val>
                                            <p:strVal val="#ppt_y+.1"/>
                                          </p:val>
                                        </p:tav>
                                        <p:tav tm="100000">
                                          <p:val>
                                            <p:strVal val="#ppt_y"/>
                                          </p:val>
                                        </p:tav>
                                      </p:tavLst>
                                    </p:anim>
                                  </p:childTnLst>
                                </p:cTn>
                              </p:par>
                              <p:par>
                                <p:cTn id="20" presetID="8" presetClass="emph" presetSubtype="0" repeatCount="indefinite" fill="hold" nodeType="withEffect">
                                  <p:stCondLst>
                                    <p:cond delay="0"/>
                                  </p:stCondLst>
                                  <p:childTnLst>
                                    <p:animRot by="21600000">
                                      <p:cBhvr>
                                        <p:cTn id="21" dur="2250" fill="hold"/>
                                        <p:tgtEl>
                                          <p:spTgt spid="15"/>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500" fill="hold"/>
                                        <p:tgtEl>
                                          <p:spTgt spid="16"/>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17"/>
                                        </p:tgtEl>
                                        <p:attrNameLst>
                                          <p:attrName>r</p:attrName>
                                        </p:attrNameLst>
                                      </p:cBhvr>
                                    </p:animRot>
                                  </p:childTnLst>
                                </p:cTn>
                              </p:par>
                              <p:par>
                                <p:cTn id="26" presetID="2" presetClass="entr" presetSubtype="2" repeatCount="indefinite"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20000" fill="hold"/>
                                        <p:tgtEl>
                                          <p:spTgt spid="20"/>
                                        </p:tgtEl>
                                        <p:attrNameLst>
                                          <p:attrName>ppt_x</p:attrName>
                                        </p:attrNameLst>
                                      </p:cBhvr>
                                      <p:tavLst>
                                        <p:tav tm="0">
                                          <p:val>
                                            <p:strVal val="1+#ppt_w/2"/>
                                          </p:val>
                                        </p:tav>
                                        <p:tav tm="100000">
                                          <p:val>
                                            <p:strVal val="#ppt_x"/>
                                          </p:val>
                                        </p:tav>
                                      </p:tavLst>
                                    </p:anim>
                                    <p:anim calcmode="lin" valueType="num">
                                      <p:cBhvr additive="base">
                                        <p:cTn id="29" dur="20000" fill="hold"/>
                                        <p:tgtEl>
                                          <p:spTgt spid="20"/>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grpId="0" nodeType="withEffect">
                                  <p:stCondLst>
                                    <p:cond delay="50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20000" fill="hold"/>
                                        <p:tgtEl>
                                          <p:spTgt spid="21"/>
                                        </p:tgtEl>
                                        <p:attrNameLst>
                                          <p:attrName>ppt_x</p:attrName>
                                        </p:attrNameLst>
                                      </p:cBhvr>
                                      <p:tavLst>
                                        <p:tav tm="0">
                                          <p:val>
                                            <p:strVal val="0-#ppt_w/2"/>
                                          </p:val>
                                        </p:tav>
                                        <p:tav tm="100000">
                                          <p:val>
                                            <p:strVal val="#ppt_x"/>
                                          </p:val>
                                        </p:tav>
                                      </p:tavLst>
                                    </p:anim>
                                    <p:anim calcmode="lin" valueType="num">
                                      <p:cBhvr additive="base">
                                        <p:cTn id="33" dur="20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3"/>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50" fill="hold"/>
                                        <p:tgtEl>
                                          <p:spTgt spid="23"/>
                                        </p:tgtEl>
                                        <p:attrNameLst>
                                          <p:attrName>fillcolor</p:attrName>
                                        </p:attrNameLst>
                                      </p:cBhvr>
                                      <p:to>
                                        <a:srgbClr val="FFF2CC"/>
                                      </p:to>
                                    </p:animClr>
                                    <p:set>
                                      <p:cBhvr>
                                        <p:cTn id="39" dur="250" fill="hold"/>
                                        <p:tgtEl>
                                          <p:spTgt spid="23"/>
                                        </p:tgtEl>
                                        <p:attrNameLst>
                                          <p:attrName>fill.type</p:attrName>
                                        </p:attrNameLst>
                                      </p:cBhvr>
                                      <p:to>
                                        <p:strVal val="solid"/>
                                      </p:to>
                                    </p:set>
                                    <p:set>
                                      <p:cBhvr>
                                        <p:cTn id="40" dur="250" fill="hold"/>
                                        <p:tgtEl>
                                          <p:spTgt spid="23"/>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27"/>
                                        </p:tgtEl>
                                        <p:attrNameLst>
                                          <p:attrName>style.visibility</p:attrName>
                                        </p:attrNameLst>
                                      </p:cBhvr>
                                      <p:to>
                                        <p:strVal val="visible"/>
                                      </p:to>
                                    </p:set>
                                    <p:anim calcmode="lin" valueType="num">
                                      <p:cBhvr>
                                        <p:cTn id="43" dur="250" fill="hold"/>
                                        <p:tgtEl>
                                          <p:spTgt spid="27"/>
                                        </p:tgtEl>
                                        <p:attrNameLst>
                                          <p:attrName>ppt_w</p:attrName>
                                        </p:attrNameLst>
                                      </p:cBhvr>
                                      <p:tavLst>
                                        <p:tav tm="0">
                                          <p:val>
                                            <p:strVal val="4*#ppt_w"/>
                                          </p:val>
                                        </p:tav>
                                        <p:tav tm="100000">
                                          <p:val>
                                            <p:strVal val="#ppt_w"/>
                                          </p:val>
                                        </p:tav>
                                      </p:tavLst>
                                    </p:anim>
                                    <p:anim calcmode="lin" valueType="num">
                                      <p:cBhvr>
                                        <p:cTn id="44" dur="250" fill="hold"/>
                                        <p:tgtEl>
                                          <p:spTgt spid="2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Wrong Buzzer.wav"/>
                                        </p:tgtEl>
                                      </p:cMediaNode>
                                    </p:audio>
                                  </p:subTnLst>
                                </p:cTn>
                              </p:par>
                              <p:par>
                                <p:cTn id="45" presetID="1" presetClass="emph" presetSubtype="2" fill="hold" nodeType="withEffect">
                                  <p:stCondLst>
                                    <p:cond delay="1000"/>
                                  </p:stCondLst>
                                  <p:childTnLst>
                                    <p:animClr clrSpc="rgb" dir="cw">
                                      <p:cBhvr>
                                        <p:cTn id="46" dur="250" fill="hold"/>
                                        <p:tgtEl>
                                          <p:spTgt spid="23"/>
                                        </p:tgtEl>
                                        <p:attrNameLst>
                                          <p:attrName>fillcolor</p:attrName>
                                        </p:attrNameLst>
                                      </p:cBhvr>
                                      <p:to>
                                        <a:srgbClr val="FFFF00"/>
                                      </p:to>
                                    </p:animClr>
                                    <p:set>
                                      <p:cBhvr>
                                        <p:cTn id="47" dur="250" fill="hold"/>
                                        <p:tgtEl>
                                          <p:spTgt spid="23"/>
                                        </p:tgtEl>
                                        <p:attrNameLst>
                                          <p:attrName>fill.type</p:attrName>
                                        </p:attrNameLst>
                                      </p:cBhvr>
                                      <p:to>
                                        <p:strVal val="solid"/>
                                      </p:to>
                                    </p:set>
                                    <p:set>
                                      <p:cBhvr>
                                        <p:cTn id="48" dur="250" fill="hold"/>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49" restart="whenNotActive" fill="hold" evtFilter="cancelBubble" nodeType="interactiveSeq">
                <p:stCondLst>
                  <p:cond evt="onClick" delay="0">
                    <p:tgtEl>
                      <p:spTgt spid="24"/>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24"/>
                                        </p:tgtEl>
                                        <p:attrNameLst>
                                          <p:attrName>fillcolor</p:attrName>
                                        </p:attrNameLst>
                                      </p:cBhvr>
                                      <p:to>
                                        <a:srgbClr val="FFF2CC"/>
                                      </p:to>
                                    </p:animClr>
                                    <p:set>
                                      <p:cBhvr>
                                        <p:cTn id="54" dur="250" fill="hold"/>
                                        <p:tgtEl>
                                          <p:spTgt spid="24"/>
                                        </p:tgtEl>
                                        <p:attrNameLst>
                                          <p:attrName>fill.type</p:attrName>
                                        </p:attrNameLst>
                                      </p:cBhvr>
                                      <p:to>
                                        <p:strVal val="solid"/>
                                      </p:to>
                                    </p:set>
                                    <p:set>
                                      <p:cBhvr>
                                        <p:cTn id="55" dur="250" fill="hold"/>
                                        <p:tgtEl>
                                          <p:spTgt spid="24"/>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28"/>
                                        </p:tgtEl>
                                        <p:attrNameLst>
                                          <p:attrName>style.visibility</p:attrName>
                                        </p:attrNameLst>
                                      </p:cBhvr>
                                      <p:to>
                                        <p:strVal val="visible"/>
                                      </p:to>
                                    </p:set>
                                    <p:anim calcmode="lin" valueType="num">
                                      <p:cBhvr>
                                        <p:cTn id="58" dur="250" fill="hold"/>
                                        <p:tgtEl>
                                          <p:spTgt spid="28"/>
                                        </p:tgtEl>
                                        <p:attrNameLst>
                                          <p:attrName>ppt_w</p:attrName>
                                        </p:attrNameLst>
                                      </p:cBhvr>
                                      <p:tavLst>
                                        <p:tav tm="0">
                                          <p:val>
                                            <p:strVal val="4*#ppt_w"/>
                                          </p:val>
                                        </p:tav>
                                        <p:tav tm="100000">
                                          <p:val>
                                            <p:strVal val="#ppt_w"/>
                                          </p:val>
                                        </p:tav>
                                      </p:tavLst>
                                    </p:anim>
                                    <p:anim calcmode="lin" valueType="num">
                                      <p:cBhvr>
                                        <p:cTn id="59"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Check mark.wav"/>
                                        </p:tgtEl>
                                      </p:cMediaNode>
                                    </p:audio>
                                  </p:subTnLst>
                                </p:cTn>
                              </p:par>
                              <p:par>
                                <p:cTn id="60" presetID="1" presetClass="emph" presetSubtype="2" fill="hold" nodeType="withEffect">
                                  <p:stCondLst>
                                    <p:cond delay="1000"/>
                                  </p:stCondLst>
                                  <p:childTnLst>
                                    <p:animClr clrSpc="rgb" dir="cw">
                                      <p:cBhvr>
                                        <p:cTn id="61" dur="250" fill="hold"/>
                                        <p:tgtEl>
                                          <p:spTgt spid="24"/>
                                        </p:tgtEl>
                                        <p:attrNameLst>
                                          <p:attrName>fillcolor</p:attrName>
                                        </p:attrNameLst>
                                      </p:cBhvr>
                                      <p:to>
                                        <a:srgbClr val="00B050"/>
                                      </p:to>
                                    </p:animClr>
                                    <p:set>
                                      <p:cBhvr>
                                        <p:cTn id="62" dur="250" fill="hold"/>
                                        <p:tgtEl>
                                          <p:spTgt spid="24"/>
                                        </p:tgtEl>
                                        <p:attrNameLst>
                                          <p:attrName>fill.type</p:attrName>
                                        </p:attrNameLst>
                                      </p:cBhvr>
                                      <p:to>
                                        <p:strVal val="solid"/>
                                      </p:to>
                                    </p:set>
                                    <p:set>
                                      <p:cBhvr>
                                        <p:cTn id="63" dur="25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18" grpId="0" animBg="1"/>
      <p:bldP spid="20" grpId="0" animBg="1"/>
      <p:bldP spid="21"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矩形 23">
            <a:extLst>
              <a:ext uri="{FF2B5EF4-FFF2-40B4-BE49-F238E27FC236}">
                <a16:creationId xmlns:a16="http://schemas.microsoft.com/office/drawing/2014/main" id="{E0070879-9D12-49E9-89C8-2F7BC8B6535B}"/>
              </a:ext>
            </a:extLst>
          </p:cNvPr>
          <p:cNvSpPr/>
          <p:nvPr/>
        </p:nvSpPr>
        <p:spPr>
          <a:xfrm>
            <a:off x="0" y="4054461"/>
            <a:ext cx="9144000" cy="1089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圆角 1">
            <a:extLst>
              <a:ext uri="{FF2B5EF4-FFF2-40B4-BE49-F238E27FC236}">
                <a16:creationId xmlns:a16="http://schemas.microsoft.com/office/drawing/2014/main" id="{FC182FDA-B441-454F-98DC-0A91881A41FA}"/>
              </a:ext>
            </a:extLst>
          </p:cNvPr>
          <p:cNvSpPr/>
          <p:nvPr/>
        </p:nvSpPr>
        <p:spPr>
          <a:xfrm>
            <a:off x="322263" y="311727"/>
            <a:ext cx="8512981" cy="4415089"/>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pic>
        <p:nvPicPr>
          <p:cNvPr id="15" name="Picture 14"/>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826091" y="3058411"/>
            <a:ext cx="814875" cy="887195"/>
          </a:xfrm>
          <a:prstGeom prst="rect">
            <a:avLst/>
          </a:prstGeom>
        </p:spPr>
      </p:pic>
      <p:pic>
        <p:nvPicPr>
          <p:cNvPr id="16" name="Picture 15"/>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7288172" y="3618453"/>
            <a:ext cx="609667" cy="663774"/>
          </a:xfrm>
          <a:prstGeom prst="rect">
            <a:avLst/>
          </a:prstGeom>
        </p:spPr>
      </p:pic>
      <p:pic>
        <p:nvPicPr>
          <p:cNvPr id="17" name="Picture 16"/>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7726953" y="4079355"/>
            <a:ext cx="390293" cy="424931"/>
          </a:xfrm>
          <a:prstGeom prst="rect">
            <a:avLst/>
          </a:prstGeom>
        </p:spPr>
      </p:pic>
      <p:sp>
        <p:nvSpPr>
          <p:cNvPr id="18" name="Snip Diagonal Corner Rectangle 17"/>
          <p:cNvSpPr/>
          <p:nvPr/>
        </p:nvSpPr>
        <p:spPr>
          <a:xfrm>
            <a:off x="579946" y="605642"/>
            <a:ext cx="7895046" cy="792677"/>
          </a:xfrm>
          <a:prstGeom prst="snip2DiagRect">
            <a:avLst/>
          </a:prstGeom>
          <a:ln w="19050">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VN" sz="2600" b="1"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Câu 4: Có một số bạn còn ………. với lớp.</a:t>
            </a:r>
            <a:endParaRPr lang="en-VN" sz="2600" dirty="0">
              <a:solidFill>
                <a:srgbClr val="C00000"/>
              </a:solidFill>
              <a:latin typeface="Calibri" panose="020F0502020204030204" pitchFamily="34" charset="0"/>
              <a:cs typeface="Calibri" panose="020F0502020204030204" pitchFamily="34" charset="0"/>
            </a:endParaRPr>
          </a:p>
        </p:txBody>
      </p:sp>
      <p:sp>
        <p:nvSpPr>
          <p:cNvPr id="20" name="Cloud 19"/>
          <p:cNvSpPr/>
          <p:nvPr/>
        </p:nvSpPr>
        <p:spPr>
          <a:xfrm>
            <a:off x="-557041" y="3908209"/>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vi-VN" sz="1350">
              <a:solidFill>
                <a:prstClr val="white"/>
              </a:solidFill>
              <a:latin typeface="Arial" panose="020B0604020202020204" pitchFamily="34" charset="0"/>
            </a:endParaRPr>
          </a:p>
        </p:txBody>
      </p:sp>
      <p:sp>
        <p:nvSpPr>
          <p:cNvPr id="21" name="Cloud 20"/>
          <p:cNvSpPr/>
          <p:nvPr/>
        </p:nvSpPr>
        <p:spPr>
          <a:xfrm>
            <a:off x="10179920" y="3758437"/>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vi-VN" sz="1350">
              <a:solidFill>
                <a:prstClr val="white"/>
              </a:solidFill>
              <a:latin typeface="Arial" panose="020B0604020202020204" pitchFamily="34" charset="0"/>
            </a:endParaRPr>
          </a:p>
        </p:txBody>
      </p:sp>
      <p:sp>
        <p:nvSpPr>
          <p:cNvPr id="23" name="Rectangle 22"/>
          <p:cNvSpPr/>
          <p:nvPr/>
        </p:nvSpPr>
        <p:spPr>
          <a:xfrm>
            <a:off x="772679" y="2573240"/>
            <a:ext cx="3680099" cy="69912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lvl="0" algn="just">
              <a:buClr>
                <a:schemeClr val="bg1"/>
              </a:buClr>
              <a:defRPr/>
            </a:pPr>
            <a:r>
              <a:rPr lang="en-US" sz="2600" dirty="0">
                <a:solidFill>
                  <a:schemeClr val="tx1"/>
                </a:solidFill>
                <a:latin typeface="Calibri" panose="020F0502020204030204" pitchFamily="34" charset="0"/>
                <a:ea typeface="Tahoma" panose="020B0604030504040204" pitchFamily="34" charset="0"/>
                <a:cs typeface="Calibri" panose="020F0502020204030204" pitchFamily="34" charset="0"/>
              </a:rPr>
              <a:t>A. </a:t>
            </a:r>
            <a:r>
              <a:rPr lang="en-US" sz="2600" dirty="0" err="1">
                <a:solidFill>
                  <a:schemeClr val="tx1"/>
                </a:solidFill>
                <a:latin typeface="Calibri" panose="020F0502020204030204" pitchFamily="34" charset="0"/>
                <a:ea typeface="Tahoma" panose="020B0604030504040204" pitchFamily="34" charset="0"/>
                <a:cs typeface="Calibri" panose="020F0502020204030204" pitchFamily="34" charset="0"/>
              </a:rPr>
              <a:t>Bàng</a:t>
            </a:r>
            <a:r>
              <a:rPr lang="en-US" sz="2600" dirty="0">
                <a:solidFill>
                  <a:schemeClr val="tx1"/>
                </a:solidFill>
                <a:latin typeface="Calibri" panose="020F0502020204030204" pitchFamily="34" charset="0"/>
                <a:ea typeface="Tahoma" panose="020B0604030504040204" pitchFamily="34" charset="0"/>
                <a:cs typeface="Calibri" panose="020F0502020204030204" pitchFamily="34" charset="0"/>
              </a:rPr>
              <a:t> </a:t>
            </a:r>
            <a:r>
              <a:rPr lang="en-US" sz="2600" dirty="0" err="1">
                <a:solidFill>
                  <a:schemeClr val="tx1"/>
                </a:solidFill>
                <a:latin typeface="Calibri" panose="020F0502020204030204" pitchFamily="34" charset="0"/>
                <a:ea typeface="Tahoma" panose="020B0604030504040204" pitchFamily="34" charset="0"/>
                <a:cs typeface="Calibri" panose="020F0502020204030204" pitchFamily="34" charset="0"/>
              </a:rPr>
              <a:t>quang</a:t>
            </a:r>
            <a:endParaRPr lang="en-US" sz="2600" dirty="0">
              <a:solidFill>
                <a:schemeClr val="tx1"/>
              </a:solidFill>
              <a:latin typeface="Calibri" panose="020F0502020204030204" pitchFamily="34" charset="0"/>
              <a:ea typeface="Tahoma" panose="020B0604030504040204" pitchFamily="34" charset="0"/>
              <a:cs typeface="Calibri" panose="020F0502020204030204" pitchFamily="34" charset="0"/>
            </a:endParaRPr>
          </a:p>
        </p:txBody>
      </p:sp>
      <p:sp>
        <p:nvSpPr>
          <p:cNvPr id="24" name="Rectangle 23"/>
          <p:cNvSpPr/>
          <p:nvPr/>
        </p:nvSpPr>
        <p:spPr>
          <a:xfrm>
            <a:off x="4691222" y="2571750"/>
            <a:ext cx="3680099" cy="70622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lvl="0">
              <a:buClr>
                <a:schemeClr val="bg1"/>
              </a:buClr>
              <a:defRPr/>
            </a:pPr>
            <a:r>
              <a:rPr lang="en-US" sz="2600" dirty="0">
                <a:solidFill>
                  <a:schemeClr val="tx1"/>
                </a:solidFill>
                <a:latin typeface="Calibri" panose="020F0502020204030204" pitchFamily="34" charset="0"/>
                <a:ea typeface="Tahoma" panose="020B0604030504040204" pitchFamily="34" charset="0"/>
                <a:cs typeface="Calibri" panose="020F0502020204030204" pitchFamily="34" charset="0"/>
              </a:rPr>
              <a:t>B. </a:t>
            </a:r>
            <a:r>
              <a:rPr lang="en-US" sz="2600" dirty="0" err="1">
                <a:solidFill>
                  <a:schemeClr val="tx1"/>
                </a:solidFill>
                <a:latin typeface="Calibri" panose="020F0502020204030204" pitchFamily="34" charset="0"/>
                <a:ea typeface="Tahoma" panose="020B0604030504040204" pitchFamily="34" charset="0"/>
                <a:cs typeface="Calibri" panose="020F0502020204030204" pitchFamily="34" charset="0"/>
              </a:rPr>
              <a:t>Bàng</a:t>
            </a:r>
            <a:r>
              <a:rPr lang="en-US" sz="2600" dirty="0">
                <a:solidFill>
                  <a:schemeClr val="tx1"/>
                </a:solidFill>
                <a:latin typeface="Calibri" panose="020F0502020204030204" pitchFamily="34" charset="0"/>
                <a:ea typeface="Tahoma" panose="020B0604030504040204" pitchFamily="34" charset="0"/>
                <a:cs typeface="Calibri" panose="020F0502020204030204" pitchFamily="34" charset="0"/>
              </a:rPr>
              <a:t> </a:t>
            </a:r>
            <a:r>
              <a:rPr lang="en-US" sz="2600" dirty="0" err="1">
                <a:solidFill>
                  <a:schemeClr val="tx1"/>
                </a:solidFill>
                <a:latin typeface="Calibri" panose="020F0502020204030204" pitchFamily="34" charset="0"/>
                <a:ea typeface="Tahoma" panose="020B0604030504040204" pitchFamily="34" charset="0"/>
                <a:cs typeface="Calibri" panose="020F0502020204030204" pitchFamily="34" charset="0"/>
              </a:rPr>
              <a:t>quan</a:t>
            </a:r>
            <a:endParaRPr lang="en-US" sz="2600" dirty="0">
              <a:solidFill>
                <a:schemeClr val="tx1"/>
              </a:solidFill>
              <a:latin typeface="Calibri" panose="020F0502020204030204" pitchFamily="34" charset="0"/>
              <a:ea typeface="Tahoma" panose="020B0604030504040204" pitchFamily="34" charset="0"/>
              <a:cs typeface="Calibri" panose="020F0502020204030204" pitchFamily="34" charset="0"/>
            </a:endParaRPr>
          </a:p>
        </p:txBody>
      </p:sp>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9790" y="2740523"/>
            <a:ext cx="549303" cy="482721"/>
          </a:xfrm>
          <a:prstGeom prst="rect">
            <a:avLst/>
          </a:prstGeom>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95223" y="2760332"/>
            <a:ext cx="603557" cy="482845"/>
          </a:xfrm>
          <a:prstGeom prst="rect">
            <a:avLst/>
          </a:prstGeom>
        </p:spPr>
      </p:pic>
      <p:sp>
        <p:nvSpPr>
          <p:cNvPr id="25" name="Right Arrow 24">
            <a:extLst>
              <a:ext uri="{FF2B5EF4-FFF2-40B4-BE49-F238E27FC236}">
                <a16:creationId xmlns:a16="http://schemas.microsoft.com/office/drawing/2014/main" id="{EC9C871F-2AC4-4A40-B43F-C0520D08CDA0}"/>
              </a:ext>
            </a:extLst>
          </p:cNvPr>
          <p:cNvSpPr/>
          <p:nvPr/>
        </p:nvSpPr>
        <p:spPr>
          <a:xfrm>
            <a:off x="4166738" y="4221121"/>
            <a:ext cx="862446" cy="442334"/>
          </a:xfrm>
          <a:prstGeom prst="rightArrow">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dirty="0">
              <a:solidFill>
                <a:srgbClr val="FF0000"/>
              </a:solidFill>
            </a:endParaRPr>
          </a:p>
          <a:p>
            <a:pPr algn="ctr"/>
            <a:r>
              <a:rPr lang="vi-VN" sz="1350" dirty="0">
                <a:solidFill>
                  <a:srgbClr val="FF0000"/>
                </a:solidFill>
              </a:rPr>
              <a:t>NEXT</a:t>
            </a:r>
          </a:p>
          <a:p>
            <a:pPr algn="ctr"/>
            <a:endParaRPr lang="vi-VN" sz="1350" dirty="0"/>
          </a:p>
        </p:txBody>
      </p:sp>
    </p:spTree>
    <p:extLst>
      <p:ext uri="{BB962C8B-B14F-4D97-AF65-F5344CB8AC3E}">
        <p14:creationId xmlns:p14="http://schemas.microsoft.com/office/powerpoint/2010/main" val="276850151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5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anim calcmode="lin" valueType="num">
                                      <p:cBhvr>
                                        <p:cTn id="18" dur="500" fill="hold"/>
                                        <p:tgtEl>
                                          <p:spTgt spid="24"/>
                                        </p:tgtEl>
                                        <p:attrNameLst>
                                          <p:attrName>ppt_x</p:attrName>
                                        </p:attrNameLst>
                                      </p:cBhvr>
                                      <p:tavLst>
                                        <p:tav tm="0">
                                          <p:val>
                                            <p:strVal val="#ppt_x"/>
                                          </p:val>
                                        </p:tav>
                                        <p:tav tm="100000">
                                          <p:val>
                                            <p:strVal val="#ppt_x"/>
                                          </p:val>
                                        </p:tav>
                                      </p:tavLst>
                                    </p:anim>
                                    <p:anim calcmode="lin" valueType="num">
                                      <p:cBhvr>
                                        <p:cTn id="19" dur="500" fill="hold"/>
                                        <p:tgtEl>
                                          <p:spTgt spid="24"/>
                                        </p:tgtEl>
                                        <p:attrNameLst>
                                          <p:attrName>ppt_y</p:attrName>
                                        </p:attrNameLst>
                                      </p:cBhvr>
                                      <p:tavLst>
                                        <p:tav tm="0">
                                          <p:val>
                                            <p:strVal val="#ppt_y+.1"/>
                                          </p:val>
                                        </p:tav>
                                        <p:tav tm="100000">
                                          <p:val>
                                            <p:strVal val="#ppt_y"/>
                                          </p:val>
                                        </p:tav>
                                      </p:tavLst>
                                    </p:anim>
                                  </p:childTnLst>
                                </p:cTn>
                              </p:par>
                              <p:par>
                                <p:cTn id="20" presetID="8" presetClass="emph" presetSubtype="0" repeatCount="indefinite" fill="hold" nodeType="withEffect">
                                  <p:stCondLst>
                                    <p:cond delay="0"/>
                                  </p:stCondLst>
                                  <p:childTnLst>
                                    <p:animRot by="21600000">
                                      <p:cBhvr>
                                        <p:cTn id="21" dur="2250" fill="hold"/>
                                        <p:tgtEl>
                                          <p:spTgt spid="15"/>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500" fill="hold"/>
                                        <p:tgtEl>
                                          <p:spTgt spid="16"/>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17"/>
                                        </p:tgtEl>
                                        <p:attrNameLst>
                                          <p:attrName>r</p:attrName>
                                        </p:attrNameLst>
                                      </p:cBhvr>
                                    </p:animRot>
                                  </p:childTnLst>
                                </p:cTn>
                              </p:par>
                              <p:par>
                                <p:cTn id="26" presetID="2" presetClass="entr" presetSubtype="2" repeatCount="indefinite"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20000" fill="hold"/>
                                        <p:tgtEl>
                                          <p:spTgt spid="20"/>
                                        </p:tgtEl>
                                        <p:attrNameLst>
                                          <p:attrName>ppt_x</p:attrName>
                                        </p:attrNameLst>
                                      </p:cBhvr>
                                      <p:tavLst>
                                        <p:tav tm="0">
                                          <p:val>
                                            <p:strVal val="1+#ppt_w/2"/>
                                          </p:val>
                                        </p:tav>
                                        <p:tav tm="100000">
                                          <p:val>
                                            <p:strVal val="#ppt_x"/>
                                          </p:val>
                                        </p:tav>
                                      </p:tavLst>
                                    </p:anim>
                                    <p:anim calcmode="lin" valueType="num">
                                      <p:cBhvr additive="base">
                                        <p:cTn id="29" dur="20000" fill="hold"/>
                                        <p:tgtEl>
                                          <p:spTgt spid="20"/>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grpId="0" nodeType="withEffect">
                                  <p:stCondLst>
                                    <p:cond delay="50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20000" fill="hold"/>
                                        <p:tgtEl>
                                          <p:spTgt spid="21"/>
                                        </p:tgtEl>
                                        <p:attrNameLst>
                                          <p:attrName>ppt_x</p:attrName>
                                        </p:attrNameLst>
                                      </p:cBhvr>
                                      <p:tavLst>
                                        <p:tav tm="0">
                                          <p:val>
                                            <p:strVal val="0-#ppt_w/2"/>
                                          </p:val>
                                        </p:tav>
                                        <p:tav tm="100000">
                                          <p:val>
                                            <p:strVal val="#ppt_x"/>
                                          </p:val>
                                        </p:tav>
                                      </p:tavLst>
                                    </p:anim>
                                    <p:anim calcmode="lin" valueType="num">
                                      <p:cBhvr additive="base">
                                        <p:cTn id="33" dur="20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3"/>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50" fill="hold"/>
                                        <p:tgtEl>
                                          <p:spTgt spid="23"/>
                                        </p:tgtEl>
                                        <p:attrNameLst>
                                          <p:attrName>fillcolor</p:attrName>
                                        </p:attrNameLst>
                                      </p:cBhvr>
                                      <p:to>
                                        <a:srgbClr val="FFF2CC"/>
                                      </p:to>
                                    </p:animClr>
                                    <p:set>
                                      <p:cBhvr>
                                        <p:cTn id="39" dur="250" fill="hold"/>
                                        <p:tgtEl>
                                          <p:spTgt spid="23"/>
                                        </p:tgtEl>
                                        <p:attrNameLst>
                                          <p:attrName>fill.type</p:attrName>
                                        </p:attrNameLst>
                                      </p:cBhvr>
                                      <p:to>
                                        <p:strVal val="solid"/>
                                      </p:to>
                                    </p:set>
                                    <p:set>
                                      <p:cBhvr>
                                        <p:cTn id="40" dur="250" fill="hold"/>
                                        <p:tgtEl>
                                          <p:spTgt spid="23"/>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27"/>
                                        </p:tgtEl>
                                        <p:attrNameLst>
                                          <p:attrName>style.visibility</p:attrName>
                                        </p:attrNameLst>
                                      </p:cBhvr>
                                      <p:to>
                                        <p:strVal val="visible"/>
                                      </p:to>
                                    </p:set>
                                    <p:anim calcmode="lin" valueType="num">
                                      <p:cBhvr>
                                        <p:cTn id="43" dur="250" fill="hold"/>
                                        <p:tgtEl>
                                          <p:spTgt spid="27"/>
                                        </p:tgtEl>
                                        <p:attrNameLst>
                                          <p:attrName>ppt_w</p:attrName>
                                        </p:attrNameLst>
                                      </p:cBhvr>
                                      <p:tavLst>
                                        <p:tav tm="0">
                                          <p:val>
                                            <p:strVal val="4*#ppt_w"/>
                                          </p:val>
                                        </p:tav>
                                        <p:tav tm="100000">
                                          <p:val>
                                            <p:strVal val="#ppt_w"/>
                                          </p:val>
                                        </p:tav>
                                      </p:tavLst>
                                    </p:anim>
                                    <p:anim calcmode="lin" valueType="num">
                                      <p:cBhvr>
                                        <p:cTn id="44" dur="250" fill="hold"/>
                                        <p:tgtEl>
                                          <p:spTgt spid="2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Wrong Buzzer.wav"/>
                                        </p:tgtEl>
                                      </p:cMediaNode>
                                    </p:audio>
                                  </p:subTnLst>
                                </p:cTn>
                              </p:par>
                              <p:par>
                                <p:cTn id="45" presetID="1" presetClass="emph" presetSubtype="2" fill="hold" nodeType="withEffect">
                                  <p:stCondLst>
                                    <p:cond delay="1000"/>
                                  </p:stCondLst>
                                  <p:childTnLst>
                                    <p:animClr clrSpc="rgb" dir="cw">
                                      <p:cBhvr>
                                        <p:cTn id="46" dur="250" fill="hold"/>
                                        <p:tgtEl>
                                          <p:spTgt spid="23"/>
                                        </p:tgtEl>
                                        <p:attrNameLst>
                                          <p:attrName>fillcolor</p:attrName>
                                        </p:attrNameLst>
                                      </p:cBhvr>
                                      <p:to>
                                        <a:srgbClr val="FFFF00"/>
                                      </p:to>
                                    </p:animClr>
                                    <p:set>
                                      <p:cBhvr>
                                        <p:cTn id="47" dur="250" fill="hold"/>
                                        <p:tgtEl>
                                          <p:spTgt spid="23"/>
                                        </p:tgtEl>
                                        <p:attrNameLst>
                                          <p:attrName>fill.type</p:attrName>
                                        </p:attrNameLst>
                                      </p:cBhvr>
                                      <p:to>
                                        <p:strVal val="solid"/>
                                      </p:to>
                                    </p:set>
                                    <p:set>
                                      <p:cBhvr>
                                        <p:cTn id="48" dur="250" fill="hold"/>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49" restart="whenNotActive" fill="hold" evtFilter="cancelBubble" nodeType="interactiveSeq">
                <p:stCondLst>
                  <p:cond evt="onClick" delay="0">
                    <p:tgtEl>
                      <p:spTgt spid="24"/>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24"/>
                                        </p:tgtEl>
                                        <p:attrNameLst>
                                          <p:attrName>fillcolor</p:attrName>
                                        </p:attrNameLst>
                                      </p:cBhvr>
                                      <p:to>
                                        <a:srgbClr val="FFF2CC"/>
                                      </p:to>
                                    </p:animClr>
                                    <p:set>
                                      <p:cBhvr>
                                        <p:cTn id="54" dur="250" fill="hold"/>
                                        <p:tgtEl>
                                          <p:spTgt spid="24"/>
                                        </p:tgtEl>
                                        <p:attrNameLst>
                                          <p:attrName>fill.type</p:attrName>
                                        </p:attrNameLst>
                                      </p:cBhvr>
                                      <p:to>
                                        <p:strVal val="solid"/>
                                      </p:to>
                                    </p:set>
                                    <p:set>
                                      <p:cBhvr>
                                        <p:cTn id="55" dur="250" fill="hold"/>
                                        <p:tgtEl>
                                          <p:spTgt spid="24"/>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28"/>
                                        </p:tgtEl>
                                        <p:attrNameLst>
                                          <p:attrName>style.visibility</p:attrName>
                                        </p:attrNameLst>
                                      </p:cBhvr>
                                      <p:to>
                                        <p:strVal val="visible"/>
                                      </p:to>
                                    </p:set>
                                    <p:anim calcmode="lin" valueType="num">
                                      <p:cBhvr>
                                        <p:cTn id="58" dur="250" fill="hold"/>
                                        <p:tgtEl>
                                          <p:spTgt spid="28"/>
                                        </p:tgtEl>
                                        <p:attrNameLst>
                                          <p:attrName>ppt_w</p:attrName>
                                        </p:attrNameLst>
                                      </p:cBhvr>
                                      <p:tavLst>
                                        <p:tav tm="0">
                                          <p:val>
                                            <p:strVal val="4*#ppt_w"/>
                                          </p:val>
                                        </p:tav>
                                        <p:tav tm="100000">
                                          <p:val>
                                            <p:strVal val="#ppt_w"/>
                                          </p:val>
                                        </p:tav>
                                      </p:tavLst>
                                    </p:anim>
                                    <p:anim calcmode="lin" valueType="num">
                                      <p:cBhvr>
                                        <p:cTn id="59"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Check mark.wav"/>
                                        </p:tgtEl>
                                      </p:cMediaNode>
                                    </p:audio>
                                  </p:subTnLst>
                                </p:cTn>
                              </p:par>
                              <p:par>
                                <p:cTn id="60" presetID="1" presetClass="emph" presetSubtype="2" fill="hold" nodeType="withEffect">
                                  <p:stCondLst>
                                    <p:cond delay="1000"/>
                                  </p:stCondLst>
                                  <p:childTnLst>
                                    <p:animClr clrSpc="rgb" dir="cw">
                                      <p:cBhvr>
                                        <p:cTn id="61" dur="250" fill="hold"/>
                                        <p:tgtEl>
                                          <p:spTgt spid="24"/>
                                        </p:tgtEl>
                                        <p:attrNameLst>
                                          <p:attrName>fillcolor</p:attrName>
                                        </p:attrNameLst>
                                      </p:cBhvr>
                                      <p:to>
                                        <a:srgbClr val="00B050"/>
                                      </p:to>
                                    </p:animClr>
                                    <p:set>
                                      <p:cBhvr>
                                        <p:cTn id="62" dur="250" fill="hold"/>
                                        <p:tgtEl>
                                          <p:spTgt spid="24"/>
                                        </p:tgtEl>
                                        <p:attrNameLst>
                                          <p:attrName>fill.type</p:attrName>
                                        </p:attrNameLst>
                                      </p:cBhvr>
                                      <p:to>
                                        <p:strVal val="solid"/>
                                      </p:to>
                                    </p:set>
                                    <p:set>
                                      <p:cBhvr>
                                        <p:cTn id="63" dur="25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18" grpId="0" animBg="1"/>
      <p:bldP spid="20" grpId="0" animBg="1"/>
      <p:bldP spid="21"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矩形 23">
            <a:extLst>
              <a:ext uri="{FF2B5EF4-FFF2-40B4-BE49-F238E27FC236}">
                <a16:creationId xmlns:a16="http://schemas.microsoft.com/office/drawing/2014/main" id="{E0070879-9D12-49E9-89C8-2F7BC8B6535B}"/>
              </a:ext>
            </a:extLst>
          </p:cNvPr>
          <p:cNvSpPr/>
          <p:nvPr/>
        </p:nvSpPr>
        <p:spPr>
          <a:xfrm>
            <a:off x="0" y="4054461"/>
            <a:ext cx="9144000" cy="1089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圆角 1">
            <a:extLst>
              <a:ext uri="{FF2B5EF4-FFF2-40B4-BE49-F238E27FC236}">
                <a16:creationId xmlns:a16="http://schemas.microsoft.com/office/drawing/2014/main" id="{FC182FDA-B441-454F-98DC-0A91881A41FA}"/>
              </a:ext>
            </a:extLst>
          </p:cNvPr>
          <p:cNvSpPr/>
          <p:nvPr/>
        </p:nvSpPr>
        <p:spPr>
          <a:xfrm>
            <a:off x="322263" y="311727"/>
            <a:ext cx="8512981" cy="4415089"/>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pic>
        <p:nvPicPr>
          <p:cNvPr id="9" name="Picture 8"/>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754841" y="3040598"/>
            <a:ext cx="814875" cy="887195"/>
          </a:xfrm>
          <a:prstGeom prst="rect">
            <a:avLst/>
          </a:prstGeom>
        </p:spPr>
      </p:pic>
      <p:pic>
        <p:nvPicPr>
          <p:cNvPr id="10" name="Picture 9"/>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7216922" y="3600641"/>
            <a:ext cx="609667" cy="663774"/>
          </a:xfrm>
          <a:prstGeom prst="rect">
            <a:avLst/>
          </a:prstGeom>
        </p:spPr>
      </p:pic>
      <p:pic>
        <p:nvPicPr>
          <p:cNvPr id="11" name="Picture 10"/>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7655703" y="4061542"/>
            <a:ext cx="390293" cy="424931"/>
          </a:xfrm>
          <a:prstGeom prst="rect">
            <a:avLst/>
          </a:prstGeom>
        </p:spPr>
      </p:pic>
      <p:sp>
        <p:nvSpPr>
          <p:cNvPr id="12" name="Snip Diagonal Corner Rectangle 11"/>
          <p:cNvSpPr/>
          <p:nvPr/>
        </p:nvSpPr>
        <p:spPr>
          <a:xfrm>
            <a:off x="513513" y="266973"/>
            <a:ext cx="8130479" cy="1697810"/>
          </a:xfrm>
          <a:prstGeom prst="snip2DiagRect">
            <a:avLst/>
          </a:prstGeom>
          <a:ln w="19050">
            <a:solidFill>
              <a:schemeClr val="accent2">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en-VN" sz="2800" b="1"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Câu 5: Vùng này còn khá nhiều thủ tục như: ma chay, cưới xin đều cỗ bàn linh đình; ốm không đi bệnh viện mà ở nhà cúng thôi.</a:t>
            </a:r>
            <a:endParaRPr lang="en-VN" sz="2800"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4" name="Cloud 13"/>
          <p:cNvSpPr/>
          <p:nvPr/>
        </p:nvSpPr>
        <p:spPr>
          <a:xfrm>
            <a:off x="-628291" y="3890397"/>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vi-VN" sz="1350">
              <a:solidFill>
                <a:prstClr val="white"/>
              </a:solidFill>
              <a:latin typeface="Arial" panose="020B0604020202020204" pitchFamily="34" charset="0"/>
            </a:endParaRPr>
          </a:p>
        </p:txBody>
      </p:sp>
      <p:sp>
        <p:nvSpPr>
          <p:cNvPr id="15" name="Cloud 14"/>
          <p:cNvSpPr/>
          <p:nvPr/>
        </p:nvSpPr>
        <p:spPr>
          <a:xfrm>
            <a:off x="10108670" y="3740625"/>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vi-VN" sz="1350">
              <a:solidFill>
                <a:prstClr val="white"/>
              </a:solidFill>
              <a:latin typeface="Arial" panose="020B0604020202020204" pitchFamily="34" charset="0"/>
            </a:endParaRPr>
          </a:p>
        </p:txBody>
      </p:sp>
      <p:sp>
        <p:nvSpPr>
          <p:cNvPr id="17" name="Rectangle 16"/>
          <p:cNvSpPr/>
          <p:nvPr/>
        </p:nvSpPr>
        <p:spPr>
          <a:xfrm>
            <a:off x="657274" y="2541741"/>
            <a:ext cx="3680099" cy="55440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lvl="0" algn="ctr">
              <a:defRPr/>
            </a:pPr>
            <a:r>
              <a:rPr lang="vi-VN" sz="2600" dirty="0">
                <a:solidFill>
                  <a:prstClr val="black"/>
                </a:solidFill>
                <a:latin typeface="Calibri" panose="020F0502020204030204" pitchFamily="34" charset="0"/>
                <a:cs typeface="Calibri" panose="020F0502020204030204" pitchFamily="34" charset="0"/>
              </a:rPr>
              <a:t>A. Hủ tục</a:t>
            </a:r>
          </a:p>
        </p:txBody>
      </p:sp>
      <p:sp>
        <p:nvSpPr>
          <p:cNvPr id="18" name="Rectangle 17"/>
          <p:cNvSpPr/>
          <p:nvPr/>
        </p:nvSpPr>
        <p:spPr>
          <a:xfrm>
            <a:off x="4794045" y="2544883"/>
            <a:ext cx="3680099" cy="54976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defTabSz="685800">
              <a:defRPr/>
            </a:pPr>
            <a:r>
              <a:rPr lang="vi-VN" sz="2600" dirty="0">
                <a:solidFill>
                  <a:prstClr val="black"/>
                </a:solidFill>
                <a:latin typeface="Calibri" panose="020F0502020204030204" pitchFamily="34" charset="0"/>
                <a:cs typeface="Calibri" panose="020F0502020204030204" pitchFamily="34" charset="0"/>
              </a:rPr>
              <a:t>B. Thủ tục</a:t>
            </a:r>
          </a:p>
        </p:txBody>
      </p:sp>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0348" y="2652199"/>
            <a:ext cx="440630" cy="352504"/>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79000" y="2639645"/>
            <a:ext cx="457124" cy="401715"/>
          </a:xfrm>
          <a:prstGeom prst="rect">
            <a:avLst/>
          </a:prstGeom>
        </p:spPr>
      </p:pic>
      <p:sp>
        <p:nvSpPr>
          <p:cNvPr id="24" name="Right Arrow 23">
            <a:extLst>
              <a:ext uri="{FF2B5EF4-FFF2-40B4-BE49-F238E27FC236}">
                <a16:creationId xmlns:a16="http://schemas.microsoft.com/office/drawing/2014/main" id="{F1AAF712-E5C2-6748-8ADC-8F92FE47E9A4}"/>
              </a:ext>
            </a:extLst>
          </p:cNvPr>
          <p:cNvSpPr/>
          <p:nvPr/>
        </p:nvSpPr>
        <p:spPr>
          <a:xfrm>
            <a:off x="3931599" y="4170446"/>
            <a:ext cx="862446" cy="442334"/>
          </a:xfrm>
          <a:prstGeom prst="rightArrow">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dirty="0">
              <a:solidFill>
                <a:srgbClr val="FF0000"/>
              </a:solidFill>
            </a:endParaRPr>
          </a:p>
          <a:p>
            <a:pPr algn="ctr"/>
            <a:r>
              <a:rPr lang="vi-VN" sz="1350" dirty="0">
                <a:solidFill>
                  <a:srgbClr val="FF0000"/>
                </a:solidFill>
              </a:rPr>
              <a:t>NEXT</a:t>
            </a:r>
          </a:p>
          <a:p>
            <a:pPr algn="ctr"/>
            <a:endParaRPr lang="vi-VN" sz="1350" dirty="0"/>
          </a:p>
        </p:txBody>
      </p:sp>
    </p:spTree>
    <p:extLst>
      <p:ext uri="{BB962C8B-B14F-4D97-AF65-F5344CB8AC3E}">
        <p14:creationId xmlns:p14="http://schemas.microsoft.com/office/powerpoint/2010/main" val="319152979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5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par>
                                <p:cTn id="20" presetID="8" presetClass="emph" presetSubtype="0" repeatCount="indefinite" fill="hold" nodeType="withEffect">
                                  <p:stCondLst>
                                    <p:cond delay="0"/>
                                  </p:stCondLst>
                                  <p:childTnLst>
                                    <p:animRot by="21600000">
                                      <p:cBhvr>
                                        <p:cTn id="21" dur="2250" fill="hold"/>
                                        <p:tgtEl>
                                          <p:spTgt spid="9"/>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500" fill="hold"/>
                                        <p:tgtEl>
                                          <p:spTgt spid="10"/>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11"/>
                                        </p:tgtEl>
                                        <p:attrNameLst>
                                          <p:attrName>r</p:attrName>
                                        </p:attrNameLst>
                                      </p:cBhvr>
                                    </p:animRot>
                                  </p:childTnLst>
                                </p:cTn>
                              </p:par>
                              <p:par>
                                <p:cTn id="26" presetID="2" presetClass="entr" presetSubtype="2" repeatCount="indefinite" fill="hold" grpId="0" nodeType="withEffect">
                                  <p:stCondLst>
                                    <p:cond delay="5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20000" fill="hold"/>
                                        <p:tgtEl>
                                          <p:spTgt spid="14"/>
                                        </p:tgtEl>
                                        <p:attrNameLst>
                                          <p:attrName>ppt_x</p:attrName>
                                        </p:attrNameLst>
                                      </p:cBhvr>
                                      <p:tavLst>
                                        <p:tav tm="0">
                                          <p:val>
                                            <p:strVal val="1+#ppt_w/2"/>
                                          </p:val>
                                        </p:tav>
                                        <p:tav tm="100000">
                                          <p:val>
                                            <p:strVal val="#ppt_x"/>
                                          </p:val>
                                        </p:tav>
                                      </p:tavLst>
                                    </p:anim>
                                    <p:anim calcmode="lin" valueType="num">
                                      <p:cBhvr additive="base">
                                        <p:cTn id="29" dur="20000" fill="hold"/>
                                        <p:tgtEl>
                                          <p:spTgt spid="14"/>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grpId="0" nodeType="withEffect">
                                  <p:stCondLst>
                                    <p:cond delay="5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20000" fill="hold"/>
                                        <p:tgtEl>
                                          <p:spTgt spid="15"/>
                                        </p:tgtEl>
                                        <p:attrNameLst>
                                          <p:attrName>ppt_x</p:attrName>
                                        </p:attrNameLst>
                                      </p:cBhvr>
                                      <p:tavLst>
                                        <p:tav tm="0">
                                          <p:val>
                                            <p:strVal val="0-#ppt_w/2"/>
                                          </p:val>
                                        </p:tav>
                                        <p:tav tm="100000">
                                          <p:val>
                                            <p:strVal val="#ppt_x"/>
                                          </p:val>
                                        </p:tav>
                                      </p:tavLst>
                                    </p:anim>
                                    <p:anim calcmode="lin" valueType="num">
                                      <p:cBhvr additive="base">
                                        <p:cTn id="33" dur="20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50" fill="hold"/>
                                        <p:tgtEl>
                                          <p:spTgt spid="17"/>
                                        </p:tgtEl>
                                        <p:attrNameLst>
                                          <p:attrName>fillcolor</p:attrName>
                                        </p:attrNameLst>
                                      </p:cBhvr>
                                      <p:to>
                                        <a:srgbClr val="FFF2CC"/>
                                      </p:to>
                                    </p:animClr>
                                    <p:set>
                                      <p:cBhvr>
                                        <p:cTn id="39" dur="250" fill="hold"/>
                                        <p:tgtEl>
                                          <p:spTgt spid="17"/>
                                        </p:tgtEl>
                                        <p:attrNameLst>
                                          <p:attrName>fill.type</p:attrName>
                                        </p:attrNameLst>
                                      </p:cBhvr>
                                      <p:to>
                                        <p:strVal val="solid"/>
                                      </p:to>
                                    </p:set>
                                    <p:set>
                                      <p:cBhvr>
                                        <p:cTn id="40" dur="250" fill="hold"/>
                                        <p:tgtEl>
                                          <p:spTgt spid="17"/>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20"/>
                                        </p:tgtEl>
                                        <p:attrNameLst>
                                          <p:attrName>style.visibility</p:attrName>
                                        </p:attrNameLst>
                                      </p:cBhvr>
                                      <p:to>
                                        <p:strVal val="visible"/>
                                      </p:to>
                                    </p:set>
                                    <p:anim calcmode="lin" valueType="num">
                                      <p:cBhvr>
                                        <p:cTn id="43" dur="250" fill="hold"/>
                                        <p:tgtEl>
                                          <p:spTgt spid="20"/>
                                        </p:tgtEl>
                                        <p:attrNameLst>
                                          <p:attrName>ppt_w</p:attrName>
                                        </p:attrNameLst>
                                      </p:cBhvr>
                                      <p:tavLst>
                                        <p:tav tm="0">
                                          <p:val>
                                            <p:strVal val="4*#ppt_w"/>
                                          </p:val>
                                        </p:tav>
                                        <p:tav tm="100000">
                                          <p:val>
                                            <p:strVal val="#ppt_w"/>
                                          </p:val>
                                        </p:tav>
                                      </p:tavLst>
                                    </p:anim>
                                    <p:anim calcmode="lin" valueType="num">
                                      <p:cBhvr>
                                        <p:cTn id="44"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par>
                                <p:cTn id="45" presetID="1" presetClass="emph" presetSubtype="2" fill="hold" nodeType="withEffect">
                                  <p:stCondLst>
                                    <p:cond delay="1000"/>
                                  </p:stCondLst>
                                  <p:childTnLst>
                                    <p:animClr clrSpc="rgb" dir="cw">
                                      <p:cBhvr>
                                        <p:cTn id="46" dur="250" fill="hold"/>
                                        <p:tgtEl>
                                          <p:spTgt spid="17"/>
                                        </p:tgtEl>
                                        <p:attrNameLst>
                                          <p:attrName>fillcolor</p:attrName>
                                        </p:attrNameLst>
                                      </p:cBhvr>
                                      <p:to>
                                        <a:srgbClr val="00B050"/>
                                      </p:to>
                                    </p:animClr>
                                    <p:set>
                                      <p:cBhvr>
                                        <p:cTn id="47" dur="250" fill="hold"/>
                                        <p:tgtEl>
                                          <p:spTgt spid="17"/>
                                        </p:tgtEl>
                                        <p:attrNameLst>
                                          <p:attrName>fill.type</p:attrName>
                                        </p:attrNameLst>
                                      </p:cBhvr>
                                      <p:to>
                                        <p:strVal val="solid"/>
                                      </p:to>
                                    </p:set>
                                    <p:set>
                                      <p:cBhvr>
                                        <p:cTn id="48"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49" restart="whenNotActive" fill="hold" evtFilter="cancelBubble" nodeType="interactiveSeq">
                <p:stCondLst>
                  <p:cond evt="onClick" delay="0">
                    <p:tgtEl>
                      <p:spTgt spid="18"/>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18"/>
                                        </p:tgtEl>
                                        <p:attrNameLst>
                                          <p:attrName>fillcolor</p:attrName>
                                        </p:attrNameLst>
                                      </p:cBhvr>
                                      <p:to>
                                        <a:srgbClr val="FFF2CC"/>
                                      </p:to>
                                    </p:animClr>
                                    <p:set>
                                      <p:cBhvr>
                                        <p:cTn id="54" dur="250" fill="hold"/>
                                        <p:tgtEl>
                                          <p:spTgt spid="18"/>
                                        </p:tgtEl>
                                        <p:attrNameLst>
                                          <p:attrName>fill.type</p:attrName>
                                        </p:attrNameLst>
                                      </p:cBhvr>
                                      <p:to>
                                        <p:strVal val="solid"/>
                                      </p:to>
                                    </p:set>
                                    <p:set>
                                      <p:cBhvr>
                                        <p:cTn id="55" dur="250" fill="hold"/>
                                        <p:tgtEl>
                                          <p:spTgt spid="18"/>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21"/>
                                        </p:tgtEl>
                                        <p:attrNameLst>
                                          <p:attrName>style.visibility</p:attrName>
                                        </p:attrNameLst>
                                      </p:cBhvr>
                                      <p:to>
                                        <p:strVal val="visible"/>
                                      </p:to>
                                    </p:set>
                                    <p:anim calcmode="lin" valueType="num">
                                      <p:cBhvr>
                                        <p:cTn id="58" dur="250" fill="hold"/>
                                        <p:tgtEl>
                                          <p:spTgt spid="21"/>
                                        </p:tgtEl>
                                        <p:attrNameLst>
                                          <p:attrName>ppt_w</p:attrName>
                                        </p:attrNameLst>
                                      </p:cBhvr>
                                      <p:tavLst>
                                        <p:tav tm="0">
                                          <p:val>
                                            <p:strVal val="4*#ppt_w"/>
                                          </p:val>
                                        </p:tav>
                                        <p:tav tm="100000">
                                          <p:val>
                                            <p:strVal val="#ppt_w"/>
                                          </p:val>
                                        </p:tav>
                                      </p:tavLst>
                                    </p:anim>
                                    <p:anim calcmode="lin" valueType="num">
                                      <p:cBhvr>
                                        <p:cTn id="59"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par>
                                <p:cTn id="60" presetID="1" presetClass="emph" presetSubtype="2" fill="hold" nodeType="withEffect">
                                  <p:stCondLst>
                                    <p:cond delay="1000"/>
                                  </p:stCondLst>
                                  <p:childTnLst>
                                    <p:animClr clrSpc="rgb" dir="cw">
                                      <p:cBhvr>
                                        <p:cTn id="61" dur="250" fill="hold"/>
                                        <p:tgtEl>
                                          <p:spTgt spid="18"/>
                                        </p:tgtEl>
                                        <p:attrNameLst>
                                          <p:attrName>fillcolor</p:attrName>
                                        </p:attrNameLst>
                                      </p:cBhvr>
                                      <p:to>
                                        <a:srgbClr val="FFFF00"/>
                                      </p:to>
                                    </p:animClr>
                                    <p:set>
                                      <p:cBhvr>
                                        <p:cTn id="62" dur="250" fill="hold"/>
                                        <p:tgtEl>
                                          <p:spTgt spid="18"/>
                                        </p:tgtEl>
                                        <p:attrNameLst>
                                          <p:attrName>fill.type</p:attrName>
                                        </p:attrNameLst>
                                      </p:cBhvr>
                                      <p:to>
                                        <p:strVal val="solid"/>
                                      </p:to>
                                    </p:set>
                                    <p:set>
                                      <p:cBhvr>
                                        <p:cTn id="63" dur="2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12" grpId="0" animBg="1"/>
      <p:bldP spid="14" grpId="0" animBg="1"/>
      <p:bldP spid="15"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矩形 23">
            <a:extLst>
              <a:ext uri="{FF2B5EF4-FFF2-40B4-BE49-F238E27FC236}">
                <a16:creationId xmlns:a16="http://schemas.microsoft.com/office/drawing/2014/main" id="{E0070879-9D12-49E9-89C8-2F7BC8B6535B}"/>
              </a:ext>
            </a:extLst>
          </p:cNvPr>
          <p:cNvSpPr/>
          <p:nvPr/>
        </p:nvSpPr>
        <p:spPr>
          <a:xfrm>
            <a:off x="0" y="4054461"/>
            <a:ext cx="9144000" cy="1089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圆角 1">
            <a:extLst>
              <a:ext uri="{FF2B5EF4-FFF2-40B4-BE49-F238E27FC236}">
                <a16:creationId xmlns:a16="http://schemas.microsoft.com/office/drawing/2014/main" id="{FC182FDA-B441-454F-98DC-0A91881A41FA}"/>
              </a:ext>
            </a:extLst>
          </p:cNvPr>
          <p:cNvSpPr/>
          <p:nvPr/>
        </p:nvSpPr>
        <p:spPr>
          <a:xfrm>
            <a:off x="322263" y="311727"/>
            <a:ext cx="8512981" cy="4415089"/>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pic>
        <p:nvPicPr>
          <p:cNvPr id="9" name="Picture 8"/>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754841" y="3040598"/>
            <a:ext cx="814875" cy="887195"/>
          </a:xfrm>
          <a:prstGeom prst="rect">
            <a:avLst/>
          </a:prstGeom>
        </p:spPr>
      </p:pic>
      <p:pic>
        <p:nvPicPr>
          <p:cNvPr id="10" name="Picture 9"/>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7216922" y="3600641"/>
            <a:ext cx="609667" cy="663774"/>
          </a:xfrm>
          <a:prstGeom prst="rect">
            <a:avLst/>
          </a:prstGeom>
        </p:spPr>
      </p:pic>
      <p:pic>
        <p:nvPicPr>
          <p:cNvPr id="11" name="Picture 10"/>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7655703" y="4061542"/>
            <a:ext cx="390293" cy="424931"/>
          </a:xfrm>
          <a:prstGeom prst="rect">
            <a:avLst/>
          </a:prstGeom>
        </p:spPr>
      </p:pic>
      <p:sp>
        <p:nvSpPr>
          <p:cNvPr id="12" name="Snip Diagonal Corner Rectangle 11"/>
          <p:cNvSpPr/>
          <p:nvPr/>
        </p:nvSpPr>
        <p:spPr>
          <a:xfrm>
            <a:off x="513513" y="266973"/>
            <a:ext cx="8130479" cy="1374146"/>
          </a:xfrm>
          <a:prstGeom prst="snip2DiagRect">
            <a:avLst/>
          </a:prstGeom>
          <a:ln w="19050">
            <a:solidFill>
              <a:schemeClr val="accent2">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en-VN" sz="2800" b="1"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Câu 6: Đứa bé mới sinh</a:t>
            </a:r>
            <a:r>
              <a:rPr lang="vi-VN" sz="2800" b="1"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 còn ……………</a:t>
            </a:r>
            <a:endParaRPr lang="en-VN" sz="2400"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4" name="Cloud 13"/>
          <p:cNvSpPr/>
          <p:nvPr/>
        </p:nvSpPr>
        <p:spPr>
          <a:xfrm>
            <a:off x="-628291" y="3890397"/>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vi-VN" sz="1350">
              <a:solidFill>
                <a:prstClr val="white"/>
              </a:solidFill>
              <a:latin typeface="Arial" panose="020B0604020202020204" pitchFamily="34" charset="0"/>
            </a:endParaRPr>
          </a:p>
        </p:txBody>
      </p:sp>
      <p:sp>
        <p:nvSpPr>
          <p:cNvPr id="15" name="Cloud 14"/>
          <p:cNvSpPr/>
          <p:nvPr/>
        </p:nvSpPr>
        <p:spPr>
          <a:xfrm>
            <a:off x="10108670" y="3740625"/>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vi-VN" sz="1350">
              <a:solidFill>
                <a:prstClr val="white"/>
              </a:solidFill>
              <a:latin typeface="Arial" panose="020B0604020202020204" pitchFamily="34" charset="0"/>
            </a:endParaRPr>
          </a:p>
        </p:txBody>
      </p:sp>
      <p:sp>
        <p:nvSpPr>
          <p:cNvPr id="17" name="Rectangle 16"/>
          <p:cNvSpPr/>
          <p:nvPr/>
        </p:nvSpPr>
        <p:spPr>
          <a:xfrm>
            <a:off x="657274" y="2541741"/>
            <a:ext cx="3680099" cy="55440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lvl="0" algn="ctr">
              <a:defRPr/>
            </a:pPr>
            <a:r>
              <a:rPr lang="vi-VN" sz="2600" dirty="0">
                <a:solidFill>
                  <a:prstClr val="black"/>
                </a:solidFill>
                <a:latin typeface="Calibri" panose="020F0502020204030204" pitchFamily="34" charset="0"/>
                <a:cs typeface="Calibri" panose="020F0502020204030204" pitchFamily="34" charset="0"/>
              </a:rPr>
              <a:t>A. Đỏ hỏn</a:t>
            </a:r>
          </a:p>
        </p:txBody>
      </p:sp>
      <p:sp>
        <p:nvSpPr>
          <p:cNvPr id="18" name="Rectangle 17"/>
          <p:cNvSpPr/>
          <p:nvPr/>
        </p:nvSpPr>
        <p:spPr>
          <a:xfrm>
            <a:off x="4794045" y="2544883"/>
            <a:ext cx="3680099" cy="54976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defTabSz="685800">
              <a:defRPr/>
            </a:pPr>
            <a:r>
              <a:rPr lang="vi-VN" sz="2600" dirty="0">
                <a:solidFill>
                  <a:prstClr val="black"/>
                </a:solidFill>
                <a:latin typeface="Calibri" panose="020F0502020204030204" pitchFamily="34" charset="0"/>
                <a:cs typeface="Calibri" panose="020F0502020204030204" pitchFamily="34" charset="0"/>
              </a:rPr>
              <a:t>B. Đỏ rực</a:t>
            </a:r>
          </a:p>
        </p:txBody>
      </p:sp>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0348" y="2652199"/>
            <a:ext cx="440630" cy="352504"/>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79000" y="2639645"/>
            <a:ext cx="457124" cy="401715"/>
          </a:xfrm>
          <a:prstGeom prst="rect">
            <a:avLst/>
          </a:prstGeom>
        </p:spPr>
      </p:pic>
      <p:sp>
        <p:nvSpPr>
          <p:cNvPr id="24" name="Right Arrow 23">
            <a:extLst>
              <a:ext uri="{FF2B5EF4-FFF2-40B4-BE49-F238E27FC236}">
                <a16:creationId xmlns:a16="http://schemas.microsoft.com/office/drawing/2014/main" id="{F1AAF712-E5C2-6748-8ADC-8F92FE47E9A4}"/>
              </a:ext>
            </a:extLst>
          </p:cNvPr>
          <p:cNvSpPr/>
          <p:nvPr/>
        </p:nvSpPr>
        <p:spPr>
          <a:xfrm>
            <a:off x="3931599" y="4170446"/>
            <a:ext cx="862446" cy="442334"/>
          </a:xfrm>
          <a:prstGeom prst="rightArrow">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dirty="0">
              <a:solidFill>
                <a:srgbClr val="FF0000"/>
              </a:solidFill>
            </a:endParaRPr>
          </a:p>
          <a:p>
            <a:pPr algn="ctr"/>
            <a:r>
              <a:rPr lang="vi-VN" sz="1350" dirty="0">
                <a:solidFill>
                  <a:srgbClr val="FF0000"/>
                </a:solidFill>
              </a:rPr>
              <a:t>NEXT</a:t>
            </a:r>
          </a:p>
          <a:p>
            <a:pPr algn="ctr"/>
            <a:endParaRPr lang="vi-VN" sz="1350" dirty="0"/>
          </a:p>
        </p:txBody>
      </p:sp>
    </p:spTree>
    <p:extLst>
      <p:ext uri="{BB962C8B-B14F-4D97-AF65-F5344CB8AC3E}">
        <p14:creationId xmlns:p14="http://schemas.microsoft.com/office/powerpoint/2010/main" val="301491698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5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par>
                                <p:cTn id="20" presetID="8" presetClass="emph" presetSubtype="0" repeatCount="indefinite" fill="hold" nodeType="withEffect">
                                  <p:stCondLst>
                                    <p:cond delay="0"/>
                                  </p:stCondLst>
                                  <p:childTnLst>
                                    <p:animRot by="21600000">
                                      <p:cBhvr>
                                        <p:cTn id="21" dur="2250" fill="hold"/>
                                        <p:tgtEl>
                                          <p:spTgt spid="9"/>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500" fill="hold"/>
                                        <p:tgtEl>
                                          <p:spTgt spid="10"/>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11"/>
                                        </p:tgtEl>
                                        <p:attrNameLst>
                                          <p:attrName>r</p:attrName>
                                        </p:attrNameLst>
                                      </p:cBhvr>
                                    </p:animRot>
                                  </p:childTnLst>
                                </p:cTn>
                              </p:par>
                              <p:par>
                                <p:cTn id="26" presetID="2" presetClass="entr" presetSubtype="2" repeatCount="indefinite" fill="hold" grpId="0" nodeType="withEffect">
                                  <p:stCondLst>
                                    <p:cond delay="5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20000" fill="hold"/>
                                        <p:tgtEl>
                                          <p:spTgt spid="14"/>
                                        </p:tgtEl>
                                        <p:attrNameLst>
                                          <p:attrName>ppt_x</p:attrName>
                                        </p:attrNameLst>
                                      </p:cBhvr>
                                      <p:tavLst>
                                        <p:tav tm="0">
                                          <p:val>
                                            <p:strVal val="1+#ppt_w/2"/>
                                          </p:val>
                                        </p:tav>
                                        <p:tav tm="100000">
                                          <p:val>
                                            <p:strVal val="#ppt_x"/>
                                          </p:val>
                                        </p:tav>
                                      </p:tavLst>
                                    </p:anim>
                                    <p:anim calcmode="lin" valueType="num">
                                      <p:cBhvr additive="base">
                                        <p:cTn id="29" dur="20000" fill="hold"/>
                                        <p:tgtEl>
                                          <p:spTgt spid="14"/>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grpId="0" nodeType="withEffect">
                                  <p:stCondLst>
                                    <p:cond delay="5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20000" fill="hold"/>
                                        <p:tgtEl>
                                          <p:spTgt spid="15"/>
                                        </p:tgtEl>
                                        <p:attrNameLst>
                                          <p:attrName>ppt_x</p:attrName>
                                        </p:attrNameLst>
                                      </p:cBhvr>
                                      <p:tavLst>
                                        <p:tav tm="0">
                                          <p:val>
                                            <p:strVal val="0-#ppt_w/2"/>
                                          </p:val>
                                        </p:tav>
                                        <p:tav tm="100000">
                                          <p:val>
                                            <p:strVal val="#ppt_x"/>
                                          </p:val>
                                        </p:tav>
                                      </p:tavLst>
                                    </p:anim>
                                    <p:anim calcmode="lin" valueType="num">
                                      <p:cBhvr additive="base">
                                        <p:cTn id="33" dur="20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50" fill="hold"/>
                                        <p:tgtEl>
                                          <p:spTgt spid="17"/>
                                        </p:tgtEl>
                                        <p:attrNameLst>
                                          <p:attrName>fillcolor</p:attrName>
                                        </p:attrNameLst>
                                      </p:cBhvr>
                                      <p:to>
                                        <a:srgbClr val="FFF2CC"/>
                                      </p:to>
                                    </p:animClr>
                                    <p:set>
                                      <p:cBhvr>
                                        <p:cTn id="39" dur="250" fill="hold"/>
                                        <p:tgtEl>
                                          <p:spTgt spid="17"/>
                                        </p:tgtEl>
                                        <p:attrNameLst>
                                          <p:attrName>fill.type</p:attrName>
                                        </p:attrNameLst>
                                      </p:cBhvr>
                                      <p:to>
                                        <p:strVal val="solid"/>
                                      </p:to>
                                    </p:set>
                                    <p:set>
                                      <p:cBhvr>
                                        <p:cTn id="40" dur="250" fill="hold"/>
                                        <p:tgtEl>
                                          <p:spTgt spid="17"/>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20"/>
                                        </p:tgtEl>
                                        <p:attrNameLst>
                                          <p:attrName>style.visibility</p:attrName>
                                        </p:attrNameLst>
                                      </p:cBhvr>
                                      <p:to>
                                        <p:strVal val="visible"/>
                                      </p:to>
                                    </p:set>
                                    <p:anim calcmode="lin" valueType="num">
                                      <p:cBhvr>
                                        <p:cTn id="43" dur="250" fill="hold"/>
                                        <p:tgtEl>
                                          <p:spTgt spid="20"/>
                                        </p:tgtEl>
                                        <p:attrNameLst>
                                          <p:attrName>ppt_w</p:attrName>
                                        </p:attrNameLst>
                                      </p:cBhvr>
                                      <p:tavLst>
                                        <p:tav tm="0">
                                          <p:val>
                                            <p:strVal val="4*#ppt_w"/>
                                          </p:val>
                                        </p:tav>
                                        <p:tav tm="100000">
                                          <p:val>
                                            <p:strVal val="#ppt_w"/>
                                          </p:val>
                                        </p:tav>
                                      </p:tavLst>
                                    </p:anim>
                                    <p:anim calcmode="lin" valueType="num">
                                      <p:cBhvr>
                                        <p:cTn id="44"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par>
                                <p:cTn id="45" presetID="1" presetClass="emph" presetSubtype="2" fill="hold" nodeType="withEffect">
                                  <p:stCondLst>
                                    <p:cond delay="1000"/>
                                  </p:stCondLst>
                                  <p:childTnLst>
                                    <p:animClr clrSpc="rgb" dir="cw">
                                      <p:cBhvr>
                                        <p:cTn id="46" dur="250" fill="hold"/>
                                        <p:tgtEl>
                                          <p:spTgt spid="17"/>
                                        </p:tgtEl>
                                        <p:attrNameLst>
                                          <p:attrName>fillcolor</p:attrName>
                                        </p:attrNameLst>
                                      </p:cBhvr>
                                      <p:to>
                                        <a:srgbClr val="00B050"/>
                                      </p:to>
                                    </p:animClr>
                                    <p:set>
                                      <p:cBhvr>
                                        <p:cTn id="47" dur="250" fill="hold"/>
                                        <p:tgtEl>
                                          <p:spTgt spid="17"/>
                                        </p:tgtEl>
                                        <p:attrNameLst>
                                          <p:attrName>fill.type</p:attrName>
                                        </p:attrNameLst>
                                      </p:cBhvr>
                                      <p:to>
                                        <p:strVal val="solid"/>
                                      </p:to>
                                    </p:set>
                                    <p:set>
                                      <p:cBhvr>
                                        <p:cTn id="48"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49" restart="whenNotActive" fill="hold" evtFilter="cancelBubble" nodeType="interactiveSeq">
                <p:stCondLst>
                  <p:cond evt="onClick" delay="0">
                    <p:tgtEl>
                      <p:spTgt spid="18"/>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18"/>
                                        </p:tgtEl>
                                        <p:attrNameLst>
                                          <p:attrName>fillcolor</p:attrName>
                                        </p:attrNameLst>
                                      </p:cBhvr>
                                      <p:to>
                                        <a:srgbClr val="FFF2CC"/>
                                      </p:to>
                                    </p:animClr>
                                    <p:set>
                                      <p:cBhvr>
                                        <p:cTn id="54" dur="250" fill="hold"/>
                                        <p:tgtEl>
                                          <p:spTgt spid="18"/>
                                        </p:tgtEl>
                                        <p:attrNameLst>
                                          <p:attrName>fill.type</p:attrName>
                                        </p:attrNameLst>
                                      </p:cBhvr>
                                      <p:to>
                                        <p:strVal val="solid"/>
                                      </p:to>
                                    </p:set>
                                    <p:set>
                                      <p:cBhvr>
                                        <p:cTn id="55" dur="250" fill="hold"/>
                                        <p:tgtEl>
                                          <p:spTgt spid="18"/>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21"/>
                                        </p:tgtEl>
                                        <p:attrNameLst>
                                          <p:attrName>style.visibility</p:attrName>
                                        </p:attrNameLst>
                                      </p:cBhvr>
                                      <p:to>
                                        <p:strVal val="visible"/>
                                      </p:to>
                                    </p:set>
                                    <p:anim calcmode="lin" valueType="num">
                                      <p:cBhvr>
                                        <p:cTn id="58" dur="250" fill="hold"/>
                                        <p:tgtEl>
                                          <p:spTgt spid="21"/>
                                        </p:tgtEl>
                                        <p:attrNameLst>
                                          <p:attrName>ppt_w</p:attrName>
                                        </p:attrNameLst>
                                      </p:cBhvr>
                                      <p:tavLst>
                                        <p:tav tm="0">
                                          <p:val>
                                            <p:strVal val="4*#ppt_w"/>
                                          </p:val>
                                        </p:tav>
                                        <p:tav tm="100000">
                                          <p:val>
                                            <p:strVal val="#ppt_w"/>
                                          </p:val>
                                        </p:tav>
                                      </p:tavLst>
                                    </p:anim>
                                    <p:anim calcmode="lin" valueType="num">
                                      <p:cBhvr>
                                        <p:cTn id="59"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par>
                                <p:cTn id="60" presetID="1" presetClass="emph" presetSubtype="2" fill="hold" nodeType="withEffect">
                                  <p:stCondLst>
                                    <p:cond delay="1000"/>
                                  </p:stCondLst>
                                  <p:childTnLst>
                                    <p:animClr clrSpc="rgb" dir="cw">
                                      <p:cBhvr>
                                        <p:cTn id="61" dur="250" fill="hold"/>
                                        <p:tgtEl>
                                          <p:spTgt spid="18"/>
                                        </p:tgtEl>
                                        <p:attrNameLst>
                                          <p:attrName>fillcolor</p:attrName>
                                        </p:attrNameLst>
                                      </p:cBhvr>
                                      <p:to>
                                        <a:srgbClr val="FFFF00"/>
                                      </p:to>
                                    </p:animClr>
                                    <p:set>
                                      <p:cBhvr>
                                        <p:cTn id="62" dur="250" fill="hold"/>
                                        <p:tgtEl>
                                          <p:spTgt spid="18"/>
                                        </p:tgtEl>
                                        <p:attrNameLst>
                                          <p:attrName>fill.type</p:attrName>
                                        </p:attrNameLst>
                                      </p:cBhvr>
                                      <p:to>
                                        <p:strVal val="solid"/>
                                      </p:to>
                                    </p:set>
                                    <p:set>
                                      <p:cBhvr>
                                        <p:cTn id="63" dur="2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12" grpId="0" animBg="1"/>
      <p:bldP spid="14" grpId="0" animBg="1"/>
      <p:bldP spid="15"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矩形 23">
            <a:extLst>
              <a:ext uri="{FF2B5EF4-FFF2-40B4-BE49-F238E27FC236}">
                <a16:creationId xmlns:a16="http://schemas.microsoft.com/office/drawing/2014/main" id="{E0070879-9D12-49E9-89C8-2F7BC8B6535B}"/>
              </a:ext>
            </a:extLst>
          </p:cNvPr>
          <p:cNvSpPr/>
          <p:nvPr/>
        </p:nvSpPr>
        <p:spPr>
          <a:xfrm>
            <a:off x="0" y="4054461"/>
            <a:ext cx="9144000" cy="1089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圆角 1">
            <a:extLst>
              <a:ext uri="{FF2B5EF4-FFF2-40B4-BE49-F238E27FC236}">
                <a16:creationId xmlns:a16="http://schemas.microsoft.com/office/drawing/2014/main" id="{FC182FDA-B441-454F-98DC-0A91881A41FA}"/>
              </a:ext>
            </a:extLst>
          </p:cNvPr>
          <p:cNvSpPr/>
          <p:nvPr/>
        </p:nvSpPr>
        <p:spPr>
          <a:xfrm>
            <a:off x="322263" y="311727"/>
            <a:ext cx="8512981" cy="4415089"/>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pic>
        <p:nvPicPr>
          <p:cNvPr id="9" name="Picture 8"/>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754841" y="3040598"/>
            <a:ext cx="814875" cy="887195"/>
          </a:xfrm>
          <a:prstGeom prst="rect">
            <a:avLst/>
          </a:prstGeom>
        </p:spPr>
      </p:pic>
      <p:pic>
        <p:nvPicPr>
          <p:cNvPr id="10" name="Picture 9"/>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7216922" y="3600641"/>
            <a:ext cx="609667" cy="663774"/>
          </a:xfrm>
          <a:prstGeom prst="rect">
            <a:avLst/>
          </a:prstGeom>
        </p:spPr>
      </p:pic>
      <p:pic>
        <p:nvPicPr>
          <p:cNvPr id="11" name="Picture 10"/>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7655703" y="4061542"/>
            <a:ext cx="390293" cy="424931"/>
          </a:xfrm>
          <a:prstGeom prst="rect">
            <a:avLst/>
          </a:prstGeom>
        </p:spPr>
      </p:pic>
      <p:sp>
        <p:nvSpPr>
          <p:cNvPr id="12" name="Snip Diagonal Corner Rectangle 11"/>
          <p:cNvSpPr/>
          <p:nvPr/>
        </p:nvSpPr>
        <p:spPr>
          <a:xfrm>
            <a:off x="513513" y="266973"/>
            <a:ext cx="8130479" cy="1374146"/>
          </a:xfrm>
          <a:prstGeom prst="snip2DiagRect">
            <a:avLst/>
          </a:prstGeom>
          <a:ln w="19050">
            <a:solidFill>
              <a:schemeClr val="accent2">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just">
              <a:lnSpc>
                <a:spcPct val="150000"/>
              </a:lnSpc>
            </a:pPr>
            <a:r>
              <a:rPr lang="en-VN" sz="2800" b="1"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Câu 7: Tương lai của Hoa rất ………</a:t>
            </a:r>
            <a:endParaRPr lang="en-VN" sz="2400"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4" name="Cloud 13"/>
          <p:cNvSpPr/>
          <p:nvPr/>
        </p:nvSpPr>
        <p:spPr>
          <a:xfrm>
            <a:off x="-628291" y="3890397"/>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vi-VN" sz="1350">
              <a:solidFill>
                <a:prstClr val="white"/>
              </a:solidFill>
              <a:latin typeface="Arial" panose="020B0604020202020204" pitchFamily="34" charset="0"/>
            </a:endParaRPr>
          </a:p>
        </p:txBody>
      </p:sp>
      <p:sp>
        <p:nvSpPr>
          <p:cNvPr id="15" name="Cloud 14"/>
          <p:cNvSpPr/>
          <p:nvPr/>
        </p:nvSpPr>
        <p:spPr>
          <a:xfrm>
            <a:off x="10108670" y="3740625"/>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vi-VN" sz="1350">
              <a:solidFill>
                <a:prstClr val="white"/>
              </a:solidFill>
              <a:latin typeface="Arial" panose="020B0604020202020204" pitchFamily="34" charset="0"/>
            </a:endParaRPr>
          </a:p>
        </p:txBody>
      </p:sp>
      <p:sp>
        <p:nvSpPr>
          <p:cNvPr id="17" name="Rectangle 16"/>
          <p:cNvSpPr/>
          <p:nvPr/>
        </p:nvSpPr>
        <p:spPr>
          <a:xfrm>
            <a:off x="657274" y="2541741"/>
            <a:ext cx="3680099" cy="55440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lvl="0" algn="ctr">
              <a:defRPr/>
            </a:pPr>
            <a:r>
              <a:rPr lang="vi-VN" sz="2600" dirty="0">
                <a:solidFill>
                  <a:prstClr val="black"/>
                </a:solidFill>
                <a:latin typeface="Calibri" panose="020F0502020204030204" pitchFamily="34" charset="0"/>
                <a:cs typeface="Calibri" panose="020F0502020204030204" pitchFamily="34" charset="0"/>
              </a:rPr>
              <a:t>A. Sán lạn</a:t>
            </a:r>
          </a:p>
        </p:txBody>
      </p:sp>
      <p:sp>
        <p:nvSpPr>
          <p:cNvPr id="18" name="Rectangle 17"/>
          <p:cNvSpPr/>
          <p:nvPr/>
        </p:nvSpPr>
        <p:spPr>
          <a:xfrm>
            <a:off x="4794045" y="2544883"/>
            <a:ext cx="3680099" cy="54976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defTabSz="685800">
              <a:defRPr/>
            </a:pPr>
            <a:r>
              <a:rPr lang="vi-VN" sz="2600" dirty="0">
                <a:solidFill>
                  <a:prstClr val="black"/>
                </a:solidFill>
                <a:latin typeface="Calibri" panose="020F0502020204030204" pitchFamily="34" charset="0"/>
                <a:cs typeface="Calibri" panose="020F0502020204030204" pitchFamily="34" charset="0"/>
              </a:rPr>
              <a:t>B. Sáng lạng</a:t>
            </a:r>
          </a:p>
        </p:txBody>
      </p:sp>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0348" y="2652199"/>
            <a:ext cx="440630" cy="352504"/>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79000" y="2639645"/>
            <a:ext cx="457124" cy="401715"/>
          </a:xfrm>
          <a:prstGeom prst="rect">
            <a:avLst/>
          </a:prstGeom>
        </p:spPr>
      </p:pic>
      <p:sp>
        <p:nvSpPr>
          <p:cNvPr id="24" name="Right Arrow 23">
            <a:extLst>
              <a:ext uri="{FF2B5EF4-FFF2-40B4-BE49-F238E27FC236}">
                <a16:creationId xmlns:a16="http://schemas.microsoft.com/office/drawing/2014/main" id="{F1AAF712-E5C2-6748-8ADC-8F92FE47E9A4}"/>
              </a:ext>
            </a:extLst>
          </p:cNvPr>
          <p:cNvSpPr/>
          <p:nvPr/>
        </p:nvSpPr>
        <p:spPr>
          <a:xfrm>
            <a:off x="3931599" y="4170446"/>
            <a:ext cx="862446" cy="442334"/>
          </a:xfrm>
          <a:prstGeom prst="rightArrow">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dirty="0">
              <a:solidFill>
                <a:srgbClr val="FF0000"/>
              </a:solidFill>
            </a:endParaRPr>
          </a:p>
          <a:p>
            <a:pPr algn="ctr"/>
            <a:r>
              <a:rPr lang="vi-VN" sz="1350" dirty="0">
                <a:solidFill>
                  <a:srgbClr val="FF0000"/>
                </a:solidFill>
              </a:rPr>
              <a:t>NEXT</a:t>
            </a:r>
          </a:p>
          <a:p>
            <a:pPr algn="ctr"/>
            <a:endParaRPr lang="vi-VN" sz="1350" dirty="0"/>
          </a:p>
        </p:txBody>
      </p:sp>
    </p:spTree>
    <p:extLst>
      <p:ext uri="{BB962C8B-B14F-4D97-AF65-F5344CB8AC3E}">
        <p14:creationId xmlns:p14="http://schemas.microsoft.com/office/powerpoint/2010/main" val="140002578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5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par>
                                <p:cTn id="20" presetID="8" presetClass="emph" presetSubtype="0" repeatCount="indefinite" fill="hold" nodeType="withEffect">
                                  <p:stCondLst>
                                    <p:cond delay="0"/>
                                  </p:stCondLst>
                                  <p:childTnLst>
                                    <p:animRot by="21600000">
                                      <p:cBhvr>
                                        <p:cTn id="21" dur="2250" fill="hold"/>
                                        <p:tgtEl>
                                          <p:spTgt spid="9"/>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500" fill="hold"/>
                                        <p:tgtEl>
                                          <p:spTgt spid="10"/>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11"/>
                                        </p:tgtEl>
                                        <p:attrNameLst>
                                          <p:attrName>r</p:attrName>
                                        </p:attrNameLst>
                                      </p:cBhvr>
                                    </p:animRot>
                                  </p:childTnLst>
                                </p:cTn>
                              </p:par>
                              <p:par>
                                <p:cTn id="26" presetID="2" presetClass="entr" presetSubtype="2" repeatCount="indefinite" fill="hold" grpId="0" nodeType="withEffect">
                                  <p:stCondLst>
                                    <p:cond delay="5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20000" fill="hold"/>
                                        <p:tgtEl>
                                          <p:spTgt spid="14"/>
                                        </p:tgtEl>
                                        <p:attrNameLst>
                                          <p:attrName>ppt_x</p:attrName>
                                        </p:attrNameLst>
                                      </p:cBhvr>
                                      <p:tavLst>
                                        <p:tav tm="0">
                                          <p:val>
                                            <p:strVal val="1+#ppt_w/2"/>
                                          </p:val>
                                        </p:tav>
                                        <p:tav tm="100000">
                                          <p:val>
                                            <p:strVal val="#ppt_x"/>
                                          </p:val>
                                        </p:tav>
                                      </p:tavLst>
                                    </p:anim>
                                    <p:anim calcmode="lin" valueType="num">
                                      <p:cBhvr additive="base">
                                        <p:cTn id="29" dur="20000" fill="hold"/>
                                        <p:tgtEl>
                                          <p:spTgt spid="14"/>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grpId="0" nodeType="withEffect">
                                  <p:stCondLst>
                                    <p:cond delay="5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20000" fill="hold"/>
                                        <p:tgtEl>
                                          <p:spTgt spid="15"/>
                                        </p:tgtEl>
                                        <p:attrNameLst>
                                          <p:attrName>ppt_x</p:attrName>
                                        </p:attrNameLst>
                                      </p:cBhvr>
                                      <p:tavLst>
                                        <p:tav tm="0">
                                          <p:val>
                                            <p:strVal val="0-#ppt_w/2"/>
                                          </p:val>
                                        </p:tav>
                                        <p:tav tm="100000">
                                          <p:val>
                                            <p:strVal val="#ppt_x"/>
                                          </p:val>
                                        </p:tav>
                                      </p:tavLst>
                                    </p:anim>
                                    <p:anim calcmode="lin" valueType="num">
                                      <p:cBhvr additive="base">
                                        <p:cTn id="33" dur="20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50" fill="hold"/>
                                        <p:tgtEl>
                                          <p:spTgt spid="17"/>
                                        </p:tgtEl>
                                        <p:attrNameLst>
                                          <p:attrName>fillcolor</p:attrName>
                                        </p:attrNameLst>
                                      </p:cBhvr>
                                      <p:to>
                                        <a:srgbClr val="FFF2CC"/>
                                      </p:to>
                                    </p:animClr>
                                    <p:set>
                                      <p:cBhvr>
                                        <p:cTn id="39" dur="250" fill="hold"/>
                                        <p:tgtEl>
                                          <p:spTgt spid="17"/>
                                        </p:tgtEl>
                                        <p:attrNameLst>
                                          <p:attrName>fill.type</p:attrName>
                                        </p:attrNameLst>
                                      </p:cBhvr>
                                      <p:to>
                                        <p:strVal val="solid"/>
                                      </p:to>
                                    </p:set>
                                    <p:set>
                                      <p:cBhvr>
                                        <p:cTn id="40" dur="250" fill="hold"/>
                                        <p:tgtEl>
                                          <p:spTgt spid="17"/>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20"/>
                                        </p:tgtEl>
                                        <p:attrNameLst>
                                          <p:attrName>style.visibility</p:attrName>
                                        </p:attrNameLst>
                                      </p:cBhvr>
                                      <p:to>
                                        <p:strVal val="visible"/>
                                      </p:to>
                                    </p:set>
                                    <p:anim calcmode="lin" valueType="num">
                                      <p:cBhvr>
                                        <p:cTn id="43" dur="250" fill="hold"/>
                                        <p:tgtEl>
                                          <p:spTgt spid="20"/>
                                        </p:tgtEl>
                                        <p:attrNameLst>
                                          <p:attrName>ppt_w</p:attrName>
                                        </p:attrNameLst>
                                      </p:cBhvr>
                                      <p:tavLst>
                                        <p:tav tm="0">
                                          <p:val>
                                            <p:strVal val="4*#ppt_w"/>
                                          </p:val>
                                        </p:tav>
                                        <p:tav tm="100000">
                                          <p:val>
                                            <p:strVal val="#ppt_w"/>
                                          </p:val>
                                        </p:tav>
                                      </p:tavLst>
                                    </p:anim>
                                    <p:anim calcmode="lin" valueType="num">
                                      <p:cBhvr>
                                        <p:cTn id="44"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par>
                                <p:cTn id="45" presetID="1" presetClass="emph" presetSubtype="2" fill="hold" nodeType="withEffect">
                                  <p:stCondLst>
                                    <p:cond delay="1000"/>
                                  </p:stCondLst>
                                  <p:childTnLst>
                                    <p:animClr clrSpc="rgb" dir="cw">
                                      <p:cBhvr>
                                        <p:cTn id="46" dur="250" fill="hold"/>
                                        <p:tgtEl>
                                          <p:spTgt spid="17"/>
                                        </p:tgtEl>
                                        <p:attrNameLst>
                                          <p:attrName>fillcolor</p:attrName>
                                        </p:attrNameLst>
                                      </p:cBhvr>
                                      <p:to>
                                        <a:srgbClr val="00B050"/>
                                      </p:to>
                                    </p:animClr>
                                    <p:set>
                                      <p:cBhvr>
                                        <p:cTn id="47" dur="250" fill="hold"/>
                                        <p:tgtEl>
                                          <p:spTgt spid="17"/>
                                        </p:tgtEl>
                                        <p:attrNameLst>
                                          <p:attrName>fill.type</p:attrName>
                                        </p:attrNameLst>
                                      </p:cBhvr>
                                      <p:to>
                                        <p:strVal val="solid"/>
                                      </p:to>
                                    </p:set>
                                    <p:set>
                                      <p:cBhvr>
                                        <p:cTn id="48"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49" restart="whenNotActive" fill="hold" evtFilter="cancelBubble" nodeType="interactiveSeq">
                <p:stCondLst>
                  <p:cond evt="onClick" delay="0">
                    <p:tgtEl>
                      <p:spTgt spid="18"/>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18"/>
                                        </p:tgtEl>
                                        <p:attrNameLst>
                                          <p:attrName>fillcolor</p:attrName>
                                        </p:attrNameLst>
                                      </p:cBhvr>
                                      <p:to>
                                        <a:srgbClr val="FFF2CC"/>
                                      </p:to>
                                    </p:animClr>
                                    <p:set>
                                      <p:cBhvr>
                                        <p:cTn id="54" dur="250" fill="hold"/>
                                        <p:tgtEl>
                                          <p:spTgt spid="18"/>
                                        </p:tgtEl>
                                        <p:attrNameLst>
                                          <p:attrName>fill.type</p:attrName>
                                        </p:attrNameLst>
                                      </p:cBhvr>
                                      <p:to>
                                        <p:strVal val="solid"/>
                                      </p:to>
                                    </p:set>
                                    <p:set>
                                      <p:cBhvr>
                                        <p:cTn id="55" dur="250" fill="hold"/>
                                        <p:tgtEl>
                                          <p:spTgt spid="18"/>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21"/>
                                        </p:tgtEl>
                                        <p:attrNameLst>
                                          <p:attrName>style.visibility</p:attrName>
                                        </p:attrNameLst>
                                      </p:cBhvr>
                                      <p:to>
                                        <p:strVal val="visible"/>
                                      </p:to>
                                    </p:set>
                                    <p:anim calcmode="lin" valueType="num">
                                      <p:cBhvr>
                                        <p:cTn id="58" dur="250" fill="hold"/>
                                        <p:tgtEl>
                                          <p:spTgt spid="21"/>
                                        </p:tgtEl>
                                        <p:attrNameLst>
                                          <p:attrName>ppt_w</p:attrName>
                                        </p:attrNameLst>
                                      </p:cBhvr>
                                      <p:tavLst>
                                        <p:tav tm="0">
                                          <p:val>
                                            <p:strVal val="4*#ppt_w"/>
                                          </p:val>
                                        </p:tav>
                                        <p:tav tm="100000">
                                          <p:val>
                                            <p:strVal val="#ppt_w"/>
                                          </p:val>
                                        </p:tav>
                                      </p:tavLst>
                                    </p:anim>
                                    <p:anim calcmode="lin" valueType="num">
                                      <p:cBhvr>
                                        <p:cTn id="59"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par>
                                <p:cTn id="60" presetID="1" presetClass="emph" presetSubtype="2" fill="hold" nodeType="withEffect">
                                  <p:stCondLst>
                                    <p:cond delay="1000"/>
                                  </p:stCondLst>
                                  <p:childTnLst>
                                    <p:animClr clrSpc="rgb" dir="cw">
                                      <p:cBhvr>
                                        <p:cTn id="61" dur="250" fill="hold"/>
                                        <p:tgtEl>
                                          <p:spTgt spid="18"/>
                                        </p:tgtEl>
                                        <p:attrNameLst>
                                          <p:attrName>fillcolor</p:attrName>
                                        </p:attrNameLst>
                                      </p:cBhvr>
                                      <p:to>
                                        <a:srgbClr val="FFFF00"/>
                                      </p:to>
                                    </p:animClr>
                                    <p:set>
                                      <p:cBhvr>
                                        <p:cTn id="62" dur="250" fill="hold"/>
                                        <p:tgtEl>
                                          <p:spTgt spid="18"/>
                                        </p:tgtEl>
                                        <p:attrNameLst>
                                          <p:attrName>fill.type</p:attrName>
                                        </p:attrNameLst>
                                      </p:cBhvr>
                                      <p:to>
                                        <p:strVal val="solid"/>
                                      </p:to>
                                    </p:set>
                                    <p:set>
                                      <p:cBhvr>
                                        <p:cTn id="63" dur="2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12" grpId="0" animBg="1"/>
      <p:bldP spid="14" grpId="0" animBg="1"/>
      <p:bldP spid="15" grpId="0" animBg="1"/>
      <p:bldP spid="17"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PASSING_SCORE" val="100.000000"/>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 name="ISPRING_OUTPUT_FOLDER" val="F:\VIP专区5月份上传作品\64"/>
</p:tagLst>
</file>

<file path=ppt/theme/theme1.xml><?xml version="1.0" encoding="utf-8"?>
<a:theme xmlns:a="http://schemas.openxmlformats.org/drawingml/2006/main" name="Office 主题">
  <a:themeElements>
    <a:clrScheme name="自定义 18">
      <a:dk1>
        <a:sysClr val="windowText" lastClr="000000"/>
      </a:dk1>
      <a:lt1>
        <a:sysClr val="window" lastClr="FFFFFF"/>
      </a:lt1>
      <a:dk2>
        <a:srgbClr val="000000"/>
      </a:dk2>
      <a:lt2>
        <a:srgbClr val="FFFFFF"/>
      </a:lt2>
      <a:accent1>
        <a:srgbClr val="A79365"/>
      </a:accent1>
      <a:accent2>
        <a:srgbClr val="F99977"/>
      </a:accent2>
      <a:accent3>
        <a:srgbClr val="A79365"/>
      </a:accent3>
      <a:accent4>
        <a:srgbClr val="F99977"/>
      </a:accent4>
      <a:accent5>
        <a:srgbClr val="A79365"/>
      </a:accent5>
      <a:accent6>
        <a:srgbClr val="F99977"/>
      </a:accent6>
      <a:hlink>
        <a:srgbClr val="A79365"/>
      </a:hlink>
      <a:folHlink>
        <a:srgbClr val="F99977"/>
      </a:folHlink>
    </a:clrScheme>
    <a:fontScheme name="自定义 1">
      <a:majorFont>
        <a:latin typeface="Calibri"/>
        <a:ea typeface="字魂35号-经典雅黑"/>
        <a:cs typeface=""/>
      </a:majorFont>
      <a:minorFont>
        <a:latin typeface="Calibri"/>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2147</Words>
  <Application>Microsoft Macintosh PowerPoint</Application>
  <PresentationFormat>On-screen Show (16:9)</PresentationFormat>
  <Paragraphs>159</Paragraphs>
  <Slides>25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Montserrat SemiBold</vt:lpstr>
      <vt:lpstr>Times New Roman</vt:lpstr>
      <vt:lpstr>方正黑体简体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
  <cp:lastModifiedBy>嗯哼大王</cp:lastModifiedBy>
  <cp:revision>4</cp:revision>
  <dcterms:created xsi:type="dcterms:W3CDTF">2019-03-20T12:20:00Z</dcterms:created>
  <dcterms:modified xsi:type="dcterms:W3CDTF">2022-07-23T08:40:39Z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SaveFontToCloudKey">
    <vt:lpwstr>290992342_cloud</vt:lpwstr>
  </property>
  <property fmtid="{D5CDD505-2E9C-101B-9397-08002B2CF9AE}" pid="3" name="KSOProductBuildVer">
    <vt:lpwstr>2052-11.1.0.10228</vt:lpwstr>
  </property>
</Properties>
</file>