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70" r:id="rId2"/>
    <p:sldId id="3409" r:id="rId3"/>
    <p:sldId id="3410" r:id="rId4"/>
    <p:sldId id="267" r:id="rId5"/>
    <p:sldId id="269" r:id="rId6"/>
    <p:sldId id="3418" r:id="rId7"/>
    <p:sldId id="268" r:id="rId8"/>
    <p:sldId id="3412" r:id="rId9"/>
    <p:sldId id="3413" r:id="rId10"/>
    <p:sldId id="3414" r:id="rId11"/>
    <p:sldId id="3415" r:id="rId12"/>
    <p:sldId id="3416" r:id="rId13"/>
    <p:sldId id="3420" r:id="rId14"/>
    <p:sldId id="257"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2">
          <p15:clr>
            <a:srgbClr val="A4A3A4"/>
          </p15:clr>
        </p15:guide>
        <p15:guide id="2" pos="38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051"/>
    <a:srgbClr val="F9F4E9"/>
    <a:srgbClr val="EFE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08" d="100"/>
          <a:sy n="108" d="100"/>
        </p:scale>
        <p:origin x="776" y="192"/>
      </p:cViewPr>
      <p:guideLst>
        <p:guide orient="horz" pos="2152"/>
        <p:guide pos="389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ontserrat" panose="00000500000000000000" charset="0"/>
              <a:ea typeface="Montserrat" panose="00000500000000000000" charset="0"/>
              <a:cs typeface="Montserrat" panose="00000500000000000000"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Montserrat" panose="00000500000000000000" charset="0"/>
              </a:rPr>
              <a:t>2022/7/17</a:t>
            </a:fld>
            <a:endParaRPr lang="zh-CN" altLang="en-US">
              <a:ea typeface="Montserrat" panose="00000500000000000000"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ontserrat" panose="00000500000000000000" charset="0"/>
              <a:ea typeface="Montserrat" panose="00000500000000000000" charset="0"/>
              <a:cs typeface="Montserrat" panose="00000500000000000000"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Montserrat" panose="00000500000000000000" charset="0"/>
              </a:rPr>
              <a:t>‹#›</a:t>
            </a:fld>
            <a:endParaRPr lang="zh-CN" altLang="en-US">
              <a:ea typeface="Montserrat" panose="00000500000000000000"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ontserrat" panose="00000500000000000000" charset="0"/>
                <a:ea typeface="Montserrat" panose="00000500000000000000" charset="0"/>
                <a:cs typeface="Montserrat" panose="00000500000000000000"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ontserrat" panose="00000500000000000000" charset="0"/>
                <a:ea typeface="Montserrat" panose="00000500000000000000" charset="0"/>
                <a:cs typeface="Montserrat" panose="00000500000000000000" charset="0"/>
              </a:defRPr>
            </a:lvl1pPr>
          </a:lstStyle>
          <a:p>
            <a:fld id="{688B553F-4967-482F-BC8F-3AEA50C10ED8}" type="datetimeFigureOut">
              <a:rPr lang="zh-CN" altLang="en-US" smtClean="0"/>
              <a:t>2022/7/17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ontserrat" panose="00000500000000000000" charset="0"/>
                <a:ea typeface="Montserrat" panose="00000500000000000000" charset="0"/>
                <a:cs typeface="Montserrat" panose="00000500000000000000"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ontserrat" panose="00000500000000000000" charset="0"/>
                <a:ea typeface="Montserrat" panose="00000500000000000000" charset="0"/>
                <a:cs typeface="Montserrat" panose="00000500000000000000" charset="0"/>
              </a:defRPr>
            </a:lvl1pPr>
          </a:lstStyle>
          <a:p>
            <a:fld id="{3639FC72-BCC3-4C1E-9CA4-3A7BE45EB3D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ontserrat" panose="00000500000000000000" charset="0"/>
        <a:ea typeface="Montserrat" panose="00000500000000000000" charset="0"/>
        <a:cs typeface="Montserrat" panose="00000500000000000000" charset="0"/>
      </a:defRPr>
    </a:lvl1pPr>
    <a:lvl2pPr marL="457200" algn="l" defTabSz="914400" rtl="0" eaLnBrk="1" latinLnBrk="0" hangingPunct="1">
      <a:defRPr sz="1200" kern="1200">
        <a:solidFill>
          <a:schemeClr val="tx1"/>
        </a:solidFill>
        <a:latin typeface="Montserrat" panose="00000500000000000000" charset="0"/>
        <a:ea typeface="Montserrat" panose="00000500000000000000" charset="0"/>
        <a:cs typeface="Montserrat" panose="00000500000000000000" charset="0"/>
      </a:defRPr>
    </a:lvl2pPr>
    <a:lvl3pPr marL="914400" algn="l" defTabSz="914400" rtl="0" eaLnBrk="1" latinLnBrk="0" hangingPunct="1">
      <a:defRPr sz="1200" kern="1200">
        <a:solidFill>
          <a:schemeClr val="tx1"/>
        </a:solidFill>
        <a:latin typeface="Montserrat" panose="00000500000000000000" charset="0"/>
        <a:ea typeface="Montserrat" panose="00000500000000000000" charset="0"/>
        <a:cs typeface="Montserrat" panose="00000500000000000000" charset="0"/>
      </a:defRPr>
    </a:lvl3pPr>
    <a:lvl4pPr marL="1371600" algn="l" defTabSz="914400" rtl="0" eaLnBrk="1" latinLnBrk="0" hangingPunct="1">
      <a:defRPr sz="1200" kern="1200">
        <a:solidFill>
          <a:schemeClr val="tx1"/>
        </a:solidFill>
        <a:latin typeface="Montserrat" panose="00000500000000000000" charset="0"/>
        <a:ea typeface="Montserrat" panose="00000500000000000000" charset="0"/>
        <a:cs typeface="Montserrat" panose="00000500000000000000" charset="0"/>
      </a:defRPr>
    </a:lvl4pPr>
    <a:lvl5pPr marL="1828800" algn="l" defTabSz="914400" rtl="0" eaLnBrk="1" latinLnBrk="0" hangingPunct="1">
      <a:defRPr sz="1200" kern="1200">
        <a:solidFill>
          <a:schemeClr val="tx1"/>
        </a:solidFill>
        <a:latin typeface="Montserrat" panose="00000500000000000000" charset="0"/>
        <a:ea typeface="Montserrat" panose="00000500000000000000" charset="0"/>
        <a:cs typeface="Montserrat" panose="00000500000000000000"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42A2B6-1CD0-427B-B401-E3A2623817DB}" type="slidenum">
              <a:rPr lang="zh-CN" altLang="en-US" smtClean="0"/>
              <a:t>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xfrm>
            <a:off x="481013" y="1279525"/>
            <a:ext cx="6140450" cy="34544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微软雅黑" panose="020B0503020204020204" charset="-122"/>
                <a:ea typeface="微软雅黑" panose="020B0503020204020204" charset="-122"/>
              </a:defRPr>
            </a:lvl1pPr>
            <a:lvl2pPr marL="742950" indent="-285750">
              <a:defRPr>
                <a:solidFill>
                  <a:schemeClr val="tx1"/>
                </a:solidFill>
                <a:latin typeface="微软雅黑" panose="020B0503020204020204" charset="-122"/>
                <a:ea typeface="微软雅黑" panose="020B0503020204020204" charset="-122"/>
              </a:defRPr>
            </a:lvl2pPr>
            <a:lvl3pPr marL="1143000" indent="-228600">
              <a:defRPr>
                <a:solidFill>
                  <a:schemeClr val="tx1"/>
                </a:solidFill>
                <a:latin typeface="微软雅黑" panose="020B0503020204020204" charset="-122"/>
                <a:ea typeface="微软雅黑" panose="020B0503020204020204" charset="-122"/>
              </a:defRPr>
            </a:lvl3pPr>
            <a:lvl4pPr marL="1600200" indent="-228600">
              <a:defRPr>
                <a:solidFill>
                  <a:schemeClr val="tx1"/>
                </a:solidFill>
                <a:latin typeface="微软雅黑" panose="020B0503020204020204" charset="-122"/>
                <a:ea typeface="微软雅黑" panose="020B0503020204020204" charset="-122"/>
              </a:defRPr>
            </a:lvl4pPr>
            <a:lvl5pPr marL="2057400" indent="-228600">
              <a:defRPr>
                <a:solidFill>
                  <a:schemeClr val="tx1"/>
                </a:solidFill>
                <a:latin typeface="微软雅黑" panose="020B0503020204020204" charset="-122"/>
                <a:ea typeface="微软雅黑" panose="020B0503020204020204" charset="-122"/>
              </a:defRPr>
            </a:lvl5pPr>
            <a:lvl6pPr marL="2514600" indent="-228600" fontAlgn="base">
              <a:spcBef>
                <a:spcPct val="0"/>
              </a:spcBef>
              <a:spcAft>
                <a:spcPct val="0"/>
              </a:spcAft>
              <a:defRPr>
                <a:solidFill>
                  <a:schemeClr val="tx1"/>
                </a:solidFill>
                <a:latin typeface="微软雅黑" panose="020B0503020204020204" charset="-122"/>
                <a:ea typeface="微软雅黑" panose="020B0503020204020204" charset="-122"/>
              </a:defRPr>
            </a:lvl6pPr>
            <a:lvl7pPr marL="2971800" indent="-228600" fontAlgn="base">
              <a:spcBef>
                <a:spcPct val="0"/>
              </a:spcBef>
              <a:spcAft>
                <a:spcPct val="0"/>
              </a:spcAft>
              <a:defRPr>
                <a:solidFill>
                  <a:schemeClr val="tx1"/>
                </a:solidFill>
                <a:latin typeface="微软雅黑" panose="020B0503020204020204" charset="-122"/>
                <a:ea typeface="微软雅黑" panose="020B0503020204020204" charset="-122"/>
              </a:defRPr>
            </a:lvl7pPr>
            <a:lvl8pPr marL="3429000" indent="-228600" fontAlgn="base">
              <a:spcBef>
                <a:spcPct val="0"/>
              </a:spcBef>
              <a:spcAft>
                <a:spcPct val="0"/>
              </a:spcAft>
              <a:defRPr>
                <a:solidFill>
                  <a:schemeClr val="tx1"/>
                </a:solidFill>
                <a:latin typeface="微软雅黑" panose="020B0503020204020204" charset="-122"/>
                <a:ea typeface="微软雅黑" panose="020B0503020204020204" charset="-122"/>
              </a:defRPr>
            </a:lvl8pPr>
            <a:lvl9pPr marL="3886200" indent="-228600" fontAlgn="base">
              <a:spcBef>
                <a:spcPct val="0"/>
              </a:spcBef>
              <a:spcAft>
                <a:spcPct val="0"/>
              </a:spcAft>
              <a:defRPr>
                <a:solidFill>
                  <a:schemeClr val="tx1"/>
                </a:solidFill>
                <a:latin typeface="微软雅黑" panose="020B0503020204020204" charset="-122"/>
                <a:ea typeface="微软雅黑" panose="020B0503020204020204" charset="-122"/>
              </a:defRPr>
            </a:lvl9pPr>
          </a:lstStyle>
          <a:p>
            <a:fld id="{02023064-F4B2-405D-99FA-4180D7EDDC05}" type="slidenum">
              <a:rPr lang="zh-CN" altLang="en-US">
                <a:latin typeface="Calibri" panose="020F0502020204030204" charset="0"/>
              </a:rPr>
              <a:t>6</a:t>
            </a:fld>
            <a:endParaRPr lang="zh-CN" altLang="en-US" dirty="0">
              <a:latin typeface="Calibri" panose="020F0502020204030204" charset="0"/>
            </a:endParaRPr>
          </a:p>
        </p:txBody>
      </p:sp>
    </p:spTree>
    <p:extLst>
      <p:ext uri="{BB962C8B-B14F-4D97-AF65-F5344CB8AC3E}">
        <p14:creationId xmlns:p14="http://schemas.microsoft.com/office/powerpoint/2010/main" val="3264631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xfrm>
            <a:off x="481013" y="1279525"/>
            <a:ext cx="6140450" cy="34544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微软雅黑" panose="020B0503020204020204" charset="-122"/>
                <a:ea typeface="微软雅黑" panose="020B0503020204020204" charset="-122"/>
              </a:defRPr>
            </a:lvl1pPr>
            <a:lvl2pPr marL="742950" indent="-285750">
              <a:defRPr>
                <a:solidFill>
                  <a:schemeClr val="tx1"/>
                </a:solidFill>
                <a:latin typeface="微软雅黑" panose="020B0503020204020204" charset="-122"/>
                <a:ea typeface="微软雅黑" panose="020B0503020204020204" charset="-122"/>
              </a:defRPr>
            </a:lvl2pPr>
            <a:lvl3pPr marL="1143000" indent="-228600">
              <a:defRPr>
                <a:solidFill>
                  <a:schemeClr val="tx1"/>
                </a:solidFill>
                <a:latin typeface="微软雅黑" panose="020B0503020204020204" charset="-122"/>
                <a:ea typeface="微软雅黑" panose="020B0503020204020204" charset="-122"/>
              </a:defRPr>
            </a:lvl3pPr>
            <a:lvl4pPr marL="1600200" indent="-228600">
              <a:defRPr>
                <a:solidFill>
                  <a:schemeClr val="tx1"/>
                </a:solidFill>
                <a:latin typeface="微软雅黑" panose="020B0503020204020204" charset="-122"/>
                <a:ea typeface="微软雅黑" panose="020B0503020204020204" charset="-122"/>
              </a:defRPr>
            </a:lvl4pPr>
            <a:lvl5pPr marL="2057400" indent="-228600">
              <a:defRPr>
                <a:solidFill>
                  <a:schemeClr val="tx1"/>
                </a:solidFill>
                <a:latin typeface="微软雅黑" panose="020B0503020204020204" charset="-122"/>
                <a:ea typeface="微软雅黑" panose="020B0503020204020204" charset="-122"/>
              </a:defRPr>
            </a:lvl5pPr>
            <a:lvl6pPr marL="2514600" indent="-228600" fontAlgn="base">
              <a:spcBef>
                <a:spcPct val="0"/>
              </a:spcBef>
              <a:spcAft>
                <a:spcPct val="0"/>
              </a:spcAft>
              <a:defRPr>
                <a:solidFill>
                  <a:schemeClr val="tx1"/>
                </a:solidFill>
                <a:latin typeface="微软雅黑" panose="020B0503020204020204" charset="-122"/>
                <a:ea typeface="微软雅黑" panose="020B0503020204020204" charset="-122"/>
              </a:defRPr>
            </a:lvl6pPr>
            <a:lvl7pPr marL="2971800" indent="-228600" fontAlgn="base">
              <a:spcBef>
                <a:spcPct val="0"/>
              </a:spcBef>
              <a:spcAft>
                <a:spcPct val="0"/>
              </a:spcAft>
              <a:defRPr>
                <a:solidFill>
                  <a:schemeClr val="tx1"/>
                </a:solidFill>
                <a:latin typeface="微软雅黑" panose="020B0503020204020204" charset="-122"/>
                <a:ea typeface="微软雅黑" panose="020B0503020204020204" charset="-122"/>
              </a:defRPr>
            </a:lvl7pPr>
            <a:lvl8pPr marL="3429000" indent="-228600" fontAlgn="base">
              <a:spcBef>
                <a:spcPct val="0"/>
              </a:spcBef>
              <a:spcAft>
                <a:spcPct val="0"/>
              </a:spcAft>
              <a:defRPr>
                <a:solidFill>
                  <a:schemeClr val="tx1"/>
                </a:solidFill>
                <a:latin typeface="微软雅黑" panose="020B0503020204020204" charset="-122"/>
                <a:ea typeface="微软雅黑" panose="020B0503020204020204" charset="-122"/>
              </a:defRPr>
            </a:lvl8pPr>
            <a:lvl9pPr marL="3886200" indent="-228600" fontAlgn="base">
              <a:spcBef>
                <a:spcPct val="0"/>
              </a:spcBef>
              <a:spcAft>
                <a:spcPct val="0"/>
              </a:spcAft>
              <a:defRPr>
                <a:solidFill>
                  <a:schemeClr val="tx1"/>
                </a:solidFill>
                <a:latin typeface="微软雅黑" panose="020B0503020204020204" charset="-122"/>
                <a:ea typeface="微软雅黑" panose="020B0503020204020204" charset="-122"/>
              </a:defRPr>
            </a:lvl9pPr>
          </a:lstStyle>
          <a:p>
            <a:fld id="{02023064-F4B2-405D-99FA-4180D7EDDC05}" type="slidenum">
              <a:rPr lang="zh-CN" altLang="en-US">
                <a:latin typeface="Calibri" panose="020F0502020204030204" charset="0"/>
              </a:rPr>
              <a:t>7</a:t>
            </a:fld>
            <a:endParaRPr lang="zh-CN" altLang="en-US" dirty="0">
              <a:latin typeface="Calibri" panose="020F050202020403020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42A2B6-1CD0-427B-B401-E3A2623817DB}" type="slidenum">
              <a:rPr lang="zh-CN" altLang="en-US" smtClean="0"/>
              <a:t>8</a:t>
            </a:fld>
            <a:endParaRPr lang="zh-CN" altLang="en-US"/>
          </a:p>
        </p:txBody>
      </p:sp>
    </p:spTree>
    <p:extLst>
      <p:ext uri="{BB962C8B-B14F-4D97-AF65-F5344CB8AC3E}">
        <p14:creationId xmlns:p14="http://schemas.microsoft.com/office/powerpoint/2010/main" val="2610361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xfrm>
            <a:off x="481013" y="1279525"/>
            <a:ext cx="6140450" cy="34544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微软雅黑" panose="020B0503020204020204" charset="-122"/>
                <a:ea typeface="微软雅黑" panose="020B0503020204020204" charset="-122"/>
              </a:defRPr>
            </a:lvl1pPr>
            <a:lvl2pPr marL="742950" indent="-285750">
              <a:defRPr>
                <a:solidFill>
                  <a:schemeClr val="tx1"/>
                </a:solidFill>
                <a:latin typeface="微软雅黑" panose="020B0503020204020204" charset="-122"/>
                <a:ea typeface="微软雅黑" panose="020B0503020204020204" charset="-122"/>
              </a:defRPr>
            </a:lvl2pPr>
            <a:lvl3pPr marL="1143000" indent="-228600">
              <a:defRPr>
                <a:solidFill>
                  <a:schemeClr val="tx1"/>
                </a:solidFill>
                <a:latin typeface="微软雅黑" panose="020B0503020204020204" charset="-122"/>
                <a:ea typeface="微软雅黑" panose="020B0503020204020204" charset="-122"/>
              </a:defRPr>
            </a:lvl3pPr>
            <a:lvl4pPr marL="1600200" indent="-228600">
              <a:defRPr>
                <a:solidFill>
                  <a:schemeClr val="tx1"/>
                </a:solidFill>
                <a:latin typeface="微软雅黑" panose="020B0503020204020204" charset="-122"/>
                <a:ea typeface="微软雅黑" panose="020B0503020204020204" charset="-122"/>
              </a:defRPr>
            </a:lvl4pPr>
            <a:lvl5pPr marL="2057400" indent="-228600">
              <a:defRPr>
                <a:solidFill>
                  <a:schemeClr val="tx1"/>
                </a:solidFill>
                <a:latin typeface="微软雅黑" panose="020B0503020204020204" charset="-122"/>
                <a:ea typeface="微软雅黑" panose="020B0503020204020204" charset="-122"/>
              </a:defRPr>
            </a:lvl5pPr>
            <a:lvl6pPr marL="2514600" indent="-228600" fontAlgn="base">
              <a:spcBef>
                <a:spcPct val="0"/>
              </a:spcBef>
              <a:spcAft>
                <a:spcPct val="0"/>
              </a:spcAft>
              <a:defRPr>
                <a:solidFill>
                  <a:schemeClr val="tx1"/>
                </a:solidFill>
                <a:latin typeface="微软雅黑" panose="020B0503020204020204" charset="-122"/>
                <a:ea typeface="微软雅黑" panose="020B0503020204020204" charset="-122"/>
              </a:defRPr>
            </a:lvl6pPr>
            <a:lvl7pPr marL="2971800" indent="-228600" fontAlgn="base">
              <a:spcBef>
                <a:spcPct val="0"/>
              </a:spcBef>
              <a:spcAft>
                <a:spcPct val="0"/>
              </a:spcAft>
              <a:defRPr>
                <a:solidFill>
                  <a:schemeClr val="tx1"/>
                </a:solidFill>
                <a:latin typeface="微软雅黑" panose="020B0503020204020204" charset="-122"/>
                <a:ea typeface="微软雅黑" panose="020B0503020204020204" charset="-122"/>
              </a:defRPr>
            </a:lvl7pPr>
            <a:lvl8pPr marL="3429000" indent="-228600" fontAlgn="base">
              <a:spcBef>
                <a:spcPct val="0"/>
              </a:spcBef>
              <a:spcAft>
                <a:spcPct val="0"/>
              </a:spcAft>
              <a:defRPr>
                <a:solidFill>
                  <a:schemeClr val="tx1"/>
                </a:solidFill>
                <a:latin typeface="微软雅黑" panose="020B0503020204020204" charset="-122"/>
                <a:ea typeface="微软雅黑" panose="020B0503020204020204" charset="-122"/>
              </a:defRPr>
            </a:lvl8pPr>
            <a:lvl9pPr marL="3886200" indent="-228600" fontAlgn="base">
              <a:spcBef>
                <a:spcPct val="0"/>
              </a:spcBef>
              <a:spcAft>
                <a:spcPct val="0"/>
              </a:spcAft>
              <a:defRPr>
                <a:solidFill>
                  <a:schemeClr val="tx1"/>
                </a:solidFill>
                <a:latin typeface="微软雅黑" panose="020B0503020204020204" charset="-122"/>
                <a:ea typeface="微软雅黑" panose="020B0503020204020204" charset="-122"/>
              </a:defRPr>
            </a:lvl9pPr>
          </a:lstStyle>
          <a:p>
            <a:fld id="{02023064-F4B2-405D-99FA-4180D7EDDC05}" type="slidenum">
              <a:rPr lang="zh-CN" altLang="en-US">
                <a:latin typeface="Calibri" panose="020F0502020204030204" charset="0"/>
              </a:rPr>
              <a:t>9</a:t>
            </a:fld>
            <a:endParaRPr lang="zh-CN" altLang="en-US" dirty="0">
              <a:latin typeface="Calibri" panose="020F0502020204030204" charset="0"/>
            </a:endParaRPr>
          </a:p>
        </p:txBody>
      </p:sp>
    </p:spTree>
    <p:extLst>
      <p:ext uri="{BB962C8B-B14F-4D97-AF65-F5344CB8AC3E}">
        <p14:creationId xmlns:p14="http://schemas.microsoft.com/office/powerpoint/2010/main" val="338699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42A2B6-1CD0-427B-B401-E3A2623817DB}" type="slidenum">
              <a:rPr lang="zh-CN" altLang="en-US" smtClean="0"/>
              <a:t>10</a:t>
            </a:fld>
            <a:endParaRPr lang="zh-CN" altLang="en-US"/>
          </a:p>
        </p:txBody>
      </p:sp>
    </p:spTree>
    <p:extLst>
      <p:ext uri="{BB962C8B-B14F-4D97-AF65-F5344CB8AC3E}">
        <p14:creationId xmlns:p14="http://schemas.microsoft.com/office/powerpoint/2010/main" val="2032504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xfrm>
            <a:off x="481013" y="1279525"/>
            <a:ext cx="6140450" cy="34544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微软雅黑" panose="020B0503020204020204" charset="-122"/>
                <a:ea typeface="微软雅黑" panose="020B0503020204020204" charset="-122"/>
              </a:defRPr>
            </a:lvl1pPr>
            <a:lvl2pPr marL="742950" indent="-285750">
              <a:defRPr>
                <a:solidFill>
                  <a:schemeClr val="tx1"/>
                </a:solidFill>
                <a:latin typeface="微软雅黑" panose="020B0503020204020204" charset="-122"/>
                <a:ea typeface="微软雅黑" panose="020B0503020204020204" charset="-122"/>
              </a:defRPr>
            </a:lvl2pPr>
            <a:lvl3pPr marL="1143000" indent="-228600">
              <a:defRPr>
                <a:solidFill>
                  <a:schemeClr val="tx1"/>
                </a:solidFill>
                <a:latin typeface="微软雅黑" panose="020B0503020204020204" charset="-122"/>
                <a:ea typeface="微软雅黑" panose="020B0503020204020204" charset="-122"/>
              </a:defRPr>
            </a:lvl3pPr>
            <a:lvl4pPr marL="1600200" indent="-228600">
              <a:defRPr>
                <a:solidFill>
                  <a:schemeClr val="tx1"/>
                </a:solidFill>
                <a:latin typeface="微软雅黑" panose="020B0503020204020204" charset="-122"/>
                <a:ea typeface="微软雅黑" panose="020B0503020204020204" charset="-122"/>
              </a:defRPr>
            </a:lvl4pPr>
            <a:lvl5pPr marL="2057400" indent="-228600">
              <a:defRPr>
                <a:solidFill>
                  <a:schemeClr val="tx1"/>
                </a:solidFill>
                <a:latin typeface="微软雅黑" panose="020B0503020204020204" charset="-122"/>
                <a:ea typeface="微软雅黑" panose="020B0503020204020204" charset="-122"/>
              </a:defRPr>
            </a:lvl5pPr>
            <a:lvl6pPr marL="2514600" indent="-228600" fontAlgn="base">
              <a:spcBef>
                <a:spcPct val="0"/>
              </a:spcBef>
              <a:spcAft>
                <a:spcPct val="0"/>
              </a:spcAft>
              <a:defRPr>
                <a:solidFill>
                  <a:schemeClr val="tx1"/>
                </a:solidFill>
                <a:latin typeface="微软雅黑" panose="020B0503020204020204" charset="-122"/>
                <a:ea typeface="微软雅黑" panose="020B0503020204020204" charset="-122"/>
              </a:defRPr>
            </a:lvl6pPr>
            <a:lvl7pPr marL="2971800" indent="-228600" fontAlgn="base">
              <a:spcBef>
                <a:spcPct val="0"/>
              </a:spcBef>
              <a:spcAft>
                <a:spcPct val="0"/>
              </a:spcAft>
              <a:defRPr>
                <a:solidFill>
                  <a:schemeClr val="tx1"/>
                </a:solidFill>
                <a:latin typeface="微软雅黑" panose="020B0503020204020204" charset="-122"/>
                <a:ea typeface="微软雅黑" panose="020B0503020204020204" charset="-122"/>
              </a:defRPr>
            </a:lvl7pPr>
            <a:lvl8pPr marL="3429000" indent="-228600" fontAlgn="base">
              <a:spcBef>
                <a:spcPct val="0"/>
              </a:spcBef>
              <a:spcAft>
                <a:spcPct val="0"/>
              </a:spcAft>
              <a:defRPr>
                <a:solidFill>
                  <a:schemeClr val="tx1"/>
                </a:solidFill>
                <a:latin typeface="微软雅黑" panose="020B0503020204020204" charset="-122"/>
                <a:ea typeface="微软雅黑" panose="020B0503020204020204" charset="-122"/>
              </a:defRPr>
            </a:lvl8pPr>
            <a:lvl9pPr marL="3886200" indent="-228600" fontAlgn="base">
              <a:spcBef>
                <a:spcPct val="0"/>
              </a:spcBef>
              <a:spcAft>
                <a:spcPct val="0"/>
              </a:spcAft>
              <a:defRPr>
                <a:solidFill>
                  <a:schemeClr val="tx1"/>
                </a:solidFill>
                <a:latin typeface="微软雅黑" panose="020B0503020204020204" charset="-122"/>
                <a:ea typeface="微软雅黑" panose="020B0503020204020204" charset="-122"/>
              </a:defRPr>
            </a:lvl9pPr>
          </a:lstStyle>
          <a:p>
            <a:fld id="{02023064-F4B2-405D-99FA-4180D7EDDC05}" type="slidenum">
              <a:rPr lang="zh-CN" altLang="en-US">
                <a:latin typeface="Calibri" panose="020F0502020204030204" charset="0"/>
              </a:rPr>
              <a:t>11</a:t>
            </a:fld>
            <a:endParaRPr lang="zh-CN" altLang="en-US" dirty="0">
              <a:latin typeface="Calibri" panose="020F0502020204030204" charset="0"/>
            </a:endParaRPr>
          </a:p>
        </p:txBody>
      </p:sp>
    </p:spTree>
    <p:extLst>
      <p:ext uri="{BB962C8B-B14F-4D97-AF65-F5344CB8AC3E}">
        <p14:creationId xmlns:p14="http://schemas.microsoft.com/office/powerpoint/2010/main" val="3885652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D42A2B6-1CD0-427B-B401-E3A2623817DB}" type="slidenum">
              <a:rPr lang="zh-CN" altLang="en-US" smtClean="0"/>
              <a:t>12</a:t>
            </a:fld>
            <a:endParaRPr lang="zh-CN" altLang="en-US"/>
          </a:p>
        </p:txBody>
      </p:sp>
    </p:spTree>
    <p:extLst>
      <p:ext uri="{BB962C8B-B14F-4D97-AF65-F5344CB8AC3E}">
        <p14:creationId xmlns:p14="http://schemas.microsoft.com/office/powerpoint/2010/main" val="2346949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xfrm>
            <a:off x="481013" y="1279525"/>
            <a:ext cx="6140450" cy="34544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微软雅黑" panose="020B0503020204020204" charset="-122"/>
                <a:ea typeface="微软雅黑" panose="020B0503020204020204" charset="-122"/>
              </a:defRPr>
            </a:lvl1pPr>
            <a:lvl2pPr marL="742950" indent="-285750">
              <a:defRPr>
                <a:solidFill>
                  <a:schemeClr val="tx1"/>
                </a:solidFill>
                <a:latin typeface="微软雅黑" panose="020B0503020204020204" charset="-122"/>
                <a:ea typeface="微软雅黑" panose="020B0503020204020204" charset="-122"/>
              </a:defRPr>
            </a:lvl2pPr>
            <a:lvl3pPr marL="1143000" indent="-228600">
              <a:defRPr>
                <a:solidFill>
                  <a:schemeClr val="tx1"/>
                </a:solidFill>
                <a:latin typeface="微软雅黑" panose="020B0503020204020204" charset="-122"/>
                <a:ea typeface="微软雅黑" panose="020B0503020204020204" charset="-122"/>
              </a:defRPr>
            </a:lvl3pPr>
            <a:lvl4pPr marL="1600200" indent="-228600">
              <a:defRPr>
                <a:solidFill>
                  <a:schemeClr val="tx1"/>
                </a:solidFill>
                <a:latin typeface="微软雅黑" panose="020B0503020204020204" charset="-122"/>
                <a:ea typeface="微软雅黑" panose="020B0503020204020204" charset="-122"/>
              </a:defRPr>
            </a:lvl4pPr>
            <a:lvl5pPr marL="2057400" indent="-228600">
              <a:defRPr>
                <a:solidFill>
                  <a:schemeClr val="tx1"/>
                </a:solidFill>
                <a:latin typeface="微软雅黑" panose="020B0503020204020204" charset="-122"/>
                <a:ea typeface="微软雅黑" panose="020B0503020204020204" charset="-122"/>
              </a:defRPr>
            </a:lvl5pPr>
            <a:lvl6pPr marL="2514600" indent="-228600" fontAlgn="base">
              <a:spcBef>
                <a:spcPct val="0"/>
              </a:spcBef>
              <a:spcAft>
                <a:spcPct val="0"/>
              </a:spcAft>
              <a:defRPr>
                <a:solidFill>
                  <a:schemeClr val="tx1"/>
                </a:solidFill>
                <a:latin typeface="微软雅黑" panose="020B0503020204020204" charset="-122"/>
                <a:ea typeface="微软雅黑" panose="020B0503020204020204" charset="-122"/>
              </a:defRPr>
            </a:lvl6pPr>
            <a:lvl7pPr marL="2971800" indent="-228600" fontAlgn="base">
              <a:spcBef>
                <a:spcPct val="0"/>
              </a:spcBef>
              <a:spcAft>
                <a:spcPct val="0"/>
              </a:spcAft>
              <a:defRPr>
                <a:solidFill>
                  <a:schemeClr val="tx1"/>
                </a:solidFill>
                <a:latin typeface="微软雅黑" panose="020B0503020204020204" charset="-122"/>
                <a:ea typeface="微软雅黑" panose="020B0503020204020204" charset="-122"/>
              </a:defRPr>
            </a:lvl7pPr>
            <a:lvl8pPr marL="3429000" indent="-228600" fontAlgn="base">
              <a:spcBef>
                <a:spcPct val="0"/>
              </a:spcBef>
              <a:spcAft>
                <a:spcPct val="0"/>
              </a:spcAft>
              <a:defRPr>
                <a:solidFill>
                  <a:schemeClr val="tx1"/>
                </a:solidFill>
                <a:latin typeface="微软雅黑" panose="020B0503020204020204" charset="-122"/>
                <a:ea typeface="微软雅黑" panose="020B0503020204020204" charset="-122"/>
              </a:defRPr>
            </a:lvl8pPr>
            <a:lvl9pPr marL="3886200" indent="-228600" fontAlgn="base">
              <a:spcBef>
                <a:spcPct val="0"/>
              </a:spcBef>
              <a:spcAft>
                <a:spcPct val="0"/>
              </a:spcAft>
              <a:defRPr>
                <a:solidFill>
                  <a:schemeClr val="tx1"/>
                </a:solidFill>
                <a:latin typeface="微软雅黑" panose="020B0503020204020204" charset="-122"/>
                <a:ea typeface="微软雅黑" panose="020B0503020204020204" charset="-122"/>
              </a:defRPr>
            </a:lvl9pPr>
          </a:lstStyle>
          <a:p>
            <a:fld id="{02023064-F4B2-405D-99FA-4180D7EDDC05}" type="slidenum">
              <a:rPr lang="zh-CN" altLang="en-US">
                <a:latin typeface="Calibri" panose="020F0502020204030204" charset="0"/>
              </a:rPr>
              <a:t>13</a:t>
            </a:fld>
            <a:endParaRPr lang="zh-CN" altLang="en-US" dirty="0">
              <a:latin typeface="Calibri" panose="020F0502020204030204" charset="0"/>
            </a:endParaRPr>
          </a:p>
        </p:txBody>
      </p:sp>
    </p:spTree>
    <p:extLst>
      <p:ext uri="{BB962C8B-B14F-4D97-AF65-F5344CB8AC3E}">
        <p14:creationId xmlns:p14="http://schemas.microsoft.com/office/powerpoint/2010/main" val="339710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CE2ACF-37FF-417C-92EB-CD2F31FE33A8}" type="datetimeFigureOut">
              <a:rPr lang="zh-CN" altLang="en-US" smtClean="0"/>
              <a:t>2022/7/17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316F62-062E-410C-ABB0-DFEC4E853503}"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CE2ACF-37FF-417C-92EB-CD2F31FE33A8}" type="datetimeFigureOut">
              <a:rPr lang="zh-CN" altLang="en-US" smtClean="0"/>
              <a:t>2022/7/17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316F62-062E-410C-ABB0-DFEC4E853503}"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CE2ACF-37FF-417C-92EB-CD2F31FE33A8}" type="datetimeFigureOut">
              <a:rPr lang="zh-CN" altLang="en-US" smtClean="0"/>
              <a:t>2022/7/17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316F62-062E-410C-ABB0-DFEC4E853503}"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2022/7/17</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3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CE2ACF-37FF-417C-92EB-CD2F31FE33A8}" type="datetimeFigureOut">
              <a:rPr lang="zh-CN" altLang="en-US" smtClean="0"/>
              <a:t>2022/7/17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316F62-062E-410C-ABB0-DFEC4E853503}"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8CE2ACF-37FF-417C-92EB-CD2F31FE33A8}" type="datetimeFigureOut">
              <a:rPr lang="zh-CN" altLang="en-US" smtClean="0"/>
              <a:t>2022/7/17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316F62-062E-410C-ABB0-DFEC4E853503}"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CE2ACF-37FF-417C-92EB-CD2F31FE33A8}" type="datetimeFigureOut">
              <a:rPr lang="zh-CN" altLang="en-US" smtClean="0"/>
              <a:t>2022/7/17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316F62-062E-410C-ABB0-DFEC4E853503}"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CE2ACF-37FF-417C-92EB-CD2F31FE33A8}" type="datetimeFigureOut">
              <a:rPr lang="zh-CN" altLang="en-US" smtClean="0"/>
              <a:t>2022/7/17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E316F62-062E-410C-ABB0-DFEC4E853503}"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CE2ACF-37FF-417C-92EB-CD2F31FE33A8}" type="datetimeFigureOut">
              <a:rPr lang="zh-CN" altLang="en-US" smtClean="0"/>
              <a:t>2022/7/17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E316F62-062E-410C-ABB0-DFEC4E853503}"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CE2ACF-37FF-417C-92EB-CD2F31FE33A8}" type="datetimeFigureOut">
              <a:rPr lang="zh-CN" altLang="en-US" smtClean="0"/>
              <a:t>2022/7/17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316F62-062E-410C-ABB0-DFEC4E853503}"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8CE2ACF-37FF-417C-92EB-CD2F31FE33A8}" type="datetimeFigureOut">
              <a:rPr lang="zh-CN" altLang="en-US" smtClean="0"/>
              <a:t>2022/7/17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316F62-062E-410C-ABB0-DFEC4E853503}"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8CE2ACF-37FF-417C-92EB-CD2F31FE33A8}" type="datetimeFigureOut">
              <a:rPr lang="zh-CN" altLang="en-US" smtClean="0"/>
              <a:t>2022/7/17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316F62-062E-410C-ABB0-DFEC4E853503}"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fld id="{F8CE2ACF-37FF-417C-92EB-CD2F31FE33A8}" type="datetimeFigureOut">
              <a:rPr lang="zh-CN" altLang="en-US" smtClean="0"/>
              <a:t>2022/7/17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charset="0"/>
                <a:ea typeface="Montserrat" panose="00000500000000000000" charset="0"/>
                <a:cs typeface="Montserrat" panose="00000500000000000000" charset="0"/>
              </a:defRPr>
            </a:lvl1pPr>
          </a:lstStyle>
          <a:p>
            <a:fld id="{CE316F62-062E-410C-ABB0-DFEC4E85350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ontserrat" panose="00000500000000000000" charset="0"/>
          <a:ea typeface="Montserrat" panose="00000500000000000000" charset="0"/>
          <a:cs typeface="Montserrat" panose="0000050000000000000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charset="0"/>
          <a:ea typeface="Montserrat" panose="00000500000000000000" charset="0"/>
          <a:cs typeface="Montserrat" panose="0000050000000000000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charset="0"/>
          <a:ea typeface="Montserrat" panose="00000500000000000000" charset="0"/>
          <a:cs typeface="Montserrat" panose="0000050000000000000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charset="0"/>
          <a:ea typeface="Montserrat" panose="00000500000000000000" charset="0"/>
          <a:cs typeface="Montserrat" panose="0000050000000000000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12460" t="50000" r="30032"/>
          <a:stretch>
            <a:fillRect/>
          </a:stretch>
        </p:blipFill>
        <p:spPr>
          <a:xfrm>
            <a:off x="0" y="0"/>
            <a:ext cx="12192000" cy="6858000"/>
          </a:xfrm>
          <a:prstGeom prst="rect">
            <a:avLst/>
          </a:prstGeom>
        </p:spPr>
      </p:pic>
      <p:cxnSp>
        <p:nvCxnSpPr>
          <p:cNvPr id="5" name="直接连接符 4"/>
          <p:cNvCxnSpPr/>
          <p:nvPr/>
        </p:nvCxnSpPr>
        <p:spPr>
          <a:xfrm>
            <a:off x="2452516" y="4103273"/>
            <a:ext cx="4074851" cy="0"/>
          </a:xfrm>
          <a:prstGeom prst="line">
            <a:avLst/>
          </a:prstGeom>
          <a:ln>
            <a:solidFill>
              <a:srgbClr val="F9F4E9"/>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29371" t="39497" r="46805" b="9998"/>
          <a:stretch>
            <a:fillRect/>
          </a:stretch>
        </p:blipFill>
        <p:spPr>
          <a:xfrm rot="20512679">
            <a:off x="6202700" y="-921244"/>
            <a:ext cx="2686653" cy="3097332"/>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27487" t="59267" r="43745"/>
          <a:stretch>
            <a:fillRect/>
          </a:stretch>
        </p:blipFill>
        <p:spPr>
          <a:xfrm>
            <a:off x="7066863" y="2173875"/>
            <a:ext cx="5466782" cy="5160286"/>
          </a:xfrm>
          <a:prstGeom prst="rect">
            <a:avLst/>
          </a:prstGeom>
        </p:spPr>
      </p:pic>
      <p:sp>
        <p:nvSpPr>
          <p:cNvPr id="13" name="矩形 12"/>
          <p:cNvSpPr/>
          <p:nvPr/>
        </p:nvSpPr>
        <p:spPr>
          <a:xfrm>
            <a:off x="485926" y="2209675"/>
            <a:ext cx="8008030" cy="1569679"/>
          </a:xfrm>
          <a:prstGeom prst="rect">
            <a:avLst/>
          </a:prstGeom>
        </p:spPr>
        <p:txBody>
          <a:bodyPr wrap="square" lIns="91458" tIns="45729" rIns="91458" bIns="45729">
            <a:spAutoFit/>
          </a:bodyPr>
          <a:lstStyle/>
          <a:p>
            <a:pPr algn="ctr" fontAlgn="auto">
              <a:spcBef>
                <a:spcPts val="0"/>
              </a:spcBef>
              <a:spcAft>
                <a:spcPts val="0"/>
              </a:spcAft>
              <a:defRPr/>
            </a:pPr>
            <a:r>
              <a:rPr lang="vi-VN" altLang="zh-CN" sz="4800" b="1" spc="300" dirty="0">
                <a:solidFill>
                  <a:srgbClr val="F9F4E9"/>
                </a:solidFill>
                <a:latin typeface="Calibri" panose="020F0502020204030204" pitchFamily="34" charset="0"/>
                <a:ea typeface="Montserrat" panose="00000500000000000000" charset="0"/>
                <a:cs typeface="Calibri" panose="020F0502020204030204" pitchFamily="34" charset="0"/>
                <a:sym typeface="Montserrat" panose="00000500000000000000" charset="0"/>
              </a:rPr>
              <a:t>Chào mừng các em </a:t>
            </a:r>
          </a:p>
          <a:p>
            <a:pPr algn="ctr" fontAlgn="auto">
              <a:spcBef>
                <a:spcPts val="0"/>
              </a:spcBef>
              <a:spcAft>
                <a:spcPts val="0"/>
              </a:spcAft>
              <a:defRPr/>
            </a:pPr>
            <a:r>
              <a:rPr lang="vi-VN" altLang="zh-CN" sz="4800" b="1" spc="300" dirty="0">
                <a:solidFill>
                  <a:srgbClr val="F9F4E9"/>
                </a:solidFill>
                <a:latin typeface="Calibri" panose="020F0502020204030204" pitchFamily="34" charset="0"/>
                <a:ea typeface="Montserrat" panose="00000500000000000000" charset="0"/>
                <a:cs typeface="Calibri" panose="020F0502020204030204" pitchFamily="34" charset="0"/>
                <a:sym typeface="Montserrat" panose="00000500000000000000" charset="0"/>
              </a:rPr>
              <a:t>đến với tiết học!</a:t>
            </a:r>
            <a:endParaRPr lang="en-US" altLang="zh-CN" sz="4800" b="1" spc="300" dirty="0">
              <a:solidFill>
                <a:srgbClr val="F9F4E9"/>
              </a:solidFill>
              <a:latin typeface="Calibri" panose="020F0502020204030204" pitchFamily="34" charset="0"/>
              <a:ea typeface="Montserrat" panose="00000500000000000000" charset="0"/>
              <a:cs typeface="Calibri" panose="020F0502020204030204" pitchFamily="34" charset="0"/>
              <a:sym typeface="Montserrat" panose="00000500000000000000" charset="0"/>
            </a:endParaRPr>
          </a:p>
        </p:txBody>
      </p:sp>
      <p:pic>
        <p:nvPicPr>
          <p:cNvPr id="2" name="蓝色的爱 love is blu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4467671" y="-1700982"/>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5" presetClass="entr" presetSubtype="1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hold" display="0">
                  <p:stCondLst>
                    <p:cond delay="indefinite"/>
                  </p:stCondLst>
                  <p:endCondLst>
                    <p:cond evt="onStopAudio" delay="0">
                      <p:tgtEl>
                        <p:sldTgt/>
                      </p:tgtEl>
                    </p:cond>
                  </p:endCondLst>
                </p:cTn>
                <p:tgtEl>
                  <p:spTgt spid="2"/>
                </p:tgtEl>
              </p:cMediaNode>
            </p:audio>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文本框 7"/>
          <p:cNvSpPr txBox="1"/>
          <p:nvPr/>
        </p:nvSpPr>
        <p:spPr>
          <a:xfrm>
            <a:off x="7532102" y="1362123"/>
            <a:ext cx="2890535" cy="2646878"/>
          </a:xfrm>
          <a:prstGeom prst="rect">
            <a:avLst/>
          </a:prstGeom>
          <a:noFill/>
        </p:spPr>
        <p:txBody>
          <a:bodyPr wrap="none" rtlCol="0">
            <a:spAutoFit/>
          </a:bodyPr>
          <a:lstStyle/>
          <a:p>
            <a:pPr algn="ctr"/>
            <a:r>
              <a:rPr lang="en-US" altLang="zh-CN" sz="166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rPr>
              <a:t>03</a:t>
            </a:r>
            <a:endParaRPr lang="zh-CN" altLang="en-US" sz="166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9" name="文本框 8"/>
          <p:cNvSpPr txBox="1"/>
          <p:nvPr/>
        </p:nvSpPr>
        <p:spPr>
          <a:xfrm>
            <a:off x="7394476" y="4009001"/>
            <a:ext cx="2869696" cy="707886"/>
          </a:xfrm>
          <a:prstGeom prst="rect">
            <a:avLst/>
          </a:prstGeom>
          <a:noFill/>
        </p:spPr>
        <p:txBody>
          <a:bodyPr wrap="none" rtlCol="0">
            <a:spAutoFit/>
          </a:bodyPr>
          <a:lstStyle/>
          <a:p>
            <a:r>
              <a:rPr lang="vi-VN" altLang="zh-CN" sz="40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rPr>
              <a:t>Luyện tập</a:t>
            </a:r>
            <a:endParaRPr lang="zh-CN" altLang="en-US" sz="40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cxnSp>
        <p:nvCxnSpPr>
          <p:cNvPr id="11" name="直接连接符 10"/>
          <p:cNvCxnSpPr/>
          <p:nvPr/>
        </p:nvCxnSpPr>
        <p:spPr>
          <a:xfrm>
            <a:off x="6381750" y="1224731"/>
            <a:ext cx="0" cy="4522839"/>
          </a:xfrm>
          <a:prstGeom prst="line">
            <a:avLst/>
          </a:prstGeom>
          <a:ln>
            <a:solidFill>
              <a:srgbClr val="F9F4E9"/>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31458" t="61753" r="42922"/>
          <a:stretch>
            <a:fillRect/>
          </a:stretch>
        </p:blipFill>
        <p:spPr>
          <a:xfrm>
            <a:off x="755409" y="899993"/>
            <a:ext cx="4870932" cy="4847577"/>
          </a:xfrm>
          <a:custGeom>
            <a:avLst/>
            <a:gdLst>
              <a:gd name="connsiteX0" fmla="*/ 0 w 4875324"/>
              <a:gd name="connsiteY0" fmla="*/ 0 h 4522839"/>
              <a:gd name="connsiteX1" fmla="*/ 4875324 w 4875324"/>
              <a:gd name="connsiteY1" fmla="*/ 0 h 4522839"/>
              <a:gd name="connsiteX2" fmla="*/ 4875324 w 4875324"/>
              <a:gd name="connsiteY2" fmla="*/ 4522839 h 4522839"/>
              <a:gd name="connsiteX3" fmla="*/ 0 w 4875324"/>
              <a:gd name="connsiteY3" fmla="*/ 4522839 h 4522839"/>
            </a:gdLst>
            <a:ahLst/>
            <a:cxnLst>
              <a:cxn ang="0">
                <a:pos x="connsiteX0" y="connsiteY0"/>
              </a:cxn>
              <a:cxn ang="0">
                <a:pos x="connsiteX1" y="connsiteY1"/>
              </a:cxn>
              <a:cxn ang="0">
                <a:pos x="connsiteX2" y="connsiteY2"/>
              </a:cxn>
              <a:cxn ang="0">
                <a:pos x="connsiteX3" y="connsiteY3"/>
              </a:cxn>
            </a:cxnLst>
            <a:rect l="l" t="t" r="r" b="b"/>
            <a:pathLst>
              <a:path w="4875324" h="4522839">
                <a:moveTo>
                  <a:pt x="0" y="0"/>
                </a:moveTo>
                <a:lnTo>
                  <a:pt x="4875324" y="0"/>
                </a:lnTo>
                <a:lnTo>
                  <a:pt x="4875324" y="4522839"/>
                </a:lnTo>
                <a:lnTo>
                  <a:pt x="0" y="4522839"/>
                </a:lnTo>
                <a:close/>
              </a:path>
            </a:pathLst>
          </a:custGeom>
        </p:spPr>
      </p:pic>
    </p:spTree>
    <p:extLst>
      <p:ext uri="{BB962C8B-B14F-4D97-AF65-F5344CB8AC3E}">
        <p14:creationId xmlns:p14="http://schemas.microsoft.com/office/powerpoint/2010/main" val="444089601"/>
      </p:ext>
    </p:extLst>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263738" y="409793"/>
            <a:ext cx="142857" cy="466668"/>
          </a:xfrm>
          <a:prstGeom prst="rect">
            <a:avLst/>
          </a:pr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accent3"/>
              </a:solidFill>
              <a:effectLst/>
              <a:uLnTx/>
              <a:uFillTx/>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69" name="文本框 4"/>
          <p:cNvSpPr txBox="1"/>
          <p:nvPr/>
        </p:nvSpPr>
        <p:spPr>
          <a:xfrm>
            <a:off x="544097" y="350739"/>
            <a:ext cx="4555490" cy="584775"/>
          </a:xfrm>
          <a:prstGeom prst="rect">
            <a:avLst/>
          </a:prstGeom>
          <a:noFill/>
          <a:ln w="9525">
            <a:noFill/>
          </a:ln>
        </p:spPr>
        <p:txBody>
          <a:bodyPr wrap="square">
            <a:spAutoFit/>
          </a:bodyPr>
          <a:lstStyle/>
          <a:p>
            <a:pPr lvl="0" eaLnBrk="1" hangingPunct="1"/>
            <a:r>
              <a:rPr lang="vi-VN" altLang="zh-CN" sz="3200" b="1" dirty="0">
                <a:solidFill>
                  <a:schemeClr val="accent3"/>
                </a:solidFill>
                <a:latin typeface="Montserrat" panose="00000500000000000000" charset="0"/>
                <a:ea typeface="Montserrat" panose="00000500000000000000" charset="0"/>
                <a:cs typeface="Montserrat" panose="00000500000000000000" charset="0"/>
                <a:sym typeface="Montserrat" panose="00000500000000000000" charset="0"/>
              </a:rPr>
              <a:t>Luyện tập</a:t>
            </a:r>
            <a:endParaRPr lang="zh-CN" altLang="en-US" sz="3200" b="1" dirty="0">
              <a:solidFill>
                <a:schemeClr val="accent3"/>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pic>
        <p:nvPicPr>
          <p:cNvPr id="3" name="Picture 2">
            <a:extLst>
              <a:ext uri="{FF2B5EF4-FFF2-40B4-BE49-F238E27FC236}">
                <a16:creationId xmlns:a16="http://schemas.microsoft.com/office/drawing/2014/main" id="{03F9F5A7-C780-9C4F-99B8-CCE435C41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770" y="2461846"/>
            <a:ext cx="4396154" cy="4396154"/>
          </a:xfrm>
          <a:prstGeom prst="rect">
            <a:avLst/>
          </a:prstGeom>
        </p:spPr>
      </p:pic>
      <p:sp>
        <p:nvSpPr>
          <p:cNvPr id="4" name="Rounded Rectangle 3">
            <a:extLst>
              <a:ext uri="{FF2B5EF4-FFF2-40B4-BE49-F238E27FC236}">
                <a16:creationId xmlns:a16="http://schemas.microsoft.com/office/drawing/2014/main" id="{BCB3F4D5-76EA-774E-A331-B52E05281E1B}"/>
              </a:ext>
            </a:extLst>
          </p:cNvPr>
          <p:cNvSpPr/>
          <p:nvPr/>
        </p:nvSpPr>
        <p:spPr>
          <a:xfrm>
            <a:off x="2930769" y="2051538"/>
            <a:ext cx="4888523" cy="16529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Calibri" panose="020F0502020204030204" pitchFamily="34" charset="0"/>
                <a:cs typeface="Calibri" panose="020F0502020204030204" pitchFamily="34" charset="0"/>
              </a:rPr>
              <a:t>HS trình bày báo cáo</a:t>
            </a:r>
          </a:p>
        </p:txBody>
      </p:sp>
    </p:spTree>
    <p:extLst>
      <p:ext uri="{BB962C8B-B14F-4D97-AF65-F5344CB8AC3E}">
        <p14:creationId xmlns:p14="http://schemas.microsoft.com/office/powerpoint/2010/main" val="673989051"/>
      </p:ext>
    </p:extLst>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ppt_x"/>
                                          </p:val>
                                        </p:tav>
                                        <p:tav tm="100000">
                                          <p:val>
                                            <p:strVal val="#ppt_x"/>
                                          </p:val>
                                        </p:tav>
                                      </p:tavLst>
                                    </p:anim>
                                    <p:anim calcmode="lin" valueType="num">
                                      <p:cBhvr additive="base">
                                        <p:cTn id="12"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文本框 7"/>
          <p:cNvSpPr txBox="1"/>
          <p:nvPr/>
        </p:nvSpPr>
        <p:spPr>
          <a:xfrm>
            <a:off x="7695609" y="1362123"/>
            <a:ext cx="2563522" cy="2646878"/>
          </a:xfrm>
          <a:prstGeom prst="rect">
            <a:avLst/>
          </a:prstGeom>
          <a:noFill/>
        </p:spPr>
        <p:txBody>
          <a:bodyPr wrap="none" rtlCol="0">
            <a:spAutoFit/>
          </a:bodyPr>
          <a:lstStyle/>
          <a:p>
            <a:pPr algn="ctr"/>
            <a:r>
              <a:rPr lang="en-US" altLang="zh-CN" sz="166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rPr>
              <a:t>01</a:t>
            </a:r>
            <a:endParaRPr lang="zh-CN" altLang="en-US" sz="166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9" name="文本框 8"/>
          <p:cNvSpPr txBox="1"/>
          <p:nvPr/>
        </p:nvSpPr>
        <p:spPr>
          <a:xfrm>
            <a:off x="7695609" y="4126232"/>
            <a:ext cx="2803973" cy="707886"/>
          </a:xfrm>
          <a:prstGeom prst="rect">
            <a:avLst/>
          </a:prstGeom>
          <a:noFill/>
        </p:spPr>
        <p:txBody>
          <a:bodyPr wrap="none" rtlCol="0">
            <a:spAutoFit/>
          </a:bodyPr>
          <a:lstStyle/>
          <a:p>
            <a:r>
              <a:rPr lang="vi-VN" altLang="zh-CN" sz="40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rPr>
              <a:t>Vận dụng</a:t>
            </a:r>
            <a:endParaRPr lang="zh-CN" altLang="en-US" sz="40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cxnSp>
        <p:nvCxnSpPr>
          <p:cNvPr id="11" name="直接连接符 10"/>
          <p:cNvCxnSpPr/>
          <p:nvPr/>
        </p:nvCxnSpPr>
        <p:spPr>
          <a:xfrm>
            <a:off x="6381750" y="1224731"/>
            <a:ext cx="0" cy="4522839"/>
          </a:xfrm>
          <a:prstGeom prst="line">
            <a:avLst/>
          </a:prstGeom>
          <a:ln>
            <a:solidFill>
              <a:srgbClr val="F9F4E9"/>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31458" t="61753" r="42922"/>
          <a:stretch>
            <a:fillRect/>
          </a:stretch>
        </p:blipFill>
        <p:spPr>
          <a:xfrm>
            <a:off x="755409" y="899993"/>
            <a:ext cx="4870932" cy="4847577"/>
          </a:xfrm>
          <a:custGeom>
            <a:avLst/>
            <a:gdLst>
              <a:gd name="connsiteX0" fmla="*/ 0 w 4875324"/>
              <a:gd name="connsiteY0" fmla="*/ 0 h 4522839"/>
              <a:gd name="connsiteX1" fmla="*/ 4875324 w 4875324"/>
              <a:gd name="connsiteY1" fmla="*/ 0 h 4522839"/>
              <a:gd name="connsiteX2" fmla="*/ 4875324 w 4875324"/>
              <a:gd name="connsiteY2" fmla="*/ 4522839 h 4522839"/>
              <a:gd name="connsiteX3" fmla="*/ 0 w 4875324"/>
              <a:gd name="connsiteY3" fmla="*/ 4522839 h 4522839"/>
            </a:gdLst>
            <a:ahLst/>
            <a:cxnLst>
              <a:cxn ang="0">
                <a:pos x="connsiteX0" y="connsiteY0"/>
              </a:cxn>
              <a:cxn ang="0">
                <a:pos x="connsiteX1" y="connsiteY1"/>
              </a:cxn>
              <a:cxn ang="0">
                <a:pos x="connsiteX2" y="connsiteY2"/>
              </a:cxn>
              <a:cxn ang="0">
                <a:pos x="connsiteX3" y="connsiteY3"/>
              </a:cxn>
            </a:cxnLst>
            <a:rect l="l" t="t" r="r" b="b"/>
            <a:pathLst>
              <a:path w="4875324" h="4522839">
                <a:moveTo>
                  <a:pt x="0" y="0"/>
                </a:moveTo>
                <a:lnTo>
                  <a:pt x="4875324" y="0"/>
                </a:lnTo>
                <a:lnTo>
                  <a:pt x="4875324" y="4522839"/>
                </a:lnTo>
                <a:lnTo>
                  <a:pt x="0" y="4522839"/>
                </a:lnTo>
                <a:close/>
              </a:path>
            </a:pathLst>
          </a:custGeom>
        </p:spPr>
      </p:pic>
    </p:spTree>
    <p:extLst>
      <p:ext uri="{BB962C8B-B14F-4D97-AF65-F5344CB8AC3E}">
        <p14:creationId xmlns:p14="http://schemas.microsoft.com/office/powerpoint/2010/main" val="2610039617"/>
      </p:ext>
    </p:extLst>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263738" y="409793"/>
            <a:ext cx="142857" cy="466668"/>
          </a:xfrm>
          <a:prstGeom prst="rect">
            <a:avLst/>
          </a:pr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accent3"/>
              </a:solidFill>
              <a:effectLst/>
              <a:uLnTx/>
              <a:uFillTx/>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69" name="文本框 4"/>
          <p:cNvSpPr txBox="1"/>
          <p:nvPr/>
        </p:nvSpPr>
        <p:spPr>
          <a:xfrm>
            <a:off x="544097" y="350739"/>
            <a:ext cx="4555490" cy="584775"/>
          </a:xfrm>
          <a:prstGeom prst="rect">
            <a:avLst/>
          </a:prstGeom>
          <a:noFill/>
          <a:ln w="9525">
            <a:noFill/>
          </a:ln>
        </p:spPr>
        <p:txBody>
          <a:bodyPr wrap="square">
            <a:spAutoFit/>
          </a:bodyPr>
          <a:lstStyle/>
          <a:p>
            <a:pPr lvl="0" eaLnBrk="1" hangingPunct="1"/>
            <a:r>
              <a:rPr lang="vi-VN" altLang="zh-CN" sz="3200" b="1" dirty="0">
                <a:solidFill>
                  <a:schemeClr val="accent3"/>
                </a:solidFill>
                <a:latin typeface="Montserrat" panose="00000500000000000000" charset="0"/>
                <a:ea typeface="Montserrat" panose="00000500000000000000" charset="0"/>
                <a:cs typeface="Montserrat" panose="00000500000000000000" charset="0"/>
                <a:sym typeface="Montserrat" panose="00000500000000000000" charset="0"/>
              </a:rPr>
              <a:t>Vận dụng</a:t>
            </a:r>
            <a:endParaRPr lang="zh-CN" altLang="en-US" sz="3200" b="1" dirty="0">
              <a:solidFill>
                <a:schemeClr val="accent3"/>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pic>
        <p:nvPicPr>
          <p:cNvPr id="3" name="Picture 2">
            <a:extLst>
              <a:ext uri="{FF2B5EF4-FFF2-40B4-BE49-F238E27FC236}">
                <a16:creationId xmlns:a16="http://schemas.microsoft.com/office/drawing/2014/main" id="{03F9F5A7-C780-9C4F-99B8-CCE435C41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770" y="2461846"/>
            <a:ext cx="4396154" cy="4396154"/>
          </a:xfrm>
          <a:prstGeom prst="rect">
            <a:avLst/>
          </a:prstGeom>
        </p:spPr>
      </p:pic>
      <p:sp>
        <p:nvSpPr>
          <p:cNvPr id="4" name="Rounded Rectangle 3">
            <a:extLst>
              <a:ext uri="{FF2B5EF4-FFF2-40B4-BE49-F238E27FC236}">
                <a16:creationId xmlns:a16="http://schemas.microsoft.com/office/drawing/2014/main" id="{BCB3F4D5-76EA-774E-A331-B52E05281E1B}"/>
              </a:ext>
            </a:extLst>
          </p:cNvPr>
          <p:cNvSpPr/>
          <p:nvPr/>
        </p:nvSpPr>
        <p:spPr>
          <a:xfrm>
            <a:off x="2930769" y="2051538"/>
            <a:ext cx="4888523" cy="16529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Calibri" panose="020F0502020204030204" pitchFamily="34" charset="0"/>
                <a:cs typeface="Calibri" panose="020F0502020204030204" pitchFamily="34" charset="0"/>
              </a:rPr>
              <a:t>HS tìm đọc tham khảo những nghiên cứu, báo cáo khoa học môn Ngữ văn.</a:t>
            </a:r>
          </a:p>
        </p:txBody>
      </p:sp>
    </p:spTree>
    <p:extLst>
      <p:ext uri="{BB962C8B-B14F-4D97-AF65-F5344CB8AC3E}">
        <p14:creationId xmlns:p14="http://schemas.microsoft.com/office/powerpoint/2010/main" val="146281917"/>
      </p:ext>
    </p:extLst>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12460" t="50000" r="30032"/>
          <a:stretch>
            <a:fillRect/>
          </a:stretch>
        </p:blipFill>
        <p:spPr>
          <a:xfrm>
            <a:off x="0" y="0"/>
            <a:ext cx="12192000" cy="6858000"/>
          </a:xfrm>
          <a:prstGeom prst="rect">
            <a:avLst/>
          </a:prstGeom>
        </p:spPr>
      </p:pic>
      <p:cxnSp>
        <p:nvCxnSpPr>
          <p:cNvPr id="5" name="直接连接符 4"/>
          <p:cNvCxnSpPr/>
          <p:nvPr/>
        </p:nvCxnSpPr>
        <p:spPr>
          <a:xfrm>
            <a:off x="1712783" y="3815961"/>
            <a:ext cx="4074851" cy="0"/>
          </a:xfrm>
          <a:prstGeom prst="line">
            <a:avLst/>
          </a:prstGeom>
          <a:ln>
            <a:solidFill>
              <a:srgbClr val="F9F4E9"/>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29371" t="39497" r="46805" b="9998"/>
          <a:stretch>
            <a:fillRect/>
          </a:stretch>
        </p:blipFill>
        <p:spPr>
          <a:xfrm rot="20512679">
            <a:off x="6335260" y="-948180"/>
            <a:ext cx="2686653" cy="3097332"/>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27487" t="59267" r="43745"/>
          <a:stretch>
            <a:fillRect/>
          </a:stretch>
        </p:blipFill>
        <p:spPr>
          <a:xfrm>
            <a:off x="5399314" y="2144028"/>
            <a:ext cx="5466782" cy="5160286"/>
          </a:xfrm>
          <a:prstGeom prst="rect">
            <a:avLst/>
          </a:prstGeom>
        </p:spPr>
      </p:pic>
      <p:sp>
        <p:nvSpPr>
          <p:cNvPr id="13" name="矩形 12"/>
          <p:cNvSpPr/>
          <p:nvPr/>
        </p:nvSpPr>
        <p:spPr>
          <a:xfrm>
            <a:off x="-329444" y="2647561"/>
            <a:ext cx="8008030" cy="1168400"/>
          </a:xfrm>
          <a:prstGeom prst="rect">
            <a:avLst/>
          </a:prstGeom>
        </p:spPr>
        <p:txBody>
          <a:bodyPr wrap="square" lIns="91458" tIns="45729" rIns="91458" bIns="45729">
            <a:spAutoFit/>
          </a:bodyPr>
          <a:lstStyle/>
          <a:p>
            <a:pPr algn="ctr" fontAlgn="auto">
              <a:spcBef>
                <a:spcPts val="0"/>
              </a:spcBef>
              <a:spcAft>
                <a:spcPts val="0"/>
              </a:spcAft>
              <a:defRPr/>
            </a:pPr>
            <a:r>
              <a:rPr lang="zh-CN" altLang="en-US" sz="7000" b="1" spc="300" dirty="0">
                <a:solidFill>
                  <a:srgbClr val="F9F4E9"/>
                </a:solidFill>
                <a:latin typeface="Calibri" panose="020F0502020204030204" pitchFamily="34" charset="0"/>
                <a:ea typeface="Montserrat" panose="00000500000000000000" charset="0"/>
                <a:cs typeface="Calibri" panose="020F0502020204030204" pitchFamily="34" charset="0"/>
                <a:sym typeface="Montserrat" panose="00000500000000000000" charset="0"/>
              </a:rPr>
              <a:t>Thank you</a:t>
            </a:r>
            <a:r>
              <a:rPr lang="vi-VN" altLang="zh-CN" sz="7000" b="1" spc="300" dirty="0">
                <a:solidFill>
                  <a:srgbClr val="F9F4E9"/>
                </a:solidFill>
                <a:latin typeface="Calibri" panose="020F0502020204030204" pitchFamily="34" charset="0"/>
                <a:ea typeface="Montserrat" panose="00000500000000000000" charset="0"/>
                <a:cs typeface="Calibri" panose="020F0502020204030204" pitchFamily="34" charset="0"/>
                <a:sym typeface="Montserrat" panose="00000500000000000000" charset="0"/>
              </a:rPr>
              <a:t>!</a:t>
            </a:r>
            <a:endParaRPr lang="zh-CN" altLang="en-US" sz="7000" b="1" spc="300" dirty="0">
              <a:solidFill>
                <a:srgbClr val="F9F4E9"/>
              </a:solidFill>
              <a:latin typeface="Calibri" panose="020F0502020204030204" pitchFamily="34" charset="0"/>
              <a:ea typeface="Montserrat" panose="00000500000000000000" charset="0"/>
              <a:cs typeface="Calibri" panose="020F0502020204030204" pitchFamily="34" charset="0"/>
              <a:sym typeface="Montserrat" panose="00000500000000000000" charset="0"/>
            </a:endParaRPr>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1FFA42B-96D7-5349-968D-AC4F1D1DEF86}"/>
              </a:ext>
            </a:extLst>
          </p:cNvPr>
          <p:cNvGraphicFramePr>
            <a:graphicFrameLocks noGrp="1"/>
          </p:cNvGraphicFramePr>
          <p:nvPr>
            <p:extLst>
              <p:ext uri="{D42A27DB-BD31-4B8C-83A1-F6EECF244321}">
                <p14:modId xmlns:p14="http://schemas.microsoft.com/office/powerpoint/2010/main" val="446400803"/>
              </p:ext>
            </p:extLst>
          </p:nvPr>
        </p:nvGraphicFramePr>
        <p:xfrm>
          <a:off x="357555" y="341185"/>
          <a:ext cx="11476890" cy="6088336"/>
        </p:xfrm>
        <a:graphic>
          <a:graphicData uri="http://schemas.openxmlformats.org/drawingml/2006/table">
            <a:tbl>
              <a:tblPr firstRow="1" firstCol="1" bandRow="1">
                <a:tableStyleId>{5940675A-B579-460E-94D1-54222C63F5DA}</a:tableStyleId>
              </a:tblPr>
              <a:tblGrid>
                <a:gridCol w="3567792">
                  <a:extLst>
                    <a:ext uri="{9D8B030D-6E8A-4147-A177-3AD203B41FA5}">
                      <a16:colId xmlns:a16="http://schemas.microsoft.com/office/drawing/2014/main" val="3363183992"/>
                    </a:ext>
                  </a:extLst>
                </a:gridCol>
                <a:gridCol w="3876323">
                  <a:extLst>
                    <a:ext uri="{9D8B030D-6E8A-4147-A177-3AD203B41FA5}">
                      <a16:colId xmlns:a16="http://schemas.microsoft.com/office/drawing/2014/main" val="2702652170"/>
                    </a:ext>
                  </a:extLst>
                </a:gridCol>
                <a:gridCol w="4032775">
                  <a:extLst>
                    <a:ext uri="{9D8B030D-6E8A-4147-A177-3AD203B41FA5}">
                      <a16:colId xmlns:a16="http://schemas.microsoft.com/office/drawing/2014/main" val="3529930847"/>
                    </a:ext>
                  </a:extLst>
                </a:gridCol>
              </a:tblGrid>
              <a:tr h="1397587">
                <a:tc>
                  <a:txBody>
                    <a:bodyPr/>
                    <a:lstStyle/>
                    <a:p>
                      <a:pPr algn="ctr">
                        <a:lnSpc>
                          <a:spcPct val="100000"/>
                        </a:lnSpc>
                        <a:spcAft>
                          <a:spcPts val="800"/>
                        </a:spcAft>
                      </a:pPr>
                      <a:r>
                        <a:rPr lang="en-US" sz="2400" b="1" dirty="0">
                          <a:solidFill>
                            <a:schemeClr val="tx1"/>
                          </a:solidFill>
                          <a:effectLst/>
                          <a:latin typeface="Calibri" panose="020F0502020204030204" pitchFamily="34" charset="0"/>
                          <a:cs typeface="Calibri" panose="020F0502020204030204" pitchFamily="34" charset="0"/>
                        </a:rPr>
                        <a:t>K – </a:t>
                      </a:r>
                      <a:r>
                        <a:rPr lang="en-US" sz="2400" b="1" dirty="0" err="1">
                          <a:solidFill>
                            <a:schemeClr val="tx1"/>
                          </a:solidFill>
                          <a:effectLst/>
                          <a:latin typeface="Calibri" panose="020F0502020204030204" pitchFamily="34" charset="0"/>
                          <a:cs typeface="Calibri" panose="020F0502020204030204" pitchFamily="34" charset="0"/>
                        </a:rPr>
                        <a:t>Điều</a:t>
                      </a:r>
                      <a:r>
                        <a:rPr lang="en-US" sz="2400" b="1" dirty="0">
                          <a:solidFill>
                            <a:schemeClr val="tx1"/>
                          </a:solidFill>
                          <a:effectLst/>
                          <a:latin typeface="Calibri" panose="020F0502020204030204" pitchFamily="34" charset="0"/>
                          <a:cs typeface="Calibri" panose="020F0502020204030204" pitchFamily="34" charset="0"/>
                        </a:rPr>
                        <a:t> </a:t>
                      </a:r>
                      <a:r>
                        <a:rPr lang="en-US" sz="2400" b="1" dirty="0" err="1">
                          <a:solidFill>
                            <a:schemeClr val="tx1"/>
                          </a:solidFill>
                          <a:effectLst/>
                          <a:latin typeface="Calibri" panose="020F0502020204030204" pitchFamily="34" charset="0"/>
                          <a:cs typeface="Calibri" panose="020F0502020204030204" pitchFamily="34" charset="0"/>
                        </a:rPr>
                        <a:t>đã</a:t>
                      </a:r>
                      <a:r>
                        <a:rPr lang="en-US" sz="2400" b="1" dirty="0">
                          <a:solidFill>
                            <a:schemeClr val="tx1"/>
                          </a:solidFill>
                          <a:effectLst/>
                          <a:latin typeface="Calibri" panose="020F0502020204030204" pitchFamily="34" charset="0"/>
                          <a:cs typeface="Calibri" panose="020F0502020204030204" pitchFamily="34" charset="0"/>
                        </a:rPr>
                        <a:t> </a:t>
                      </a:r>
                      <a:r>
                        <a:rPr lang="en-US" sz="2400" b="1" dirty="0" err="1">
                          <a:solidFill>
                            <a:schemeClr val="tx1"/>
                          </a:solidFill>
                          <a:effectLst/>
                          <a:latin typeface="Calibri" panose="020F0502020204030204" pitchFamily="34" charset="0"/>
                          <a:cs typeface="Calibri" panose="020F0502020204030204" pitchFamily="34" charset="0"/>
                        </a:rPr>
                        <a:t>biết</a:t>
                      </a:r>
                      <a:endParaRPr lang="en-VN" sz="2400" b="1" dirty="0">
                        <a:solidFill>
                          <a:schemeClr val="tx1"/>
                        </a:solidFill>
                        <a:effectLst/>
                        <a:latin typeface="Calibri" panose="020F0502020204030204" pitchFamily="34" charset="0"/>
                        <a:cs typeface="Calibri" panose="020F0502020204030204" pitchFamily="34" charset="0"/>
                      </a:endParaRPr>
                    </a:p>
                    <a:p>
                      <a:pPr algn="ctr">
                        <a:lnSpc>
                          <a:spcPct val="100000"/>
                        </a:lnSpc>
                        <a:spcAft>
                          <a:spcPts val="800"/>
                        </a:spcAft>
                      </a:pPr>
                      <a:r>
                        <a:rPr lang="en-US" sz="2400" i="1" dirty="0">
                          <a:solidFill>
                            <a:schemeClr val="tx1"/>
                          </a:solidFill>
                          <a:effectLst/>
                          <a:latin typeface="Calibri" panose="020F0502020204030204" pitchFamily="34" charset="0"/>
                          <a:cs typeface="Calibri" panose="020F0502020204030204" pitchFamily="34" charset="0"/>
                        </a:rPr>
                        <a:t>(</a:t>
                      </a:r>
                      <a:r>
                        <a:rPr lang="en-US" sz="2400" i="1" dirty="0" err="1">
                          <a:solidFill>
                            <a:schemeClr val="tx1"/>
                          </a:solidFill>
                          <a:effectLst/>
                          <a:latin typeface="Calibri" panose="020F0502020204030204" pitchFamily="34" charset="0"/>
                          <a:cs typeface="Calibri" panose="020F0502020204030204" pitchFamily="34" charset="0"/>
                        </a:rPr>
                        <a:t>Liệt</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kê</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các</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yêu</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cầu</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cần</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có</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của</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một</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bà</a:t>
                      </a:r>
                      <a:r>
                        <a:rPr lang="vi-VN" sz="2400" i="1" dirty="0">
                          <a:solidFill>
                            <a:schemeClr val="tx1"/>
                          </a:solidFill>
                          <a:effectLst/>
                          <a:latin typeface="Calibri" panose="020F0502020204030204" pitchFamily="34" charset="0"/>
                          <a:cs typeface="Calibri" panose="020F0502020204030204" pitchFamily="34" charset="0"/>
                        </a:rPr>
                        <a:t>i báo cáo kết quả nghiên cứu về một vấn đề</a:t>
                      </a:r>
                      <a:r>
                        <a:rPr lang="en-US" sz="2400" i="1" dirty="0">
                          <a:solidFill>
                            <a:schemeClr val="tx1"/>
                          </a:solidFill>
                          <a:effectLst/>
                          <a:latin typeface="Calibri" panose="020F0502020204030204" pitchFamily="34" charset="0"/>
                          <a:cs typeface="Calibri" panose="020F0502020204030204" pitchFamily="34" charset="0"/>
                        </a:rPr>
                        <a:t>)</a:t>
                      </a:r>
                      <a:endParaRPr lang="en-VN" sz="2400" i="1" dirty="0">
                        <a:solidFill>
                          <a:schemeClr val="tx1"/>
                        </a:solidFill>
                        <a:effectLst/>
                        <a:latin typeface="Calibri" panose="020F0502020204030204" pitchFamily="34" charset="0"/>
                        <a:ea typeface="Cambria" panose="02040503050406030204" pitchFamily="18" charset="0"/>
                        <a:cs typeface="Calibri" panose="020F0502020204030204" pitchFamily="34" charset="0"/>
                      </a:endParaRPr>
                    </a:p>
                  </a:txBody>
                  <a:tcPr marL="36096" marR="36096" marT="0" marB="0">
                    <a:solidFill>
                      <a:srgbClr val="009051">
                        <a:alpha val="27059"/>
                      </a:srgbClr>
                    </a:solidFill>
                  </a:tcPr>
                </a:tc>
                <a:tc>
                  <a:txBody>
                    <a:bodyPr/>
                    <a:lstStyle/>
                    <a:p>
                      <a:pPr algn="ctr">
                        <a:lnSpc>
                          <a:spcPct val="100000"/>
                        </a:lnSpc>
                        <a:spcAft>
                          <a:spcPts val="800"/>
                        </a:spcAft>
                      </a:pPr>
                      <a:r>
                        <a:rPr lang="en-US" sz="2400" b="1" dirty="0">
                          <a:solidFill>
                            <a:schemeClr val="tx1"/>
                          </a:solidFill>
                          <a:effectLst/>
                          <a:latin typeface="Calibri" panose="020F0502020204030204" pitchFamily="34" charset="0"/>
                          <a:cs typeface="Calibri" panose="020F0502020204030204" pitchFamily="34" charset="0"/>
                        </a:rPr>
                        <a:t>W – </a:t>
                      </a:r>
                      <a:r>
                        <a:rPr lang="en-US" sz="2400" b="1" dirty="0" err="1">
                          <a:solidFill>
                            <a:schemeClr val="tx1"/>
                          </a:solidFill>
                          <a:effectLst/>
                          <a:latin typeface="Calibri" panose="020F0502020204030204" pitchFamily="34" charset="0"/>
                          <a:cs typeface="Calibri" panose="020F0502020204030204" pitchFamily="34" charset="0"/>
                        </a:rPr>
                        <a:t>Điều</a:t>
                      </a:r>
                      <a:r>
                        <a:rPr lang="en-US" sz="2400" b="1" dirty="0">
                          <a:solidFill>
                            <a:schemeClr val="tx1"/>
                          </a:solidFill>
                          <a:effectLst/>
                          <a:latin typeface="Calibri" panose="020F0502020204030204" pitchFamily="34" charset="0"/>
                          <a:cs typeface="Calibri" panose="020F0502020204030204" pitchFamily="34" charset="0"/>
                        </a:rPr>
                        <a:t> </a:t>
                      </a:r>
                      <a:r>
                        <a:rPr lang="en-US" sz="2400" b="1" dirty="0" err="1">
                          <a:solidFill>
                            <a:schemeClr val="tx1"/>
                          </a:solidFill>
                          <a:effectLst/>
                          <a:latin typeface="Calibri" panose="020F0502020204030204" pitchFamily="34" charset="0"/>
                          <a:cs typeface="Calibri" panose="020F0502020204030204" pitchFamily="34" charset="0"/>
                        </a:rPr>
                        <a:t>muốn</a:t>
                      </a:r>
                      <a:r>
                        <a:rPr lang="en-US" sz="2400" b="1" dirty="0">
                          <a:solidFill>
                            <a:schemeClr val="tx1"/>
                          </a:solidFill>
                          <a:effectLst/>
                          <a:latin typeface="Calibri" panose="020F0502020204030204" pitchFamily="34" charset="0"/>
                          <a:cs typeface="Calibri" panose="020F0502020204030204" pitchFamily="34" charset="0"/>
                        </a:rPr>
                        <a:t> </a:t>
                      </a:r>
                      <a:r>
                        <a:rPr lang="en-US" sz="2400" b="1" dirty="0" err="1">
                          <a:solidFill>
                            <a:schemeClr val="tx1"/>
                          </a:solidFill>
                          <a:effectLst/>
                          <a:latin typeface="Calibri" panose="020F0502020204030204" pitchFamily="34" charset="0"/>
                          <a:cs typeface="Calibri" panose="020F0502020204030204" pitchFamily="34" charset="0"/>
                        </a:rPr>
                        <a:t>biết</a:t>
                      </a:r>
                      <a:endParaRPr lang="en-VN" sz="2400" b="1" dirty="0">
                        <a:solidFill>
                          <a:schemeClr val="tx1"/>
                        </a:solidFill>
                        <a:effectLst/>
                        <a:latin typeface="Calibri" panose="020F0502020204030204" pitchFamily="34" charset="0"/>
                        <a:cs typeface="Calibri" panose="020F0502020204030204" pitchFamily="34" charset="0"/>
                      </a:endParaRPr>
                    </a:p>
                    <a:p>
                      <a:pPr algn="ctr">
                        <a:lnSpc>
                          <a:spcPct val="100000"/>
                        </a:lnSpc>
                        <a:spcAft>
                          <a:spcPts val="800"/>
                        </a:spcAft>
                      </a:pPr>
                      <a:r>
                        <a:rPr lang="en-US" sz="2400" i="1" dirty="0">
                          <a:solidFill>
                            <a:schemeClr val="tx1"/>
                          </a:solidFill>
                          <a:effectLst/>
                          <a:latin typeface="Calibri" panose="020F0502020204030204" pitchFamily="34" charset="0"/>
                          <a:cs typeface="Calibri" panose="020F0502020204030204" pitchFamily="34" charset="0"/>
                        </a:rPr>
                        <a:t>(</a:t>
                      </a:r>
                      <a:r>
                        <a:rPr lang="en-US" sz="2400" i="1" dirty="0" err="1">
                          <a:solidFill>
                            <a:schemeClr val="tx1"/>
                          </a:solidFill>
                          <a:effectLst/>
                          <a:latin typeface="Calibri" panose="020F0502020204030204" pitchFamily="34" charset="0"/>
                          <a:cs typeface="Calibri" panose="020F0502020204030204" pitchFamily="34" charset="0"/>
                        </a:rPr>
                        <a:t>Những</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điều</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em</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muốn</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biết</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về</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cách</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thuyết</a:t>
                      </a:r>
                      <a:r>
                        <a:rPr lang="vi-VN" sz="2400" i="1" dirty="0">
                          <a:solidFill>
                            <a:schemeClr val="tx1"/>
                          </a:solidFill>
                          <a:effectLst/>
                          <a:latin typeface="Calibri" panose="020F0502020204030204" pitchFamily="34" charset="0"/>
                          <a:cs typeface="Calibri" panose="020F0502020204030204" pitchFamily="34" charset="0"/>
                        </a:rPr>
                        <a:t> trình về </a:t>
                      </a:r>
                      <a:r>
                        <a:rPr lang="en-US" sz="2400" i="1" dirty="0" err="1">
                          <a:solidFill>
                            <a:schemeClr val="tx1"/>
                          </a:solidFill>
                          <a:effectLst/>
                          <a:latin typeface="Calibri" panose="020F0502020204030204" pitchFamily="34" charset="0"/>
                          <a:cs typeface="Calibri" panose="020F0502020204030204" pitchFamily="34" charset="0"/>
                        </a:rPr>
                        <a:t>một</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bà</a:t>
                      </a:r>
                      <a:r>
                        <a:rPr lang="vi-VN" sz="2400" i="1" dirty="0">
                          <a:solidFill>
                            <a:schemeClr val="tx1"/>
                          </a:solidFill>
                          <a:effectLst/>
                          <a:latin typeface="Calibri" panose="020F0502020204030204" pitchFamily="34" charset="0"/>
                          <a:cs typeface="Calibri" panose="020F0502020204030204" pitchFamily="34" charset="0"/>
                        </a:rPr>
                        <a:t>i báo cáo kết quả nghiên cứu về một vấn đề</a:t>
                      </a:r>
                      <a:r>
                        <a:rPr lang="en-US" sz="2400" i="1" dirty="0">
                          <a:solidFill>
                            <a:schemeClr val="tx1"/>
                          </a:solidFill>
                          <a:effectLst/>
                          <a:latin typeface="Calibri" panose="020F0502020204030204" pitchFamily="34" charset="0"/>
                          <a:cs typeface="Calibri" panose="020F0502020204030204" pitchFamily="34" charset="0"/>
                        </a:rPr>
                        <a:t>)</a:t>
                      </a:r>
                      <a:endParaRPr lang="en-VN" sz="2400" i="1" dirty="0">
                        <a:solidFill>
                          <a:schemeClr val="tx1"/>
                        </a:solidFill>
                        <a:effectLst/>
                        <a:latin typeface="Calibri" panose="020F0502020204030204" pitchFamily="34" charset="0"/>
                        <a:ea typeface="Cambria" panose="02040503050406030204" pitchFamily="18" charset="0"/>
                        <a:cs typeface="Calibri" panose="020F0502020204030204" pitchFamily="34" charset="0"/>
                      </a:endParaRPr>
                    </a:p>
                  </a:txBody>
                  <a:tcPr marL="36096" marR="36096" marT="0" marB="0">
                    <a:solidFill>
                      <a:srgbClr val="009051">
                        <a:alpha val="27059"/>
                      </a:srgbClr>
                    </a:solidFill>
                  </a:tcPr>
                </a:tc>
                <a:tc>
                  <a:txBody>
                    <a:bodyPr/>
                    <a:lstStyle/>
                    <a:p>
                      <a:pPr algn="ctr">
                        <a:lnSpc>
                          <a:spcPct val="100000"/>
                        </a:lnSpc>
                        <a:spcAft>
                          <a:spcPts val="800"/>
                        </a:spcAft>
                      </a:pPr>
                      <a:r>
                        <a:rPr lang="en-US" sz="2400" b="1" dirty="0">
                          <a:solidFill>
                            <a:schemeClr val="tx1"/>
                          </a:solidFill>
                          <a:effectLst/>
                          <a:latin typeface="Calibri" panose="020F0502020204030204" pitchFamily="34" charset="0"/>
                          <a:cs typeface="Calibri" panose="020F0502020204030204" pitchFamily="34" charset="0"/>
                        </a:rPr>
                        <a:t>L – </a:t>
                      </a:r>
                      <a:r>
                        <a:rPr lang="en-US" sz="2400" b="1" dirty="0" err="1">
                          <a:solidFill>
                            <a:schemeClr val="tx1"/>
                          </a:solidFill>
                          <a:effectLst/>
                          <a:latin typeface="Calibri" panose="020F0502020204030204" pitchFamily="34" charset="0"/>
                          <a:cs typeface="Calibri" panose="020F0502020204030204" pitchFamily="34" charset="0"/>
                        </a:rPr>
                        <a:t>Điều</a:t>
                      </a:r>
                      <a:r>
                        <a:rPr lang="en-US" sz="2400" b="1" dirty="0">
                          <a:solidFill>
                            <a:schemeClr val="tx1"/>
                          </a:solidFill>
                          <a:effectLst/>
                          <a:latin typeface="Calibri" panose="020F0502020204030204" pitchFamily="34" charset="0"/>
                          <a:cs typeface="Calibri" panose="020F0502020204030204" pitchFamily="34" charset="0"/>
                        </a:rPr>
                        <a:t> </a:t>
                      </a:r>
                      <a:r>
                        <a:rPr lang="en-US" sz="2400" b="1" dirty="0" err="1">
                          <a:solidFill>
                            <a:schemeClr val="tx1"/>
                          </a:solidFill>
                          <a:effectLst/>
                          <a:latin typeface="Calibri" panose="020F0502020204030204" pitchFamily="34" charset="0"/>
                          <a:cs typeface="Calibri" panose="020F0502020204030204" pitchFamily="34" charset="0"/>
                        </a:rPr>
                        <a:t>học</a:t>
                      </a:r>
                      <a:r>
                        <a:rPr lang="en-US" sz="2400" b="1" dirty="0">
                          <a:solidFill>
                            <a:schemeClr val="tx1"/>
                          </a:solidFill>
                          <a:effectLst/>
                          <a:latin typeface="Calibri" panose="020F0502020204030204" pitchFamily="34" charset="0"/>
                          <a:cs typeface="Calibri" panose="020F0502020204030204" pitchFamily="34" charset="0"/>
                        </a:rPr>
                        <a:t> </a:t>
                      </a:r>
                      <a:r>
                        <a:rPr lang="en-US" sz="2400" b="1" dirty="0" err="1">
                          <a:solidFill>
                            <a:schemeClr val="tx1"/>
                          </a:solidFill>
                          <a:effectLst/>
                          <a:latin typeface="Calibri" panose="020F0502020204030204" pitchFamily="34" charset="0"/>
                          <a:cs typeface="Calibri" panose="020F0502020204030204" pitchFamily="34" charset="0"/>
                        </a:rPr>
                        <a:t>được</a:t>
                      </a:r>
                      <a:endParaRPr lang="en-VN" sz="2400" b="1" dirty="0">
                        <a:solidFill>
                          <a:schemeClr val="tx1"/>
                        </a:solidFill>
                        <a:effectLst/>
                        <a:latin typeface="Calibri" panose="020F0502020204030204" pitchFamily="34" charset="0"/>
                        <a:cs typeface="Calibri" panose="020F0502020204030204" pitchFamily="34" charset="0"/>
                      </a:endParaRPr>
                    </a:p>
                    <a:p>
                      <a:pPr algn="ctr">
                        <a:lnSpc>
                          <a:spcPct val="100000"/>
                        </a:lnSpc>
                        <a:spcAft>
                          <a:spcPts val="800"/>
                        </a:spcAft>
                      </a:pPr>
                      <a:r>
                        <a:rPr lang="en-US" sz="2400" i="1" dirty="0">
                          <a:solidFill>
                            <a:schemeClr val="tx1"/>
                          </a:solidFill>
                          <a:effectLst/>
                          <a:latin typeface="Calibri" panose="020F0502020204030204" pitchFamily="34" charset="0"/>
                          <a:cs typeface="Calibri" panose="020F0502020204030204" pitchFamily="34" charset="0"/>
                        </a:rPr>
                        <a:t>(</a:t>
                      </a:r>
                      <a:r>
                        <a:rPr lang="en-US" sz="2400" i="1" dirty="0" err="1">
                          <a:solidFill>
                            <a:schemeClr val="tx1"/>
                          </a:solidFill>
                          <a:effectLst/>
                          <a:latin typeface="Calibri" panose="020F0502020204030204" pitchFamily="34" charset="0"/>
                          <a:cs typeface="Calibri" panose="020F0502020204030204" pitchFamily="34" charset="0"/>
                        </a:rPr>
                        <a:t>Điều</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em</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học</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được</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khi</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làm</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bài</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một</a:t>
                      </a:r>
                      <a:r>
                        <a:rPr lang="en-US" sz="2400" i="1" dirty="0">
                          <a:solidFill>
                            <a:schemeClr val="tx1"/>
                          </a:solidFill>
                          <a:effectLst/>
                          <a:latin typeface="Calibri" panose="020F0502020204030204" pitchFamily="34" charset="0"/>
                          <a:cs typeface="Calibri" panose="020F0502020204030204" pitchFamily="34" charset="0"/>
                        </a:rPr>
                        <a:t> </a:t>
                      </a:r>
                      <a:r>
                        <a:rPr lang="en-US" sz="2400" i="1" dirty="0" err="1">
                          <a:solidFill>
                            <a:schemeClr val="tx1"/>
                          </a:solidFill>
                          <a:effectLst/>
                          <a:latin typeface="Calibri" panose="020F0502020204030204" pitchFamily="34" charset="0"/>
                          <a:cs typeface="Calibri" panose="020F0502020204030204" pitchFamily="34" charset="0"/>
                        </a:rPr>
                        <a:t>bà</a:t>
                      </a:r>
                      <a:r>
                        <a:rPr lang="vi-VN" sz="2400" i="1" dirty="0">
                          <a:solidFill>
                            <a:schemeClr val="tx1"/>
                          </a:solidFill>
                          <a:effectLst/>
                          <a:latin typeface="Calibri" panose="020F0502020204030204" pitchFamily="34" charset="0"/>
                          <a:cs typeface="Calibri" panose="020F0502020204030204" pitchFamily="34" charset="0"/>
                        </a:rPr>
                        <a:t>i báo cáo kết quả nghiên cứu về một vấn đề</a:t>
                      </a:r>
                      <a:r>
                        <a:rPr lang="en-US" sz="2400" i="1" dirty="0">
                          <a:solidFill>
                            <a:schemeClr val="tx1"/>
                          </a:solidFill>
                          <a:effectLst/>
                          <a:latin typeface="Calibri" panose="020F0502020204030204" pitchFamily="34" charset="0"/>
                          <a:cs typeface="Calibri" panose="020F0502020204030204" pitchFamily="34" charset="0"/>
                        </a:rPr>
                        <a:t>)</a:t>
                      </a:r>
                      <a:endParaRPr lang="en-VN" sz="2400" i="1" dirty="0">
                        <a:solidFill>
                          <a:schemeClr val="tx1"/>
                        </a:solidFill>
                        <a:effectLst/>
                        <a:latin typeface="Calibri" panose="020F0502020204030204" pitchFamily="34" charset="0"/>
                        <a:ea typeface="Cambria" panose="02040503050406030204" pitchFamily="18" charset="0"/>
                        <a:cs typeface="Calibri" panose="020F0502020204030204" pitchFamily="34" charset="0"/>
                      </a:endParaRPr>
                    </a:p>
                  </a:txBody>
                  <a:tcPr marL="36096" marR="36096" marT="0" marB="0">
                    <a:solidFill>
                      <a:srgbClr val="009051">
                        <a:alpha val="27059"/>
                      </a:srgbClr>
                    </a:solidFill>
                  </a:tcPr>
                </a:tc>
                <a:extLst>
                  <a:ext uri="{0D108BD9-81ED-4DB2-BD59-A6C34878D82A}">
                    <a16:rowId xmlns:a16="http://schemas.microsoft.com/office/drawing/2014/main" val="2921407343"/>
                  </a:ext>
                </a:extLst>
              </a:tr>
              <a:tr h="4157936">
                <a:tc>
                  <a:txBody>
                    <a:bodyPr/>
                    <a:lstStyle/>
                    <a:p>
                      <a:pPr algn="ctr">
                        <a:lnSpc>
                          <a:spcPct val="150000"/>
                        </a:lnSpc>
                        <a:spcAft>
                          <a:spcPts val="800"/>
                        </a:spcAft>
                      </a:pPr>
                      <a:r>
                        <a:rPr lang="en-US" sz="2400" dirty="0">
                          <a:solidFill>
                            <a:schemeClr val="tx1"/>
                          </a:solidFill>
                          <a:effectLst/>
                          <a:latin typeface="Calibri" panose="020F0502020204030204" pitchFamily="34" charset="0"/>
                          <a:cs typeface="Calibri" panose="020F0502020204030204" pitchFamily="34" charset="0"/>
                        </a:rPr>
                        <a:t> </a:t>
                      </a:r>
                      <a:endParaRPr lang="en-VN" sz="2400" dirty="0">
                        <a:solidFill>
                          <a:schemeClr val="tx1"/>
                        </a:solidFill>
                        <a:effectLst/>
                        <a:latin typeface="Calibri" panose="020F0502020204030204" pitchFamily="34" charset="0"/>
                        <a:ea typeface="Cambria" panose="02040503050406030204" pitchFamily="18" charset="0"/>
                        <a:cs typeface="Calibri" panose="020F0502020204030204" pitchFamily="34" charset="0"/>
                      </a:endParaRPr>
                    </a:p>
                  </a:txBody>
                  <a:tcPr marL="36096" marR="36096" marT="0" marB="0">
                    <a:solidFill>
                      <a:srgbClr val="009051">
                        <a:alpha val="27059"/>
                      </a:srgbClr>
                    </a:solidFill>
                  </a:tcPr>
                </a:tc>
                <a:tc>
                  <a:txBody>
                    <a:bodyPr/>
                    <a:lstStyle/>
                    <a:p>
                      <a:pPr algn="ctr">
                        <a:lnSpc>
                          <a:spcPct val="150000"/>
                        </a:lnSpc>
                        <a:spcAft>
                          <a:spcPts val="800"/>
                        </a:spcAft>
                      </a:pPr>
                      <a:r>
                        <a:rPr lang="en-US" sz="2400" dirty="0">
                          <a:solidFill>
                            <a:schemeClr val="tx1"/>
                          </a:solidFill>
                          <a:effectLst/>
                          <a:latin typeface="Calibri" panose="020F0502020204030204" pitchFamily="34" charset="0"/>
                          <a:cs typeface="Calibri" panose="020F0502020204030204" pitchFamily="34" charset="0"/>
                        </a:rPr>
                        <a:t> </a:t>
                      </a:r>
                      <a:endParaRPr lang="en-VN" sz="2400" dirty="0">
                        <a:solidFill>
                          <a:schemeClr val="tx1"/>
                        </a:solidFill>
                        <a:effectLst/>
                        <a:latin typeface="Calibri" panose="020F0502020204030204" pitchFamily="34" charset="0"/>
                        <a:ea typeface="Cambria" panose="02040503050406030204" pitchFamily="18" charset="0"/>
                        <a:cs typeface="Calibri" panose="020F0502020204030204" pitchFamily="34" charset="0"/>
                      </a:endParaRPr>
                    </a:p>
                  </a:txBody>
                  <a:tcPr marL="36096" marR="36096" marT="0" marB="0">
                    <a:solidFill>
                      <a:srgbClr val="009051">
                        <a:alpha val="27059"/>
                      </a:srgbClr>
                    </a:solidFill>
                  </a:tcPr>
                </a:tc>
                <a:tc>
                  <a:txBody>
                    <a:bodyPr/>
                    <a:lstStyle/>
                    <a:p>
                      <a:pPr algn="ctr">
                        <a:lnSpc>
                          <a:spcPct val="150000"/>
                        </a:lnSpc>
                        <a:spcAft>
                          <a:spcPts val="800"/>
                        </a:spcAft>
                      </a:pPr>
                      <a:r>
                        <a:rPr lang="en-US" sz="2400" dirty="0">
                          <a:solidFill>
                            <a:schemeClr val="tx1"/>
                          </a:solidFill>
                          <a:effectLst/>
                          <a:latin typeface="Calibri" panose="020F0502020204030204" pitchFamily="34" charset="0"/>
                          <a:cs typeface="Calibri" panose="020F0502020204030204" pitchFamily="34" charset="0"/>
                        </a:rPr>
                        <a:t> </a:t>
                      </a:r>
                      <a:endParaRPr lang="en-VN" sz="2400" dirty="0">
                        <a:solidFill>
                          <a:schemeClr val="tx1"/>
                        </a:solidFill>
                        <a:effectLst/>
                        <a:latin typeface="Calibri" panose="020F0502020204030204" pitchFamily="34" charset="0"/>
                        <a:ea typeface="Cambria" panose="02040503050406030204" pitchFamily="18" charset="0"/>
                        <a:cs typeface="Calibri" panose="020F0502020204030204" pitchFamily="34" charset="0"/>
                      </a:endParaRPr>
                    </a:p>
                  </a:txBody>
                  <a:tcPr marL="36096" marR="36096" marT="0" marB="0">
                    <a:solidFill>
                      <a:srgbClr val="009051">
                        <a:alpha val="27059"/>
                      </a:srgbClr>
                    </a:solidFill>
                  </a:tcPr>
                </a:tc>
                <a:extLst>
                  <a:ext uri="{0D108BD9-81ED-4DB2-BD59-A6C34878D82A}">
                    <a16:rowId xmlns:a16="http://schemas.microsoft.com/office/drawing/2014/main" val="2683134009"/>
                  </a:ext>
                </a:extLst>
              </a:tr>
            </a:tbl>
          </a:graphicData>
        </a:graphic>
      </p:graphicFrame>
    </p:spTree>
    <p:extLst>
      <p:ext uri="{BB962C8B-B14F-4D97-AF65-F5344CB8AC3E}">
        <p14:creationId xmlns:p14="http://schemas.microsoft.com/office/powerpoint/2010/main" val="3634529040"/>
      </p:ext>
    </p:extLst>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12460" t="50000" r="30032"/>
          <a:stretch>
            <a:fillRect/>
          </a:stretch>
        </p:blipFill>
        <p:spPr>
          <a:xfrm>
            <a:off x="0" y="0"/>
            <a:ext cx="12192000" cy="6858000"/>
          </a:xfrm>
          <a:prstGeom prst="rect">
            <a:avLst/>
          </a:prstGeom>
        </p:spPr>
      </p:pic>
      <p:cxnSp>
        <p:nvCxnSpPr>
          <p:cNvPr id="5" name="直接连接符 4"/>
          <p:cNvCxnSpPr>
            <a:cxnSpLocks/>
          </p:cNvCxnSpPr>
          <p:nvPr/>
        </p:nvCxnSpPr>
        <p:spPr>
          <a:xfrm>
            <a:off x="2522855" y="4560473"/>
            <a:ext cx="5472283" cy="0"/>
          </a:xfrm>
          <a:prstGeom prst="line">
            <a:avLst/>
          </a:prstGeom>
          <a:ln>
            <a:solidFill>
              <a:srgbClr val="F9F4E9"/>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29371" t="39497" r="46805" b="9998"/>
          <a:stretch>
            <a:fillRect/>
          </a:stretch>
        </p:blipFill>
        <p:spPr>
          <a:xfrm rot="20512679">
            <a:off x="6202700" y="-921244"/>
            <a:ext cx="2686653" cy="3097332"/>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27487" t="59267" r="43745"/>
          <a:stretch>
            <a:fillRect/>
          </a:stretch>
        </p:blipFill>
        <p:spPr>
          <a:xfrm>
            <a:off x="7702061" y="3557541"/>
            <a:ext cx="3930517" cy="3710152"/>
          </a:xfrm>
          <a:prstGeom prst="rect">
            <a:avLst/>
          </a:prstGeom>
        </p:spPr>
      </p:pic>
      <p:sp>
        <p:nvSpPr>
          <p:cNvPr id="13" name="矩形 12"/>
          <p:cNvSpPr/>
          <p:nvPr/>
        </p:nvSpPr>
        <p:spPr>
          <a:xfrm>
            <a:off x="437590" y="2525460"/>
            <a:ext cx="9349736" cy="1569679"/>
          </a:xfrm>
          <a:prstGeom prst="rect">
            <a:avLst/>
          </a:prstGeom>
        </p:spPr>
        <p:txBody>
          <a:bodyPr wrap="square" lIns="91458" tIns="45729" rIns="91458" bIns="45729">
            <a:spAutoFit/>
          </a:bodyPr>
          <a:lstStyle/>
          <a:p>
            <a:pPr algn="ctr" fontAlgn="auto">
              <a:spcBef>
                <a:spcPts val="0"/>
              </a:spcBef>
              <a:spcAft>
                <a:spcPts val="0"/>
              </a:spcAft>
              <a:defRPr/>
            </a:pPr>
            <a:r>
              <a:rPr lang="vi-VN" altLang="zh-CN" sz="4800" b="1" spc="300" dirty="0">
                <a:solidFill>
                  <a:srgbClr val="F9F4E9"/>
                </a:solidFill>
                <a:latin typeface="Calibri" panose="020F0502020204030204" pitchFamily="34" charset="0"/>
                <a:ea typeface="Montserrat" panose="00000500000000000000" charset="0"/>
                <a:cs typeface="Calibri" panose="020F0502020204030204" pitchFamily="34" charset="0"/>
                <a:sym typeface="Montserrat" panose="00000500000000000000" charset="0"/>
              </a:rPr>
              <a:t>TRÌNH BÀY BÁO CÁO KẾT QUẢ NGHIÊN CỨU VỀ MỘT VẤN ĐỀ</a:t>
            </a:r>
            <a:endParaRPr lang="en-US" altLang="zh-CN" sz="4800" b="1" spc="300" dirty="0">
              <a:solidFill>
                <a:srgbClr val="F9F4E9"/>
              </a:solidFill>
              <a:latin typeface="Calibri" panose="020F0502020204030204" pitchFamily="34" charset="0"/>
              <a:ea typeface="Montserrat" panose="00000500000000000000" charset="0"/>
              <a:cs typeface="Calibri" panose="020F0502020204030204" pitchFamily="34" charset="0"/>
              <a:sym typeface="Montserrat" panose="00000500000000000000" charset="0"/>
            </a:endParaRPr>
          </a:p>
        </p:txBody>
      </p:sp>
      <p:pic>
        <p:nvPicPr>
          <p:cNvPr id="2" name="蓝色的爱 love is blu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4467671" y="-1700982"/>
            <a:ext cx="609600" cy="609600"/>
          </a:xfrm>
          <a:prstGeom prst="rect">
            <a:avLst/>
          </a:prstGeom>
        </p:spPr>
      </p:pic>
    </p:spTree>
    <p:extLst>
      <p:ext uri="{BB962C8B-B14F-4D97-AF65-F5344CB8AC3E}">
        <p14:creationId xmlns:p14="http://schemas.microsoft.com/office/powerpoint/2010/main" val="4206013569"/>
      </p:ext>
    </p:extLst>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5" presetClass="entr" presetSubtype="1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hold" display="0">
                  <p:stCondLst>
                    <p:cond delay="indefinite"/>
                  </p:stCondLst>
                  <p:endCondLst>
                    <p:cond evt="onStopAudio" delay="0">
                      <p:tgtEl>
                        <p:sldTgt/>
                      </p:tgtEl>
                    </p:cond>
                  </p:endCondLst>
                </p:cTn>
                <p:tgtEl>
                  <p:spTgt spid="2"/>
                </p:tgtEl>
              </p:cMediaNode>
            </p:audio>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文本框 2"/>
          <p:cNvSpPr txBox="1"/>
          <p:nvPr/>
        </p:nvSpPr>
        <p:spPr>
          <a:xfrm>
            <a:off x="2263805" y="2702364"/>
            <a:ext cx="585417" cy="523220"/>
          </a:xfrm>
          <a:prstGeom prst="rect">
            <a:avLst/>
          </a:prstGeom>
          <a:noFill/>
        </p:spPr>
        <p:txBody>
          <a:bodyPr wrap="none" rtlCol="0">
            <a:spAutoFit/>
          </a:bodyPr>
          <a:lstStyle/>
          <a:p>
            <a:r>
              <a:rPr lang="en-US" altLang="zh-CN" sz="2800" b="1" dirty="0">
                <a:solidFill>
                  <a:schemeClr val="accent1">
                    <a:lumMod val="50000"/>
                  </a:schemeClr>
                </a:solidFill>
                <a:latin typeface="Montserrat" panose="00000500000000000000" charset="0"/>
                <a:ea typeface="Montserrat" panose="00000500000000000000" charset="0"/>
                <a:cs typeface="Montserrat" panose="00000500000000000000" charset="0"/>
                <a:sym typeface="Montserrat" panose="00000500000000000000" charset="0"/>
              </a:rPr>
              <a:t>01</a:t>
            </a:r>
            <a:endParaRPr lang="zh-CN" altLang="en-US" sz="2800" b="1" dirty="0">
              <a:solidFill>
                <a:schemeClr val="accent1">
                  <a:lumMod val="50000"/>
                </a:schemeClr>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4" name="文本框 3"/>
          <p:cNvSpPr txBox="1"/>
          <p:nvPr/>
        </p:nvSpPr>
        <p:spPr>
          <a:xfrm>
            <a:off x="3000653" y="2733141"/>
            <a:ext cx="2461895" cy="460375"/>
          </a:xfrm>
          <a:prstGeom prst="rect">
            <a:avLst/>
          </a:prstGeom>
          <a:noFill/>
        </p:spPr>
        <p:txBody>
          <a:bodyPr wrap="none" rtlCol="0">
            <a:spAutoFit/>
          </a:bodyPr>
          <a:lstStyle/>
          <a:p>
            <a:r>
              <a:rPr lang="zh-CN" altLang="en-US" sz="2400"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rPr>
              <a:t>Enter your title</a:t>
            </a:r>
          </a:p>
        </p:txBody>
      </p:sp>
      <p:sp>
        <p:nvSpPr>
          <p:cNvPr id="12" name="文本框 11"/>
          <p:cNvSpPr txBox="1"/>
          <p:nvPr/>
        </p:nvSpPr>
        <p:spPr>
          <a:xfrm>
            <a:off x="2263805" y="4006045"/>
            <a:ext cx="585417" cy="523220"/>
          </a:xfrm>
          <a:prstGeom prst="rect">
            <a:avLst/>
          </a:prstGeom>
          <a:noFill/>
        </p:spPr>
        <p:txBody>
          <a:bodyPr wrap="none" rtlCol="0">
            <a:spAutoFit/>
          </a:bodyPr>
          <a:lstStyle/>
          <a:p>
            <a:r>
              <a:rPr lang="en-US" altLang="zh-CN" sz="28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rPr>
              <a:t>03</a:t>
            </a:r>
            <a:endParaRPr lang="zh-CN" altLang="en-US" sz="28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13" name="文本框 12"/>
          <p:cNvSpPr txBox="1"/>
          <p:nvPr/>
        </p:nvSpPr>
        <p:spPr>
          <a:xfrm>
            <a:off x="3000653" y="4036822"/>
            <a:ext cx="2461895" cy="460375"/>
          </a:xfrm>
          <a:prstGeom prst="rect">
            <a:avLst/>
          </a:prstGeom>
          <a:noFill/>
        </p:spPr>
        <p:txBody>
          <a:bodyPr wrap="none" rtlCol="0">
            <a:spAutoFit/>
          </a:bodyPr>
          <a:lstStyle/>
          <a:p>
            <a:r>
              <a:rPr lang="zh-CN" altLang="en-US" sz="2400"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rPr>
              <a:t>Enter your title</a:t>
            </a:r>
          </a:p>
        </p:txBody>
      </p:sp>
      <p:sp>
        <p:nvSpPr>
          <p:cNvPr id="15" name="文本框 14"/>
          <p:cNvSpPr txBox="1"/>
          <p:nvPr/>
        </p:nvSpPr>
        <p:spPr>
          <a:xfrm>
            <a:off x="6852245" y="2702364"/>
            <a:ext cx="585417" cy="523220"/>
          </a:xfrm>
          <a:prstGeom prst="rect">
            <a:avLst/>
          </a:prstGeom>
          <a:noFill/>
        </p:spPr>
        <p:txBody>
          <a:bodyPr wrap="none" rtlCol="0">
            <a:spAutoFit/>
          </a:bodyPr>
          <a:lstStyle/>
          <a:p>
            <a:r>
              <a:rPr lang="en-US" altLang="zh-CN" sz="2800" b="1" dirty="0">
                <a:solidFill>
                  <a:schemeClr val="accent1">
                    <a:lumMod val="50000"/>
                  </a:schemeClr>
                </a:solidFill>
                <a:latin typeface="Montserrat" panose="00000500000000000000" charset="0"/>
                <a:ea typeface="Montserrat" panose="00000500000000000000" charset="0"/>
                <a:cs typeface="Montserrat" panose="00000500000000000000" charset="0"/>
                <a:sym typeface="Montserrat" panose="00000500000000000000" charset="0"/>
              </a:rPr>
              <a:t>02</a:t>
            </a:r>
            <a:endParaRPr lang="zh-CN" altLang="en-US" sz="2800" b="1" dirty="0">
              <a:solidFill>
                <a:schemeClr val="accent1">
                  <a:lumMod val="50000"/>
                </a:schemeClr>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16" name="文本框 15"/>
          <p:cNvSpPr txBox="1"/>
          <p:nvPr/>
        </p:nvSpPr>
        <p:spPr>
          <a:xfrm>
            <a:off x="7589093" y="2733141"/>
            <a:ext cx="2461895" cy="460375"/>
          </a:xfrm>
          <a:prstGeom prst="rect">
            <a:avLst/>
          </a:prstGeom>
          <a:noFill/>
        </p:spPr>
        <p:txBody>
          <a:bodyPr wrap="none" rtlCol="0">
            <a:spAutoFit/>
          </a:bodyPr>
          <a:lstStyle/>
          <a:p>
            <a:r>
              <a:rPr lang="zh-CN" altLang="en-US" sz="2400"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rPr>
              <a:t>Enter your title</a:t>
            </a:r>
          </a:p>
        </p:txBody>
      </p:sp>
      <p:sp>
        <p:nvSpPr>
          <p:cNvPr id="18" name="文本框 17"/>
          <p:cNvSpPr txBox="1"/>
          <p:nvPr/>
        </p:nvSpPr>
        <p:spPr>
          <a:xfrm>
            <a:off x="6852245" y="4006044"/>
            <a:ext cx="585417" cy="523220"/>
          </a:xfrm>
          <a:prstGeom prst="rect">
            <a:avLst/>
          </a:prstGeom>
          <a:noFill/>
        </p:spPr>
        <p:txBody>
          <a:bodyPr wrap="none" rtlCol="0">
            <a:spAutoFit/>
          </a:bodyPr>
          <a:lstStyle/>
          <a:p>
            <a:r>
              <a:rPr lang="en-US" altLang="zh-CN" sz="28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rPr>
              <a:t>04</a:t>
            </a:r>
            <a:endParaRPr lang="zh-CN" altLang="en-US" sz="28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19" name="文本框 18"/>
          <p:cNvSpPr txBox="1"/>
          <p:nvPr/>
        </p:nvSpPr>
        <p:spPr>
          <a:xfrm>
            <a:off x="7589093" y="4036821"/>
            <a:ext cx="2461895" cy="460375"/>
          </a:xfrm>
          <a:prstGeom prst="rect">
            <a:avLst/>
          </a:prstGeom>
          <a:noFill/>
        </p:spPr>
        <p:txBody>
          <a:bodyPr wrap="none" rtlCol="0">
            <a:spAutoFit/>
          </a:bodyPr>
          <a:lstStyle/>
          <a:p>
            <a:r>
              <a:rPr lang="zh-CN" altLang="en-US" sz="2400"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rPr>
              <a:t>Enter your title</a:t>
            </a:r>
          </a:p>
        </p:txBody>
      </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23428"/>
          <a:stretch>
            <a:fillRect/>
          </a:stretch>
        </p:blipFill>
        <p:spPr>
          <a:xfrm>
            <a:off x="766917" y="-1"/>
            <a:ext cx="10287000" cy="5251351"/>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t="45207" b="1"/>
          <a:stretch>
            <a:fillRect/>
          </a:stretch>
        </p:blipFill>
        <p:spPr>
          <a:xfrm>
            <a:off x="0" y="-680238"/>
            <a:ext cx="12192000" cy="3084321"/>
          </a:xfrm>
          <a:prstGeom prst="rect">
            <a:avLst/>
          </a:prstGeom>
        </p:spPr>
      </p:pic>
      <p:sp>
        <p:nvSpPr>
          <p:cNvPr id="2" name="文本框 1"/>
          <p:cNvSpPr txBox="1"/>
          <p:nvPr/>
        </p:nvSpPr>
        <p:spPr>
          <a:xfrm>
            <a:off x="4604068" y="4123055"/>
            <a:ext cx="3685353" cy="769441"/>
          </a:xfrm>
          <a:prstGeom prst="rect">
            <a:avLst/>
          </a:prstGeom>
          <a:noFill/>
        </p:spPr>
        <p:txBody>
          <a:bodyPr wrap="square" rtlCol="0">
            <a:spAutoFit/>
          </a:bodyPr>
          <a:lstStyle/>
          <a:p>
            <a:r>
              <a:rPr lang="zh-CN" altLang="en-US" sz="4400" b="1" dirty="0">
                <a:solidFill>
                  <a:srgbClr val="F9F4E9"/>
                </a:solidFill>
                <a:effectLst>
                  <a:outerShdw blurRad="38100" dist="38100" dir="2700000" algn="tl">
                    <a:srgbClr val="000000">
                      <a:alpha val="43137"/>
                    </a:srgbClr>
                  </a:outerShdw>
                </a:effectLst>
                <a:latin typeface="Montserrat" panose="00000500000000000000" charset="0"/>
                <a:ea typeface="Montserrat" panose="00000500000000000000" charset="0"/>
                <a:cs typeface="Montserrat" panose="00000500000000000000" charset="0"/>
                <a:sym typeface="Montserrat" panose="00000500000000000000" charset="0"/>
              </a:rPr>
              <a:t>N</a:t>
            </a:r>
            <a:r>
              <a:rPr lang="vi-VN" altLang="zh-CN" sz="4400" b="1" dirty="0">
                <a:solidFill>
                  <a:srgbClr val="F9F4E9"/>
                </a:solidFill>
                <a:effectLst>
                  <a:outerShdw blurRad="38100" dist="38100" dir="2700000" algn="tl">
                    <a:srgbClr val="000000">
                      <a:alpha val="43137"/>
                    </a:srgbClr>
                  </a:outerShdw>
                </a:effectLst>
                <a:latin typeface="Montserrat" panose="00000500000000000000" charset="0"/>
                <a:ea typeface="Montserrat" panose="00000500000000000000" charset="0"/>
                <a:cs typeface="Montserrat" panose="00000500000000000000" charset="0"/>
                <a:sym typeface="Montserrat" panose="00000500000000000000" charset="0"/>
              </a:rPr>
              <a:t>ỘI DUNG</a:t>
            </a:r>
            <a:endParaRPr lang="zh-CN" altLang="en-US" sz="4400" b="1" dirty="0">
              <a:solidFill>
                <a:srgbClr val="F9F4E9"/>
              </a:solidFill>
              <a:effectLst>
                <a:outerShdw blurRad="38100" dist="38100" dir="2700000" algn="tl">
                  <a:srgbClr val="000000">
                    <a:alpha val="43137"/>
                  </a:srgbClr>
                </a:outerShdw>
              </a:effectLst>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25" name="文本框 24"/>
          <p:cNvSpPr txBox="1"/>
          <p:nvPr/>
        </p:nvSpPr>
        <p:spPr>
          <a:xfrm>
            <a:off x="766087" y="4748346"/>
            <a:ext cx="1125197" cy="923330"/>
          </a:xfrm>
          <a:prstGeom prst="rect">
            <a:avLst/>
          </a:prstGeom>
          <a:noFill/>
        </p:spPr>
        <p:txBody>
          <a:bodyPr wrap="square" rtlCol="0">
            <a:spAutoFit/>
          </a:bodyPr>
          <a:lstStyle/>
          <a:p>
            <a:r>
              <a:rPr lang="en-US" altLang="zh-CN" sz="54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rPr>
              <a:t>03</a:t>
            </a:r>
            <a:endParaRPr lang="zh-CN" altLang="en-US" sz="54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27" name="文本框 26"/>
          <p:cNvSpPr txBox="1"/>
          <p:nvPr/>
        </p:nvSpPr>
        <p:spPr>
          <a:xfrm>
            <a:off x="1741259" y="4891642"/>
            <a:ext cx="2502608" cy="646331"/>
          </a:xfrm>
          <a:prstGeom prst="rect">
            <a:avLst/>
          </a:prstGeom>
          <a:noFill/>
        </p:spPr>
        <p:txBody>
          <a:bodyPr wrap="none" rtlCol="0">
            <a:spAutoFit/>
          </a:bodyPr>
          <a:lstStyle/>
          <a:p>
            <a:r>
              <a:rPr lang="vi-VN" altLang="zh-CN" sz="3600"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rPr>
              <a:t>Luyện tập</a:t>
            </a:r>
            <a:endParaRPr lang="zh-CN" altLang="en-US" sz="3600"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32" name="文本框 31"/>
          <p:cNvSpPr txBox="1"/>
          <p:nvPr/>
        </p:nvSpPr>
        <p:spPr>
          <a:xfrm>
            <a:off x="691216" y="3302725"/>
            <a:ext cx="1125197" cy="923330"/>
          </a:xfrm>
          <a:prstGeom prst="rect">
            <a:avLst/>
          </a:prstGeom>
          <a:noFill/>
        </p:spPr>
        <p:txBody>
          <a:bodyPr wrap="square" rtlCol="0">
            <a:spAutoFit/>
          </a:bodyPr>
          <a:lstStyle/>
          <a:p>
            <a:r>
              <a:rPr lang="en-US" altLang="zh-CN" sz="54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rPr>
              <a:t>01</a:t>
            </a:r>
            <a:endParaRPr lang="zh-CN" altLang="en-US" sz="54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33" name="文本框 32"/>
          <p:cNvSpPr txBox="1"/>
          <p:nvPr/>
        </p:nvSpPr>
        <p:spPr>
          <a:xfrm>
            <a:off x="1665557" y="3447117"/>
            <a:ext cx="2983509" cy="646331"/>
          </a:xfrm>
          <a:prstGeom prst="rect">
            <a:avLst/>
          </a:prstGeom>
          <a:noFill/>
        </p:spPr>
        <p:txBody>
          <a:bodyPr wrap="none" rtlCol="0">
            <a:spAutoFit/>
          </a:bodyPr>
          <a:lstStyle/>
          <a:p>
            <a:r>
              <a:rPr lang="vi-VN" altLang="zh-CN" sz="3600"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rPr>
              <a:t>Định hướng</a:t>
            </a:r>
            <a:endParaRPr lang="zh-CN" altLang="en-US" sz="3600"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34" name="文本框 33"/>
          <p:cNvSpPr txBox="1"/>
          <p:nvPr/>
        </p:nvSpPr>
        <p:spPr>
          <a:xfrm>
            <a:off x="7164224" y="3321421"/>
            <a:ext cx="1125197" cy="923330"/>
          </a:xfrm>
          <a:prstGeom prst="rect">
            <a:avLst/>
          </a:prstGeom>
          <a:noFill/>
        </p:spPr>
        <p:txBody>
          <a:bodyPr wrap="square" rtlCol="0">
            <a:spAutoFit/>
          </a:bodyPr>
          <a:lstStyle/>
          <a:p>
            <a:r>
              <a:rPr lang="en-US" altLang="zh-CN" sz="54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rPr>
              <a:t>02</a:t>
            </a:r>
            <a:endParaRPr lang="zh-CN" altLang="en-US" sz="54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35" name="文本框 34"/>
          <p:cNvSpPr txBox="1"/>
          <p:nvPr/>
        </p:nvSpPr>
        <p:spPr>
          <a:xfrm>
            <a:off x="8139396" y="3407993"/>
            <a:ext cx="2666114" cy="646331"/>
          </a:xfrm>
          <a:prstGeom prst="rect">
            <a:avLst/>
          </a:prstGeom>
          <a:noFill/>
        </p:spPr>
        <p:txBody>
          <a:bodyPr wrap="none" rtlCol="0">
            <a:spAutoFit/>
          </a:bodyPr>
          <a:lstStyle/>
          <a:p>
            <a:r>
              <a:rPr lang="vi-VN" altLang="zh-CN" sz="3600"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rPr>
              <a:t>Thực hành</a:t>
            </a:r>
            <a:endParaRPr lang="zh-CN" altLang="en-US" sz="3600"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36" name="文本框 35"/>
          <p:cNvSpPr txBox="1"/>
          <p:nvPr/>
        </p:nvSpPr>
        <p:spPr>
          <a:xfrm>
            <a:off x="7167369" y="4805950"/>
            <a:ext cx="1125197" cy="923330"/>
          </a:xfrm>
          <a:prstGeom prst="rect">
            <a:avLst/>
          </a:prstGeom>
          <a:noFill/>
        </p:spPr>
        <p:txBody>
          <a:bodyPr wrap="square" rtlCol="0">
            <a:spAutoFit/>
          </a:bodyPr>
          <a:lstStyle/>
          <a:p>
            <a:r>
              <a:rPr lang="en-US" altLang="zh-CN" sz="54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rPr>
              <a:t>04</a:t>
            </a:r>
            <a:endParaRPr lang="zh-CN" altLang="en-US" sz="54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37" name="文本框 36"/>
          <p:cNvSpPr txBox="1"/>
          <p:nvPr/>
        </p:nvSpPr>
        <p:spPr>
          <a:xfrm>
            <a:off x="8107139" y="4933845"/>
            <a:ext cx="2585964" cy="646331"/>
          </a:xfrm>
          <a:prstGeom prst="rect">
            <a:avLst/>
          </a:prstGeom>
          <a:noFill/>
        </p:spPr>
        <p:txBody>
          <a:bodyPr wrap="none" rtlCol="0">
            <a:spAutoFit/>
          </a:bodyPr>
          <a:lstStyle/>
          <a:p>
            <a:r>
              <a:rPr lang="en-US" altLang="zh-CN" sz="3600"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rPr>
              <a:t> </a:t>
            </a:r>
            <a:r>
              <a:rPr lang="en-US" altLang="zh-CN" sz="3600" dirty="0" err="1">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rPr>
              <a:t>Vận</a:t>
            </a:r>
            <a:r>
              <a:rPr lang="en-US" altLang="zh-CN" sz="3600"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rPr>
              <a:t> </a:t>
            </a:r>
            <a:r>
              <a:rPr lang="en-US" altLang="zh-CN" sz="3600" dirty="0" err="1">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rPr>
              <a:t>dụng</a:t>
            </a:r>
            <a:endParaRPr lang="zh-CN" altLang="en-US" sz="3600"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dissolve">
                                      <p:cBhvr>
                                        <p:cTn id="13" dur="500"/>
                                        <p:tgtEl>
                                          <p:spTgt spid="3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dissolv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ppt_x"/>
                                          </p:val>
                                        </p:tav>
                                        <p:tav tm="100000">
                                          <p:val>
                                            <p:strVal val="#ppt_x"/>
                                          </p:val>
                                        </p:tav>
                                      </p:tavLst>
                                    </p:anim>
                                    <p:anim calcmode="lin" valueType="num">
                                      <p:cBhvr additive="base">
                                        <p:cTn id="22" dur="500" fill="hold"/>
                                        <p:tgtEl>
                                          <p:spTgt spid="3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7" grpId="0"/>
      <p:bldP spid="32" grpId="0"/>
      <p:bldP spid="33" grpId="0"/>
      <p:bldP spid="34" grpId="0"/>
      <p:bldP spid="35"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文本框 7"/>
          <p:cNvSpPr txBox="1"/>
          <p:nvPr/>
        </p:nvSpPr>
        <p:spPr>
          <a:xfrm>
            <a:off x="7695609" y="1362123"/>
            <a:ext cx="2563522" cy="2646878"/>
          </a:xfrm>
          <a:prstGeom prst="rect">
            <a:avLst/>
          </a:prstGeom>
          <a:noFill/>
        </p:spPr>
        <p:txBody>
          <a:bodyPr wrap="none" rtlCol="0">
            <a:spAutoFit/>
          </a:bodyPr>
          <a:lstStyle/>
          <a:p>
            <a:pPr algn="ctr"/>
            <a:r>
              <a:rPr lang="en-US" altLang="zh-CN" sz="166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rPr>
              <a:t>01</a:t>
            </a:r>
            <a:endParaRPr lang="zh-CN" altLang="en-US" sz="166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9" name="文本框 8"/>
          <p:cNvSpPr txBox="1"/>
          <p:nvPr/>
        </p:nvSpPr>
        <p:spPr>
          <a:xfrm>
            <a:off x="7394476" y="4009001"/>
            <a:ext cx="3385863" cy="707886"/>
          </a:xfrm>
          <a:prstGeom prst="rect">
            <a:avLst/>
          </a:prstGeom>
          <a:noFill/>
        </p:spPr>
        <p:txBody>
          <a:bodyPr wrap="none" rtlCol="0">
            <a:spAutoFit/>
          </a:bodyPr>
          <a:lstStyle/>
          <a:p>
            <a:r>
              <a:rPr lang="vi-VN" altLang="zh-CN" sz="40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rPr>
              <a:t>Định hướng</a:t>
            </a:r>
            <a:endParaRPr lang="zh-CN" altLang="en-US" sz="40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cxnSp>
        <p:nvCxnSpPr>
          <p:cNvPr id="11" name="直接连接符 10"/>
          <p:cNvCxnSpPr/>
          <p:nvPr/>
        </p:nvCxnSpPr>
        <p:spPr>
          <a:xfrm>
            <a:off x="6381750" y="1224731"/>
            <a:ext cx="0" cy="4522839"/>
          </a:xfrm>
          <a:prstGeom prst="line">
            <a:avLst/>
          </a:prstGeom>
          <a:ln>
            <a:solidFill>
              <a:srgbClr val="F9F4E9"/>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31458" t="61753" r="42922"/>
          <a:stretch>
            <a:fillRect/>
          </a:stretch>
        </p:blipFill>
        <p:spPr>
          <a:xfrm>
            <a:off x="755409" y="899993"/>
            <a:ext cx="4870932" cy="4847577"/>
          </a:xfrm>
          <a:custGeom>
            <a:avLst/>
            <a:gdLst>
              <a:gd name="connsiteX0" fmla="*/ 0 w 4875324"/>
              <a:gd name="connsiteY0" fmla="*/ 0 h 4522839"/>
              <a:gd name="connsiteX1" fmla="*/ 4875324 w 4875324"/>
              <a:gd name="connsiteY1" fmla="*/ 0 h 4522839"/>
              <a:gd name="connsiteX2" fmla="*/ 4875324 w 4875324"/>
              <a:gd name="connsiteY2" fmla="*/ 4522839 h 4522839"/>
              <a:gd name="connsiteX3" fmla="*/ 0 w 4875324"/>
              <a:gd name="connsiteY3" fmla="*/ 4522839 h 4522839"/>
            </a:gdLst>
            <a:ahLst/>
            <a:cxnLst>
              <a:cxn ang="0">
                <a:pos x="connsiteX0" y="connsiteY0"/>
              </a:cxn>
              <a:cxn ang="0">
                <a:pos x="connsiteX1" y="connsiteY1"/>
              </a:cxn>
              <a:cxn ang="0">
                <a:pos x="connsiteX2" y="connsiteY2"/>
              </a:cxn>
              <a:cxn ang="0">
                <a:pos x="connsiteX3" y="connsiteY3"/>
              </a:cxn>
            </a:cxnLst>
            <a:rect l="l" t="t" r="r" b="b"/>
            <a:pathLst>
              <a:path w="4875324" h="4522839">
                <a:moveTo>
                  <a:pt x="0" y="0"/>
                </a:moveTo>
                <a:lnTo>
                  <a:pt x="4875324" y="0"/>
                </a:lnTo>
                <a:lnTo>
                  <a:pt x="4875324" y="4522839"/>
                </a:lnTo>
                <a:lnTo>
                  <a:pt x="0" y="4522839"/>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263738" y="409793"/>
            <a:ext cx="142857" cy="466668"/>
          </a:xfrm>
          <a:prstGeom prst="rect">
            <a:avLst/>
          </a:pr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accent3"/>
              </a:solidFill>
              <a:effectLst/>
              <a:uLnTx/>
              <a:uFillTx/>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69" name="文本框 4"/>
          <p:cNvSpPr txBox="1"/>
          <p:nvPr/>
        </p:nvSpPr>
        <p:spPr>
          <a:xfrm>
            <a:off x="544097" y="350739"/>
            <a:ext cx="4555490" cy="584775"/>
          </a:xfrm>
          <a:prstGeom prst="rect">
            <a:avLst/>
          </a:prstGeom>
          <a:noFill/>
          <a:ln w="9525">
            <a:noFill/>
          </a:ln>
        </p:spPr>
        <p:txBody>
          <a:bodyPr wrap="square">
            <a:spAutoFit/>
          </a:bodyPr>
          <a:lstStyle/>
          <a:p>
            <a:pPr lvl="0" eaLnBrk="1" hangingPunct="1"/>
            <a:r>
              <a:rPr lang="vi-VN" altLang="zh-CN" sz="3200" b="1" dirty="0">
                <a:solidFill>
                  <a:schemeClr val="accent3"/>
                </a:solidFill>
                <a:latin typeface="Montserrat" panose="00000500000000000000" charset="0"/>
                <a:ea typeface="Montserrat" panose="00000500000000000000" charset="0"/>
                <a:cs typeface="Montserrat" panose="00000500000000000000" charset="0"/>
                <a:sym typeface="Montserrat" panose="00000500000000000000" charset="0"/>
              </a:rPr>
              <a:t>1. Định hướng</a:t>
            </a:r>
            <a:endParaRPr lang="zh-CN" altLang="en-US" sz="3200" b="1" dirty="0">
              <a:solidFill>
                <a:schemeClr val="accent3"/>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70" name="TextBox 69">
            <a:extLst>
              <a:ext uri="{FF2B5EF4-FFF2-40B4-BE49-F238E27FC236}">
                <a16:creationId xmlns:a16="http://schemas.microsoft.com/office/drawing/2014/main" id="{566BEF21-755A-654D-AA5A-3EE24F1AAB15}"/>
              </a:ext>
            </a:extLst>
          </p:cNvPr>
          <p:cNvSpPr txBox="1"/>
          <p:nvPr/>
        </p:nvSpPr>
        <p:spPr>
          <a:xfrm>
            <a:off x="462036" y="1301493"/>
            <a:ext cx="5633964" cy="2610843"/>
          </a:xfrm>
          <a:prstGeom prst="rect">
            <a:avLst/>
          </a:prstGeom>
          <a:noFill/>
        </p:spPr>
        <p:txBody>
          <a:bodyPr wrap="square">
            <a:spAutoFit/>
          </a:bodyPr>
          <a:lstStyle/>
          <a:p>
            <a:pPr algn="just">
              <a:lnSpc>
                <a:spcPct val="150000"/>
              </a:lnSpc>
            </a:pPr>
            <a:r>
              <a:rPr lang="vi-VN"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VN"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Trình bày báo cáo kết quả nghiên cứu về một vấn đề là giới thiệu, thuyết trình trước người nghe về một vấn đề đã được nghiên cứu, tìm hiểu</a:t>
            </a:r>
            <a:r>
              <a:rPr lang="vi-VN"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endParaRPr lang="vi-VN" sz="2800" dirty="0">
              <a:solidFill>
                <a:schemeClr val="bg1"/>
              </a:solidFill>
              <a:latin typeface="Calibri" panose="020F0502020204030204" pitchFamily="34" charset="0"/>
              <a:cs typeface="Calibri" panose="020F0502020204030204" pitchFamily="34" charset="0"/>
            </a:endParaRPr>
          </a:p>
        </p:txBody>
      </p:sp>
      <p:pic>
        <p:nvPicPr>
          <p:cNvPr id="2050" name="Picture 2" descr="6 tips giúp bạn có một bài thuyết trình khác biệt và nổi bật">
            <a:extLst>
              <a:ext uri="{FF2B5EF4-FFF2-40B4-BE49-F238E27FC236}">
                <a16:creationId xmlns:a16="http://schemas.microsoft.com/office/drawing/2014/main" id="{DEFF97AB-4D22-A34A-90B9-FDB7B3B22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299" y="1969477"/>
            <a:ext cx="4876479" cy="36573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42121"/>
      </p:ext>
    </p:extLst>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ppt_x"/>
                                          </p:val>
                                        </p:tav>
                                        <p:tav tm="100000">
                                          <p:val>
                                            <p:strVal val="#ppt_x"/>
                                          </p:val>
                                        </p:tav>
                                      </p:tavLst>
                                    </p:anim>
                                    <p:anim calcmode="lin" valueType="num">
                                      <p:cBhvr additive="base">
                                        <p:cTn id="12"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ppt_x"/>
                                          </p:val>
                                        </p:tav>
                                        <p:tav tm="100000">
                                          <p:val>
                                            <p:strVal val="#ppt_x"/>
                                          </p:val>
                                        </p:tav>
                                      </p:tavLst>
                                    </p:anim>
                                    <p:anim calcmode="lin" valueType="num">
                                      <p:cBhvr additive="base">
                                        <p:cTn id="18" dur="500" fill="hold"/>
                                        <p:tgtEl>
                                          <p:spTgt spid="7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additive="base">
                                        <p:cTn id="21" dur="500" fill="hold"/>
                                        <p:tgtEl>
                                          <p:spTgt spid="2050"/>
                                        </p:tgtEl>
                                        <p:attrNameLst>
                                          <p:attrName>ppt_x</p:attrName>
                                        </p:attrNameLst>
                                      </p:cBhvr>
                                      <p:tavLst>
                                        <p:tav tm="0">
                                          <p:val>
                                            <p:strVal val="#ppt_x"/>
                                          </p:val>
                                        </p:tav>
                                        <p:tav tm="100000">
                                          <p:val>
                                            <p:strVal val="#ppt_x"/>
                                          </p:val>
                                        </p:tav>
                                      </p:tavLst>
                                    </p:anim>
                                    <p:anim calcmode="lin" valueType="num">
                                      <p:cBhvr additive="base">
                                        <p:cTn id="2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263738" y="409793"/>
            <a:ext cx="142857" cy="466668"/>
          </a:xfrm>
          <a:prstGeom prst="rect">
            <a:avLst/>
          </a:pr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accent3"/>
              </a:solidFill>
              <a:effectLst/>
              <a:uLnTx/>
              <a:uFillTx/>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69" name="文本框 4"/>
          <p:cNvSpPr txBox="1"/>
          <p:nvPr/>
        </p:nvSpPr>
        <p:spPr>
          <a:xfrm>
            <a:off x="544097" y="350739"/>
            <a:ext cx="4555490" cy="584775"/>
          </a:xfrm>
          <a:prstGeom prst="rect">
            <a:avLst/>
          </a:prstGeom>
          <a:noFill/>
          <a:ln w="9525">
            <a:noFill/>
          </a:ln>
        </p:spPr>
        <p:txBody>
          <a:bodyPr wrap="square">
            <a:spAutoFit/>
          </a:bodyPr>
          <a:lstStyle/>
          <a:p>
            <a:pPr lvl="0" eaLnBrk="1" hangingPunct="1"/>
            <a:r>
              <a:rPr lang="vi-VN" altLang="zh-CN" sz="3200" b="1" dirty="0">
                <a:solidFill>
                  <a:schemeClr val="accent3"/>
                </a:solidFill>
                <a:latin typeface="Montserrat" panose="00000500000000000000" charset="0"/>
                <a:ea typeface="Montserrat" panose="00000500000000000000" charset="0"/>
                <a:cs typeface="Montserrat" panose="00000500000000000000" charset="0"/>
                <a:sym typeface="Montserrat" panose="00000500000000000000" charset="0"/>
              </a:rPr>
              <a:t>1. Định hướng</a:t>
            </a:r>
            <a:endParaRPr lang="zh-CN" altLang="en-US" sz="3200" b="1" dirty="0">
              <a:solidFill>
                <a:schemeClr val="accent3"/>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70" name="TextBox 69">
            <a:extLst>
              <a:ext uri="{FF2B5EF4-FFF2-40B4-BE49-F238E27FC236}">
                <a16:creationId xmlns:a16="http://schemas.microsoft.com/office/drawing/2014/main" id="{566BEF21-755A-654D-AA5A-3EE24F1AAB15}"/>
              </a:ext>
            </a:extLst>
          </p:cNvPr>
          <p:cNvSpPr txBox="1"/>
          <p:nvPr/>
        </p:nvSpPr>
        <p:spPr>
          <a:xfrm>
            <a:off x="436171" y="1207710"/>
            <a:ext cx="11319657" cy="5021055"/>
          </a:xfrm>
          <a:prstGeom prst="rect">
            <a:avLst/>
          </a:prstGeom>
          <a:noFill/>
        </p:spPr>
        <p:txBody>
          <a:bodyPr wrap="square">
            <a:spAutoFit/>
          </a:bodyPr>
          <a:lstStyle/>
          <a:p>
            <a:pPr algn="just">
              <a:lnSpc>
                <a:spcPct val="150000"/>
              </a:lnSpc>
            </a:pPr>
            <a:r>
              <a:rPr lang="vi-VN" sz="2400" b="1"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VN" sz="2400" b="1"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Yêu</a:t>
            </a:r>
            <a:r>
              <a:rPr lang="vi-VN" sz="2400" b="1"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cầu:</a:t>
            </a:r>
            <a:endParaRPr lang="en-VN"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just">
              <a:lnSpc>
                <a:spcPct val="150000"/>
              </a:lnSpc>
              <a:buFont typeface="Courier New" panose="02070309020205020404" pitchFamily="49" charset="0"/>
              <a:buChar char="o"/>
            </a:pPr>
            <a:r>
              <a:rPr lang="en-VN"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Xác định rõ người nghe là ai để có cách trình bày phù hợp.</a:t>
            </a:r>
          </a:p>
          <a:p>
            <a:pPr marL="342900" indent="-342900" algn="just">
              <a:lnSpc>
                <a:spcPct val="150000"/>
              </a:lnSpc>
              <a:buFont typeface="Courier New" panose="02070309020205020404" pitchFamily="49" charset="0"/>
              <a:buChar char="o"/>
            </a:pPr>
            <a:r>
              <a:rPr lang="en-VN"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Hiểu rõ nội dung vấn đề để có thể trình bày một cách rõ ràng, tự tin, cảnh xác,…</a:t>
            </a:r>
          </a:p>
          <a:p>
            <a:pPr marL="342900" indent="-342900" algn="just">
              <a:lnSpc>
                <a:spcPct val="150000"/>
              </a:lnSpc>
              <a:buFont typeface="Courier New" panose="02070309020205020404" pitchFamily="49" charset="0"/>
              <a:buChar char="o"/>
            </a:pPr>
            <a:r>
              <a:rPr lang="en-VN"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Xác định thời lượng trình bày bài thuyết trình. Chuẩn bị dàn ý bài thuyết trinh và các thiết bị hỗ trợ (hiện vật, tranh ảnh, máy chiếu,..)</a:t>
            </a:r>
          </a:p>
          <a:p>
            <a:pPr marL="342900" indent="-342900" algn="just">
              <a:lnSpc>
                <a:spcPct val="150000"/>
              </a:lnSpc>
              <a:buFont typeface="Courier New" panose="02070309020205020404" pitchFamily="49" charset="0"/>
              <a:buChar char="o"/>
            </a:pPr>
            <a:r>
              <a:rPr lang="en-VN"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Biết trình bày vấn đề theo trình tự ba phần mở đầu, nội dung và kết thúc, nói </a:t>
            </a:r>
            <a:r>
              <a:rPr lang="en-VN" sz="2400" dirty="0">
                <a:solidFill>
                  <a:schemeClr val="bg1"/>
                </a:solidFill>
                <a:latin typeface="Calibri" panose="020F0502020204030204" pitchFamily="34" charset="0"/>
                <a:ea typeface="Times New Roman" panose="02020603050405020304" pitchFamily="18" charset="0"/>
                <a:cs typeface="Calibri" panose="020F0502020204030204" pitchFamily="34" charset="0"/>
              </a:rPr>
              <a:t>rõ</a:t>
            </a:r>
            <a:r>
              <a:rPr lang="en-VN"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ràng, có cảm xúc, biết kết hợp với các yếu tố phi ngôn ngữ và các thiết bị hỗ trợ.</a:t>
            </a:r>
          </a:p>
          <a:p>
            <a:pPr marL="342900" indent="-342900">
              <a:lnSpc>
                <a:spcPct val="150000"/>
              </a:lnSpc>
              <a:buFont typeface="Courier New" panose="02070309020205020404" pitchFamily="49" charset="0"/>
              <a:buChar char="o"/>
            </a:pPr>
            <a:r>
              <a:rPr lang="en-VN"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Tiến hành việc chuẩn bị (có thể chuẩn bị theo nhóm, tìm hiểu tài liệu trên sách, bảo, Internet,) và dự kiến các câu hỏi mà người nghe có thể đặt ra khi thảo luận.</a:t>
            </a:r>
            <a:r>
              <a:rPr lang="en-VN" sz="2400" dirty="0">
                <a:solidFill>
                  <a:schemeClr val="bg1"/>
                </a:solidFill>
                <a:effectLst/>
                <a:latin typeface="Calibri" panose="020F0502020204030204" pitchFamily="34" charset="0"/>
                <a:cs typeface="Calibri" panose="020F0502020204030204" pitchFamily="34" charset="0"/>
              </a:rPr>
              <a:t> </a:t>
            </a:r>
            <a:endParaRPr lang="vi-VN" sz="2400" dirty="0">
              <a:solidFill>
                <a:schemeClr val="bg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anim calcmode="lin" valueType="num">
                                      <p:cBhvr additive="base">
                                        <p:cTn id="7"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0">
                                            <p:txEl>
                                              <p:pRg st="1" end="1"/>
                                            </p:txEl>
                                          </p:spTgt>
                                        </p:tgtEl>
                                        <p:attrNameLst>
                                          <p:attrName>style.visibility</p:attrName>
                                        </p:attrNameLst>
                                      </p:cBhvr>
                                      <p:to>
                                        <p:strVal val="visible"/>
                                      </p:to>
                                    </p:set>
                                    <p:anim calcmode="lin" valueType="num">
                                      <p:cBhvr additive="base">
                                        <p:cTn id="13" dur="500" fill="hold"/>
                                        <p:tgtEl>
                                          <p:spTgt spid="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0">
                                            <p:txEl>
                                              <p:pRg st="2" end="2"/>
                                            </p:txEl>
                                          </p:spTgt>
                                        </p:tgtEl>
                                        <p:attrNameLst>
                                          <p:attrName>style.visibility</p:attrName>
                                        </p:attrNameLst>
                                      </p:cBhvr>
                                      <p:to>
                                        <p:strVal val="visible"/>
                                      </p:to>
                                    </p:set>
                                    <p:anim calcmode="lin" valueType="num">
                                      <p:cBhvr additive="base">
                                        <p:cTn id="19"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0">
                                            <p:txEl>
                                              <p:pRg st="3" end="3"/>
                                            </p:txEl>
                                          </p:spTgt>
                                        </p:tgtEl>
                                        <p:attrNameLst>
                                          <p:attrName>style.visibility</p:attrName>
                                        </p:attrNameLst>
                                      </p:cBhvr>
                                      <p:to>
                                        <p:strVal val="visible"/>
                                      </p:to>
                                    </p:set>
                                    <p:anim calcmode="lin" valueType="num">
                                      <p:cBhvr additive="base">
                                        <p:cTn id="25" dur="500" fill="hold"/>
                                        <p:tgtEl>
                                          <p:spTgt spid="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0">
                                            <p:txEl>
                                              <p:pRg st="4" end="4"/>
                                            </p:txEl>
                                          </p:spTgt>
                                        </p:tgtEl>
                                        <p:attrNameLst>
                                          <p:attrName>style.visibility</p:attrName>
                                        </p:attrNameLst>
                                      </p:cBhvr>
                                      <p:to>
                                        <p:strVal val="visible"/>
                                      </p:to>
                                    </p:set>
                                    <p:anim calcmode="lin" valueType="num">
                                      <p:cBhvr additive="base">
                                        <p:cTn id="31"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0">
                                            <p:txEl>
                                              <p:pRg st="4" end="4"/>
                                            </p:txEl>
                                          </p:spTgt>
                                        </p:tgtEl>
                                        <p:attrNameLst>
                                          <p:attrName>style.visibility</p:attrName>
                                        </p:attrNameLst>
                                      </p:cBhvr>
                                      <p:to>
                                        <p:strVal val="visible"/>
                                      </p:to>
                                    </p:set>
                                    <p:anim calcmode="lin" valueType="num">
                                      <p:cBhvr additive="base">
                                        <p:cTn id="37"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70">
                                            <p:txEl>
                                              <p:pRg st="5" end="5"/>
                                            </p:txEl>
                                          </p:spTgt>
                                        </p:tgtEl>
                                        <p:attrNameLst>
                                          <p:attrName>style.visibility</p:attrName>
                                        </p:attrNameLst>
                                      </p:cBhvr>
                                      <p:to>
                                        <p:strVal val="visible"/>
                                      </p:to>
                                    </p:set>
                                    <p:animEffect transition="in" filter="dissolve">
                                      <p:cBhvr>
                                        <p:cTn id="43" dur="500"/>
                                        <p:tgtEl>
                                          <p:spTgt spid="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文本框 7"/>
          <p:cNvSpPr txBox="1"/>
          <p:nvPr/>
        </p:nvSpPr>
        <p:spPr>
          <a:xfrm>
            <a:off x="7533705" y="1362123"/>
            <a:ext cx="2887330" cy="2646878"/>
          </a:xfrm>
          <a:prstGeom prst="rect">
            <a:avLst/>
          </a:prstGeom>
          <a:noFill/>
        </p:spPr>
        <p:txBody>
          <a:bodyPr wrap="none" rtlCol="0">
            <a:spAutoFit/>
          </a:bodyPr>
          <a:lstStyle/>
          <a:p>
            <a:pPr algn="ctr"/>
            <a:r>
              <a:rPr lang="en-US" altLang="zh-CN" sz="166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rPr>
              <a:t>02</a:t>
            </a:r>
            <a:endParaRPr lang="zh-CN" altLang="en-US" sz="166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9" name="文本框 8"/>
          <p:cNvSpPr txBox="1"/>
          <p:nvPr/>
        </p:nvSpPr>
        <p:spPr>
          <a:xfrm>
            <a:off x="7535152" y="4009001"/>
            <a:ext cx="3042821" cy="707886"/>
          </a:xfrm>
          <a:prstGeom prst="rect">
            <a:avLst/>
          </a:prstGeom>
          <a:noFill/>
        </p:spPr>
        <p:txBody>
          <a:bodyPr wrap="none" rtlCol="0">
            <a:spAutoFit/>
          </a:bodyPr>
          <a:lstStyle/>
          <a:p>
            <a:r>
              <a:rPr lang="vi-VN" altLang="zh-CN" sz="40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rPr>
              <a:t>Thực hành</a:t>
            </a:r>
            <a:endParaRPr lang="zh-CN" altLang="en-US" sz="4000" b="1" dirty="0">
              <a:solidFill>
                <a:srgbClr val="F9F4E9"/>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cxnSp>
        <p:nvCxnSpPr>
          <p:cNvPr id="11" name="直接连接符 10"/>
          <p:cNvCxnSpPr/>
          <p:nvPr/>
        </p:nvCxnSpPr>
        <p:spPr>
          <a:xfrm>
            <a:off x="6381750" y="1224731"/>
            <a:ext cx="0" cy="4522839"/>
          </a:xfrm>
          <a:prstGeom prst="line">
            <a:avLst/>
          </a:prstGeom>
          <a:ln>
            <a:solidFill>
              <a:srgbClr val="F9F4E9"/>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31458" t="61753" r="42922"/>
          <a:stretch>
            <a:fillRect/>
          </a:stretch>
        </p:blipFill>
        <p:spPr>
          <a:xfrm>
            <a:off x="755409" y="899993"/>
            <a:ext cx="4870932" cy="4847577"/>
          </a:xfrm>
          <a:custGeom>
            <a:avLst/>
            <a:gdLst>
              <a:gd name="connsiteX0" fmla="*/ 0 w 4875324"/>
              <a:gd name="connsiteY0" fmla="*/ 0 h 4522839"/>
              <a:gd name="connsiteX1" fmla="*/ 4875324 w 4875324"/>
              <a:gd name="connsiteY1" fmla="*/ 0 h 4522839"/>
              <a:gd name="connsiteX2" fmla="*/ 4875324 w 4875324"/>
              <a:gd name="connsiteY2" fmla="*/ 4522839 h 4522839"/>
              <a:gd name="connsiteX3" fmla="*/ 0 w 4875324"/>
              <a:gd name="connsiteY3" fmla="*/ 4522839 h 4522839"/>
            </a:gdLst>
            <a:ahLst/>
            <a:cxnLst>
              <a:cxn ang="0">
                <a:pos x="connsiteX0" y="connsiteY0"/>
              </a:cxn>
              <a:cxn ang="0">
                <a:pos x="connsiteX1" y="connsiteY1"/>
              </a:cxn>
              <a:cxn ang="0">
                <a:pos x="connsiteX2" y="connsiteY2"/>
              </a:cxn>
              <a:cxn ang="0">
                <a:pos x="connsiteX3" y="connsiteY3"/>
              </a:cxn>
            </a:cxnLst>
            <a:rect l="l" t="t" r="r" b="b"/>
            <a:pathLst>
              <a:path w="4875324" h="4522839">
                <a:moveTo>
                  <a:pt x="0" y="0"/>
                </a:moveTo>
                <a:lnTo>
                  <a:pt x="4875324" y="0"/>
                </a:lnTo>
                <a:lnTo>
                  <a:pt x="4875324" y="4522839"/>
                </a:lnTo>
                <a:lnTo>
                  <a:pt x="0" y="4522839"/>
                </a:lnTo>
                <a:close/>
              </a:path>
            </a:pathLst>
          </a:custGeom>
        </p:spPr>
      </p:pic>
    </p:spTree>
    <p:extLst>
      <p:ext uri="{BB962C8B-B14F-4D97-AF65-F5344CB8AC3E}">
        <p14:creationId xmlns:p14="http://schemas.microsoft.com/office/powerpoint/2010/main" val="1206566597"/>
      </p:ext>
    </p:extLst>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263738" y="409793"/>
            <a:ext cx="142857" cy="466668"/>
          </a:xfrm>
          <a:prstGeom prst="rect">
            <a:avLst/>
          </a:pr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accent3"/>
              </a:solidFill>
              <a:effectLst/>
              <a:uLnTx/>
              <a:uFillTx/>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69" name="文本框 4"/>
          <p:cNvSpPr txBox="1"/>
          <p:nvPr/>
        </p:nvSpPr>
        <p:spPr>
          <a:xfrm>
            <a:off x="544097" y="350739"/>
            <a:ext cx="4555490" cy="584775"/>
          </a:xfrm>
          <a:prstGeom prst="rect">
            <a:avLst/>
          </a:prstGeom>
          <a:noFill/>
          <a:ln w="9525">
            <a:noFill/>
          </a:ln>
        </p:spPr>
        <p:txBody>
          <a:bodyPr wrap="square">
            <a:spAutoFit/>
          </a:bodyPr>
          <a:lstStyle/>
          <a:p>
            <a:pPr lvl="0" eaLnBrk="1" hangingPunct="1"/>
            <a:r>
              <a:rPr lang="vi-VN" altLang="zh-CN" sz="3200" b="1" dirty="0">
                <a:solidFill>
                  <a:schemeClr val="accent3"/>
                </a:solidFill>
                <a:latin typeface="Montserrat" panose="00000500000000000000" charset="0"/>
                <a:ea typeface="Montserrat" panose="00000500000000000000" charset="0"/>
                <a:cs typeface="Montserrat" panose="00000500000000000000" charset="0"/>
                <a:sym typeface="Montserrat" panose="00000500000000000000" charset="0"/>
              </a:rPr>
              <a:t>2. Thực hành</a:t>
            </a:r>
            <a:endParaRPr lang="zh-CN" altLang="en-US" sz="3200" b="1" dirty="0">
              <a:solidFill>
                <a:schemeClr val="accent3"/>
              </a:solidFill>
              <a:latin typeface="Montserrat" panose="00000500000000000000" charset="0"/>
              <a:ea typeface="Montserrat" panose="00000500000000000000" charset="0"/>
              <a:cs typeface="Montserrat" panose="00000500000000000000" charset="0"/>
              <a:sym typeface="Montserrat" panose="00000500000000000000" charset="0"/>
            </a:endParaRPr>
          </a:p>
        </p:txBody>
      </p:sp>
      <p:sp>
        <p:nvSpPr>
          <p:cNvPr id="5" name="TextBox 4">
            <a:extLst>
              <a:ext uri="{FF2B5EF4-FFF2-40B4-BE49-F238E27FC236}">
                <a16:creationId xmlns:a16="http://schemas.microsoft.com/office/drawing/2014/main" id="{1354C772-F9B5-7B49-816C-77D928423DB5}"/>
              </a:ext>
            </a:extLst>
          </p:cNvPr>
          <p:cNvSpPr txBox="1"/>
          <p:nvPr/>
        </p:nvSpPr>
        <p:spPr>
          <a:xfrm>
            <a:off x="263738" y="1151141"/>
            <a:ext cx="11670353" cy="4005392"/>
          </a:xfrm>
          <a:prstGeom prst="rect">
            <a:avLst/>
          </a:prstGeom>
          <a:noFill/>
        </p:spPr>
        <p:txBody>
          <a:bodyPr wrap="square">
            <a:spAutoFit/>
          </a:bodyPr>
          <a:lstStyle/>
          <a:p>
            <a:pPr algn="just">
              <a:lnSpc>
                <a:spcPct val="150000"/>
              </a:lnSpc>
            </a:pPr>
            <a:r>
              <a:rPr lang="en-VN"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a:t>
            </a:r>
            <a:r>
              <a:rPr lang="vi-VN"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n-VN"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Chuẩn bị</a:t>
            </a:r>
            <a:endParaRPr lang="en-VN"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just">
              <a:lnSpc>
                <a:spcPct val="150000"/>
              </a:lnSpc>
              <a:buFontTx/>
              <a:buChar char="-"/>
            </a:pPr>
            <a:r>
              <a:rPr lang="en-VN"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Xem lại dàn ý và bài báo cáo đã hoàn thành ở phần Viết. Chỉnh sửa bài báo cáo thành văn bản phù hợp để trình bày trong buổi thuyết trình</a:t>
            </a:r>
            <a:r>
              <a:rPr lang="vi-VN"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just">
              <a:lnSpc>
                <a:spcPct val="150000"/>
              </a:lnSpc>
              <a:buFontTx/>
              <a:buChar char="-"/>
            </a:pPr>
            <a:r>
              <a:rPr lang="en-VN"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Văn bản bài trình bày được chuẩn bị trên giấy hoặc trên trang trinh chiếu của máy tính (slide) với hình ảnh, sơ đồ (nếu cần) </a:t>
            </a:r>
          </a:p>
          <a:p>
            <a:pPr marL="342900" indent="-342900" algn="just">
              <a:lnSpc>
                <a:spcPct val="150000"/>
              </a:lnSpc>
              <a:buFontTx/>
              <a:buChar char="-"/>
            </a:pPr>
            <a:r>
              <a:rPr lang="en-VN"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Tập đọc diễn cảm các bài thơ sử dụng làm dân chứng.</a:t>
            </a:r>
          </a:p>
          <a:p>
            <a:pPr marL="342900" indent="-342900" algn="just">
              <a:lnSpc>
                <a:spcPct val="150000"/>
              </a:lnSpc>
              <a:buFontTx/>
              <a:buChar char="-"/>
            </a:pPr>
            <a:r>
              <a:rPr lang="en-VN"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Thảo luận với các bạn trong nhóm, nêu nội dung định trình bày.</a:t>
            </a:r>
          </a:p>
        </p:txBody>
      </p:sp>
    </p:spTree>
    <p:extLst>
      <p:ext uri="{BB962C8B-B14F-4D97-AF65-F5344CB8AC3E}">
        <p14:creationId xmlns:p14="http://schemas.microsoft.com/office/powerpoint/2010/main" val="3308593076"/>
      </p:ext>
    </p:extLst>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820-3">
  <a:themeElements>
    <a:clrScheme name="自定义 1096">
      <a:dk1>
        <a:sysClr val="windowText" lastClr="000000"/>
      </a:dk1>
      <a:lt1>
        <a:sysClr val="window" lastClr="FFFFFF"/>
      </a:lt1>
      <a:dk2>
        <a:srgbClr val="44546A"/>
      </a:dk2>
      <a:lt2>
        <a:srgbClr val="E7E6E6"/>
      </a:lt2>
      <a:accent1>
        <a:srgbClr val="F9F4E9"/>
      </a:accent1>
      <a:accent2>
        <a:srgbClr val="F9F4E9"/>
      </a:accent2>
      <a:accent3>
        <a:srgbClr val="F9F4E9"/>
      </a:accent3>
      <a:accent4>
        <a:srgbClr val="F9F4E9"/>
      </a:accent4>
      <a:accent5>
        <a:srgbClr val="F9F4E9"/>
      </a:accent5>
      <a:accent6>
        <a:srgbClr val="F9F4E9"/>
      </a:accent6>
      <a:hlink>
        <a:srgbClr val="F9F4E9"/>
      </a:hlink>
      <a:folHlink>
        <a:srgbClr val="F9F4E9"/>
      </a:folHlink>
    </a:clrScheme>
    <a:fontScheme name="Office">
      <a:majorFont>
        <a:latin typeface="Montserrat"/>
        <a:ea typeface=""/>
        <a:cs typeface=""/>
        <a:font script="Jpan" typeface="游ゴシック Light"/>
        <a:font script="Hang" typeface="맑은 고딕"/>
        <a:font script="Hans" typeface="Montserra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ontserrat"/>
        <a:ea typeface=""/>
        <a:cs typeface=""/>
        <a:font script="Jpan" typeface="游ゴシック"/>
        <a:font script="Hang" typeface="맑은 고딕"/>
        <a:font script="Hans" typeface="Montserrat"/>
        <a:font script="Hant" typeface="新細明體"/>
        <a:font script="Arab" typeface="Montserrat"/>
        <a:font script="Hebr" typeface="Montserra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ontserra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ontserrat"/>
        <a:ea typeface=""/>
        <a:cs typeface=""/>
        <a:font script="Jpan" typeface="游ゴシック Light"/>
        <a:font script="Hang" typeface="맑은 고딕"/>
        <a:font script="Hans" typeface="Montserra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ontserrat"/>
        <a:ea typeface=""/>
        <a:cs typeface=""/>
        <a:font script="Jpan" typeface="游ゴシック"/>
        <a:font script="Hang" typeface="맑은 고딕"/>
        <a:font script="Hans" typeface="Montserrat"/>
        <a:font script="Hant" typeface="新細明體"/>
        <a:font script="Arab" typeface="Montserrat"/>
        <a:font script="Hebr" typeface="Montserra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ontserra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Montserra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ontserrat"/>
        <a:ea typeface=""/>
        <a:cs typeface=""/>
        <a:font script="Jpan" typeface="ＭＳ Ｐゴシック"/>
        <a:font script="Hang" typeface="맑은 고딕"/>
        <a:font script="Hans" typeface="Montserrat"/>
        <a:font script="Hant" typeface="新細明體"/>
        <a:font script="Arab" typeface="Montserrat"/>
        <a:font script="Hebr" typeface="Montserra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ontserra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2-0820-3</Template>
  <TotalTime>29</TotalTime>
  <Words>542</Words>
  <Application>Microsoft Macintosh PowerPoint</Application>
  <PresentationFormat>Widescreen</PresentationFormat>
  <Paragraphs>66</Paragraphs>
  <Slides>14</Slides>
  <Notes>9</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Courier New</vt:lpstr>
      <vt:lpstr>Montserrat</vt:lpstr>
      <vt:lpstr>2-0820-3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dreamsummit</dc:creator>
  <cp:lastModifiedBy>Microsoft Office User</cp:lastModifiedBy>
  <cp:revision>7</cp:revision>
  <dcterms:created xsi:type="dcterms:W3CDTF">2018-12-13T14:08:00Z</dcterms:created>
  <dcterms:modified xsi:type="dcterms:W3CDTF">2022-07-17T13:51:37Z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F4E7C3FFBAEE4BD1A1F045DBBFA74509</vt:lpwstr>
  </property>
  <property fmtid="{D5CDD505-2E9C-101B-9397-08002B2CF9AE}" pid="3" name="KSOProductBuildVer">
    <vt:lpwstr>2052-11.1.0.10495</vt:lpwstr>
  </property>
</Properties>
</file>