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7496" r:id="rId2"/>
    <p:sldId id="7495" r:id="rId3"/>
    <p:sldId id="7504" r:id="rId4"/>
    <p:sldId id="256" r:id="rId5"/>
    <p:sldId id="7487" r:id="rId6"/>
    <p:sldId id="7491" r:id="rId7"/>
    <p:sldId id="7497" r:id="rId8"/>
    <p:sldId id="283" r:id="rId9"/>
    <p:sldId id="7498" r:id="rId10"/>
    <p:sldId id="7500" r:id="rId11"/>
    <p:sldId id="7499" r:id="rId12"/>
    <p:sldId id="7501" r:id="rId13"/>
    <p:sldId id="7503" r:id="rId14"/>
    <p:sldId id="7505" r:id="rId15"/>
    <p:sldId id="7506" r:id="rId16"/>
    <p:sldId id="7502" r:id="rId17"/>
    <p:sldId id="7507" r:id="rId18"/>
    <p:sldId id="7509" r:id="rId19"/>
    <p:sldId id="7510" r:id="rId20"/>
    <p:sldId id="7511" r:id="rId21"/>
    <p:sldId id="7513" r:id="rId22"/>
    <p:sldId id="7512" r:id="rId23"/>
    <p:sldId id="7514" r:id="rId24"/>
    <p:sldId id="7515" r:id="rId25"/>
    <p:sldId id="25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82"/>
    <a:srgbClr val="586788"/>
    <a:srgbClr val="404040"/>
    <a:srgbClr val="61D5E2"/>
    <a:srgbClr val="179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8" autoAdjust="0"/>
    <p:restoredTop sz="94660"/>
  </p:normalViewPr>
  <p:slideViewPr>
    <p:cSldViewPr snapToGrid="0">
      <p:cViewPr varScale="1">
        <p:scale>
          <a:sx n="90" d="100"/>
          <a:sy n="90" d="100"/>
        </p:scale>
        <p:origin x="208" y="5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197DF-2510-45D5-8E48-36591817B016}" type="datetimeFigureOut">
              <a:rPr lang="zh-CN" altLang="en-US" smtClean="0"/>
              <a:pPr/>
              <a:t>2022/7/17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D9C5E-4BA2-4764-979F-76DAF72B6960}" type="slidenum">
              <a:rPr lang="zh-CN" altLang="en-US" smtClean="0"/>
              <a:pPr/>
              <a:t>‹#›</a:t>
            </a:fld>
            <a:endParaRPr lang="zh-CN" altLang="en-US"/>
          </a:p>
        </p:txBody>
      </p:sp>
    </p:spTree>
    <p:extLst>
      <p:ext uri="{BB962C8B-B14F-4D97-AF65-F5344CB8AC3E}">
        <p14:creationId xmlns:p14="http://schemas.microsoft.com/office/powerpoint/2010/main" val="128226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7</a:t>
            </a:fld>
            <a:endParaRPr lang="zh-CN" altLang="en-US"/>
          </a:p>
        </p:txBody>
      </p:sp>
    </p:spTree>
    <p:extLst>
      <p:ext uri="{BB962C8B-B14F-4D97-AF65-F5344CB8AC3E}">
        <p14:creationId xmlns:p14="http://schemas.microsoft.com/office/powerpoint/2010/main" val="214815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8</a:t>
            </a:fld>
            <a:endParaRPr lang="zh-CN" altLang="en-US"/>
          </a:p>
        </p:txBody>
      </p:sp>
    </p:spTree>
    <p:extLst>
      <p:ext uri="{BB962C8B-B14F-4D97-AF65-F5344CB8AC3E}">
        <p14:creationId xmlns:p14="http://schemas.microsoft.com/office/powerpoint/2010/main" val="312518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9</a:t>
            </a:fld>
            <a:endParaRPr lang="zh-CN" altLang="en-US"/>
          </a:p>
        </p:txBody>
      </p:sp>
    </p:spTree>
    <p:extLst>
      <p:ext uri="{BB962C8B-B14F-4D97-AF65-F5344CB8AC3E}">
        <p14:creationId xmlns:p14="http://schemas.microsoft.com/office/powerpoint/2010/main" val="18597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13</a:t>
            </a:fld>
            <a:endParaRPr lang="zh-CN" altLang="en-US"/>
          </a:p>
        </p:txBody>
      </p:sp>
    </p:spTree>
    <p:extLst>
      <p:ext uri="{BB962C8B-B14F-4D97-AF65-F5344CB8AC3E}">
        <p14:creationId xmlns:p14="http://schemas.microsoft.com/office/powerpoint/2010/main" val="106450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14</a:t>
            </a:fld>
            <a:endParaRPr lang="zh-CN" altLang="en-US"/>
          </a:p>
        </p:txBody>
      </p:sp>
    </p:spTree>
    <p:extLst>
      <p:ext uri="{BB962C8B-B14F-4D97-AF65-F5344CB8AC3E}">
        <p14:creationId xmlns:p14="http://schemas.microsoft.com/office/powerpoint/2010/main" val="269484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15</a:t>
            </a:fld>
            <a:endParaRPr lang="zh-CN" altLang="en-US"/>
          </a:p>
        </p:txBody>
      </p:sp>
    </p:spTree>
    <p:extLst>
      <p:ext uri="{BB962C8B-B14F-4D97-AF65-F5344CB8AC3E}">
        <p14:creationId xmlns:p14="http://schemas.microsoft.com/office/powerpoint/2010/main" val="315382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18</a:t>
            </a:fld>
            <a:endParaRPr lang="zh-CN" altLang="en-US"/>
          </a:p>
        </p:txBody>
      </p:sp>
    </p:spTree>
    <p:extLst>
      <p:ext uri="{BB962C8B-B14F-4D97-AF65-F5344CB8AC3E}">
        <p14:creationId xmlns:p14="http://schemas.microsoft.com/office/powerpoint/2010/main" val="146787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19</a:t>
            </a:fld>
            <a:endParaRPr lang="zh-CN" altLang="en-US"/>
          </a:p>
        </p:txBody>
      </p:sp>
    </p:spTree>
    <p:extLst>
      <p:ext uri="{BB962C8B-B14F-4D97-AF65-F5344CB8AC3E}">
        <p14:creationId xmlns:p14="http://schemas.microsoft.com/office/powerpoint/2010/main" val="188510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20</a:t>
            </a:fld>
            <a:endParaRPr lang="zh-CN" altLang="en-US"/>
          </a:p>
        </p:txBody>
      </p:sp>
    </p:spTree>
    <p:extLst>
      <p:ext uri="{BB962C8B-B14F-4D97-AF65-F5344CB8AC3E}">
        <p14:creationId xmlns:p14="http://schemas.microsoft.com/office/powerpoint/2010/main" val="3016301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9132B3E-4E85-4632-BFC1-8A9BB1FF97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257" y="4251846"/>
            <a:ext cx="4148706" cy="2045341"/>
          </a:xfrm>
          <a:prstGeom prst="rect">
            <a:avLst/>
          </a:prstGeom>
        </p:spPr>
      </p:pic>
      <p:pic>
        <p:nvPicPr>
          <p:cNvPr id="8" name="图片 7">
            <a:extLst>
              <a:ext uri="{FF2B5EF4-FFF2-40B4-BE49-F238E27FC236}">
                <a16:creationId xmlns:a16="http://schemas.microsoft.com/office/drawing/2014/main" id="{5CEBD22B-363A-4F58-88A2-2A954FEAE0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40" y="3302059"/>
            <a:ext cx="4411209" cy="1515473"/>
          </a:xfrm>
          <a:prstGeom prst="rect">
            <a:avLst/>
          </a:prstGeom>
        </p:spPr>
      </p:pic>
      <p:pic>
        <p:nvPicPr>
          <p:cNvPr id="9" name="图片 8">
            <a:extLst>
              <a:ext uri="{FF2B5EF4-FFF2-40B4-BE49-F238E27FC236}">
                <a16:creationId xmlns:a16="http://schemas.microsoft.com/office/drawing/2014/main" id="{DD655A87-26AA-43B3-ACB0-C5551D51BA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10200"/>
            <a:ext cx="12192000" cy="1447800"/>
          </a:xfrm>
          <a:prstGeom prst="rect">
            <a:avLst/>
          </a:prstGeom>
        </p:spPr>
      </p:pic>
      <p:pic>
        <p:nvPicPr>
          <p:cNvPr id="10" name="图片 9">
            <a:extLst>
              <a:ext uri="{FF2B5EF4-FFF2-40B4-BE49-F238E27FC236}">
                <a16:creationId xmlns:a16="http://schemas.microsoft.com/office/drawing/2014/main" id="{4671A42C-8FD7-47DD-B42F-97A553D1EF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2900" y="3548378"/>
            <a:ext cx="2917927" cy="2045341"/>
          </a:xfrm>
          <a:prstGeom prst="rect">
            <a:avLst/>
          </a:prstGeom>
        </p:spPr>
      </p:pic>
    </p:spTree>
    <p:extLst>
      <p:ext uri="{BB962C8B-B14F-4D97-AF65-F5344CB8AC3E}">
        <p14:creationId xmlns:p14="http://schemas.microsoft.com/office/powerpoint/2010/main" val="1881825441"/>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78C97-A0FE-4B2A-A2C7-0930347617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48C05D2-76CD-412F-8123-0DAF35B962F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15E16F5-C4FA-478E-9D76-237623A96597}"/>
              </a:ext>
            </a:extLst>
          </p:cNvPr>
          <p:cNvSpPr>
            <a:spLocks noGrp="1"/>
          </p:cNvSpPr>
          <p:nvPr>
            <p:ph type="dt" sz="half" idx="10"/>
          </p:nvPr>
        </p:nvSpPr>
        <p:spPr/>
        <p:txBody>
          <a:bodyPr/>
          <a:lstStyle/>
          <a:p>
            <a:fld id="{B393198B-79E4-499E-99BB-A157FE2FCD08}" type="datetimeFigureOut">
              <a:rPr lang="zh-CN" altLang="en-US" smtClean="0"/>
              <a:pPr/>
              <a:t>2022/7/17</a:t>
            </a:fld>
            <a:endParaRPr lang="zh-CN" altLang="en-US"/>
          </a:p>
        </p:txBody>
      </p:sp>
      <p:sp>
        <p:nvSpPr>
          <p:cNvPr id="5" name="页脚占位符 4">
            <a:extLst>
              <a:ext uri="{FF2B5EF4-FFF2-40B4-BE49-F238E27FC236}">
                <a16:creationId xmlns:a16="http://schemas.microsoft.com/office/drawing/2014/main" id="{A78FDF6A-1642-4E83-91EA-70FE9CC660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E2A903-5426-48B2-8B4F-64BCB8DACD51}"/>
              </a:ext>
            </a:extLst>
          </p:cNvPr>
          <p:cNvSpPr>
            <a:spLocks noGrp="1"/>
          </p:cNvSpPr>
          <p:nvPr>
            <p:ph type="sldNum" sz="quarter" idx="12"/>
          </p:nvPr>
        </p:nvSpPr>
        <p:spPr/>
        <p:txBody>
          <a:bodyPr/>
          <a:lstStyle/>
          <a:p>
            <a:fld id="{0081D552-7CA3-415C-B64D-3FE00AD6AF44}" type="slidenum">
              <a:rPr lang="zh-CN" altLang="en-US" smtClean="0"/>
              <a:pPr/>
              <a:t>‹#›</a:t>
            </a:fld>
            <a:endParaRPr lang="zh-CN" altLang="en-US"/>
          </a:p>
        </p:txBody>
      </p:sp>
    </p:spTree>
    <p:extLst>
      <p:ext uri="{BB962C8B-B14F-4D97-AF65-F5344CB8AC3E}">
        <p14:creationId xmlns:p14="http://schemas.microsoft.com/office/powerpoint/2010/main" val="3221677622"/>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37D5C2-ABB2-4E5B-AF86-1A119CFD3F8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53B8B8D-B642-4524-8080-02F12D09873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688AC2D-1310-4B1C-850D-6849DC0A626C}"/>
              </a:ext>
            </a:extLst>
          </p:cNvPr>
          <p:cNvSpPr>
            <a:spLocks noGrp="1"/>
          </p:cNvSpPr>
          <p:nvPr>
            <p:ph type="dt" sz="half" idx="10"/>
          </p:nvPr>
        </p:nvSpPr>
        <p:spPr/>
        <p:txBody>
          <a:bodyPr/>
          <a:lstStyle/>
          <a:p>
            <a:fld id="{B393198B-79E4-499E-99BB-A157FE2FCD08}" type="datetimeFigureOut">
              <a:rPr lang="zh-CN" altLang="en-US" smtClean="0"/>
              <a:pPr/>
              <a:t>2022/7/17</a:t>
            </a:fld>
            <a:endParaRPr lang="zh-CN" altLang="en-US"/>
          </a:p>
        </p:txBody>
      </p:sp>
      <p:sp>
        <p:nvSpPr>
          <p:cNvPr id="5" name="页脚占位符 4">
            <a:extLst>
              <a:ext uri="{FF2B5EF4-FFF2-40B4-BE49-F238E27FC236}">
                <a16:creationId xmlns:a16="http://schemas.microsoft.com/office/drawing/2014/main" id="{7428A85E-9C06-42FF-9FE1-6C30660765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59A0AF-46BD-4627-BE3D-3CF9B00DE680}"/>
              </a:ext>
            </a:extLst>
          </p:cNvPr>
          <p:cNvSpPr>
            <a:spLocks noGrp="1"/>
          </p:cNvSpPr>
          <p:nvPr>
            <p:ph type="sldNum" sz="quarter" idx="12"/>
          </p:nvPr>
        </p:nvSpPr>
        <p:spPr/>
        <p:txBody>
          <a:bodyPr/>
          <a:lstStyle/>
          <a:p>
            <a:fld id="{0081D552-7CA3-415C-B64D-3FE00AD6AF44}" type="slidenum">
              <a:rPr lang="zh-CN" altLang="en-US" smtClean="0"/>
              <a:pPr/>
              <a:t>‹#›</a:t>
            </a:fld>
            <a:endParaRPr lang="zh-CN" altLang="en-US"/>
          </a:p>
        </p:txBody>
      </p:sp>
    </p:spTree>
    <p:extLst>
      <p:ext uri="{BB962C8B-B14F-4D97-AF65-F5344CB8AC3E}">
        <p14:creationId xmlns:p14="http://schemas.microsoft.com/office/powerpoint/2010/main" val="3332822339"/>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4C936DE-7E09-4124-BF7F-E0FBC7F6722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98"/>
          <a:stretch/>
        </p:blipFill>
        <p:spPr>
          <a:xfrm>
            <a:off x="0" y="5844510"/>
            <a:ext cx="12192000" cy="1013490"/>
          </a:xfrm>
          <a:prstGeom prst="rect">
            <a:avLst/>
          </a:prstGeom>
        </p:spPr>
      </p:pic>
    </p:spTree>
    <p:extLst>
      <p:ext uri="{BB962C8B-B14F-4D97-AF65-F5344CB8AC3E}">
        <p14:creationId xmlns:p14="http://schemas.microsoft.com/office/powerpoint/2010/main" val="4137398609"/>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C3ACF0-F513-4B64-AE42-31C5EB52A35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35A83CB-F784-4047-9336-948807435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E8E22D6-550C-4239-B525-1C147E73BD12}"/>
              </a:ext>
            </a:extLst>
          </p:cNvPr>
          <p:cNvSpPr>
            <a:spLocks noGrp="1"/>
          </p:cNvSpPr>
          <p:nvPr>
            <p:ph type="dt" sz="half" idx="10"/>
          </p:nvPr>
        </p:nvSpPr>
        <p:spPr/>
        <p:txBody>
          <a:bodyPr/>
          <a:lstStyle/>
          <a:p>
            <a:fld id="{B393198B-79E4-499E-99BB-A157FE2FCD08}" type="datetimeFigureOut">
              <a:rPr lang="zh-CN" altLang="en-US" smtClean="0"/>
              <a:pPr/>
              <a:t>2022/7/17</a:t>
            </a:fld>
            <a:endParaRPr lang="zh-CN" altLang="en-US"/>
          </a:p>
        </p:txBody>
      </p:sp>
      <p:sp>
        <p:nvSpPr>
          <p:cNvPr id="5" name="页脚占位符 4">
            <a:extLst>
              <a:ext uri="{FF2B5EF4-FFF2-40B4-BE49-F238E27FC236}">
                <a16:creationId xmlns:a16="http://schemas.microsoft.com/office/drawing/2014/main" id="{3A6EF782-4B29-4A49-9CB6-384F813E89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396B80B-0479-4657-B6A8-BA11C07FF873}"/>
              </a:ext>
            </a:extLst>
          </p:cNvPr>
          <p:cNvSpPr>
            <a:spLocks noGrp="1"/>
          </p:cNvSpPr>
          <p:nvPr>
            <p:ph type="sldNum" sz="quarter" idx="12"/>
          </p:nvPr>
        </p:nvSpPr>
        <p:spPr/>
        <p:txBody>
          <a:bodyPr/>
          <a:lstStyle/>
          <a:p>
            <a:fld id="{0081D552-7CA3-415C-B64D-3FE00AD6AF44}" type="slidenum">
              <a:rPr lang="zh-CN" altLang="en-US" smtClean="0"/>
              <a:pPr/>
              <a:t>‹#›</a:t>
            </a:fld>
            <a:endParaRPr lang="zh-CN" altLang="en-US"/>
          </a:p>
        </p:txBody>
      </p:sp>
    </p:spTree>
    <p:extLst>
      <p:ext uri="{BB962C8B-B14F-4D97-AF65-F5344CB8AC3E}">
        <p14:creationId xmlns:p14="http://schemas.microsoft.com/office/powerpoint/2010/main" val="3190464915"/>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1D6BED-5B0E-407E-A99E-3F17505166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21C80A-D94E-4333-8227-89781A0D141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DFB4CA8-B264-43C2-B49F-1D36AB9C1AE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BBD33BC-6319-4059-B129-198A274F1DA6}"/>
              </a:ext>
            </a:extLst>
          </p:cNvPr>
          <p:cNvSpPr>
            <a:spLocks noGrp="1"/>
          </p:cNvSpPr>
          <p:nvPr>
            <p:ph type="dt" sz="half" idx="10"/>
          </p:nvPr>
        </p:nvSpPr>
        <p:spPr/>
        <p:txBody>
          <a:bodyPr/>
          <a:lstStyle/>
          <a:p>
            <a:fld id="{B393198B-79E4-499E-99BB-A157FE2FCD08}" type="datetimeFigureOut">
              <a:rPr lang="zh-CN" altLang="en-US" smtClean="0"/>
              <a:pPr/>
              <a:t>2022/7/17</a:t>
            </a:fld>
            <a:endParaRPr lang="zh-CN" altLang="en-US"/>
          </a:p>
        </p:txBody>
      </p:sp>
      <p:sp>
        <p:nvSpPr>
          <p:cNvPr id="6" name="页脚占位符 5">
            <a:extLst>
              <a:ext uri="{FF2B5EF4-FFF2-40B4-BE49-F238E27FC236}">
                <a16:creationId xmlns:a16="http://schemas.microsoft.com/office/drawing/2014/main" id="{04E28648-679C-442B-94B7-B7271DAFB6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FF447F-CA6D-48C0-A27D-D3F5BE3A3839}"/>
              </a:ext>
            </a:extLst>
          </p:cNvPr>
          <p:cNvSpPr>
            <a:spLocks noGrp="1"/>
          </p:cNvSpPr>
          <p:nvPr>
            <p:ph type="sldNum" sz="quarter" idx="12"/>
          </p:nvPr>
        </p:nvSpPr>
        <p:spPr/>
        <p:txBody>
          <a:bodyPr/>
          <a:lstStyle/>
          <a:p>
            <a:fld id="{0081D552-7CA3-415C-B64D-3FE00AD6AF44}" type="slidenum">
              <a:rPr lang="zh-CN" altLang="en-US" smtClean="0"/>
              <a:pPr/>
              <a:t>‹#›</a:t>
            </a:fld>
            <a:endParaRPr lang="zh-CN" altLang="en-US"/>
          </a:p>
        </p:txBody>
      </p:sp>
    </p:spTree>
    <p:extLst>
      <p:ext uri="{BB962C8B-B14F-4D97-AF65-F5344CB8AC3E}">
        <p14:creationId xmlns:p14="http://schemas.microsoft.com/office/powerpoint/2010/main" val="432477178"/>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8F96D7-B121-4B1A-B21B-3AF4421C482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D565A-9EC9-4D58-A876-EDA3517F2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120C9F1-5A0A-4889-B257-4239BF6E1E8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BB231E8-A677-4F2B-85A4-D84CAD2EF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B107ACE-2079-4289-B3C9-8D9FDCF702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6E156F7-F87F-40AE-B96A-C3D241996C2B}"/>
              </a:ext>
            </a:extLst>
          </p:cNvPr>
          <p:cNvSpPr>
            <a:spLocks noGrp="1"/>
          </p:cNvSpPr>
          <p:nvPr>
            <p:ph type="dt" sz="half" idx="10"/>
          </p:nvPr>
        </p:nvSpPr>
        <p:spPr/>
        <p:txBody>
          <a:bodyPr/>
          <a:lstStyle/>
          <a:p>
            <a:fld id="{B393198B-79E4-499E-99BB-A157FE2FCD08}" type="datetimeFigureOut">
              <a:rPr lang="zh-CN" altLang="en-US" smtClean="0"/>
              <a:pPr/>
              <a:t>2022/7/17</a:t>
            </a:fld>
            <a:endParaRPr lang="zh-CN" altLang="en-US"/>
          </a:p>
        </p:txBody>
      </p:sp>
      <p:sp>
        <p:nvSpPr>
          <p:cNvPr id="8" name="页脚占位符 7">
            <a:extLst>
              <a:ext uri="{FF2B5EF4-FFF2-40B4-BE49-F238E27FC236}">
                <a16:creationId xmlns:a16="http://schemas.microsoft.com/office/drawing/2014/main" id="{8BE10276-EA77-4D79-A22F-0B665DB6A69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EF42C44-3BF3-48EE-B494-FF6D4CC7A7DD}"/>
              </a:ext>
            </a:extLst>
          </p:cNvPr>
          <p:cNvSpPr>
            <a:spLocks noGrp="1"/>
          </p:cNvSpPr>
          <p:nvPr>
            <p:ph type="sldNum" sz="quarter" idx="12"/>
          </p:nvPr>
        </p:nvSpPr>
        <p:spPr/>
        <p:txBody>
          <a:bodyPr/>
          <a:lstStyle/>
          <a:p>
            <a:fld id="{0081D552-7CA3-415C-B64D-3FE00AD6AF44}" type="slidenum">
              <a:rPr lang="zh-CN" altLang="en-US" smtClean="0"/>
              <a:pPr/>
              <a:t>‹#›</a:t>
            </a:fld>
            <a:endParaRPr lang="zh-CN" altLang="en-US"/>
          </a:p>
        </p:txBody>
      </p:sp>
    </p:spTree>
    <p:extLst>
      <p:ext uri="{BB962C8B-B14F-4D97-AF65-F5344CB8AC3E}">
        <p14:creationId xmlns:p14="http://schemas.microsoft.com/office/powerpoint/2010/main" val="352607461"/>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4A600-66A9-4540-B511-23F9882EFA5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932217-0777-4293-8193-284327416C84}"/>
              </a:ext>
            </a:extLst>
          </p:cNvPr>
          <p:cNvSpPr>
            <a:spLocks noGrp="1"/>
          </p:cNvSpPr>
          <p:nvPr>
            <p:ph type="dt" sz="half" idx="10"/>
          </p:nvPr>
        </p:nvSpPr>
        <p:spPr/>
        <p:txBody>
          <a:bodyPr/>
          <a:lstStyle/>
          <a:p>
            <a:fld id="{B393198B-79E4-499E-99BB-A157FE2FCD08}" type="datetimeFigureOut">
              <a:rPr lang="zh-CN" altLang="en-US" smtClean="0"/>
              <a:pPr/>
              <a:t>2022/7/17</a:t>
            </a:fld>
            <a:endParaRPr lang="zh-CN" altLang="en-US"/>
          </a:p>
        </p:txBody>
      </p:sp>
      <p:sp>
        <p:nvSpPr>
          <p:cNvPr id="4" name="页脚占位符 3">
            <a:extLst>
              <a:ext uri="{FF2B5EF4-FFF2-40B4-BE49-F238E27FC236}">
                <a16:creationId xmlns:a16="http://schemas.microsoft.com/office/drawing/2014/main" id="{DFDD11C5-40F8-428B-B1B0-E8D32B4D3AA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CBE6B7D-9F87-4CE7-B65E-195E5A8C2EFD}"/>
              </a:ext>
            </a:extLst>
          </p:cNvPr>
          <p:cNvSpPr>
            <a:spLocks noGrp="1"/>
          </p:cNvSpPr>
          <p:nvPr>
            <p:ph type="sldNum" sz="quarter" idx="12"/>
          </p:nvPr>
        </p:nvSpPr>
        <p:spPr/>
        <p:txBody>
          <a:bodyPr/>
          <a:lstStyle/>
          <a:p>
            <a:fld id="{0081D552-7CA3-415C-B64D-3FE00AD6AF44}" type="slidenum">
              <a:rPr lang="zh-CN" altLang="en-US" smtClean="0"/>
              <a:pPr/>
              <a:t>‹#›</a:t>
            </a:fld>
            <a:endParaRPr lang="zh-CN" altLang="en-US"/>
          </a:p>
        </p:txBody>
      </p:sp>
    </p:spTree>
    <p:extLst>
      <p:ext uri="{BB962C8B-B14F-4D97-AF65-F5344CB8AC3E}">
        <p14:creationId xmlns:p14="http://schemas.microsoft.com/office/powerpoint/2010/main" val="523023950"/>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CE6FCA9-A8E4-412D-9001-C8C66633F492}"/>
              </a:ext>
            </a:extLst>
          </p:cNvPr>
          <p:cNvSpPr>
            <a:spLocks noGrp="1"/>
          </p:cNvSpPr>
          <p:nvPr>
            <p:ph type="dt" sz="half" idx="10"/>
          </p:nvPr>
        </p:nvSpPr>
        <p:spPr/>
        <p:txBody>
          <a:bodyPr/>
          <a:lstStyle/>
          <a:p>
            <a:fld id="{B393198B-79E4-499E-99BB-A157FE2FCD08}" type="datetimeFigureOut">
              <a:rPr lang="zh-CN" altLang="en-US" smtClean="0"/>
              <a:pPr/>
              <a:t>2022/7/17</a:t>
            </a:fld>
            <a:endParaRPr lang="zh-CN" altLang="en-US"/>
          </a:p>
        </p:txBody>
      </p:sp>
      <p:sp>
        <p:nvSpPr>
          <p:cNvPr id="3" name="页脚占位符 2">
            <a:extLst>
              <a:ext uri="{FF2B5EF4-FFF2-40B4-BE49-F238E27FC236}">
                <a16:creationId xmlns:a16="http://schemas.microsoft.com/office/drawing/2014/main" id="{EEA29342-364F-4804-8749-2F0A09E742C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D836B72-F0D1-47BA-A008-04D6E7B7E2ED}"/>
              </a:ext>
            </a:extLst>
          </p:cNvPr>
          <p:cNvSpPr>
            <a:spLocks noGrp="1"/>
          </p:cNvSpPr>
          <p:nvPr>
            <p:ph type="sldNum" sz="quarter" idx="12"/>
          </p:nvPr>
        </p:nvSpPr>
        <p:spPr/>
        <p:txBody>
          <a:bodyPr/>
          <a:lstStyle/>
          <a:p>
            <a:fld id="{0081D552-7CA3-415C-B64D-3FE00AD6AF44}" type="slidenum">
              <a:rPr lang="zh-CN" altLang="en-US" smtClean="0"/>
              <a:pPr/>
              <a:t>‹#›</a:t>
            </a:fld>
            <a:endParaRPr lang="zh-CN" altLang="en-US"/>
          </a:p>
        </p:txBody>
      </p:sp>
      <p:pic>
        <p:nvPicPr>
          <p:cNvPr id="5" name="图片 4">
            <a:extLst>
              <a:ext uri="{FF2B5EF4-FFF2-40B4-BE49-F238E27FC236}">
                <a16:creationId xmlns:a16="http://schemas.microsoft.com/office/drawing/2014/main" id="{8F6D8041-1530-4D9E-B69C-6786B08306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98"/>
          <a:stretch/>
        </p:blipFill>
        <p:spPr>
          <a:xfrm>
            <a:off x="0" y="5844510"/>
            <a:ext cx="12192000" cy="1013490"/>
          </a:xfrm>
          <a:prstGeom prst="rect">
            <a:avLst/>
          </a:prstGeom>
        </p:spPr>
      </p:pic>
    </p:spTree>
    <p:extLst>
      <p:ext uri="{BB962C8B-B14F-4D97-AF65-F5344CB8AC3E}">
        <p14:creationId xmlns:p14="http://schemas.microsoft.com/office/powerpoint/2010/main" val="2953981897"/>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346373-47F8-42B7-BD20-6F44335D10F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6425C7E-DFA7-4BD0-BB79-B7BBA21CD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4E1B17A-9BC4-4849-860B-1DE6056FC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0688605-8EEC-4974-8145-82DF7863C5D9}"/>
              </a:ext>
            </a:extLst>
          </p:cNvPr>
          <p:cNvSpPr>
            <a:spLocks noGrp="1"/>
          </p:cNvSpPr>
          <p:nvPr>
            <p:ph type="dt" sz="half" idx="10"/>
          </p:nvPr>
        </p:nvSpPr>
        <p:spPr/>
        <p:txBody>
          <a:bodyPr/>
          <a:lstStyle/>
          <a:p>
            <a:fld id="{B393198B-79E4-499E-99BB-A157FE2FCD08}" type="datetimeFigureOut">
              <a:rPr lang="zh-CN" altLang="en-US" smtClean="0"/>
              <a:pPr/>
              <a:t>2022/7/17</a:t>
            </a:fld>
            <a:endParaRPr lang="zh-CN" altLang="en-US"/>
          </a:p>
        </p:txBody>
      </p:sp>
      <p:sp>
        <p:nvSpPr>
          <p:cNvPr id="6" name="页脚占位符 5">
            <a:extLst>
              <a:ext uri="{FF2B5EF4-FFF2-40B4-BE49-F238E27FC236}">
                <a16:creationId xmlns:a16="http://schemas.microsoft.com/office/drawing/2014/main" id="{A43102F8-0269-42D5-81D7-D4DEE44D7A4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2F44883-0EE8-4D18-9AED-953EC9E41922}"/>
              </a:ext>
            </a:extLst>
          </p:cNvPr>
          <p:cNvSpPr>
            <a:spLocks noGrp="1"/>
          </p:cNvSpPr>
          <p:nvPr>
            <p:ph type="sldNum" sz="quarter" idx="12"/>
          </p:nvPr>
        </p:nvSpPr>
        <p:spPr/>
        <p:txBody>
          <a:bodyPr/>
          <a:lstStyle/>
          <a:p>
            <a:fld id="{0081D552-7CA3-415C-B64D-3FE00AD6AF44}" type="slidenum">
              <a:rPr lang="zh-CN" altLang="en-US" smtClean="0"/>
              <a:pPr/>
              <a:t>‹#›</a:t>
            </a:fld>
            <a:endParaRPr lang="zh-CN" altLang="en-US"/>
          </a:p>
        </p:txBody>
      </p:sp>
    </p:spTree>
    <p:extLst>
      <p:ext uri="{BB962C8B-B14F-4D97-AF65-F5344CB8AC3E}">
        <p14:creationId xmlns:p14="http://schemas.microsoft.com/office/powerpoint/2010/main" val="2898603893"/>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81949D-A347-4D2A-B6B1-1B78D69D191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4187EE4-0069-4D54-8C8E-E389BF399C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8FDDABE8-1AE4-4FC9-A5F1-6D65B9C1C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6520602-AAA7-46C6-AE6C-AD32D19A371F}"/>
              </a:ext>
            </a:extLst>
          </p:cNvPr>
          <p:cNvSpPr>
            <a:spLocks noGrp="1"/>
          </p:cNvSpPr>
          <p:nvPr>
            <p:ph type="dt" sz="half" idx="10"/>
          </p:nvPr>
        </p:nvSpPr>
        <p:spPr/>
        <p:txBody>
          <a:bodyPr/>
          <a:lstStyle/>
          <a:p>
            <a:fld id="{B393198B-79E4-499E-99BB-A157FE2FCD08}" type="datetimeFigureOut">
              <a:rPr lang="zh-CN" altLang="en-US" smtClean="0"/>
              <a:pPr/>
              <a:t>2022/7/17</a:t>
            </a:fld>
            <a:endParaRPr lang="zh-CN" altLang="en-US"/>
          </a:p>
        </p:txBody>
      </p:sp>
      <p:sp>
        <p:nvSpPr>
          <p:cNvPr id="6" name="页脚占位符 5">
            <a:extLst>
              <a:ext uri="{FF2B5EF4-FFF2-40B4-BE49-F238E27FC236}">
                <a16:creationId xmlns:a16="http://schemas.microsoft.com/office/drawing/2014/main" id="{45A20021-BF69-4D6B-8A0B-91CE9A96C5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D90DA6-D257-4FE4-8701-A0EB711AFA5B}"/>
              </a:ext>
            </a:extLst>
          </p:cNvPr>
          <p:cNvSpPr>
            <a:spLocks noGrp="1"/>
          </p:cNvSpPr>
          <p:nvPr>
            <p:ph type="sldNum" sz="quarter" idx="12"/>
          </p:nvPr>
        </p:nvSpPr>
        <p:spPr/>
        <p:txBody>
          <a:bodyPr/>
          <a:lstStyle/>
          <a:p>
            <a:fld id="{0081D552-7CA3-415C-B64D-3FE00AD6AF44}" type="slidenum">
              <a:rPr lang="zh-CN" altLang="en-US" smtClean="0"/>
              <a:pPr/>
              <a:t>‹#›</a:t>
            </a:fld>
            <a:endParaRPr lang="zh-CN" altLang="en-US"/>
          </a:p>
        </p:txBody>
      </p:sp>
    </p:spTree>
    <p:extLst>
      <p:ext uri="{BB962C8B-B14F-4D97-AF65-F5344CB8AC3E}">
        <p14:creationId xmlns:p14="http://schemas.microsoft.com/office/powerpoint/2010/main" val="1457671471"/>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982"/>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CCDF346-20F1-4242-B6EF-20A1CFA75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D5F8822-905E-4FC0-BC2F-88647D992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8216CE-211C-4123-846C-0C4D5C028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3198B-79E4-499E-99BB-A157FE2FCD08}" type="datetimeFigureOut">
              <a:rPr lang="zh-CN" altLang="en-US" smtClean="0"/>
              <a:pPr/>
              <a:t>2022/7/17</a:t>
            </a:fld>
            <a:endParaRPr lang="zh-CN" altLang="en-US"/>
          </a:p>
        </p:txBody>
      </p:sp>
      <p:sp>
        <p:nvSpPr>
          <p:cNvPr id="5" name="页脚占位符 4">
            <a:extLst>
              <a:ext uri="{FF2B5EF4-FFF2-40B4-BE49-F238E27FC236}">
                <a16:creationId xmlns:a16="http://schemas.microsoft.com/office/drawing/2014/main" id="{FA1BED20-4351-4FE5-BBA3-EA55DFD6AA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F1C2A33-2B94-4E5D-BDF0-7ED674D34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1D552-7CA3-415C-B64D-3FE00AD6AF44}" type="slidenum">
              <a:rPr lang="zh-CN" altLang="en-US" smtClean="0"/>
              <a:pPr/>
              <a:t>‹#›</a:t>
            </a:fld>
            <a:endParaRPr lang="zh-CN" altLang="en-US"/>
          </a:p>
        </p:txBody>
      </p:sp>
    </p:spTree>
    <p:extLst>
      <p:ext uri="{BB962C8B-B14F-4D97-AF65-F5344CB8AC3E}">
        <p14:creationId xmlns:p14="http://schemas.microsoft.com/office/powerpoint/2010/main" val="234759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6DF6D9B-8D7F-4C31-A231-708D56C476FE}"/>
              </a:ext>
            </a:extLst>
          </p:cNvPr>
          <p:cNvSpPr txBox="1"/>
          <p:nvPr/>
        </p:nvSpPr>
        <p:spPr>
          <a:xfrm>
            <a:off x="1821543" y="1421573"/>
            <a:ext cx="8548914" cy="769441"/>
          </a:xfrm>
          <a:prstGeom prst="rect">
            <a:avLst/>
          </a:prstGeom>
          <a:noFill/>
        </p:spPr>
        <p:txBody>
          <a:bodyPr wrap="square" rtlCol="0">
            <a:spAutoFit/>
          </a:bodyPr>
          <a:lstStyle/>
          <a:p>
            <a:pPr algn="ct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Chào</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mừng</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các</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em</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đến</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với</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tiết</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4400" b="1" dirty="0" err="1">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học</a:t>
            </a:r>
            <a:r>
              <a:rPr lang="en-US" altLang="zh-CN" sz="44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a:t>
            </a:r>
            <a:endParaRPr lang="zh-CN" altLang="en-US" sz="44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spTree>
    <p:extLst>
      <p:ext uri="{BB962C8B-B14F-4D97-AF65-F5344CB8AC3E}">
        <p14:creationId xmlns:p14="http://schemas.microsoft.com/office/powerpoint/2010/main" val="3938479206"/>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CB3E60-F85D-6A41-AB90-3871CA1E5D74}"/>
              </a:ext>
            </a:extLst>
          </p:cNvPr>
          <p:cNvGraphicFramePr>
            <a:graphicFrameLocks noGrp="1"/>
          </p:cNvGraphicFramePr>
          <p:nvPr>
            <p:extLst>
              <p:ext uri="{D42A27DB-BD31-4B8C-83A1-F6EECF244321}">
                <p14:modId xmlns:p14="http://schemas.microsoft.com/office/powerpoint/2010/main" val="4055540343"/>
              </p:ext>
            </p:extLst>
          </p:nvPr>
        </p:nvGraphicFramePr>
        <p:xfrm>
          <a:off x="270599" y="188815"/>
          <a:ext cx="11650801" cy="6409500"/>
        </p:xfrm>
        <a:graphic>
          <a:graphicData uri="http://schemas.openxmlformats.org/drawingml/2006/table">
            <a:tbl>
              <a:tblPr firstRow="1" bandRow="1">
                <a:tableStyleId>{5940675A-B579-460E-94D1-54222C63F5DA}</a:tableStyleId>
              </a:tblPr>
              <a:tblGrid>
                <a:gridCol w="2870217">
                  <a:extLst>
                    <a:ext uri="{9D8B030D-6E8A-4147-A177-3AD203B41FA5}">
                      <a16:colId xmlns:a16="http://schemas.microsoft.com/office/drawing/2014/main" val="2313511833"/>
                    </a:ext>
                  </a:extLst>
                </a:gridCol>
                <a:gridCol w="8780584">
                  <a:extLst>
                    <a:ext uri="{9D8B030D-6E8A-4147-A177-3AD203B41FA5}">
                      <a16:colId xmlns:a16="http://schemas.microsoft.com/office/drawing/2014/main" val="1211730751"/>
                    </a:ext>
                  </a:extLst>
                </a:gridCol>
              </a:tblGrid>
              <a:tr h="248212">
                <a:tc>
                  <a:txBody>
                    <a:bodyPr/>
                    <a:lstStyle/>
                    <a:p>
                      <a:pPr algn="ctr">
                        <a:lnSpc>
                          <a:spcPct val="100000"/>
                        </a:lnSpc>
                        <a:spcAft>
                          <a:spcPts val="800"/>
                        </a:spcAft>
                      </a:pPr>
                      <a:r>
                        <a:rPr lang="en-US" sz="2400" i="1" dirty="0">
                          <a:solidFill>
                            <a:schemeClr val="tx1"/>
                          </a:solidFill>
                          <a:effectLst/>
                          <a:latin typeface="Calibri" panose="020F0502020204030204" pitchFamily="34" charset="0"/>
                          <a:cs typeface="Calibri" panose="020F0502020204030204" pitchFamily="34" charset="0"/>
                        </a:rPr>
                        <a:t>1. </a:t>
                      </a:r>
                      <a:r>
                        <a:rPr lang="en-US" sz="2400" i="1" dirty="0" err="1">
                          <a:solidFill>
                            <a:schemeClr val="tx1"/>
                          </a:solidFill>
                          <a:effectLst/>
                          <a:latin typeface="Calibri" panose="020F0502020204030204" pitchFamily="34" charset="0"/>
                          <a:cs typeface="Calibri" panose="020F0502020204030204" pitchFamily="34" charset="0"/>
                        </a:rPr>
                        <a:t>Nhan</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đề</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cho</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biết</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thông</a:t>
                      </a:r>
                      <a:r>
                        <a:rPr lang="en-US" sz="2400" i="1" dirty="0">
                          <a:solidFill>
                            <a:schemeClr val="tx1"/>
                          </a:solidFill>
                          <a:effectLst/>
                          <a:latin typeface="Calibri" panose="020F0502020204030204" pitchFamily="34" charset="0"/>
                          <a:cs typeface="Calibri" panose="020F0502020204030204" pitchFamily="34" charset="0"/>
                        </a:rPr>
                        <a:t> tin </a:t>
                      </a:r>
                      <a:r>
                        <a:rPr lang="en-US" sz="2400" i="1" dirty="0" err="1">
                          <a:solidFill>
                            <a:schemeClr val="tx1"/>
                          </a:solidFill>
                          <a:effectLst/>
                          <a:latin typeface="Calibri" panose="020F0502020204030204" pitchFamily="34" charset="0"/>
                          <a:cs typeface="Calibri" panose="020F0502020204030204" pitchFamily="34" charset="0"/>
                        </a:rPr>
                        <a:t>gì</a:t>
                      </a:r>
                      <a:r>
                        <a:rPr lang="en-US" sz="2400" i="1" dirty="0">
                          <a:solidFill>
                            <a:schemeClr val="tx1"/>
                          </a:solidFill>
                          <a:effectLst/>
                          <a:latin typeface="Calibri" panose="020F0502020204030204" pitchFamily="34" charset="0"/>
                          <a:cs typeface="Calibri" panose="020F0502020204030204" pitchFamily="34" charset="0"/>
                        </a:rPr>
                        <a:t>? </a:t>
                      </a:r>
                    </a:p>
                  </a:txBody>
                  <a:tcPr marL="30188" marR="30188" marT="15094" marB="15094">
                    <a:solidFill>
                      <a:schemeClr val="bg1"/>
                    </a:solidFill>
                  </a:tcPr>
                </a:tc>
                <a:tc>
                  <a:txBody>
                    <a:bodyPr/>
                    <a:lstStyle/>
                    <a:p>
                      <a:pPr algn="l">
                        <a:lnSpc>
                          <a:spcPct val="100000"/>
                        </a:lnSpc>
                      </a:pPr>
                      <a:endParaRPr lang="en-VN" sz="2400" dirty="0">
                        <a:solidFill>
                          <a:schemeClr val="tx1"/>
                        </a:solidFill>
                        <a:effectLst/>
                        <a:latin typeface="Calibri" panose="020F0502020204030204" pitchFamily="34"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3150677926"/>
                  </a:ext>
                </a:extLst>
              </a:tr>
              <a:tr h="292236">
                <a:tc>
                  <a:txBody>
                    <a:bodyPr/>
                    <a:lstStyle/>
                    <a:p>
                      <a:pPr algn="ctr">
                        <a:lnSpc>
                          <a:spcPct val="100000"/>
                        </a:lnSpc>
                        <a:spcAft>
                          <a:spcPts val="800"/>
                        </a:spcAft>
                      </a:pPr>
                      <a:r>
                        <a:rPr lang="en-US" sz="2400" i="1" dirty="0">
                          <a:effectLst/>
                          <a:latin typeface="Calibri" panose="020F0502020204030204" pitchFamily="34" charset="0"/>
                          <a:cs typeface="Calibri" panose="020F0502020204030204" pitchFamily="34" charset="0"/>
                        </a:rPr>
                        <a:t>2. </a:t>
                      </a:r>
                      <a:r>
                        <a:rPr lang="en-US" sz="2400" i="1" dirty="0" err="1">
                          <a:effectLst/>
                          <a:latin typeface="Calibri" panose="020F0502020204030204" pitchFamily="34" charset="0"/>
                          <a:cs typeface="Calibri" panose="020F0502020204030204" pitchFamily="34" charset="0"/>
                        </a:rPr>
                        <a:t>Phần</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tóm</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tắt</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có</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nhiệm</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vụ</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như</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thế</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nào</a:t>
                      </a:r>
                      <a:r>
                        <a:rPr lang="en-US" sz="2400" i="1" dirty="0">
                          <a:effectLst/>
                          <a:latin typeface="Calibri" panose="020F0502020204030204" pitchFamily="34" charset="0"/>
                          <a:cs typeface="Calibri" panose="020F0502020204030204" pitchFamily="34" charset="0"/>
                        </a:rPr>
                        <a:t>?</a:t>
                      </a:r>
                    </a:p>
                  </a:txBody>
                  <a:tcPr marL="30188" marR="30188" marT="15094" marB="15094">
                    <a:solidFill>
                      <a:schemeClr val="bg1"/>
                    </a:solidFill>
                  </a:tcPr>
                </a:tc>
                <a:tc>
                  <a:txBody>
                    <a:bodyPr/>
                    <a:lstStyle/>
                    <a:p>
                      <a:pPr algn="l">
                        <a:lnSpc>
                          <a:spcPct val="100000"/>
                        </a:lnSpc>
                      </a:pPr>
                      <a:endParaRPr lang="en-VN" sz="2400" dirty="0">
                        <a:solidFill>
                          <a:srgbClr val="455F51"/>
                        </a:solidFill>
                        <a:effectLst/>
                        <a:latin typeface="Calibri" panose="020F0502020204030204" pitchFamily="34"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3528996088"/>
                  </a:ext>
                </a:extLst>
              </a:tr>
              <a:tr h="518016">
                <a:tc>
                  <a:txBody>
                    <a:bodyPr/>
                    <a:lstStyle/>
                    <a:p>
                      <a:pPr algn="ctr">
                        <a:lnSpc>
                          <a:spcPct val="100000"/>
                        </a:lnSpc>
                        <a:spcAft>
                          <a:spcPts val="800"/>
                        </a:spcAft>
                      </a:pPr>
                      <a:r>
                        <a:rPr lang="en-US" sz="2400" i="1" dirty="0">
                          <a:effectLst/>
                          <a:latin typeface="Calibri" panose="020F0502020204030204" pitchFamily="34" charset="0"/>
                          <a:cs typeface="Calibri" panose="020F0502020204030204" pitchFamily="34" charset="0"/>
                        </a:rPr>
                        <a:t>3. </a:t>
                      </a:r>
                      <a:r>
                        <a:rPr lang="en-US" sz="2400" i="1" dirty="0" err="1">
                          <a:effectLst/>
                          <a:latin typeface="Calibri" panose="020F0502020204030204" pitchFamily="34" charset="0"/>
                          <a:cs typeface="Calibri" panose="020F0502020204030204" pitchFamily="34" charset="0"/>
                        </a:rPr>
                        <a:t>Nội</a:t>
                      </a:r>
                      <a:r>
                        <a:rPr lang="en-US" sz="2400" i="1" dirty="0">
                          <a:effectLst/>
                          <a:latin typeface="Calibri" panose="020F0502020204030204" pitchFamily="34" charset="0"/>
                          <a:cs typeface="Calibri" panose="020F0502020204030204" pitchFamily="34" charset="0"/>
                        </a:rPr>
                        <a:t> dung </a:t>
                      </a:r>
                      <a:r>
                        <a:rPr lang="en-US" sz="2400" i="1" dirty="0" err="1">
                          <a:effectLst/>
                          <a:latin typeface="Calibri" panose="020F0502020204030204" pitchFamily="34" charset="0"/>
                          <a:cs typeface="Calibri" panose="020F0502020204030204" pitchFamily="34" charset="0"/>
                        </a:rPr>
                        <a:t>chính</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của</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phần</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giới</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thiệu</a:t>
                      </a:r>
                      <a:r>
                        <a:rPr lang="vi-VN" sz="2400" i="1" dirty="0">
                          <a:effectLst/>
                          <a:latin typeface="Calibri" panose="020F0502020204030204" pitchFamily="34" charset="0"/>
                          <a:cs typeface="Calibri" panose="020F0502020204030204" pitchFamily="34" charset="0"/>
                        </a:rPr>
                        <a:t>?</a:t>
                      </a:r>
                    </a:p>
                    <a:p>
                      <a:pPr algn="ctr">
                        <a:lnSpc>
                          <a:spcPct val="100000"/>
                        </a:lnSpc>
                        <a:spcAft>
                          <a:spcPts val="800"/>
                        </a:spcAft>
                      </a:pPr>
                      <a:endParaRPr lang="en-VN" sz="2400" i="1"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p>
                      <a:pPr algn="ctr">
                        <a:lnSpc>
                          <a:spcPct val="100000"/>
                        </a:lnSpc>
                        <a:spcAft>
                          <a:spcPts val="800"/>
                        </a:spcAft>
                      </a:pPr>
                      <a:endParaRPr lang="en-VN" sz="2400" i="1"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tc>
                  <a:txBody>
                    <a:bodyPr/>
                    <a:lstStyle/>
                    <a:p>
                      <a:pPr algn="l">
                        <a:lnSpc>
                          <a:spcPct val="100000"/>
                        </a:lnSpc>
                      </a:pPr>
                      <a:endParaRPr lang="en-VN" sz="2400" dirty="0">
                        <a:solidFill>
                          <a:srgbClr val="455F51"/>
                        </a:solidFill>
                        <a:effectLst/>
                        <a:latin typeface="Calibri" panose="020F0502020204030204" pitchFamily="34"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1319275610"/>
                  </a:ext>
                </a:extLst>
              </a:tr>
              <a:tr h="518016">
                <a:tc>
                  <a:txBody>
                    <a:bodyPr/>
                    <a:lstStyle/>
                    <a:p>
                      <a:pPr algn="ctr">
                        <a:lnSpc>
                          <a:spcPct val="100000"/>
                        </a:lnSpc>
                        <a:spcAft>
                          <a:spcPts val="800"/>
                        </a:spcAft>
                      </a:pPr>
                      <a:r>
                        <a:rPr lang="en-US" sz="2400" i="1" dirty="0">
                          <a:effectLst/>
                          <a:latin typeface="Calibri" panose="020F0502020204030204" pitchFamily="34" charset="0"/>
                          <a:cs typeface="Calibri" panose="020F0502020204030204" pitchFamily="34" charset="0"/>
                        </a:rPr>
                        <a:t>4. </a:t>
                      </a:r>
                      <a:r>
                        <a:rPr lang="en-US" sz="2400" i="1" dirty="0" err="1">
                          <a:effectLst/>
                          <a:latin typeface="Calibri" panose="020F0502020204030204" pitchFamily="34" charset="0"/>
                          <a:cs typeface="Calibri" panose="020F0502020204030204" pitchFamily="34" charset="0"/>
                        </a:rPr>
                        <a:t>Tác</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giả</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trích</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dẫn</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những</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gì</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và</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cách</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trích</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dẫn</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như</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thế</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nào</a:t>
                      </a:r>
                      <a:r>
                        <a:rPr lang="en-US" sz="2400" i="1" dirty="0">
                          <a:effectLst/>
                          <a:latin typeface="Calibri" panose="020F0502020204030204" pitchFamily="34" charset="0"/>
                          <a:cs typeface="Calibri" panose="020F0502020204030204" pitchFamily="34" charset="0"/>
                        </a:rPr>
                        <a:t>?</a:t>
                      </a:r>
                    </a:p>
                    <a:p>
                      <a:pPr algn="ctr">
                        <a:lnSpc>
                          <a:spcPct val="100000"/>
                        </a:lnSpc>
                        <a:spcAft>
                          <a:spcPts val="800"/>
                        </a:spcAft>
                      </a:pPr>
                      <a:endParaRPr lang="en-US" sz="2400" i="1" dirty="0">
                        <a:effectLst/>
                        <a:latin typeface="Calibri" panose="020F0502020204030204" pitchFamily="34" charset="0"/>
                        <a:cs typeface="Calibri" panose="020F0502020204030204" pitchFamily="34" charset="0"/>
                      </a:endParaRPr>
                    </a:p>
                  </a:txBody>
                  <a:tcPr marL="30188" marR="30188" marT="15094" marB="15094">
                    <a:solidFill>
                      <a:schemeClr val="bg1"/>
                    </a:solidFill>
                  </a:tcPr>
                </a:tc>
                <a:tc>
                  <a:txBody>
                    <a:bodyPr/>
                    <a:lstStyle/>
                    <a:p>
                      <a:pPr algn="l">
                        <a:lnSpc>
                          <a:spcPct val="100000"/>
                        </a:lnSpc>
                      </a:pPr>
                      <a:endParaRPr lang="en-VN" sz="2400" dirty="0">
                        <a:solidFill>
                          <a:srgbClr val="455F51"/>
                        </a:solidFill>
                        <a:effectLst/>
                        <a:latin typeface="Calibri" panose="020F0502020204030204" pitchFamily="34"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2777116247"/>
                  </a:ext>
                </a:extLst>
              </a:tr>
              <a:tr h="307749">
                <a:tc>
                  <a:txBody>
                    <a:bodyPr/>
                    <a:lstStyle/>
                    <a:p>
                      <a:pPr algn="ctr">
                        <a:lnSpc>
                          <a:spcPct val="100000"/>
                        </a:lnSpc>
                        <a:spcAft>
                          <a:spcPts val="800"/>
                        </a:spcAft>
                      </a:pPr>
                      <a:r>
                        <a:rPr lang="en-US" sz="2400" i="1" dirty="0">
                          <a:effectLst/>
                          <a:latin typeface="Calibri" panose="020F0502020204030204" pitchFamily="34" charset="0"/>
                          <a:cs typeface="Calibri" panose="020F0502020204030204" pitchFamily="34" charset="0"/>
                        </a:rPr>
                        <a:t>5. </a:t>
                      </a:r>
                      <a:r>
                        <a:rPr lang="en-US" sz="2400" i="1" dirty="0" err="1">
                          <a:effectLst/>
                          <a:latin typeface="Calibri" panose="020F0502020204030204" pitchFamily="34" charset="0"/>
                          <a:cs typeface="Calibri" panose="020F0502020204030204" pitchFamily="34" charset="0"/>
                        </a:rPr>
                        <a:t>Có</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những</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phương</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pháp</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nghiên</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cứu</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nào</a:t>
                      </a:r>
                      <a:r>
                        <a:rPr lang="en-US" sz="2400" i="1" dirty="0">
                          <a:effectLst/>
                          <a:latin typeface="Calibri" panose="020F0502020204030204" pitchFamily="34" charset="0"/>
                          <a:cs typeface="Calibri" panose="020F0502020204030204" pitchFamily="34" charset="0"/>
                        </a:rPr>
                        <a:t>?</a:t>
                      </a:r>
                    </a:p>
                    <a:p>
                      <a:pPr algn="ctr">
                        <a:lnSpc>
                          <a:spcPct val="100000"/>
                        </a:lnSpc>
                        <a:spcAft>
                          <a:spcPts val="800"/>
                        </a:spcAft>
                      </a:pPr>
                      <a:endParaRPr lang="en-VN" sz="2400" i="1"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tc>
                  <a:txBody>
                    <a:bodyPr/>
                    <a:lstStyle/>
                    <a:p>
                      <a:pPr algn="l">
                        <a:lnSpc>
                          <a:spcPct val="100000"/>
                        </a:lnSpc>
                        <a:spcAft>
                          <a:spcPts val="800"/>
                        </a:spcAft>
                      </a:pPr>
                      <a:r>
                        <a:rPr lang="en-VN" sz="2400" dirty="0">
                          <a:effectLst/>
                          <a:latin typeface="Calibri" panose="020F0502020204030204" pitchFamily="34" charset="0"/>
                          <a:cs typeface="Calibri" panose="020F0502020204030204" pitchFamily="34" charset="0"/>
                        </a:rPr>
                        <a:t> </a:t>
                      </a:r>
                      <a:endParaRPr lang="en-VN" sz="2400"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1721722191"/>
                  </a:ext>
                </a:extLst>
              </a:tr>
            </a:tbl>
          </a:graphicData>
        </a:graphic>
      </p:graphicFrame>
      <p:sp>
        <p:nvSpPr>
          <p:cNvPr id="4" name="TextBox 3">
            <a:extLst>
              <a:ext uri="{FF2B5EF4-FFF2-40B4-BE49-F238E27FC236}">
                <a16:creationId xmlns:a16="http://schemas.microsoft.com/office/drawing/2014/main" id="{124496A5-4AF0-3748-83F9-877AA2EC3E3F}"/>
              </a:ext>
            </a:extLst>
          </p:cNvPr>
          <p:cNvSpPr txBox="1"/>
          <p:nvPr/>
        </p:nvSpPr>
        <p:spPr>
          <a:xfrm>
            <a:off x="3235570" y="325268"/>
            <a:ext cx="6096000" cy="461665"/>
          </a:xfrm>
          <a:prstGeom prst="rect">
            <a:avLst/>
          </a:prstGeom>
          <a:noFill/>
        </p:spPr>
        <p:txBody>
          <a:bodyPr wrap="square">
            <a:spAutoFit/>
          </a:bodyPr>
          <a:lstStyle/>
          <a:p>
            <a:pPr marL="285750" indent="-285750">
              <a:buFontTx/>
              <a:buChar char="-"/>
            </a:pPr>
            <a:r>
              <a:rPr lang="en-VN" sz="2400" dirty="0">
                <a:solidFill>
                  <a:srgbClr val="C00000"/>
                </a:solidFill>
                <a:latin typeface="Calibri" panose="020F0502020204030204" pitchFamily="34" charset="0"/>
                <a:ea typeface="Times New Roman" panose="02020603050405020304" pitchFamily="18" charset="0"/>
                <a:cs typeface="Calibri" panose="020F0502020204030204" pitchFamily="34" charset="0"/>
              </a:rPr>
              <a:t>N</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hững vấn đề sẽ trình bày trong văn bản</a:t>
            </a:r>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2400" dirty="0">
                <a:solidFill>
                  <a:srgbClr val="C00000"/>
                </a:solidFill>
                <a:effectLst/>
                <a:latin typeface="Calibri" panose="020F0502020204030204" pitchFamily="34" charset="0"/>
                <a:cs typeface="Calibri" panose="020F0502020204030204" pitchFamily="34" charset="0"/>
              </a:rPr>
              <a:t> </a:t>
            </a:r>
            <a:endParaRPr lang="vi-VN" sz="2400"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D3FA991-A6A1-7B4E-94BA-7711CE91D88C}"/>
              </a:ext>
            </a:extLst>
          </p:cNvPr>
          <p:cNvSpPr txBox="1"/>
          <p:nvPr/>
        </p:nvSpPr>
        <p:spPr>
          <a:xfrm>
            <a:off x="3235570" y="711251"/>
            <a:ext cx="8428892" cy="1200329"/>
          </a:xfrm>
          <a:prstGeom prst="rect">
            <a:avLst/>
          </a:prstGeom>
          <a:noFill/>
        </p:spPr>
        <p:txBody>
          <a:bodyPr wrap="square">
            <a:spAutoFit/>
          </a:bodyPr>
          <a:lstStyle/>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Tx/>
              <a:buChar char="-"/>
            </a:pP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Phần tóm tắt có nhiệm vụ giới thiệu những thông tin quan trọng trong bài viết. Giúp người đọc dễ nắm bắt và theo dõi vấn đề.</a:t>
            </a:r>
          </a:p>
        </p:txBody>
      </p:sp>
      <p:sp>
        <p:nvSpPr>
          <p:cNvPr id="8" name="TextBox 7">
            <a:extLst>
              <a:ext uri="{FF2B5EF4-FFF2-40B4-BE49-F238E27FC236}">
                <a16:creationId xmlns:a16="http://schemas.microsoft.com/office/drawing/2014/main" id="{153D4AC4-AAD9-4F49-BE08-A7D8290878E8}"/>
              </a:ext>
            </a:extLst>
          </p:cNvPr>
          <p:cNvSpPr txBox="1"/>
          <p:nvPr/>
        </p:nvSpPr>
        <p:spPr>
          <a:xfrm>
            <a:off x="3235570" y="1859340"/>
            <a:ext cx="8428892" cy="1569660"/>
          </a:xfrm>
          <a:prstGeom prst="rect">
            <a:avLst/>
          </a:prstGeom>
          <a:noFill/>
        </p:spPr>
        <p:txBody>
          <a:bodyPr wrap="square">
            <a:spAutoFit/>
          </a:bodyPr>
          <a:lstStyle/>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Nội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dung chính của phần Giới thiệu</a:t>
            </a:r>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Tầm quan trọng của việc đọc sách và văn hóa đọc sách của sinh viên trường Đại học Công nghiệp Hà Nội</a:t>
            </a:r>
          </a:p>
        </p:txBody>
      </p:sp>
      <p:sp>
        <p:nvSpPr>
          <p:cNvPr id="10" name="TextBox 9">
            <a:extLst>
              <a:ext uri="{FF2B5EF4-FFF2-40B4-BE49-F238E27FC236}">
                <a16:creationId xmlns:a16="http://schemas.microsoft.com/office/drawing/2014/main" id="{D4250AD6-FB1A-1543-92C6-0A9BD628D48D}"/>
              </a:ext>
            </a:extLst>
          </p:cNvPr>
          <p:cNvSpPr txBox="1"/>
          <p:nvPr/>
        </p:nvSpPr>
        <p:spPr>
          <a:xfrm>
            <a:off x="3235570" y="3653293"/>
            <a:ext cx="8685830" cy="830997"/>
          </a:xfrm>
          <a:prstGeom prst="rect">
            <a:avLst/>
          </a:prstGeom>
          <a:noFill/>
        </p:spPr>
        <p:txBody>
          <a:bodyPr wrap="square">
            <a:spAutoFit/>
          </a:bodyPr>
          <a:lstStyle/>
          <a:p>
            <a:pPr algn="just"/>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Tx/>
              <a:buChar char="-"/>
            </a:pP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Tác giả đã trích dẫn những quan điểm về văn hóa đọc </a:t>
            </a:r>
          </a:p>
        </p:txBody>
      </p:sp>
      <p:sp>
        <p:nvSpPr>
          <p:cNvPr id="12" name="TextBox 11">
            <a:extLst>
              <a:ext uri="{FF2B5EF4-FFF2-40B4-BE49-F238E27FC236}">
                <a16:creationId xmlns:a16="http://schemas.microsoft.com/office/drawing/2014/main" id="{AABCC988-F9C6-EC44-94B7-309AA5B40AAF}"/>
              </a:ext>
            </a:extLst>
          </p:cNvPr>
          <p:cNvSpPr txBox="1"/>
          <p:nvPr/>
        </p:nvSpPr>
        <p:spPr>
          <a:xfrm>
            <a:off x="3235570" y="5512421"/>
            <a:ext cx="7690338" cy="461665"/>
          </a:xfrm>
          <a:prstGeom prst="rect">
            <a:avLst/>
          </a:prstGeom>
          <a:noFill/>
        </p:spPr>
        <p:txBody>
          <a:bodyPr wrap="square">
            <a:spAutoFit/>
          </a:bodyPr>
          <a:lstStyle/>
          <a:p>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Phương pháp nghiên cứu</a:t>
            </a:r>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phương pháp điều tra</a:t>
            </a:r>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2400" dirty="0">
                <a:solidFill>
                  <a:srgbClr val="C00000"/>
                </a:solidFill>
                <a:effectLst/>
                <a:latin typeface="Calibri" panose="020F0502020204030204" pitchFamily="34" charset="0"/>
                <a:cs typeface="Calibri" panose="020F0502020204030204" pitchFamily="34" charset="0"/>
              </a:rPr>
              <a:t> </a:t>
            </a:r>
            <a:endParaRPr lang="vi-VN" sz="2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220801"/>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CB3E60-F85D-6A41-AB90-3871CA1E5D74}"/>
              </a:ext>
            </a:extLst>
          </p:cNvPr>
          <p:cNvGraphicFramePr>
            <a:graphicFrameLocks noGrp="1"/>
          </p:cNvGraphicFramePr>
          <p:nvPr>
            <p:extLst>
              <p:ext uri="{D42A27DB-BD31-4B8C-83A1-F6EECF244321}">
                <p14:modId xmlns:p14="http://schemas.microsoft.com/office/powerpoint/2010/main" val="256036162"/>
              </p:ext>
            </p:extLst>
          </p:nvPr>
        </p:nvGraphicFramePr>
        <p:xfrm>
          <a:off x="306737" y="259398"/>
          <a:ext cx="11650801" cy="6216752"/>
        </p:xfrm>
        <a:graphic>
          <a:graphicData uri="http://schemas.openxmlformats.org/drawingml/2006/table">
            <a:tbl>
              <a:tblPr firstRow="1" bandRow="1">
                <a:tableStyleId>{5940675A-B579-460E-94D1-54222C63F5DA}</a:tableStyleId>
              </a:tblPr>
              <a:tblGrid>
                <a:gridCol w="3374309">
                  <a:extLst>
                    <a:ext uri="{9D8B030D-6E8A-4147-A177-3AD203B41FA5}">
                      <a16:colId xmlns:a16="http://schemas.microsoft.com/office/drawing/2014/main" val="2313511833"/>
                    </a:ext>
                  </a:extLst>
                </a:gridCol>
                <a:gridCol w="8276492">
                  <a:extLst>
                    <a:ext uri="{9D8B030D-6E8A-4147-A177-3AD203B41FA5}">
                      <a16:colId xmlns:a16="http://schemas.microsoft.com/office/drawing/2014/main" val="1211730751"/>
                    </a:ext>
                  </a:extLst>
                </a:gridCol>
              </a:tblGrid>
              <a:tr h="334101">
                <a:tc>
                  <a:txBody>
                    <a:bodyPr/>
                    <a:lstStyle/>
                    <a:p>
                      <a:pPr algn="just">
                        <a:lnSpc>
                          <a:spcPct val="100000"/>
                        </a:lnSpc>
                        <a:spcAft>
                          <a:spcPts val="800"/>
                        </a:spcAft>
                      </a:pPr>
                      <a:r>
                        <a:rPr lang="vi-VN" sz="2400" i="1" dirty="0">
                          <a:effectLst/>
                          <a:latin typeface="Calibri" panose="020F0502020204030204" pitchFamily="34" charset="0"/>
                          <a:cs typeface="Calibri" panose="020F0502020204030204" pitchFamily="34" charset="0"/>
                        </a:rPr>
                        <a:t>6. C</a:t>
                      </a:r>
                      <a:r>
                        <a:rPr lang="en-US" sz="2400" i="1" dirty="0" err="1">
                          <a:effectLst/>
                          <a:latin typeface="Calibri" panose="020F0502020204030204" pitchFamily="34" charset="0"/>
                          <a:cs typeface="Calibri" panose="020F0502020204030204" pitchFamily="34" charset="0"/>
                        </a:rPr>
                        <a:t>ác</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tiêu</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đề</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nhỏ</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để</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biết</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kết</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quả</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chính</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của</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bản</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báo</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cáo</a:t>
                      </a:r>
                      <a:r>
                        <a:rPr lang="vi-VN" sz="2400" i="1" dirty="0">
                          <a:effectLst/>
                          <a:latin typeface="Calibri" panose="020F0502020204030204" pitchFamily="34" charset="0"/>
                          <a:cs typeface="Calibri" panose="020F0502020204030204" pitchFamily="34" charset="0"/>
                        </a:rPr>
                        <a:t>?</a:t>
                      </a:r>
                      <a:endParaRPr lang="vi-VN" sz="2400" i="1" dirty="0">
                        <a:solidFill>
                          <a:srgbClr val="455F51"/>
                        </a:solidFill>
                        <a:effectLst/>
                        <a:latin typeface="Calibri" panose="020F0502020204030204" pitchFamily="34" charset="0"/>
                        <a:cs typeface="Calibri" panose="020F0502020204030204" pitchFamily="34" charset="0"/>
                      </a:endParaRPr>
                    </a:p>
                    <a:p>
                      <a:pPr algn="just">
                        <a:lnSpc>
                          <a:spcPct val="100000"/>
                        </a:lnSpc>
                        <a:spcAft>
                          <a:spcPts val="800"/>
                        </a:spcAft>
                      </a:pPr>
                      <a:endParaRPr lang="vi-VN" sz="2400" i="1" dirty="0">
                        <a:effectLst/>
                        <a:latin typeface="Calibri" panose="020F0502020204030204" pitchFamily="34" charset="0"/>
                        <a:cs typeface="Calibri" panose="020F0502020204030204" pitchFamily="34" charset="0"/>
                      </a:endParaRPr>
                    </a:p>
                    <a:p>
                      <a:pPr algn="just">
                        <a:lnSpc>
                          <a:spcPct val="100000"/>
                        </a:lnSpc>
                        <a:spcAft>
                          <a:spcPts val="800"/>
                        </a:spcAft>
                      </a:pPr>
                      <a:endParaRPr lang="vi-VN" sz="2400" i="1" dirty="0">
                        <a:effectLst/>
                        <a:latin typeface="Calibri" panose="020F0502020204030204" pitchFamily="34" charset="0"/>
                        <a:cs typeface="Calibri" panose="020F0502020204030204" pitchFamily="34" charset="0"/>
                      </a:endParaRPr>
                    </a:p>
                  </a:txBody>
                  <a:tcPr marL="30188" marR="30188" marT="15094" marB="15094">
                    <a:solidFill>
                      <a:schemeClr val="bg1"/>
                    </a:solidFill>
                  </a:tcPr>
                </a:tc>
                <a:tc>
                  <a:txBody>
                    <a:bodyPr/>
                    <a:lstStyle/>
                    <a:p>
                      <a:pPr algn="l">
                        <a:lnSpc>
                          <a:spcPct val="130000"/>
                        </a:lnSpc>
                        <a:spcAft>
                          <a:spcPts val="800"/>
                        </a:spcAft>
                      </a:pPr>
                      <a:r>
                        <a:rPr lang="en-VN" sz="2000" dirty="0">
                          <a:effectLst/>
                          <a:latin typeface="Calibri" panose="020F0502020204030204" pitchFamily="34" charset="0"/>
                          <a:cs typeface="Calibri" panose="020F0502020204030204" pitchFamily="34" charset="0"/>
                        </a:rPr>
                        <a:t> </a:t>
                      </a:r>
                      <a:endParaRPr lang="en-VN" sz="2000"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1168432838"/>
                  </a:ext>
                </a:extLst>
              </a:tr>
              <a:tr h="518016">
                <a:tc>
                  <a:txBody>
                    <a:bodyPr/>
                    <a:lstStyle/>
                    <a:p>
                      <a:pPr algn="just">
                        <a:lnSpc>
                          <a:spcPct val="100000"/>
                        </a:lnSpc>
                        <a:spcAft>
                          <a:spcPts val="800"/>
                        </a:spcAft>
                      </a:pPr>
                      <a:r>
                        <a:rPr lang="en-US" sz="2400" i="1" dirty="0">
                          <a:effectLst/>
                          <a:latin typeface="Calibri" panose="020F0502020204030204" pitchFamily="34" charset="0"/>
                          <a:cs typeface="Calibri" panose="020F0502020204030204" pitchFamily="34" charset="0"/>
                        </a:rPr>
                        <a:t>7. </a:t>
                      </a:r>
                      <a:r>
                        <a:rPr lang="en-US" sz="2400" i="1" dirty="0" err="1">
                          <a:effectLst/>
                          <a:latin typeface="Calibri" panose="020F0502020204030204" pitchFamily="34" charset="0"/>
                          <a:cs typeface="Calibri" panose="020F0502020204030204" pitchFamily="34" charset="0"/>
                        </a:rPr>
                        <a:t>Phương</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tiện</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hỗ</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trợ</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ở</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đây</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có</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phù</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hợp</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không</a:t>
                      </a:r>
                      <a:r>
                        <a:rPr lang="en-US" sz="2400" i="1" dirty="0">
                          <a:effectLst/>
                          <a:latin typeface="Calibri" panose="020F0502020204030204" pitchFamily="34" charset="0"/>
                          <a:cs typeface="Calibri" panose="020F0502020204030204" pitchFamily="34" charset="0"/>
                        </a:rPr>
                        <a:t>?</a:t>
                      </a:r>
                    </a:p>
                    <a:p>
                      <a:pPr algn="just">
                        <a:lnSpc>
                          <a:spcPct val="100000"/>
                        </a:lnSpc>
                        <a:spcAft>
                          <a:spcPts val="800"/>
                        </a:spcAft>
                      </a:pPr>
                      <a:endParaRPr lang="en-VN" sz="2400" i="1"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tc>
                  <a:txBody>
                    <a:bodyPr/>
                    <a:lstStyle/>
                    <a:p>
                      <a:pPr algn="l">
                        <a:lnSpc>
                          <a:spcPct val="130000"/>
                        </a:lnSpc>
                        <a:spcAft>
                          <a:spcPts val="800"/>
                        </a:spcAft>
                      </a:pPr>
                      <a:r>
                        <a:rPr lang="en-VN" sz="2000" dirty="0">
                          <a:effectLst/>
                          <a:latin typeface="Calibri" panose="020F0502020204030204" pitchFamily="34" charset="0"/>
                          <a:cs typeface="Calibri" panose="020F0502020204030204" pitchFamily="34" charset="0"/>
                        </a:rPr>
                        <a:t> </a:t>
                      </a:r>
                      <a:endParaRPr lang="en-VN" sz="2000"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140982428"/>
                  </a:ext>
                </a:extLst>
              </a:tr>
              <a:tr h="518016">
                <a:tc>
                  <a:txBody>
                    <a:bodyPr/>
                    <a:lstStyle/>
                    <a:p>
                      <a:pPr algn="just">
                        <a:lnSpc>
                          <a:spcPct val="100000"/>
                        </a:lnSpc>
                        <a:spcAft>
                          <a:spcPts val="800"/>
                        </a:spcAft>
                      </a:pPr>
                      <a:r>
                        <a:rPr lang="en-US" sz="2400" i="1" dirty="0">
                          <a:effectLst/>
                          <a:latin typeface="Calibri" panose="020F0502020204030204" pitchFamily="34" charset="0"/>
                          <a:cs typeface="Calibri" panose="020F0502020204030204" pitchFamily="34" charset="0"/>
                        </a:rPr>
                        <a:t>8. </a:t>
                      </a:r>
                      <a:r>
                        <a:rPr lang="en-US" sz="2400" i="1" dirty="0" err="1">
                          <a:effectLst/>
                          <a:latin typeface="Calibri" panose="020F0502020204030204" pitchFamily="34" charset="0"/>
                          <a:cs typeface="Calibri" panose="020F0502020204030204" pitchFamily="34" charset="0"/>
                        </a:rPr>
                        <a:t>Các</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bảng</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biểu</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này</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có</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tác</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dụng</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gì</a:t>
                      </a:r>
                      <a:r>
                        <a:rPr lang="en-US" sz="2400" i="1" dirty="0">
                          <a:effectLst/>
                          <a:latin typeface="Calibri" panose="020F0502020204030204" pitchFamily="34" charset="0"/>
                          <a:cs typeface="Calibri" panose="020F0502020204030204" pitchFamily="34" charset="0"/>
                        </a:rPr>
                        <a:t>?</a:t>
                      </a:r>
                    </a:p>
                    <a:p>
                      <a:pPr algn="just">
                        <a:lnSpc>
                          <a:spcPct val="100000"/>
                        </a:lnSpc>
                        <a:spcAft>
                          <a:spcPts val="800"/>
                        </a:spcAft>
                      </a:pPr>
                      <a:endParaRPr lang="en-VN" sz="2400" i="1"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tc>
                  <a:txBody>
                    <a:bodyPr/>
                    <a:lstStyle/>
                    <a:p>
                      <a:pPr algn="l">
                        <a:lnSpc>
                          <a:spcPct val="130000"/>
                        </a:lnSpc>
                        <a:spcAft>
                          <a:spcPts val="800"/>
                        </a:spcAft>
                      </a:pPr>
                      <a:r>
                        <a:rPr lang="en-VN" sz="2000" dirty="0">
                          <a:effectLst/>
                          <a:latin typeface="Calibri" panose="020F0502020204030204" pitchFamily="34" charset="0"/>
                          <a:cs typeface="Calibri" panose="020F0502020204030204" pitchFamily="34" charset="0"/>
                        </a:rPr>
                        <a:t> </a:t>
                      </a:r>
                      <a:endParaRPr lang="en-VN" sz="2000"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2150831197"/>
                  </a:ext>
                </a:extLst>
              </a:tr>
              <a:tr h="518016">
                <a:tc>
                  <a:txBody>
                    <a:bodyPr/>
                    <a:lstStyle/>
                    <a:p>
                      <a:pPr algn="just">
                        <a:lnSpc>
                          <a:spcPct val="100000"/>
                        </a:lnSpc>
                        <a:spcAft>
                          <a:spcPts val="800"/>
                        </a:spcAft>
                      </a:pPr>
                      <a:r>
                        <a:rPr lang="en-US" sz="2400" i="1" dirty="0">
                          <a:effectLst/>
                          <a:latin typeface="Calibri" panose="020F0502020204030204" pitchFamily="34" charset="0"/>
                          <a:cs typeface="Calibri" panose="020F0502020204030204" pitchFamily="34" charset="0"/>
                        </a:rPr>
                        <a:t>9. </a:t>
                      </a:r>
                      <a:r>
                        <a:rPr lang="en-US" sz="2400" i="1" dirty="0" err="1">
                          <a:effectLst/>
                          <a:latin typeface="Calibri" panose="020F0502020204030204" pitchFamily="34" charset="0"/>
                          <a:cs typeface="Calibri" panose="020F0502020204030204" pitchFamily="34" charset="0"/>
                        </a:rPr>
                        <a:t>Nội</a:t>
                      </a:r>
                      <a:r>
                        <a:rPr lang="en-US" sz="2400" i="1" dirty="0">
                          <a:effectLst/>
                          <a:latin typeface="Calibri" panose="020F0502020204030204" pitchFamily="34" charset="0"/>
                          <a:cs typeface="Calibri" panose="020F0502020204030204" pitchFamily="34" charset="0"/>
                        </a:rPr>
                        <a:t> dung </a:t>
                      </a:r>
                      <a:r>
                        <a:rPr lang="en-US" sz="2400" i="1" dirty="0" err="1">
                          <a:effectLst/>
                          <a:latin typeface="Calibri" panose="020F0502020204030204" pitchFamily="34" charset="0"/>
                          <a:cs typeface="Calibri" panose="020F0502020204030204" pitchFamily="34" charset="0"/>
                        </a:rPr>
                        <a:t>chính</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của</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phần</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kết</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luận</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là</a:t>
                      </a:r>
                      <a:r>
                        <a:rPr lang="en-US" sz="2400" i="1" dirty="0">
                          <a:effectLst/>
                          <a:latin typeface="Calibri" panose="020F0502020204030204" pitchFamily="34" charset="0"/>
                          <a:cs typeface="Calibri" panose="020F0502020204030204" pitchFamily="34" charset="0"/>
                        </a:rPr>
                        <a:t> </a:t>
                      </a:r>
                      <a:r>
                        <a:rPr lang="en-US" sz="2400" i="1" dirty="0" err="1">
                          <a:effectLst/>
                          <a:latin typeface="Calibri" panose="020F0502020204030204" pitchFamily="34" charset="0"/>
                          <a:cs typeface="Calibri" panose="020F0502020204030204" pitchFamily="34" charset="0"/>
                        </a:rPr>
                        <a:t>gì</a:t>
                      </a:r>
                      <a:r>
                        <a:rPr lang="en-US" sz="2400" i="1" dirty="0">
                          <a:effectLst/>
                          <a:latin typeface="Calibri" panose="020F0502020204030204" pitchFamily="34" charset="0"/>
                          <a:cs typeface="Calibri" panose="020F0502020204030204" pitchFamily="34" charset="0"/>
                        </a:rPr>
                        <a:t>?</a:t>
                      </a:r>
                    </a:p>
                    <a:p>
                      <a:pPr algn="just">
                        <a:lnSpc>
                          <a:spcPct val="100000"/>
                        </a:lnSpc>
                        <a:spcAft>
                          <a:spcPts val="800"/>
                        </a:spcAft>
                      </a:pPr>
                      <a:endParaRPr lang="en-VN" sz="2400" i="1"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p>
                      <a:pPr algn="just">
                        <a:lnSpc>
                          <a:spcPct val="100000"/>
                        </a:lnSpc>
                        <a:spcAft>
                          <a:spcPts val="800"/>
                        </a:spcAft>
                      </a:pPr>
                      <a:endParaRPr lang="en-VN" sz="2400" i="1"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tc>
                  <a:txBody>
                    <a:bodyPr/>
                    <a:lstStyle/>
                    <a:p>
                      <a:pPr algn="l">
                        <a:lnSpc>
                          <a:spcPct val="130000"/>
                        </a:lnSpc>
                        <a:spcAft>
                          <a:spcPts val="800"/>
                        </a:spcAft>
                      </a:pPr>
                      <a:r>
                        <a:rPr lang="en-VN" sz="2000" dirty="0">
                          <a:effectLst/>
                        </a:rPr>
                        <a:t> </a:t>
                      </a:r>
                      <a:endParaRPr lang="en-VN" sz="2000"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1727136907"/>
                  </a:ext>
                </a:extLst>
              </a:tr>
            </a:tbl>
          </a:graphicData>
        </a:graphic>
      </p:graphicFrame>
      <p:sp>
        <p:nvSpPr>
          <p:cNvPr id="4" name="TextBox 3">
            <a:extLst>
              <a:ext uri="{FF2B5EF4-FFF2-40B4-BE49-F238E27FC236}">
                <a16:creationId xmlns:a16="http://schemas.microsoft.com/office/drawing/2014/main" id="{3EFB82FA-EB1B-CE4B-80A1-9EDA3F089D95}"/>
              </a:ext>
            </a:extLst>
          </p:cNvPr>
          <p:cNvSpPr txBox="1"/>
          <p:nvPr/>
        </p:nvSpPr>
        <p:spPr>
          <a:xfrm>
            <a:off x="3833446" y="356785"/>
            <a:ext cx="7948246" cy="1938992"/>
          </a:xfrm>
          <a:prstGeom prst="rect">
            <a:avLst/>
          </a:prstGeom>
          <a:noFill/>
        </p:spPr>
        <p:txBody>
          <a:bodyPr wrap="square">
            <a:spAutoFit/>
          </a:bodyPr>
          <a:lstStyle/>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Chú ý các tiêu đề nhỏ để biết kết quả chính của bản báo cáo</a:t>
            </a:r>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Nhu cầu đọc</a:t>
            </a:r>
            <a:endParaRPr lang="en-VN"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Thói quen đọc </a:t>
            </a:r>
            <a:endParaRPr lang="en-VN"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Nguồn tài liệu</a:t>
            </a:r>
            <a:endParaRPr lang="en-VN"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Nhu cầu và hứng thú đọc</a:t>
            </a:r>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2F946DCA-3BD0-154D-8072-BB36B8AB743B}"/>
              </a:ext>
            </a:extLst>
          </p:cNvPr>
          <p:cNvSpPr txBox="1"/>
          <p:nvPr/>
        </p:nvSpPr>
        <p:spPr>
          <a:xfrm>
            <a:off x="3727938" y="2111110"/>
            <a:ext cx="7948246" cy="1200329"/>
          </a:xfrm>
          <a:prstGeom prst="rect">
            <a:avLst/>
          </a:prstGeom>
          <a:noFill/>
        </p:spPr>
        <p:txBody>
          <a:bodyPr wrap="square">
            <a:spAutoFit/>
          </a:bodyPr>
          <a:lstStyle/>
          <a:p>
            <a:pPr algn="just"/>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Phương tiện hỗ trợ ở đây rất phù hợp vì dễ hình dung ra vấn đề nói đến </a:t>
            </a:r>
          </a:p>
        </p:txBody>
      </p:sp>
      <p:sp>
        <p:nvSpPr>
          <p:cNvPr id="8" name="TextBox 7">
            <a:extLst>
              <a:ext uri="{FF2B5EF4-FFF2-40B4-BE49-F238E27FC236}">
                <a16:creationId xmlns:a16="http://schemas.microsoft.com/office/drawing/2014/main" id="{A48EC5AC-4A89-CD4F-A142-7E2C199CABE3}"/>
              </a:ext>
            </a:extLst>
          </p:cNvPr>
          <p:cNvSpPr txBox="1"/>
          <p:nvPr/>
        </p:nvSpPr>
        <p:spPr>
          <a:xfrm>
            <a:off x="3727938" y="3487615"/>
            <a:ext cx="8229600" cy="830997"/>
          </a:xfrm>
          <a:prstGeom prst="rect">
            <a:avLst/>
          </a:prstGeom>
          <a:noFill/>
        </p:spPr>
        <p:txBody>
          <a:bodyPr wrap="square">
            <a:spAutoFit/>
          </a:bodyPr>
          <a:lstStyle/>
          <a:p>
            <a:pPr algn="just"/>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Các bảng biểu có tác dụng thống kê lại nhu cầu và hứng thú đọc</a:t>
            </a:r>
          </a:p>
        </p:txBody>
      </p:sp>
      <p:sp>
        <p:nvSpPr>
          <p:cNvPr id="10" name="TextBox 9">
            <a:extLst>
              <a:ext uri="{FF2B5EF4-FFF2-40B4-BE49-F238E27FC236}">
                <a16:creationId xmlns:a16="http://schemas.microsoft.com/office/drawing/2014/main" id="{62E5CBC6-FF7B-7640-95DA-E1FC5CB4C6EF}"/>
              </a:ext>
            </a:extLst>
          </p:cNvPr>
          <p:cNvSpPr txBox="1"/>
          <p:nvPr/>
        </p:nvSpPr>
        <p:spPr>
          <a:xfrm>
            <a:off x="3764075" y="4465599"/>
            <a:ext cx="8157325" cy="1200329"/>
          </a:xfrm>
          <a:prstGeom prst="rect">
            <a:avLst/>
          </a:prstGeom>
          <a:noFill/>
        </p:spPr>
        <p:txBody>
          <a:bodyPr wrap="square">
            <a:spAutoFit/>
          </a:bodyPr>
          <a:lstStyle/>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Nội dung chính của phần kết luận</a:t>
            </a:r>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Ý nghĩa quan trọng của việc xây dựng và phát triển văn hóa đọc với sinh viên</a:t>
            </a:r>
          </a:p>
        </p:txBody>
      </p:sp>
    </p:spTree>
    <p:extLst>
      <p:ext uri="{BB962C8B-B14F-4D97-AF65-F5344CB8AC3E}">
        <p14:creationId xmlns:p14="http://schemas.microsoft.com/office/powerpoint/2010/main" val="887056939"/>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CB3E60-F85D-6A41-AB90-3871CA1E5D74}"/>
              </a:ext>
            </a:extLst>
          </p:cNvPr>
          <p:cNvGraphicFramePr>
            <a:graphicFrameLocks noGrp="1"/>
          </p:cNvGraphicFramePr>
          <p:nvPr>
            <p:extLst>
              <p:ext uri="{D42A27DB-BD31-4B8C-83A1-F6EECF244321}">
                <p14:modId xmlns:p14="http://schemas.microsoft.com/office/powerpoint/2010/main" val="1279724999"/>
              </p:ext>
            </p:extLst>
          </p:nvPr>
        </p:nvGraphicFramePr>
        <p:xfrm>
          <a:off x="306737" y="259398"/>
          <a:ext cx="11650801" cy="2554123"/>
        </p:xfrm>
        <a:graphic>
          <a:graphicData uri="http://schemas.openxmlformats.org/drawingml/2006/table">
            <a:tbl>
              <a:tblPr firstRow="1" bandRow="1">
                <a:tableStyleId>{5940675A-B579-460E-94D1-54222C63F5DA}</a:tableStyleId>
              </a:tblPr>
              <a:tblGrid>
                <a:gridCol w="3374309">
                  <a:extLst>
                    <a:ext uri="{9D8B030D-6E8A-4147-A177-3AD203B41FA5}">
                      <a16:colId xmlns:a16="http://schemas.microsoft.com/office/drawing/2014/main" val="2313511833"/>
                    </a:ext>
                  </a:extLst>
                </a:gridCol>
                <a:gridCol w="8276492">
                  <a:extLst>
                    <a:ext uri="{9D8B030D-6E8A-4147-A177-3AD203B41FA5}">
                      <a16:colId xmlns:a16="http://schemas.microsoft.com/office/drawing/2014/main" val="1211730751"/>
                    </a:ext>
                  </a:extLst>
                </a:gridCol>
              </a:tblGrid>
              <a:tr h="578958">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lang="en-VN" sz="240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lang="en-VN" sz="2400" i="1" kern="1200" dirty="0">
                          <a:solidFill>
                            <a:schemeClr val="tx1"/>
                          </a:solidFill>
                          <a:effectLst/>
                          <a:latin typeface="Calibri" panose="020F0502020204030204" pitchFamily="34" charset="0"/>
                          <a:ea typeface="+mn-ea"/>
                          <a:cs typeface="Calibri" panose="020F0502020204030204" pitchFamily="34" charset="0"/>
                        </a:rPr>
                        <a:t>10. Những tài liệu tham khảo này có liên quan đến nội dung báo cáo như thế nào?</a:t>
                      </a:r>
                      <a:endParaRPr lang="en-VN" sz="2400" i="1"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p>
                      <a:pPr algn="just">
                        <a:lnSpc>
                          <a:spcPct val="150000"/>
                        </a:lnSpc>
                        <a:spcAft>
                          <a:spcPts val="800"/>
                        </a:spcAft>
                      </a:pPr>
                      <a:endParaRPr lang="en-VN" sz="2400"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tc>
                  <a:txBody>
                    <a:bodyPr/>
                    <a:lstStyle/>
                    <a:p>
                      <a:pPr algn="l">
                        <a:lnSpc>
                          <a:spcPct val="130000"/>
                        </a:lnSpc>
                        <a:spcAft>
                          <a:spcPts val="800"/>
                        </a:spcAft>
                      </a:pPr>
                      <a:endParaRPr lang="en-VN" sz="2000" dirty="0">
                        <a:solidFill>
                          <a:srgbClr val="455F51"/>
                        </a:solidFill>
                        <a:effectLst/>
                        <a:latin typeface="Calibri" panose="020F0502020204030204" pitchFamily="34" charset="0"/>
                        <a:ea typeface="Cambria" panose="02040503050406030204" pitchFamily="18" charset="0"/>
                        <a:cs typeface="Calibri" panose="020F0502020204030204" pitchFamily="34" charset="0"/>
                      </a:endParaRPr>
                    </a:p>
                  </a:txBody>
                  <a:tcPr marL="30188" marR="30188" marT="15094" marB="15094">
                    <a:solidFill>
                      <a:schemeClr val="bg1"/>
                    </a:solidFill>
                  </a:tcPr>
                </a:tc>
                <a:extLst>
                  <a:ext uri="{0D108BD9-81ED-4DB2-BD59-A6C34878D82A}">
                    <a16:rowId xmlns:a16="http://schemas.microsoft.com/office/drawing/2014/main" val="3916434529"/>
                  </a:ext>
                </a:extLst>
              </a:tr>
            </a:tbl>
          </a:graphicData>
        </a:graphic>
      </p:graphicFrame>
      <p:sp>
        <p:nvSpPr>
          <p:cNvPr id="7" name="TextBox 6">
            <a:extLst>
              <a:ext uri="{FF2B5EF4-FFF2-40B4-BE49-F238E27FC236}">
                <a16:creationId xmlns:a16="http://schemas.microsoft.com/office/drawing/2014/main" id="{0B05D14C-6737-7847-8588-794DB34B7C55}"/>
              </a:ext>
            </a:extLst>
          </p:cNvPr>
          <p:cNvSpPr txBox="1"/>
          <p:nvPr/>
        </p:nvSpPr>
        <p:spPr>
          <a:xfrm>
            <a:off x="3821722" y="259398"/>
            <a:ext cx="7784124" cy="1938992"/>
          </a:xfrm>
          <a:prstGeom prst="rect">
            <a:avLst/>
          </a:prstGeom>
          <a:noFill/>
        </p:spPr>
        <p:txBody>
          <a:bodyPr wrap="square">
            <a:spAutoFit/>
          </a:bodyPr>
          <a:lstStyle/>
          <a:p>
            <a:pPr algn="just"/>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Những tài liệu tham khảo này có liên quan trực tiếp đến nội dung báo cáo, bổ sung nội dung để bài báo cáo đầy đủ, rõ ràng, chi tiết hơn</a:t>
            </a:r>
            <a:r>
              <a:rPr lang="vi-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p>
        </p:txBody>
      </p:sp>
      <p:grpSp>
        <p:nvGrpSpPr>
          <p:cNvPr id="9" name="组 47">
            <a:extLst>
              <a:ext uri="{FF2B5EF4-FFF2-40B4-BE49-F238E27FC236}">
                <a16:creationId xmlns:a16="http://schemas.microsoft.com/office/drawing/2014/main" id="{94C3368C-49A7-EF47-92AA-3482B69F8EE6}"/>
              </a:ext>
            </a:extLst>
          </p:cNvPr>
          <p:cNvGrpSpPr/>
          <p:nvPr/>
        </p:nvGrpSpPr>
        <p:grpSpPr>
          <a:xfrm rot="408232">
            <a:off x="1455202" y="3987076"/>
            <a:ext cx="1830628" cy="2042126"/>
            <a:chOff x="829100" y="2206816"/>
            <a:chExt cx="4556482" cy="4874704"/>
          </a:xfrm>
        </p:grpSpPr>
        <p:grpSp>
          <p:nvGrpSpPr>
            <p:cNvPr id="10" name="Group 32">
              <a:extLst>
                <a:ext uri="{FF2B5EF4-FFF2-40B4-BE49-F238E27FC236}">
                  <a16:creationId xmlns:a16="http://schemas.microsoft.com/office/drawing/2014/main" id="{9C32DB0C-A781-6B43-B31A-C5E0E6A699E7}"/>
                </a:ext>
              </a:extLst>
            </p:cNvPr>
            <p:cNvGrpSpPr/>
            <p:nvPr/>
          </p:nvGrpSpPr>
          <p:grpSpPr>
            <a:xfrm rot="20904357">
              <a:off x="829100" y="2206816"/>
              <a:ext cx="4556482" cy="4874704"/>
              <a:chOff x="88900" y="0"/>
              <a:chExt cx="2639505" cy="2823847"/>
            </a:xfrm>
          </p:grpSpPr>
          <p:sp>
            <p:nvSpPr>
              <p:cNvPr id="17" name="chenying0907 29">
                <a:extLst>
                  <a:ext uri="{FF2B5EF4-FFF2-40B4-BE49-F238E27FC236}">
                    <a16:creationId xmlns:a16="http://schemas.microsoft.com/office/drawing/2014/main" id="{F1635957-17F5-6D4F-8AC9-E77633FBE874}"/>
                  </a:ext>
                </a:extLst>
              </p:cNvPr>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Montserrat" panose="00000500000000000000" pitchFamily="2" charset="0"/>
                  <a:ea typeface="FZHei-B01S" panose="02010601030101010101" pitchFamily="2" charset="-122"/>
                  <a:sym typeface="FZHei-B01S" panose="02010601030101010101" pitchFamily="2" charset="-122"/>
                </a:endParaRPr>
              </a:p>
            </p:txBody>
          </p:sp>
          <p:sp>
            <p:nvSpPr>
              <p:cNvPr id="18" name="chenying0907 30">
                <a:extLst>
                  <a:ext uri="{FF2B5EF4-FFF2-40B4-BE49-F238E27FC236}">
                    <a16:creationId xmlns:a16="http://schemas.microsoft.com/office/drawing/2014/main" id="{BF7F4DC7-FE74-C746-AA45-678FED6CA07B}"/>
                  </a:ext>
                </a:extLst>
              </p:cNvPr>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Montserrat" panose="00000500000000000000" pitchFamily="2" charset="0"/>
                  <a:ea typeface="FZHei-B01S" panose="02010601030101010101" pitchFamily="2" charset="-122"/>
                  <a:sym typeface="FZHei-B01S" panose="02010601030101010101" pitchFamily="2" charset="-122"/>
                </a:endParaRPr>
              </a:p>
            </p:txBody>
          </p:sp>
        </p:grpSp>
        <p:sp>
          <p:nvSpPr>
            <p:cNvPr id="11" name="任意形状 41">
              <a:extLst>
                <a:ext uri="{FF2B5EF4-FFF2-40B4-BE49-F238E27FC236}">
                  <a16:creationId xmlns:a16="http://schemas.microsoft.com/office/drawing/2014/main" id="{8490BA99-2ADF-2440-8EB7-D59ADC1D0C9E}"/>
                </a:ext>
              </a:extLst>
            </p:cNvPr>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2" name="任意形状 42">
              <a:extLst>
                <a:ext uri="{FF2B5EF4-FFF2-40B4-BE49-F238E27FC236}">
                  <a16:creationId xmlns:a16="http://schemas.microsoft.com/office/drawing/2014/main" id="{1052D889-A7CD-A44D-B74B-F166AE9106C2}"/>
                </a:ext>
              </a:extLst>
            </p:cNvPr>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3" name="任意形状 43">
              <a:extLst>
                <a:ext uri="{FF2B5EF4-FFF2-40B4-BE49-F238E27FC236}">
                  <a16:creationId xmlns:a16="http://schemas.microsoft.com/office/drawing/2014/main" id="{F8F7A5EA-17D2-F741-950C-959964EB1E38}"/>
                </a:ext>
              </a:extLst>
            </p:cNvPr>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4" name="任意形状 44">
              <a:extLst>
                <a:ext uri="{FF2B5EF4-FFF2-40B4-BE49-F238E27FC236}">
                  <a16:creationId xmlns:a16="http://schemas.microsoft.com/office/drawing/2014/main" id="{FC04F5F5-D585-E64F-A245-BA31BB8240D5}"/>
                </a:ext>
              </a:extLst>
            </p:cNvPr>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5" name="任意形状 45">
              <a:extLst>
                <a:ext uri="{FF2B5EF4-FFF2-40B4-BE49-F238E27FC236}">
                  <a16:creationId xmlns:a16="http://schemas.microsoft.com/office/drawing/2014/main" id="{528DFD55-979F-1044-9EB0-BC8FED176FA1}"/>
                </a:ext>
              </a:extLst>
            </p:cNvPr>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6" name="任意形状 46">
              <a:extLst>
                <a:ext uri="{FF2B5EF4-FFF2-40B4-BE49-F238E27FC236}">
                  <a16:creationId xmlns:a16="http://schemas.microsoft.com/office/drawing/2014/main" id="{EE613A7E-B97B-AC46-AAEF-BE08E928FA23}"/>
                </a:ext>
              </a:extLst>
            </p:cNvPr>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grpSp>
    </p:spTree>
    <p:extLst>
      <p:ext uri="{BB962C8B-B14F-4D97-AF65-F5344CB8AC3E}">
        <p14:creationId xmlns:p14="http://schemas.microsoft.com/office/powerpoint/2010/main" val="2088856590"/>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A8E71D47-5E10-4AC6-8A26-EADEB127AD34}"/>
              </a:ext>
            </a:extLst>
          </p:cNvPr>
          <p:cNvGrpSpPr/>
          <p:nvPr/>
        </p:nvGrpSpPr>
        <p:grpSpPr>
          <a:xfrm>
            <a:off x="3225781" y="248086"/>
            <a:ext cx="5883214" cy="693505"/>
            <a:chOff x="1771081" y="-157081"/>
            <a:chExt cx="5883214" cy="693505"/>
          </a:xfrm>
        </p:grpSpPr>
        <p:sp>
          <p:nvSpPr>
            <p:cNvPr id="28" name="文本框 27">
              <a:extLst>
                <a:ext uri="{FF2B5EF4-FFF2-40B4-BE49-F238E27FC236}">
                  <a16:creationId xmlns:a16="http://schemas.microsoft.com/office/drawing/2014/main" id="{59867442-6E5C-4670-8AE3-DCB283CA36EF}"/>
                </a:ext>
              </a:extLst>
            </p:cNvPr>
            <p:cNvSpPr txBox="1"/>
            <p:nvPr/>
          </p:nvSpPr>
          <p:spPr>
            <a:xfrm flipH="1">
              <a:off x="2976228" y="-157081"/>
              <a:ext cx="3668401" cy="584775"/>
            </a:xfrm>
            <a:prstGeom prst="rect">
              <a:avLst/>
            </a:prstGeom>
            <a:noFill/>
          </p:spPr>
          <p:txBody>
            <a:bodyPr wrap="square" rtlCol="0">
              <a:spAutoFit/>
            </a:bodyPr>
            <a:lstStyle/>
            <a:p>
              <a:pPr algn="ct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3.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Yêu</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cầu</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pSp>
          <p:nvGrpSpPr>
            <p:cNvPr id="29" name="组合 28">
              <a:extLst>
                <a:ext uri="{FF2B5EF4-FFF2-40B4-BE49-F238E27FC236}">
                  <a16:creationId xmlns:a16="http://schemas.microsoft.com/office/drawing/2014/main" id="{8C943530-7CDB-4E44-A901-8641B41942F6}"/>
                </a:ext>
              </a:extLst>
            </p:cNvPr>
            <p:cNvGrpSpPr/>
            <p:nvPr/>
          </p:nvGrpSpPr>
          <p:grpSpPr>
            <a:xfrm>
              <a:off x="1771081" y="77061"/>
              <a:ext cx="5883214" cy="459363"/>
              <a:chOff x="3128247" y="5228629"/>
              <a:chExt cx="5883214" cy="459363"/>
            </a:xfrm>
          </p:grpSpPr>
          <p:sp>
            <p:nvSpPr>
              <p:cNvPr id="30" name="Freeform 34">
                <a:extLst>
                  <a:ext uri="{FF2B5EF4-FFF2-40B4-BE49-F238E27FC236}">
                    <a16:creationId xmlns:a16="http://schemas.microsoft.com/office/drawing/2014/main" id="{37828CF7-686C-46D4-8563-5875C0E7ACDE}"/>
                  </a:ext>
                </a:extLst>
              </p:cNvPr>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任意多边形 98">
                <a:extLst>
                  <a:ext uri="{FF2B5EF4-FFF2-40B4-BE49-F238E27FC236}">
                    <a16:creationId xmlns:a16="http://schemas.microsoft.com/office/drawing/2014/main" id="{FB7CE784-2BAE-428C-ABF2-5E3880D94679}"/>
                  </a:ext>
                </a:extLst>
              </p:cNvPr>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任意多边形 99">
                <a:extLst>
                  <a:ext uri="{FF2B5EF4-FFF2-40B4-BE49-F238E27FC236}">
                    <a16:creationId xmlns:a16="http://schemas.microsoft.com/office/drawing/2014/main" id="{C6CFBC4F-3DC0-4FE8-BFC9-9F0CC50FB877}"/>
                  </a:ext>
                </a:extLst>
              </p:cNvPr>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sp>
        <p:nvSpPr>
          <p:cNvPr id="19" name="TextBox 18">
            <a:extLst>
              <a:ext uri="{FF2B5EF4-FFF2-40B4-BE49-F238E27FC236}">
                <a16:creationId xmlns:a16="http://schemas.microsoft.com/office/drawing/2014/main" id="{730CDB02-AE44-8141-A933-99BEFAA9AC97}"/>
              </a:ext>
            </a:extLst>
          </p:cNvPr>
          <p:cNvSpPr txBox="1"/>
          <p:nvPr/>
        </p:nvSpPr>
        <p:spPr>
          <a:xfrm>
            <a:off x="521492" y="1293953"/>
            <a:ext cx="11308557" cy="3359061"/>
          </a:xfrm>
          <a:prstGeom prst="rect">
            <a:avLst/>
          </a:prstGeom>
          <a:noFill/>
        </p:spPr>
        <p:txBody>
          <a:bodyPr wrap="square">
            <a:spAutoFit/>
          </a:bodyPr>
          <a:lstStyle/>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Lựa chọn một vấn đề cần phải tổng kết, làm rõ thêm trong các bài đã học hoặc một vấn đề có ý nghĩa đặt ra từ cuộc sống. </a:t>
            </a:r>
          </a:p>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Tiến hành nghiên cứu theo một quy trình: Xác định mục đích và cách thức nghiên cứu, thu thập và lựa chọn tài liệu, ghi chép, sử dụng các công cụ tra cứu như từ điển, sách báo, Internet,…; tổng hợp kết quả nghiên cứu.</a:t>
            </a:r>
          </a:p>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Xây dựng dàn ý (đề cương) của báo cáo kết quả nghiên cứu. Gợi ý:</a:t>
            </a:r>
          </a:p>
        </p:txBody>
      </p:sp>
    </p:spTree>
    <p:extLst>
      <p:ext uri="{BB962C8B-B14F-4D97-AF65-F5344CB8AC3E}">
        <p14:creationId xmlns:p14="http://schemas.microsoft.com/office/powerpoint/2010/main" val="3891637469"/>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 calcmode="lin" valueType="num">
                                      <p:cBhvr additive="base">
                                        <p:cTn id="2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A8E71D47-5E10-4AC6-8A26-EADEB127AD34}"/>
              </a:ext>
            </a:extLst>
          </p:cNvPr>
          <p:cNvGrpSpPr/>
          <p:nvPr/>
        </p:nvGrpSpPr>
        <p:grpSpPr>
          <a:xfrm>
            <a:off x="3225781" y="248086"/>
            <a:ext cx="5883214" cy="693505"/>
            <a:chOff x="1771081" y="-157081"/>
            <a:chExt cx="5883214" cy="693505"/>
          </a:xfrm>
        </p:grpSpPr>
        <p:sp>
          <p:nvSpPr>
            <p:cNvPr id="28" name="文本框 27">
              <a:extLst>
                <a:ext uri="{FF2B5EF4-FFF2-40B4-BE49-F238E27FC236}">
                  <a16:creationId xmlns:a16="http://schemas.microsoft.com/office/drawing/2014/main" id="{59867442-6E5C-4670-8AE3-DCB283CA36EF}"/>
                </a:ext>
              </a:extLst>
            </p:cNvPr>
            <p:cNvSpPr txBox="1"/>
            <p:nvPr/>
          </p:nvSpPr>
          <p:spPr>
            <a:xfrm flipH="1">
              <a:off x="2976228" y="-157081"/>
              <a:ext cx="3668401" cy="584775"/>
            </a:xfrm>
            <a:prstGeom prst="rect">
              <a:avLst/>
            </a:prstGeom>
            <a:noFill/>
          </p:spPr>
          <p:txBody>
            <a:bodyPr wrap="square" rtlCol="0">
              <a:spAutoFit/>
            </a:bodyPr>
            <a:lstStyle/>
            <a:p>
              <a:pPr algn="ct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3.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Yêu</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cầu</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pSp>
          <p:nvGrpSpPr>
            <p:cNvPr id="29" name="组合 28">
              <a:extLst>
                <a:ext uri="{FF2B5EF4-FFF2-40B4-BE49-F238E27FC236}">
                  <a16:creationId xmlns:a16="http://schemas.microsoft.com/office/drawing/2014/main" id="{8C943530-7CDB-4E44-A901-8641B41942F6}"/>
                </a:ext>
              </a:extLst>
            </p:cNvPr>
            <p:cNvGrpSpPr/>
            <p:nvPr/>
          </p:nvGrpSpPr>
          <p:grpSpPr>
            <a:xfrm>
              <a:off x="1771081" y="77061"/>
              <a:ext cx="5883214" cy="459363"/>
              <a:chOff x="3128247" y="5228629"/>
              <a:chExt cx="5883214" cy="459363"/>
            </a:xfrm>
          </p:grpSpPr>
          <p:sp>
            <p:nvSpPr>
              <p:cNvPr id="30" name="Freeform 34">
                <a:extLst>
                  <a:ext uri="{FF2B5EF4-FFF2-40B4-BE49-F238E27FC236}">
                    <a16:creationId xmlns:a16="http://schemas.microsoft.com/office/drawing/2014/main" id="{37828CF7-686C-46D4-8563-5875C0E7ACDE}"/>
                  </a:ext>
                </a:extLst>
              </p:cNvPr>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任意多边形 98">
                <a:extLst>
                  <a:ext uri="{FF2B5EF4-FFF2-40B4-BE49-F238E27FC236}">
                    <a16:creationId xmlns:a16="http://schemas.microsoft.com/office/drawing/2014/main" id="{FB7CE784-2BAE-428C-ABF2-5E3880D94679}"/>
                  </a:ext>
                </a:extLst>
              </p:cNvPr>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任意多边形 99">
                <a:extLst>
                  <a:ext uri="{FF2B5EF4-FFF2-40B4-BE49-F238E27FC236}">
                    <a16:creationId xmlns:a16="http://schemas.microsoft.com/office/drawing/2014/main" id="{C6CFBC4F-3DC0-4FE8-BFC9-9F0CC50FB877}"/>
                  </a:ext>
                </a:extLst>
              </p:cNvPr>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graphicFrame>
        <p:nvGraphicFramePr>
          <p:cNvPr id="2" name="Table 1">
            <a:extLst>
              <a:ext uri="{FF2B5EF4-FFF2-40B4-BE49-F238E27FC236}">
                <a16:creationId xmlns:a16="http://schemas.microsoft.com/office/drawing/2014/main" id="{22A7BB28-42DA-DD48-BCF7-E5C80454AC17}"/>
              </a:ext>
            </a:extLst>
          </p:cNvPr>
          <p:cNvGraphicFramePr>
            <a:graphicFrameLocks noGrp="1"/>
          </p:cNvGraphicFramePr>
          <p:nvPr>
            <p:extLst>
              <p:ext uri="{D42A27DB-BD31-4B8C-83A1-F6EECF244321}">
                <p14:modId xmlns:p14="http://schemas.microsoft.com/office/powerpoint/2010/main" val="1276394574"/>
              </p:ext>
            </p:extLst>
          </p:nvPr>
        </p:nvGraphicFramePr>
        <p:xfrm>
          <a:off x="443220" y="1596738"/>
          <a:ext cx="11376561" cy="4754880"/>
        </p:xfrm>
        <a:graphic>
          <a:graphicData uri="http://schemas.openxmlformats.org/drawingml/2006/table">
            <a:tbl>
              <a:tblPr firstRow="1" firstCol="1" bandRow="1">
                <a:tableStyleId>{5940675A-B579-460E-94D1-54222C63F5DA}</a:tableStyleId>
              </a:tblPr>
              <a:tblGrid>
                <a:gridCol w="11376561">
                  <a:extLst>
                    <a:ext uri="{9D8B030D-6E8A-4147-A177-3AD203B41FA5}">
                      <a16:colId xmlns:a16="http://schemas.microsoft.com/office/drawing/2014/main" val="1374724375"/>
                    </a:ext>
                  </a:extLst>
                </a:gridCol>
              </a:tblGrid>
              <a:tr h="937932">
                <a:tc>
                  <a:txBody>
                    <a:bodyPr/>
                    <a:lstStyle/>
                    <a:p>
                      <a:pPr algn="ctr">
                        <a:lnSpc>
                          <a:spcPct val="100000"/>
                        </a:lnSpc>
                      </a:pPr>
                      <a:r>
                        <a:rPr lang="en-US" sz="2400" b="1" dirty="0" err="1">
                          <a:effectLst/>
                          <a:latin typeface="Calibri" panose="020F0502020204030204" pitchFamily="34" charset="0"/>
                          <a:cs typeface="Calibri" panose="020F0502020204030204" pitchFamily="34" charset="0"/>
                        </a:rPr>
                        <a:t>Phần</a:t>
                      </a:r>
                      <a:r>
                        <a:rPr lang="en-US" sz="2400" b="1" dirty="0">
                          <a:effectLst/>
                          <a:latin typeface="Calibri" panose="020F0502020204030204" pitchFamily="34" charset="0"/>
                          <a:cs typeface="Calibri" panose="020F0502020204030204" pitchFamily="34" charset="0"/>
                        </a:rPr>
                        <a:t> </a:t>
                      </a:r>
                      <a:r>
                        <a:rPr lang="en-US" sz="2400" b="1" dirty="0" err="1">
                          <a:effectLst/>
                          <a:latin typeface="Calibri" panose="020F0502020204030204" pitchFamily="34" charset="0"/>
                          <a:cs typeface="Calibri" panose="020F0502020204030204" pitchFamily="34" charset="0"/>
                        </a:rPr>
                        <a:t>mở</a:t>
                      </a:r>
                      <a:r>
                        <a:rPr lang="en-US" sz="2400" b="1" dirty="0">
                          <a:effectLst/>
                          <a:latin typeface="Calibri" panose="020F0502020204030204" pitchFamily="34" charset="0"/>
                          <a:cs typeface="Calibri" panose="020F0502020204030204" pitchFamily="34" charset="0"/>
                        </a:rPr>
                        <a:t> </a:t>
                      </a:r>
                      <a:r>
                        <a:rPr lang="en-US" sz="2400" b="1" dirty="0" err="1">
                          <a:effectLst/>
                          <a:latin typeface="Calibri" panose="020F0502020204030204" pitchFamily="34" charset="0"/>
                          <a:cs typeface="Calibri" panose="020F0502020204030204" pitchFamily="34" charset="0"/>
                        </a:rPr>
                        <a:t>đầu</a:t>
                      </a:r>
                      <a:endParaRPr lang="en-VN" sz="2400" b="1" dirty="0">
                        <a:effectLst/>
                        <a:latin typeface="Calibri" panose="020F0502020204030204" pitchFamily="34" charset="0"/>
                        <a:cs typeface="Calibri" panose="020F0502020204030204" pitchFamily="34" charset="0"/>
                      </a:endParaRPr>
                    </a:p>
                    <a:p>
                      <a:pPr marL="342900" indent="-342900" algn="just">
                        <a:lnSpc>
                          <a:spcPct val="100000"/>
                        </a:lnSpc>
                        <a:buFont typeface="Courier New" panose="02070309020205020404" pitchFamily="49" charset="0"/>
                        <a:buChar char="o"/>
                      </a:pPr>
                      <a:r>
                        <a:rPr lang="en-US" sz="2400" dirty="0" err="1">
                          <a:effectLst/>
                          <a:latin typeface="Calibri" panose="020F0502020204030204" pitchFamily="34" charset="0"/>
                          <a:cs typeface="Calibri" panose="020F0502020204030204" pitchFamily="34" charset="0"/>
                        </a:rPr>
                        <a:t>Nêu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vấn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đề</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đề</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tài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được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lựa</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chọn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để</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nghiên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cứu</a:t>
                      </a:r>
                      <a:r>
                        <a:rPr lang="en-US" sz="2400" dirty="0">
                          <a:effectLst/>
                          <a:latin typeface="Calibri" panose="020F0502020204030204" pitchFamily="34" charset="0"/>
                          <a:cs typeface="Calibri" panose="020F0502020204030204" pitchFamily="34" charset="0"/>
                        </a:rPr>
                        <a:t>.</a:t>
                      </a:r>
                      <a:endParaRPr lang="en-VN" sz="2400" dirty="0">
                        <a:effectLst/>
                        <a:latin typeface="Calibri" panose="020F0502020204030204" pitchFamily="34" charset="0"/>
                        <a:cs typeface="Calibri" panose="020F0502020204030204" pitchFamily="34" charset="0"/>
                      </a:endParaRPr>
                    </a:p>
                    <a:p>
                      <a:pPr marL="342900" indent="-342900" algn="just">
                        <a:lnSpc>
                          <a:spcPct val="100000"/>
                        </a:lnSpc>
                        <a:buFont typeface="Courier New" panose="02070309020205020404" pitchFamily="49" charset="0"/>
                        <a:buChar char="o"/>
                      </a:pPr>
                      <a:r>
                        <a:rPr lang="en-US" sz="2400" dirty="0" err="1">
                          <a:effectLst/>
                          <a:latin typeface="Calibri" panose="020F0502020204030204" pitchFamily="34" charset="0"/>
                          <a:cs typeface="Calibri" panose="020F0502020204030204" pitchFamily="34" charset="0"/>
                        </a:rPr>
                        <a:t>Lí</a:t>
                      </a:r>
                      <a:r>
                        <a:rPr lang="en-US" sz="2400" dirty="0">
                          <a:effectLst/>
                          <a:latin typeface="Calibri" panose="020F0502020204030204" pitchFamily="34" charset="0"/>
                          <a:cs typeface="Calibri" panose="020F0502020204030204" pitchFamily="34" charset="0"/>
                        </a:rPr>
                        <a:t> do, </a:t>
                      </a:r>
                      <a:r>
                        <a:rPr lang="en-US" sz="2400" dirty="0" err="1">
                          <a:effectLst/>
                          <a:latin typeface="Calibri" panose="020F0502020204030204" pitchFamily="34" charset="0"/>
                          <a:cs typeface="Calibri" panose="020F0502020204030204" pitchFamily="34" charset="0"/>
                        </a:rPr>
                        <a:t>mục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đích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và</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phương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pháp</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nghiên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cứu</a:t>
                      </a:r>
                      <a:r>
                        <a:rPr lang="en-US" sz="2400" dirty="0">
                          <a:effectLst/>
                          <a:latin typeface="Calibri" panose="020F0502020204030204" pitchFamily="34" charset="0"/>
                          <a:cs typeface="Calibri" panose="020F0502020204030204" pitchFamily="34" charset="0"/>
                        </a:rPr>
                        <a:t>.</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41184" marR="41184" marT="0" marB="0">
                    <a:solidFill>
                      <a:schemeClr val="bg1"/>
                    </a:solidFill>
                  </a:tcPr>
                </a:tc>
                <a:extLst>
                  <a:ext uri="{0D108BD9-81ED-4DB2-BD59-A6C34878D82A}">
                    <a16:rowId xmlns:a16="http://schemas.microsoft.com/office/drawing/2014/main" val="2383759829"/>
                  </a:ext>
                </a:extLst>
              </a:tr>
              <a:tr h="2475475">
                <a:tc>
                  <a:txBody>
                    <a:bodyPr/>
                    <a:lstStyle/>
                    <a:p>
                      <a:pPr algn="ctr">
                        <a:lnSpc>
                          <a:spcPct val="100000"/>
                        </a:lnSpc>
                      </a:pPr>
                      <a:r>
                        <a:rPr lang="en-US" sz="2400" b="1" dirty="0" err="1">
                          <a:effectLst/>
                          <a:latin typeface="Calibri" panose="020F0502020204030204" pitchFamily="34" charset="0"/>
                          <a:cs typeface="Calibri" panose="020F0502020204030204" pitchFamily="34" charset="0"/>
                        </a:rPr>
                        <a:t>Phần</a:t>
                      </a:r>
                      <a:r>
                        <a:rPr lang="en-US" sz="2400" b="1" dirty="0">
                          <a:effectLst/>
                          <a:latin typeface="Calibri" panose="020F0502020204030204" pitchFamily="34" charset="0"/>
                          <a:cs typeface="Calibri" panose="020F0502020204030204" pitchFamily="34" charset="0"/>
                        </a:rPr>
                        <a:t> </a:t>
                      </a:r>
                      <a:r>
                        <a:rPr lang="en-US" sz="2400" b="1" dirty="0" err="1">
                          <a:effectLst/>
                          <a:latin typeface="Calibri" panose="020F0502020204030204" pitchFamily="34" charset="0"/>
                          <a:cs typeface="Calibri" panose="020F0502020204030204" pitchFamily="34" charset="0"/>
                        </a:rPr>
                        <a:t>nội</a:t>
                      </a:r>
                      <a:r>
                        <a:rPr lang="en-US" sz="2400" b="1" dirty="0">
                          <a:effectLst/>
                          <a:latin typeface="Calibri" panose="020F0502020204030204" pitchFamily="34" charset="0"/>
                          <a:cs typeface="Calibri" panose="020F0502020204030204" pitchFamily="34" charset="0"/>
                        </a:rPr>
                        <a:t> dung</a:t>
                      </a:r>
                      <a:endParaRPr lang="en-VN" sz="2400" b="1" dirty="0">
                        <a:effectLst/>
                        <a:latin typeface="Calibri" panose="020F0502020204030204" pitchFamily="34" charset="0"/>
                        <a:cs typeface="Calibri" panose="020F0502020204030204" pitchFamily="34" charset="0"/>
                      </a:endParaRPr>
                    </a:p>
                    <a:p>
                      <a:pPr marL="342900" indent="-342900" algn="just">
                        <a:lnSpc>
                          <a:spcPct val="100000"/>
                        </a:lnSpc>
                        <a:buFont typeface="Courier New" panose="02070309020205020404" pitchFamily="49" charset="0"/>
                        <a:buChar char="o"/>
                      </a:pPr>
                      <a:r>
                        <a:rPr lang="en-US" sz="2400" dirty="0" err="1">
                          <a:effectLst/>
                          <a:latin typeface="Calibri" panose="020F0502020204030204" pitchFamily="34" charset="0"/>
                          <a:cs typeface="Calibri" panose="020F0502020204030204" pitchFamily="34" charset="0"/>
                        </a:rPr>
                        <a:t>Lần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lượt</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trình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bày</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các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kết</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quả</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nghiên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cứu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về</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đề</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tài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đã</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chọn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Triển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khai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các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lí</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lẽ</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dẫn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chứng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lập</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luận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chứng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minh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cho</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các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luận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điểm</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được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nêu</a:t>
                      </a:r>
                      <a:r>
                        <a:rPr lang="en-US" sz="2400" dirty="0">
                          <a:effectLst/>
                          <a:latin typeface="Calibri" panose="020F0502020204030204" pitchFamily="34" charset="0"/>
                          <a:cs typeface="Calibri" panose="020F0502020204030204" pitchFamily="34" charset="0"/>
                        </a:rPr>
                        <a:t> ra. </a:t>
                      </a:r>
                      <a:endParaRPr lang="en-VN" sz="2400" dirty="0">
                        <a:effectLst/>
                        <a:latin typeface="Calibri" panose="020F0502020204030204" pitchFamily="34" charset="0"/>
                        <a:cs typeface="Calibri" panose="020F0502020204030204" pitchFamily="34" charset="0"/>
                      </a:endParaRPr>
                    </a:p>
                    <a:p>
                      <a:pPr marL="342900" indent="-342900" algn="just">
                        <a:lnSpc>
                          <a:spcPct val="100000"/>
                        </a:lnSpc>
                        <a:buFont typeface="Courier New" panose="02070309020205020404" pitchFamily="49" charset="0"/>
                        <a:buChar char="o"/>
                      </a:pPr>
                      <a:r>
                        <a:rPr lang="en-US" sz="2400" dirty="0" err="1">
                          <a:effectLst/>
                          <a:latin typeface="Calibri" panose="020F0502020204030204" pitchFamily="34" charset="0"/>
                          <a:cs typeface="Calibri" panose="020F0502020204030204" pitchFamily="34" charset="0"/>
                        </a:rPr>
                        <a:t>Có</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thể</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trích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dẫn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ý</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kiến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người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khác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cước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chú</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lập</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biểu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bảng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thống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kê</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về</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đối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tượng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nghiên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cứu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để</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chứng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minh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cho</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tính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chính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xác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trong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các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lập</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luận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và</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nhận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định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của</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mình</a:t>
                      </a:r>
                      <a:r>
                        <a:rPr lang="en-US" sz="2400" dirty="0">
                          <a:effectLst/>
                          <a:latin typeface="Calibri" panose="020F0502020204030204" pitchFamily="34" charset="0"/>
                          <a:cs typeface="Calibri" panose="020F0502020204030204" pitchFamily="34" charset="0"/>
                        </a:rPr>
                        <a:t>. </a:t>
                      </a:r>
                      <a:endParaRPr lang="en-VN" sz="2400" dirty="0">
                        <a:effectLst/>
                        <a:latin typeface="Calibri" panose="020F0502020204030204" pitchFamily="34" charset="0"/>
                        <a:cs typeface="Calibri" panose="020F0502020204030204" pitchFamily="34" charset="0"/>
                      </a:endParaRPr>
                    </a:p>
                    <a:p>
                      <a:pPr marL="342900" indent="-342900" algn="just">
                        <a:lnSpc>
                          <a:spcPct val="100000"/>
                        </a:lnSpc>
                        <a:buFont typeface="Courier New" panose="02070309020205020404" pitchFamily="49" charset="0"/>
                        <a:buChar char="o"/>
                      </a:pPr>
                      <a:r>
                        <a:rPr lang="en-US" sz="2400" dirty="0" err="1">
                          <a:effectLst/>
                          <a:latin typeface="Calibri" panose="020F0502020204030204" pitchFamily="34" charset="0"/>
                          <a:cs typeface="Calibri" panose="020F0502020204030204" pitchFamily="34" charset="0"/>
                        </a:rPr>
                        <a:t>Tạo</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sự</a:t>
                      </a:r>
                      <a:r>
                        <a:rPr lang="en-US" sz="2400" dirty="0">
                          <a:effectLst/>
                          <a:latin typeface="Calibri" panose="020F0502020204030204" pitchFamily="34" charset="0"/>
                          <a:cs typeface="Calibri" panose="020F0502020204030204" pitchFamily="34" charset="0"/>
                        </a:rPr>
                        <a:t> so </a:t>
                      </a:r>
                      <a:r>
                        <a:rPr lang="en-US" sz="2400" dirty="0" err="1">
                          <a:effectLst/>
                          <a:latin typeface="Calibri" panose="020F0502020204030204" pitchFamily="34" charset="0"/>
                          <a:cs typeface="Calibri" panose="020F0502020204030204" pitchFamily="34" charset="0"/>
                        </a:rPr>
                        <a:t>sánh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cần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thiết</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với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các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đối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tượng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nghiên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cứu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khác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để</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tạo</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nên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sức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hấp</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dẫn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và</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thuyết</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phục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cho</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bài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viết</a:t>
                      </a:r>
                      <a:r>
                        <a:rPr lang="en-US" sz="2400" dirty="0">
                          <a:effectLst/>
                          <a:latin typeface="Calibri" panose="020F0502020204030204" pitchFamily="34" charset="0"/>
                          <a:cs typeface="Calibri" panose="020F0502020204030204" pitchFamily="34" charset="0"/>
                        </a:rPr>
                        <a:t>.</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41184" marR="41184" marT="0" marB="0">
                    <a:solidFill>
                      <a:schemeClr val="bg1"/>
                    </a:solidFill>
                  </a:tcPr>
                </a:tc>
                <a:extLst>
                  <a:ext uri="{0D108BD9-81ED-4DB2-BD59-A6C34878D82A}">
                    <a16:rowId xmlns:a16="http://schemas.microsoft.com/office/drawing/2014/main" val="703971899"/>
                  </a:ext>
                </a:extLst>
              </a:tr>
              <a:tr h="937932">
                <a:tc>
                  <a:txBody>
                    <a:bodyPr/>
                    <a:lstStyle/>
                    <a:p>
                      <a:pPr algn="ctr">
                        <a:lnSpc>
                          <a:spcPct val="100000"/>
                        </a:lnSpc>
                      </a:pPr>
                      <a:r>
                        <a:rPr lang="en-US" sz="2400" b="1" dirty="0" err="1">
                          <a:effectLst/>
                          <a:latin typeface="Calibri" panose="020F0502020204030204" pitchFamily="34" charset="0"/>
                          <a:cs typeface="Calibri" panose="020F0502020204030204" pitchFamily="34" charset="0"/>
                        </a:rPr>
                        <a:t>Phần</a:t>
                      </a:r>
                      <a:r>
                        <a:rPr lang="en-US" sz="2400" b="1" dirty="0">
                          <a:effectLst/>
                          <a:latin typeface="Calibri" panose="020F0502020204030204" pitchFamily="34" charset="0"/>
                          <a:cs typeface="Calibri" panose="020F0502020204030204" pitchFamily="34" charset="0"/>
                        </a:rPr>
                        <a:t> </a:t>
                      </a:r>
                      <a:r>
                        <a:rPr lang="en-US" sz="2400" b="1" dirty="0" err="1">
                          <a:effectLst/>
                          <a:latin typeface="Calibri" panose="020F0502020204030204" pitchFamily="34" charset="0"/>
                          <a:cs typeface="Calibri" panose="020F0502020204030204" pitchFamily="34" charset="0"/>
                        </a:rPr>
                        <a:t>kết</a:t>
                      </a:r>
                      <a:r>
                        <a:rPr lang="en-US" sz="2400" b="1" dirty="0">
                          <a:effectLst/>
                          <a:latin typeface="Calibri" panose="020F0502020204030204" pitchFamily="34" charset="0"/>
                          <a:cs typeface="Calibri" panose="020F0502020204030204" pitchFamily="34" charset="0"/>
                        </a:rPr>
                        <a:t> </a:t>
                      </a:r>
                      <a:r>
                        <a:rPr lang="en-US" sz="2400" b="1" dirty="0" err="1">
                          <a:effectLst/>
                          <a:latin typeface="Calibri" panose="020F0502020204030204" pitchFamily="34" charset="0"/>
                          <a:cs typeface="Calibri" panose="020F0502020204030204" pitchFamily="34" charset="0"/>
                        </a:rPr>
                        <a:t>luận</a:t>
                      </a:r>
                      <a:endParaRPr lang="en-VN" sz="2400" b="1" dirty="0">
                        <a:effectLst/>
                        <a:latin typeface="Calibri" panose="020F0502020204030204" pitchFamily="34" charset="0"/>
                        <a:cs typeface="Calibri" panose="020F0502020204030204" pitchFamily="34" charset="0"/>
                      </a:endParaRPr>
                    </a:p>
                    <a:p>
                      <a:pPr marL="342900" indent="-342900" algn="just">
                        <a:lnSpc>
                          <a:spcPct val="100000"/>
                        </a:lnSpc>
                        <a:buFont typeface="Courier New" panose="02070309020205020404" pitchFamily="49" charset="0"/>
                        <a:buChar char="o"/>
                      </a:pPr>
                      <a:r>
                        <a:rPr lang="en-US" sz="2400" dirty="0" err="1">
                          <a:effectLst/>
                          <a:latin typeface="Calibri" panose="020F0502020204030204" pitchFamily="34" charset="0"/>
                          <a:cs typeface="Calibri" panose="020F0502020204030204" pitchFamily="34" charset="0"/>
                        </a:rPr>
                        <a:t>Khái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quát</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ý</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nghĩa</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tầm</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quan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trọng</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của</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vấn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đề</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đã</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được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trình</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bày</a:t>
                      </a:r>
                      <a:r>
                        <a:rPr lang="en-US" sz="2400" dirty="0">
                          <a:effectLst/>
                          <a:latin typeface="Calibri" panose="020F0502020204030204" pitchFamily="34" charset="0"/>
                          <a:cs typeface="Calibri" panose="020F0502020204030204" pitchFamily="34" charset="0"/>
                        </a:rPr>
                        <a:t>. </a:t>
                      </a:r>
                      <a:endParaRPr lang="en-VN" sz="2400" dirty="0">
                        <a:effectLst/>
                        <a:latin typeface="Calibri" panose="020F0502020204030204" pitchFamily="34" charset="0"/>
                        <a:cs typeface="Calibri" panose="020F0502020204030204" pitchFamily="34" charset="0"/>
                      </a:endParaRPr>
                    </a:p>
                    <a:p>
                      <a:pPr marL="342900" indent="-342900" algn="just">
                        <a:lnSpc>
                          <a:spcPct val="100000"/>
                        </a:lnSpc>
                        <a:buFont typeface="Courier New" panose="02070309020205020404" pitchFamily="49" charset="0"/>
                        <a:buChar char="o"/>
                      </a:pPr>
                      <a:r>
                        <a:rPr lang="en-US" sz="2400" dirty="0" err="1">
                          <a:effectLst/>
                          <a:latin typeface="Calibri" panose="020F0502020204030204" pitchFamily="34" charset="0"/>
                          <a:cs typeface="Calibri" panose="020F0502020204030204" pitchFamily="34" charset="0"/>
                        </a:rPr>
                        <a:t>Nêu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các</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đề</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xuất</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khuyến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nghị</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của</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người</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nghiên</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cứu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nếu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có</a:t>
                      </a:r>
                      <a:r>
                        <a:rPr lang="en-US" sz="2400" dirty="0">
                          <a:effectLst/>
                          <a:latin typeface="Calibri" panose="020F0502020204030204" pitchFamily="34" charset="0"/>
                          <a:cs typeface="Calibri" panose="020F0502020204030204" pitchFamily="34" charset="0"/>
                        </a:rPr>
                        <a:t>).</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41184" marR="41184" marT="0" marB="0">
                    <a:solidFill>
                      <a:schemeClr val="bg1"/>
                    </a:solidFill>
                  </a:tcPr>
                </a:tc>
                <a:extLst>
                  <a:ext uri="{0D108BD9-81ED-4DB2-BD59-A6C34878D82A}">
                    <a16:rowId xmlns:a16="http://schemas.microsoft.com/office/drawing/2014/main" val="873587240"/>
                  </a:ext>
                </a:extLst>
              </a:tr>
            </a:tbl>
          </a:graphicData>
        </a:graphic>
      </p:graphicFrame>
    </p:spTree>
    <p:extLst>
      <p:ext uri="{BB962C8B-B14F-4D97-AF65-F5344CB8AC3E}">
        <p14:creationId xmlns:p14="http://schemas.microsoft.com/office/powerpoint/2010/main" val="1208713532"/>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A8E71D47-5E10-4AC6-8A26-EADEB127AD34}"/>
              </a:ext>
            </a:extLst>
          </p:cNvPr>
          <p:cNvGrpSpPr/>
          <p:nvPr/>
        </p:nvGrpSpPr>
        <p:grpSpPr>
          <a:xfrm>
            <a:off x="3225781" y="248086"/>
            <a:ext cx="5883214" cy="693505"/>
            <a:chOff x="1771081" y="-157081"/>
            <a:chExt cx="5883214" cy="693505"/>
          </a:xfrm>
        </p:grpSpPr>
        <p:sp>
          <p:nvSpPr>
            <p:cNvPr id="28" name="文本框 27">
              <a:extLst>
                <a:ext uri="{FF2B5EF4-FFF2-40B4-BE49-F238E27FC236}">
                  <a16:creationId xmlns:a16="http://schemas.microsoft.com/office/drawing/2014/main" id="{59867442-6E5C-4670-8AE3-DCB283CA36EF}"/>
                </a:ext>
              </a:extLst>
            </p:cNvPr>
            <p:cNvSpPr txBox="1"/>
            <p:nvPr/>
          </p:nvSpPr>
          <p:spPr>
            <a:xfrm flipH="1">
              <a:off x="2976228" y="-157081"/>
              <a:ext cx="3668401" cy="584775"/>
            </a:xfrm>
            <a:prstGeom prst="rect">
              <a:avLst/>
            </a:prstGeom>
            <a:noFill/>
          </p:spPr>
          <p:txBody>
            <a:bodyPr wrap="square" rtlCol="0">
              <a:spAutoFit/>
            </a:bodyPr>
            <a:lstStyle/>
            <a:p>
              <a:pPr algn="ct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3.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Yêu</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cầu</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pSp>
          <p:nvGrpSpPr>
            <p:cNvPr id="29" name="组合 28">
              <a:extLst>
                <a:ext uri="{FF2B5EF4-FFF2-40B4-BE49-F238E27FC236}">
                  <a16:creationId xmlns:a16="http://schemas.microsoft.com/office/drawing/2014/main" id="{8C943530-7CDB-4E44-A901-8641B41942F6}"/>
                </a:ext>
              </a:extLst>
            </p:cNvPr>
            <p:cNvGrpSpPr/>
            <p:nvPr/>
          </p:nvGrpSpPr>
          <p:grpSpPr>
            <a:xfrm>
              <a:off x="1771081" y="77061"/>
              <a:ext cx="5883214" cy="459363"/>
              <a:chOff x="3128247" y="5228629"/>
              <a:chExt cx="5883214" cy="459363"/>
            </a:xfrm>
          </p:grpSpPr>
          <p:sp>
            <p:nvSpPr>
              <p:cNvPr id="30" name="Freeform 34">
                <a:extLst>
                  <a:ext uri="{FF2B5EF4-FFF2-40B4-BE49-F238E27FC236}">
                    <a16:creationId xmlns:a16="http://schemas.microsoft.com/office/drawing/2014/main" id="{37828CF7-686C-46D4-8563-5875C0E7ACDE}"/>
                  </a:ext>
                </a:extLst>
              </p:cNvPr>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任意多边形 98">
                <a:extLst>
                  <a:ext uri="{FF2B5EF4-FFF2-40B4-BE49-F238E27FC236}">
                    <a16:creationId xmlns:a16="http://schemas.microsoft.com/office/drawing/2014/main" id="{FB7CE784-2BAE-428C-ABF2-5E3880D94679}"/>
                  </a:ext>
                </a:extLst>
              </p:cNvPr>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任意多边形 99">
                <a:extLst>
                  <a:ext uri="{FF2B5EF4-FFF2-40B4-BE49-F238E27FC236}">
                    <a16:creationId xmlns:a16="http://schemas.microsoft.com/office/drawing/2014/main" id="{C6CFBC4F-3DC0-4FE8-BFC9-9F0CC50FB877}"/>
                  </a:ext>
                </a:extLst>
              </p:cNvPr>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sp>
        <p:nvSpPr>
          <p:cNvPr id="19" name="TextBox 18">
            <a:extLst>
              <a:ext uri="{FF2B5EF4-FFF2-40B4-BE49-F238E27FC236}">
                <a16:creationId xmlns:a16="http://schemas.microsoft.com/office/drawing/2014/main" id="{730CDB02-AE44-8141-A933-99BEFAA9AC97}"/>
              </a:ext>
            </a:extLst>
          </p:cNvPr>
          <p:cNvSpPr txBox="1"/>
          <p:nvPr/>
        </p:nvSpPr>
        <p:spPr>
          <a:xfrm>
            <a:off x="521492" y="1293953"/>
            <a:ext cx="11308557" cy="3913059"/>
          </a:xfrm>
          <a:prstGeom prst="rect">
            <a:avLst/>
          </a:prstGeom>
          <a:noFill/>
        </p:spPr>
        <p:txBody>
          <a:bodyPr wrap="square">
            <a:spAutoFit/>
          </a:bodyPr>
          <a:lstStyle/>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Lựa chọn một vấn đề cần phải tổng kết, làm rõ thêm trong các bài đã học hoặc một vấn đề có ý nghĩa đặt ra từ cuộc sống. </a:t>
            </a:r>
          </a:p>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Tiến hành nghiên cứu theo một quy trình: Xác định mục đích và cách thức nghiên cứu, thu thập và lựa chọn tài liệu, ghi chép, sử dụng các công cụ tra cứu như từ điển, sách báo, Internet,…; tổng hợp kết quả nghiên cứu.</a:t>
            </a:r>
          </a:p>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Xây dựng dàn ý (đề cương) của báo cáo kết quả nghiên cứu. </a:t>
            </a:r>
          </a:p>
          <a:p>
            <a:pPr marL="342900" indent="-342900" algn="just">
              <a:lnSpc>
                <a:spcPct val="150000"/>
              </a:lnSpc>
              <a:buFont typeface="Courier New" panose="02070309020205020404" pitchFamily="49" charset="0"/>
              <a:buChar char="o"/>
            </a:pPr>
            <a:r>
              <a:rPr lang="en-VN"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Tìm tòi, nghiên cứu nghiêm túc.</a:t>
            </a:r>
            <a:endPar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18122187"/>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 calcmode="lin" valueType="num">
                                      <p:cBhvr additive="base">
                                        <p:cTn id="7"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5726377" y="3172787"/>
            <a:ext cx="5163297" cy="707886"/>
          </a:xfrm>
          <a:prstGeom prst="rect">
            <a:avLst/>
          </a:prstGeom>
          <a:noFill/>
        </p:spPr>
        <p:txBody>
          <a:bodyPr wrap="square" rtlCol="0">
            <a:spAutoFit/>
          </a:bodyPr>
          <a:lstStyle/>
          <a:p>
            <a:pPr lvl="0" algn="ctr" defTabSz="913765">
              <a:spcBef>
                <a:spcPct val="0"/>
              </a:spcBef>
              <a:defRPr/>
            </a:pPr>
            <a:r>
              <a:rPr lang="en-US" altLang="zh-CN" sz="4000" b="1" dirty="0" err="1">
                <a:solidFill>
                  <a:schemeClr val="bg1"/>
                </a:solidFill>
                <a:latin typeface="Montserrat" panose="00000500000000000000" pitchFamily="2" charset="0"/>
                <a:ea typeface="FZHei-B01S" panose="02010601030101010101" pitchFamily="2" charset="-122"/>
                <a:sym typeface="FZHei-B01S" panose="02010601030101010101" pitchFamily="2" charset="-122"/>
              </a:rPr>
              <a:t>Thực</a:t>
            </a:r>
            <a:r>
              <a:rPr lang="en-US" altLang="zh-CN" sz="4000" b="1" dirty="0">
                <a:solidFill>
                  <a:schemeClr val="bg1"/>
                </a:solidFill>
                <a:latin typeface="Montserrat" panose="00000500000000000000" pitchFamily="2" charset="0"/>
                <a:ea typeface="FZHei-B01S" panose="02010601030101010101" pitchFamily="2" charset="-122"/>
                <a:sym typeface="FZHei-B01S" panose="02010601030101010101" pitchFamily="2" charset="-122"/>
              </a:rPr>
              <a:t> </a:t>
            </a:r>
            <a:r>
              <a:rPr lang="en-US" altLang="zh-CN" sz="4000" b="1" dirty="0" err="1">
                <a:solidFill>
                  <a:schemeClr val="bg1"/>
                </a:solidFill>
                <a:latin typeface="Montserrat" panose="00000500000000000000" pitchFamily="2" charset="0"/>
                <a:ea typeface="FZHei-B01S" panose="02010601030101010101" pitchFamily="2" charset="-122"/>
                <a:sym typeface="FZHei-B01S" panose="02010601030101010101" pitchFamily="2" charset="-122"/>
              </a:rPr>
              <a:t>hành</a:t>
            </a:r>
            <a:endParaRPr lang="zh-CN" altLang="en-US" sz="4000" b="1"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11" name="文本框 10">
            <a:extLst>
              <a:ext uri="{FF2B5EF4-FFF2-40B4-BE49-F238E27FC236}">
                <a16:creationId xmlns:a16="http://schemas.microsoft.com/office/drawing/2014/main" id="{F7D5FC68-E1A8-4F0D-96BD-4DD2C0112D6F}"/>
              </a:ext>
            </a:extLst>
          </p:cNvPr>
          <p:cNvSpPr txBox="1"/>
          <p:nvPr/>
        </p:nvSpPr>
        <p:spPr>
          <a:xfrm>
            <a:off x="3007126" y="2529212"/>
            <a:ext cx="639919" cy="923330"/>
          </a:xfrm>
          <a:prstGeom prst="rect">
            <a:avLst/>
          </a:prstGeom>
          <a:noFill/>
        </p:spPr>
        <p:txBody>
          <a:bodyPr wrap="none" rtlCol="0">
            <a:spAutoFit/>
          </a:bodyPr>
          <a:lstStyle/>
          <a:p>
            <a:r>
              <a:rPr lang="en-US" altLang="zh-CN" sz="5400" b="1" dirty="0">
                <a:solidFill>
                  <a:schemeClr val="bg1"/>
                </a:solidFill>
                <a:latin typeface="Montserrat" panose="00000500000000000000" pitchFamily="2" charset="0"/>
                <a:ea typeface="FZHei-B01S" panose="02010601030101010101" pitchFamily="2" charset="-122"/>
                <a:sym typeface="FZHei-B01S" panose="02010601030101010101" pitchFamily="2" charset="-122"/>
              </a:rPr>
              <a:t>II</a:t>
            </a:r>
            <a:endParaRPr lang="zh-CN" altLang="en-US" sz="5400" b="1"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430164733"/>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6630CC36-0795-5745-9441-D9EFF0555B9C}"/>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flipH="1">
            <a:off x="1880260" y="1107374"/>
            <a:ext cx="8938728" cy="4643251"/>
          </a:xfrm>
          <a:prstGeom prst="rect">
            <a:avLst/>
          </a:prstGeom>
        </p:spPr>
      </p:pic>
      <p:sp>
        <p:nvSpPr>
          <p:cNvPr id="4" name="TextBox 3">
            <a:extLst>
              <a:ext uri="{FF2B5EF4-FFF2-40B4-BE49-F238E27FC236}">
                <a16:creationId xmlns:a16="http://schemas.microsoft.com/office/drawing/2014/main" id="{E882BFA9-EC04-2B45-9121-02A7C1B5EE73}"/>
              </a:ext>
            </a:extLst>
          </p:cNvPr>
          <p:cNvSpPr txBox="1"/>
          <p:nvPr/>
        </p:nvSpPr>
        <p:spPr>
          <a:xfrm>
            <a:off x="3143992" y="2044004"/>
            <a:ext cx="6629400" cy="1384995"/>
          </a:xfrm>
          <a:prstGeom prst="rect">
            <a:avLst/>
          </a:prstGeom>
          <a:noFill/>
        </p:spPr>
        <p:txBody>
          <a:bodyPr wrap="square">
            <a:spAutoFit/>
          </a:bodyPr>
          <a:lstStyle/>
          <a:p>
            <a:pPr algn="just"/>
            <a:r>
              <a:rPr lang="en-VN"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Đề</a:t>
            </a:r>
            <a:r>
              <a:rPr lang="vi-VN"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tài:</a:t>
            </a:r>
            <a:r>
              <a:rPr lang="vi-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Em hãy viết báo cáo kết quả nghiên cứu về đặc điểm hình thức thơ Đường luật qua một số bài thơ trung đại đã học</a:t>
            </a:r>
            <a:r>
              <a:rPr lang="vi-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67516316"/>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A8E71D47-5E10-4AC6-8A26-EADEB127AD34}"/>
              </a:ext>
            </a:extLst>
          </p:cNvPr>
          <p:cNvGrpSpPr/>
          <p:nvPr/>
        </p:nvGrpSpPr>
        <p:grpSpPr>
          <a:xfrm>
            <a:off x="3225781" y="248086"/>
            <a:ext cx="5883214" cy="693505"/>
            <a:chOff x="1771081" y="-157081"/>
            <a:chExt cx="5883214" cy="693505"/>
          </a:xfrm>
        </p:grpSpPr>
        <p:sp>
          <p:nvSpPr>
            <p:cNvPr id="28" name="文本框 27">
              <a:extLst>
                <a:ext uri="{FF2B5EF4-FFF2-40B4-BE49-F238E27FC236}">
                  <a16:creationId xmlns:a16="http://schemas.microsoft.com/office/drawing/2014/main" id="{59867442-6E5C-4670-8AE3-DCB283CA36EF}"/>
                </a:ext>
              </a:extLst>
            </p:cNvPr>
            <p:cNvSpPr txBox="1"/>
            <p:nvPr/>
          </p:nvSpPr>
          <p:spPr>
            <a:xfrm flipH="1">
              <a:off x="2976228" y="-157081"/>
              <a:ext cx="3668401" cy="584775"/>
            </a:xfrm>
            <a:prstGeom prst="rect">
              <a:avLst/>
            </a:prstGeom>
            <a:noFill/>
          </p:spPr>
          <p:txBody>
            <a:bodyPr wrap="square" rtlCol="0">
              <a:spAutoFit/>
            </a:bodyPr>
            <a:lstStyle/>
            <a:p>
              <a:pPr algn="ct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1.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Chuẩn</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bị</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pSp>
          <p:nvGrpSpPr>
            <p:cNvPr id="29" name="组合 28">
              <a:extLst>
                <a:ext uri="{FF2B5EF4-FFF2-40B4-BE49-F238E27FC236}">
                  <a16:creationId xmlns:a16="http://schemas.microsoft.com/office/drawing/2014/main" id="{8C943530-7CDB-4E44-A901-8641B41942F6}"/>
                </a:ext>
              </a:extLst>
            </p:cNvPr>
            <p:cNvGrpSpPr/>
            <p:nvPr/>
          </p:nvGrpSpPr>
          <p:grpSpPr>
            <a:xfrm>
              <a:off x="1771081" y="77061"/>
              <a:ext cx="5883214" cy="459363"/>
              <a:chOff x="3128247" y="5228629"/>
              <a:chExt cx="5883214" cy="459363"/>
            </a:xfrm>
          </p:grpSpPr>
          <p:sp>
            <p:nvSpPr>
              <p:cNvPr id="30" name="Freeform 34">
                <a:extLst>
                  <a:ext uri="{FF2B5EF4-FFF2-40B4-BE49-F238E27FC236}">
                    <a16:creationId xmlns:a16="http://schemas.microsoft.com/office/drawing/2014/main" id="{37828CF7-686C-46D4-8563-5875C0E7ACDE}"/>
                  </a:ext>
                </a:extLst>
              </p:cNvPr>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任意多边形 98">
                <a:extLst>
                  <a:ext uri="{FF2B5EF4-FFF2-40B4-BE49-F238E27FC236}">
                    <a16:creationId xmlns:a16="http://schemas.microsoft.com/office/drawing/2014/main" id="{FB7CE784-2BAE-428C-ABF2-5E3880D94679}"/>
                  </a:ext>
                </a:extLst>
              </p:cNvPr>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任意多边形 99">
                <a:extLst>
                  <a:ext uri="{FF2B5EF4-FFF2-40B4-BE49-F238E27FC236}">
                    <a16:creationId xmlns:a16="http://schemas.microsoft.com/office/drawing/2014/main" id="{C6CFBC4F-3DC0-4FE8-BFC9-9F0CC50FB877}"/>
                  </a:ext>
                </a:extLst>
              </p:cNvPr>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sp>
        <p:nvSpPr>
          <p:cNvPr id="19" name="TextBox 18">
            <a:extLst>
              <a:ext uri="{FF2B5EF4-FFF2-40B4-BE49-F238E27FC236}">
                <a16:creationId xmlns:a16="http://schemas.microsoft.com/office/drawing/2014/main" id="{730CDB02-AE44-8141-A933-99BEFAA9AC97}"/>
              </a:ext>
            </a:extLst>
          </p:cNvPr>
          <p:cNvSpPr txBox="1"/>
          <p:nvPr/>
        </p:nvSpPr>
        <p:spPr>
          <a:xfrm>
            <a:off x="521492" y="1293953"/>
            <a:ext cx="11308557" cy="4467057"/>
          </a:xfrm>
          <a:prstGeom prst="rect">
            <a:avLst/>
          </a:prstGeom>
          <a:noFill/>
        </p:spPr>
        <p:txBody>
          <a:bodyPr wrap="square">
            <a:spAutoFit/>
          </a:bodyPr>
          <a:lstStyle/>
          <a:p>
            <a:pPr marL="342900" indent="-342900" algn="just">
              <a:lnSpc>
                <a:spcPct val="150000"/>
              </a:lnSpc>
              <a:buFont typeface="Courier New" panose="02070309020205020404" pitchFamily="49" charset="0"/>
              <a:buChar char="o"/>
            </a:pPr>
            <a:r>
              <a:rPr lang="en-VN" sz="2400" dirty="0">
                <a:solidFill>
                  <a:schemeClr val="bg1"/>
                </a:solidFill>
                <a:latin typeface="Calibri" panose="020F0502020204030204" pitchFamily="34" charset="0"/>
                <a:cs typeface="Calibri" panose="020F0502020204030204" pitchFamily="34" charset="0"/>
              </a:rPr>
              <a:t>Xác định yêu cầu cần thực hiện của bài tập.</a:t>
            </a:r>
          </a:p>
          <a:p>
            <a:pPr marL="342900" indent="-342900" algn="just">
              <a:lnSpc>
                <a:spcPct val="150000"/>
              </a:lnSpc>
              <a:buFont typeface="Courier New" panose="02070309020205020404" pitchFamily="49" charset="0"/>
              <a:buChar char="o"/>
            </a:pPr>
            <a:r>
              <a:rPr lang="en-VN" sz="2400" dirty="0">
                <a:solidFill>
                  <a:schemeClr val="bg1"/>
                </a:solidFill>
                <a:latin typeface="Calibri" panose="020F0502020204030204" pitchFamily="34" charset="0"/>
                <a:cs typeface="Calibri" panose="020F0502020204030204" pitchFamily="34" charset="0"/>
              </a:rPr>
              <a:t>Xem lại phần </a:t>
            </a:r>
            <a:r>
              <a:rPr lang="en-VN" sz="2400" b="1" dirty="0">
                <a:solidFill>
                  <a:schemeClr val="bg1"/>
                </a:solidFill>
                <a:latin typeface="Calibri" panose="020F0502020204030204" pitchFamily="34" charset="0"/>
                <a:cs typeface="Calibri" panose="020F0502020204030204" pitchFamily="34" charset="0"/>
              </a:rPr>
              <a:t>Kiến thức ngữ văn</a:t>
            </a:r>
            <a:r>
              <a:rPr lang="en-VN" sz="2400" dirty="0">
                <a:solidFill>
                  <a:schemeClr val="bg1"/>
                </a:solidFill>
                <a:latin typeface="Calibri" panose="020F0502020204030204" pitchFamily="34" charset="0"/>
                <a:cs typeface="Calibri" panose="020F0502020204030204" pitchFamily="34" charset="0"/>
              </a:rPr>
              <a:t>, đọc lại các bài thơ trung đại đã học, chủ ý đến các yếu tố như thể loại, thể thơ, bố cục các bài thơ, sổ cầu trong một bài, số từ trong một câu, niêm luật của bài thơ, cách gieo vần, các phép đối, phân biệt giữa thơ chữ Nôm và thơ chữ Hán,</a:t>
            </a:r>
          </a:p>
          <a:p>
            <a:pPr marL="342900" indent="-342900" algn="just">
              <a:lnSpc>
                <a:spcPct val="150000"/>
              </a:lnSpc>
              <a:buFont typeface="Courier New" panose="02070309020205020404" pitchFamily="49" charset="0"/>
              <a:buChar char="o"/>
            </a:pPr>
            <a:r>
              <a:rPr lang="en-VN" sz="2400" dirty="0">
                <a:solidFill>
                  <a:schemeClr val="bg1"/>
                </a:solidFill>
                <a:latin typeface="Calibri" panose="020F0502020204030204" pitchFamily="34" charset="0"/>
                <a:cs typeface="Calibri" panose="020F0502020204030204" pitchFamily="34" charset="0"/>
              </a:rPr>
              <a:t>Đọc lại các bài thơ Đường luật đã học trong Bài 2 và các bài thơ Đường luật đã học ở Trung học cơ sở.</a:t>
            </a:r>
          </a:p>
          <a:p>
            <a:pPr marL="342900" indent="-342900" algn="just">
              <a:lnSpc>
                <a:spcPct val="150000"/>
              </a:lnSpc>
              <a:buFont typeface="Courier New" panose="02070309020205020404" pitchFamily="49" charset="0"/>
              <a:buChar char="o"/>
            </a:pPr>
            <a:r>
              <a:rPr lang="en-VN" sz="2400" dirty="0">
                <a:solidFill>
                  <a:schemeClr val="bg1"/>
                </a:solidFill>
                <a:latin typeface="Calibri" panose="020F0502020204030204" pitchFamily="34" charset="0"/>
                <a:cs typeface="Calibri" panose="020F0502020204030204" pitchFamily="34" charset="0"/>
              </a:rPr>
              <a:t>Sưu tầm một số ý kiến của các nhà nghiên cứu viết về thơ Đường luật. </a:t>
            </a:r>
          </a:p>
        </p:txBody>
      </p:sp>
    </p:spTree>
    <p:extLst>
      <p:ext uri="{BB962C8B-B14F-4D97-AF65-F5344CB8AC3E}">
        <p14:creationId xmlns:p14="http://schemas.microsoft.com/office/powerpoint/2010/main" val="1100942466"/>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A8E71D47-5E10-4AC6-8A26-EADEB127AD34}"/>
              </a:ext>
            </a:extLst>
          </p:cNvPr>
          <p:cNvGrpSpPr/>
          <p:nvPr/>
        </p:nvGrpSpPr>
        <p:grpSpPr>
          <a:xfrm>
            <a:off x="3225781" y="248086"/>
            <a:ext cx="5883214" cy="693505"/>
            <a:chOff x="1771081" y="-157081"/>
            <a:chExt cx="5883214" cy="693505"/>
          </a:xfrm>
        </p:grpSpPr>
        <p:sp>
          <p:nvSpPr>
            <p:cNvPr id="28" name="文本框 27">
              <a:extLst>
                <a:ext uri="{FF2B5EF4-FFF2-40B4-BE49-F238E27FC236}">
                  <a16:creationId xmlns:a16="http://schemas.microsoft.com/office/drawing/2014/main" id="{59867442-6E5C-4670-8AE3-DCB283CA36EF}"/>
                </a:ext>
              </a:extLst>
            </p:cNvPr>
            <p:cNvSpPr txBox="1"/>
            <p:nvPr/>
          </p:nvSpPr>
          <p:spPr>
            <a:xfrm flipH="1">
              <a:off x="2976228" y="-157081"/>
              <a:ext cx="3668401" cy="584775"/>
            </a:xfrm>
            <a:prstGeom prst="rect">
              <a:avLst/>
            </a:prstGeom>
            <a:noFill/>
          </p:spPr>
          <p:txBody>
            <a:bodyPr wrap="square" rtlCol="0">
              <a:spAutoFit/>
            </a:bodyPr>
            <a:lstStyle/>
            <a:p>
              <a:pPr algn="ct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2.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Tìm</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ý</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và</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lập</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dàn</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ý</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pSp>
          <p:nvGrpSpPr>
            <p:cNvPr id="29" name="组合 28">
              <a:extLst>
                <a:ext uri="{FF2B5EF4-FFF2-40B4-BE49-F238E27FC236}">
                  <a16:creationId xmlns:a16="http://schemas.microsoft.com/office/drawing/2014/main" id="{8C943530-7CDB-4E44-A901-8641B41942F6}"/>
                </a:ext>
              </a:extLst>
            </p:cNvPr>
            <p:cNvGrpSpPr/>
            <p:nvPr/>
          </p:nvGrpSpPr>
          <p:grpSpPr>
            <a:xfrm>
              <a:off x="1771081" y="77061"/>
              <a:ext cx="5883214" cy="459363"/>
              <a:chOff x="3128247" y="5228629"/>
              <a:chExt cx="5883214" cy="459363"/>
            </a:xfrm>
          </p:grpSpPr>
          <p:sp>
            <p:nvSpPr>
              <p:cNvPr id="30" name="Freeform 34">
                <a:extLst>
                  <a:ext uri="{FF2B5EF4-FFF2-40B4-BE49-F238E27FC236}">
                    <a16:creationId xmlns:a16="http://schemas.microsoft.com/office/drawing/2014/main" id="{37828CF7-686C-46D4-8563-5875C0E7ACDE}"/>
                  </a:ext>
                </a:extLst>
              </p:cNvPr>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任意多边形 98">
                <a:extLst>
                  <a:ext uri="{FF2B5EF4-FFF2-40B4-BE49-F238E27FC236}">
                    <a16:creationId xmlns:a16="http://schemas.microsoft.com/office/drawing/2014/main" id="{FB7CE784-2BAE-428C-ABF2-5E3880D94679}"/>
                  </a:ext>
                </a:extLst>
              </p:cNvPr>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任意多边形 99">
                <a:extLst>
                  <a:ext uri="{FF2B5EF4-FFF2-40B4-BE49-F238E27FC236}">
                    <a16:creationId xmlns:a16="http://schemas.microsoft.com/office/drawing/2014/main" id="{C6CFBC4F-3DC0-4FE8-BFC9-9F0CC50FB877}"/>
                  </a:ext>
                </a:extLst>
              </p:cNvPr>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pic>
        <p:nvPicPr>
          <p:cNvPr id="9" name="Picture 8">
            <a:extLst>
              <a:ext uri="{FF2B5EF4-FFF2-40B4-BE49-F238E27FC236}">
                <a16:creationId xmlns:a16="http://schemas.microsoft.com/office/drawing/2014/main" id="{31FBB5A0-6661-534A-9821-455B7F5C7754}"/>
              </a:ext>
            </a:extLst>
          </p:cNvPr>
          <p:cNvPicPr>
            <a:picLocks noChangeAspect="1"/>
          </p:cNvPicPr>
          <p:nvPr/>
        </p:nvPicPr>
        <p:blipFill rotWithShape="1">
          <a:blip r:embed="rId3">
            <a:extLst>
              <a:ext uri="{28A0092B-C50C-407E-A947-70E740481C1C}">
                <a14:useLocalDpi xmlns:a14="http://schemas.microsoft.com/office/drawing/2010/main" val="0"/>
              </a:ext>
            </a:extLst>
          </a:blip>
          <a:srcRect l="3129" t="7116" r="6999" b="6034"/>
          <a:stretch/>
        </p:blipFill>
        <p:spPr bwMode="auto">
          <a:xfrm>
            <a:off x="3352387" y="2307430"/>
            <a:ext cx="5756608" cy="2243139"/>
          </a:xfrm>
          <a:prstGeom prst="rect">
            <a:avLst/>
          </a:prstGeom>
          <a:ln>
            <a:noFill/>
          </a:ln>
          <a:extLst>
            <a:ext uri="{53640926-AAD7-44D8-BBD7-CCE9431645EC}">
              <a14:shadowObscured xmlns:a14="http://schemas.microsoft.com/office/drawing/2010/main"/>
            </a:ext>
          </a:extLst>
        </p:spPr>
      </p:pic>
      <p:sp>
        <p:nvSpPr>
          <p:cNvPr id="10" name="文本框 27">
            <a:extLst>
              <a:ext uri="{FF2B5EF4-FFF2-40B4-BE49-F238E27FC236}">
                <a16:creationId xmlns:a16="http://schemas.microsoft.com/office/drawing/2014/main" id="{20C21D0A-56D0-EB4E-8809-F947F6F0397E}"/>
              </a:ext>
            </a:extLst>
          </p:cNvPr>
          <p:cNvSpPr txBox="1"/>
          <p:nvPr/>
        </p:nvSpPr>
        <p:spPr>
          <a:xfrm flipH="1">
            <a:off x="261433" y="1307120"/>
            <a:ext cx="3668401" cy="584775"/>
          </a:xfrm>
          <a:prstGeom prst="rect">
            <a:avLst/>
          </a:prstGeom>
          <a:noFill/>
        </p:spPr>
        <p:txBody>
          <a:bodyPr wrap="square" rtlCol="0">
            <a:spAutoFit/>
          </a:bodyPr>
          <a:lstStyle/>
          <a:p>
            <a:pPr algn="ct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a.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Tìm</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ý</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spTree>
    <p:extLst>
      <p:ext uri="{BB962C8B-B14F-4D97-AF65-F5344CB8AC3E}">
        <p14:creationId xmlns:p14="http://schemas.microsoft.com/office/powerpoint/2010/main" val="947643327"/>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79FD9-8871-8B4B-925D-C58EA27E0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789" y="125016"/>
            <a:ext cx="5339410" cy="6909824"/>
          </a:xfrm>
          <a:prstGeom prst="rect">
            <a:avLst/>
          </a:prstGeom>
        </p:spPr>
      </p:pic>
      <p:pic>
        <p:nvPicPr>
          <p:cNvPr id="11" name="Picture 10">
            <a:extLst>
              <a:ext uri="{FF2B5EF4-FFF2-40B4-BE49-F238E27FC236}">
                <a16:creationId xmlns:a16="http://schemas.microsoft.com/office/drawing/2014/main" id="{D8BD703C-ECE5-8645-B353-644D872D7056}"/>
              </a:ext>
            </a:extLst>
          </p:cNvPr>
          <p:cNvPicPr>
            <a:picLocks noChangeAspect="1"/>
          </p:cNvPicPr>
          <p:nvPr/>
        </p:nvPicPr>
        <p:blipFill rotWithShape="1">
          <a:blip r:embed="rId3">
            <a:extLst>
              <a:ext uri="{28A0092B-C50C-407E-A947-70E740481C1C}">
                <a14:useLocalDpi xmlns:a14="http://schemas.microsoft.com/office/drawing/2010/main" val="0"/>
              </a:ext>
            </a:extLst>
          </a:blip>
          <a:srcRect l="3713" b="7820"/>
          <a:stretch/>
        </p:blipFill>
        <p:spPr>
          <a:xfrm>
            <a:off x="6190604" y="162179"/>
            <a:ext cx="5339409" cy="6570805"/>
          </a:xfrm>
          <a:prstGeom prst="rect">
            <a:avLst/>
          </a:prstGeom>
        </p:spPr>
      </p:pic>
    </p:spTree>
    <p:extLst>
      <p:ext uri="{BB962C8B-B14F-4D97-AF65-F5344CB8AC3E}">
        <p14:creationId xmlns:p14="http://schemas.microsoft.com/office/powerpoint/2010/main" val="585804954"/>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A8E71D47-5E10-4AC6-8A26-EADEB127AD34}"/>
              </a:ext>
            </a:extLst>
          </p:cNvPr>
          <p:cNvGrpSpPr/>
          <p:nvPr/>
        </p:nvGrpSpPr>
        <p:grpSpPr>
          <a:xfrm>
            <a:off x="3225781" y="248086"/>
            <a:ext cx="5883214" cy="693505"/>
            <a:chOff x="1771081" y="-157081"/>
            <a:chExt cx="5883214" cy="693505"/>
          </a:xfrm>
        </p:grpSpPr>
        <p:sp>
          <p:nvSpPr>
            <p:cNvPr id="28" name="文本框 27">
              <a:extLst>
                <a:ext uri="{FF2B5EF4-FFF2-40B4-BE49-F238E27FC236}">
                  <a16:creationId xmlns:a16="http://schemas.microsoft.com/office/drawing/2014/main" id="{59867442-6E5C-4670-8AE3-DCB283CA36EF}"/>
                </a:ext>
              </a:extLst>
            </p:cNvPr>
            <p:cNvSpPr txBox="1"/>
            <p:nvPr/>
          </p:nvSpPr>
          <p:spPr>
            <a:xfrm flipH="1">
              <a:off x="2976228" y="-157081"/>
              <a:ext cx="3668401" cy="584775"/>
            </a:xfrm>
            <a:prstGeom prst="rect">
              <a:avLst/>
            </a:prstGeom>
            <a:noFill/>
          </p:spPr>
          <p:txBody>
            <a:bodyPr wrap="square" rtlCol="0">
              <a:spAutoFit/>
            </a:bodyPr>
            <a:lstStyle/>
            <a:p>
              <a:pPr algn="ct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2.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Tìm</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ý</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và</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lập</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dàn</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ý</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pSp>
          <p:nvGrpSpPr>
            <p:cNvPr id="29" name="组合 28">
              <a:extLst>
                <a:ext uri="{FF2B5EF4-FFF2-40B4-BE49-F238E27FC236}">
                  <a16:creationId xmlns:a16="http://schemas.microsoft.com/office/drawing/2014/main" id="{8C943530-7CDB-4E44-A901-8641B41942F6}"/>
                </a:ext>
              </a:extLst>
            </p:cNvPr>
            <p:cNvGrpSpPr/>
            <p:nvPr/>
          </p:nvGrpSpPr>
          <p:grpSpPr>
            <a:xfrm>
              <a:off x="1771081" y="77061"/>
              <a:ext cx="5883214" cy="459363"/>
              <a:chOff x="3128247" y="5228629"/>
              <a:chExt cx="5883214" cy="459363"/>
            </a:xfrm>
          </p:grpSpPr>
          <p:sp>
            <p:nvSpPr>
              <p:cNvPr id="30" name="Freeform 34">
                <a:extLst>
                  <a:ext uri="{FF2B5EF4-FFF2-40B4-BE49-F238E27FC236}">
                    <a16:creationId xmlns:a16="http://schemas.microsoft.com/office/drawing/2014/main" id="{37828CF7-686C-46D4-8563-5875C0E7ACDE}"/>
                  </a:ext>
                </a:extLst>
              </p:cNvPr>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任意多边形 98">
                <a:extLst>
                  <a:ext uri="{FF2B5EF4-FFF2-40B4-BE49-F238E27FC236}">
                    <a16:creationId xmlns:a16="http://schemas.microsoft.com/office/drawing/2014/main" id="{FB7CE784-2BAE-428C-ABF2-5E3880D94679}"/>
                  </a:ext>
                </a:extLst>
              </p:cNvPr>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任意多边形 99">
                <a:extLst>
                  <a:ext uri="{FF2B5EF4-FFF2-40B4-BE49-F238E27FC236}">
                    <a16:creationId xmlns:a16="http://schemas.microsoft.com/office/drawing/2014/main" id="{C6CFBC4F-3DC0-4FE8-BFC9-9F0CC50FB877}"/>
                  </a:ext>
                </a:extLst>
              </p:cNvPr>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sp>
        <p:nvSpPr>
          <p:cNvPr id="10" name="文本框 27">
            <a:extLst>
              <a:ext uri="{FF2B5EF4-FFF2-40B4-BE49-F238E27FC236}">
                <a16:creationId xmlns:a16="http://schemas.microsoft.com/office/drawing/2014/main" id="{20C21D0A-56D0-EB4E-8809-F947F6F0397E}"/>
              </a:ext>
            </a:extLst>
          </p:cNvPr>
          <p:cNvSpPr txBox="1"/>
          <p:nvPr/>
        </p:nvSpPr>
        <p:spPr>
          <a:xfrm flipH="1">
            <a:off x="-171111" y="620080"/>
            <a:ext cx="3668401" cy="584775"/>
          </a:xfrm>
          <a:prstGeom prst="rect">
            <a:avLst/>
          </a:prstGeom>
          <a:noFill/>
        </p:spPr>
        <p:txBody>
          <a:bodyPr wrap="square" rtlCol="0">
            <a:spAutoFit/>
          </a:bodyPr>
          <a:lstStyle/>
          <a:p>
            <a:pPr algn="ct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b.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Lập</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dàn</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ý</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aphicFrame>
        <p:nvGraphicFramePr>
          <p:cNvPr id="3" name="Table 3">
            <a:extLst>
              <a:ext uri="{FF2B5EF4-FFF2-40B4-BE49-F238E27FC236}">
                <a16:creationId xmlns:a16="http://schemas.microsoft.com/office/drawing/2014/main" id="{652665BC-5971-8549-B8F7-963E8D5FBB09}"/>
              </a:ext>
            </a:extLst>
          </p:cNvPr>
          <p:cNvGraphicFramePr>
            <a:graphicFrameLocks noGrp="1"/>
          </p:cNvGraphicFramePr>
          <p:nvPr>
            <p:extLst>
              <p:ext uri="{D42A27DB-BD31-4B8C-83A1-F6EECF244321}">
                <p14:modId xmlns:p14="http://schemas.microsoft.com/office/powerpoint/2010/main" val="3238929462"/>
              </p:ext>
            </p:extLst>
          </p:nvPr>
        </p:nvGraphicFramePr>
        <p:xfrm>
          <a:off x="380782" y="1276085"/>
          <a:ext cx="11501437" cy="5394960"/>
        </p:xfrm>
        <a:graphic>
          <a:graphicData uri="http://schemas.openxmlformats.org/drawingml/2006/table">
            <a:tbl>
              <a:tblPr firstRow="1" bandRow="1">
                <a:tableStyleId>{5940675A-B579-460E-94D1-54222C63F5DA}</a:tableStyleId>
              </a:tblPr>
              <a:tblGrid>
                <a:gridCol w="11501437">
                  <a:extLst>
                    <a:ext uri="{9D8B030D-6E8A-4147-A177-3AD203B41FA5}">
                      <a16:colId xmlns:a16="http://schemas.microsoft.com/office/drawing/2014/main" val="3044666935"/>
                    </a:ext>
                  </a:extLst>
                </a:gridCol>
              </a:tblGrid>
              <a:tr h="370840">
                <a:tc>
                  <a:txBody>
                    <a:bodyPr/>
                    <a:lstStyle/>
                    <a:p>
                      <a:pPr algn="ctr">
                        <a:lnSpc>
                          <a:spcPct val="100000"/>
                        </a:lnSpc>
                      </a:pPr>
                      <a:r>
                        <a:rPr lang="en-VN"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Phần mở đầu</a:t>
                      </a:r>
                      <a:endParaRPr lang="en-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Giới thiệu chung về thơ Đường luật trung đại và ý nghĩa của việc tìm hiểu hình thức thơ Đường luật. </a:t>
                      </a:r>
                      <a:endParaRPr lang="en-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Nêu cách thức tiến hành nghiên cứu.</a:t>
                      </a:r>
                      <a:endParaRPr lang="en-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bg1"/>
                    </a:solidFill>
                  </a:tcPr>
                </a:tc>
                <a:extLst>
                  <a:ext uri="{0D108BD9-81ED-4DB2-BD59-A6C34878D82A}">
                    <a16:rowId xmlns:a16="http://schemas.microsoft.com/office/drawing/2014/main" val="2143305312"/>
                  </a:ext>
                </a:extLst>
              </a:tr>
              <a:tr h="370840">
                <a:tc>
                  <a:txBody>
                    <a:bodyPr/>
                    <a:lstStyle/>
                    <a:p>
                      <a:pPr algn="ctr">
                        <a:lnSpc>
                          <a:spcPct val="100000"/>
                        </a:lnSpc>
                      </a:pPr>
                      <a:r>
                        <a:rPr lang="en-VN"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Phần nội dung</a:t>
                      </a:r>
                      <a:endParaRPr lang="en-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Giới thiệu các bài thơ Đường luật trung đại đã học và cách phân loại chúng. </a:t>
                      </a:r>
                      <a:endParaRPr lang="en-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Phân tích bố cục chung của một bài Đường luật thất ngôn bát cú, các câu đề, thực, luận, kết và vai trò của chúng trong bài thơ. Từ đó, giới thiệu thêm về thơ tứ tuyệt. Ví dụ: Bánh trôi nước (Hồ Xuân Hương).</a:t>
                      </a:r>
                      <a:endParaRPr lang="en-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Giới thiệu vấn, đối, niêm, luật trong thơ Đường luật (có thể lập bảng niệm, luật của thơ Đường luật); nêu tác dụng của các yếu tố hình thức trong việc thể hiện nội dung. </a:t>
                      </a:r>
                      <a:endParaRPr lang="en-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Phân tích sự sáng tạo về hình thức của thơ Nôm Đường luật.</a:t>
                      </a:r>
                      <a:endParaRPr lang="vi-VN" sz="2400" dirty="0">
                        <a:solidFill>
                          <a:schemeClr val="tx1"/>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111036214"/>
                  </a:ext>
                </a:extLst>
              </a:tr>
              <a:tr h="370840">
                <a:tc>
                  <a:txBody>
                    <a:bodyPr/>
                    <a:lstStyle/>
                    <a:p>
                      <a:pPr algn="ctr">
                        <a:lnSpc>
                          <a:spcPct val="100000"/>
                        </a:lnSpc>
                      </a:pPr>
                      <a:r>
                        <a:rPr lang="en-VN"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Phần kết luận</a:t>
                      </a:r>
                      <a:endParaRPr lang="en-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r>
                        <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Khái quát, tổng hợp lại vấn đề đã được trình bày.</a:t>
                      </a:r>
                      <a:r>
                        <a:rPr lang="en-VN" sz="2400" dirty="0">
                          <a:solidFill>
                            <a:schemeClr val="tx1"/>
                          </a:solidFill>
                          <a:effectLst/>
                          <a:latin typeface="Calibri" panose="020F0502020204030204" pitchFamily="34" charset="0"/>
                          <a:cs typeface="Calibri" panose="020F0502020204030204" pitchFamily="34" charset="0"/>
                        </a:rPr>
                        <a:t> </a:t>
                      </a:r>
                      <a:endParaRPr lang="vi-VN" sz="2400" dirty="0">
                        <a:solidFill>
                          <a:schemeClr val="tx1"/>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745036682"/>
                  </a:ext>
                </a:extLst>
              </a:tr>
            </a:tbl>
          </a:graphicData>
        </a:graphic>
      </p:graphicFrame>
    </p:spTree>
    <p:extLst>
      <p:ext uri="{BB962C8B-B14F-4D97-AF65-F5344CB8AC3E}">
        <p14:creationId xmlns:p14="http://schemas.microsoft.com/office/powerpoint/2010/main" val="2309819636"/>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5726377" y="3172787"/>
            <a:ext cx="5163297" cy="707886"/>
          </a:xfrm>
          <a:prstGeom prst="rect">
            <a:avLst/>
          </a:prstGeom>
          <a:noFill/>
        </p:spPr>
        <p:txBody>
          <a:bodyPr wrap="square" rtlCol="0">
            <a:spAutoFit/>
          </a:bodyPr>
          <a:lstStyle/>
          <a:p>
            <a:pPr lvl="0" algn="ctr" defTabSz="913765">
              <a:spcBef>
                <a:spcPct val="0"/>
              </a:spcBef>
              <a:defRPr/>
            </a:pPr>
            <a:r>
              <a:rPr lang="en-US" altLang="zh-CN" sz="4000" b="1" dirty="0" err="1">
                <a:solidFill>
                  <a:schemeClr val="bg1"/>
                </a:solidFill>
                <a:latin typeface="Montserrat" panose="00000500000000000000" pitchFamily="2" charset="0"/>
                <a:ea typeface="FZHei-B01S" panose="02010601030101010101" pitchFamily="2" charset="-122"/>
                <a:sym typeface="FZHei-B01S" panose="02010601030101010101" pitchFamily="2" charset="-122"/>
              </a:rPr>
              <a:t>Luyện</a:t>
            </a:r>
            <a:r>
              <a:rPr lang="en-US" altLang="zh-CN" sz="4000" b="1" dirty="0">
                <a:solidFill>
                  <a:schemeClr val="bg1"/>
                </a:solidFill>
                <a:latin typeface="Montserrat" panose="00000500000000000000" pitchFamily="2" charset="0"/>
                <a:ea typeface="FZHei-B01S" panose="02010601030101010101" pitchFamily="2" charset="-122"/>
                <a:sym typeface="FZHei-B01S" panose="02010601030101010101" pitchFamily="2" charset="-122"/>
              </a:rPr>
              <a:t> </a:t>
            </a:r>
            <a:r>
              <a:rPr lang="en-US" altLang="zh-CN" sz="4000" b="1" dirty="0" err="1">
                <a:solidFill>
                  <a:schemeClr val="bg1"/>
                </a:solidFill>
                <a:latin typeface="Montserrat" panose="00000500000000000000" pitchFamily="2" charset="0"/>
                <a:ea typeface="FZHei-B01S" panose="02010601030101010101" pitchFamily="2" charset="-122"/>
                <a:sym typeface="FZHei-B01S" panose="02010601030101010101" pitchFamily="2" charset="-122"/>
              </a:rPr>
              <a:t>tập</a:t>
            </a:r>
            <a:endParaRPr lang="zh-CN" altLang="en-US" sz="4000" b="1"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11" name="文本框 10">
            <a:extLst>
              <a:ext uri="{FF2B5EF4-FFF2-40B4-BE49-F238E27FC236}">
                <a16:creationId xmlns:a16="http://schemas.microsoft.com/office/drawing/2014/main" id="{F7D5FC68-E1A8-4F0D-96BD-4DD2C0112D6F}"/>
              </a:ext>
            </a:extLst>
          </p:cNvPr>
          <p:cNvSpPr txBox="1"/>
          <p:nvPr/>
        </p:nvSpPr>
        <p:spPr>
          <a:xfrm>
            <a:off x="3007126" y="2529212"/>
            <a:ext cx="867545" cy="923330"/>
          </a:xfrm>
          <a:prstGeom prst="rect">
            <a:avLst/>
          </a:prstGeom>
          <a:noFill/>
        </p:spPr>
        <p:txBody>
          <a:bodyPr wrap="none" rtlCol="0">
            <a:spAutoFit/>
          </a:bodyPr>
          <a:lstStyle/>
          <a:p>
            <a:r>
              <a:rPr lang="en-US" altLang="zh-CN" sz="5400" b="1" dirty="0">
                <a:solidFill>
                  <a:schemeClr val="bg1"/>
                </a:solidFill>
                <a:latin typeface="Montserrat" panose="00000500000000000000" pitchFamily="2" charset="0"/>
                <a:ea typeface="FZHei-B01S" panose="02010601030101010101" pitchFamily="2" charset="-122"/>
                <a:sym typeface="FZHei-B01S" panose="02010601030101010101" pitchFamily="2" charset="-122"/>
              </a:rPr>
              <a:t>III</a:t>
            </a:r>
            <a:endParaRPr lang="zh-CN" altLang="en-US" sz="5400" b="1"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2828037229"/>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6630CC36-0795-5745-9441-D9EFF0555B9C}"/>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flipH="1">
            <a:off x="2851810" y="1557337"/>
            <a:ext cx="6724763" cy="3493200"/>
          </a:xfrm>
          <a:prstGeom prst="rect">
            <a:avLst/>
          </a:prstGeom>
        </p:spPr>
      </p:pic>
      <p:sp>
        <p:nvSpPr>
          <p:cNvPr id="4" name="TextBox 3">
            <a:extLst>
              <a:ext uri="{FF2B5EF4-FFF2-40B4-BE49-F238E27FC236}">
                <a16:creationId xmlns:a16="http://schemas.microsoft.com/office/drawing/2014/main" id="{E882BFA9-EC04-2B45-9121-02A7C1B5EE73}"/>
              </a:ext>
            </a:extLst>
          </p:cNvPr>
          <p:cNvSpPr txBox="1"/>
          <p:nvPr/>
        </p:nvSpPr>
        <p:spPr>
          <a:xfrm>
            <a:off x="5244254" y="2529779"/>
            <a:ext cx="2470996" cy="523220"/>
          </a:xfrm>
          <a:prstGeom prst="rect">
            <a:avLst/>
          </a:prstGeom>
          <a:noFill/>
        </p:spPr>
        <p:txBody>
          <a:bodyPr wrap="square">
            <a:spAutoFit/>
          </a:bodyPr>
          <a:lstStyle/>
          <a:p>
            <a:pPr algn="just"/>
            <a:r>
              <a:rPr lang="vi-VN" sz="2800" b="1"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HS viết bài</a:t>
            </a:r>
            <a:endParaRPr lang="en-VN" sz="2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2129120"/>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5726377" y="3172787"/>
            <a:ext cx="5163297" cy="707886"/>
          </a:xfrm>
          <a:prstGeom prst="rect">
            <a:avLst/>
          </a:prstGeom>
          <a:noFill/>
        </p:spPr>
        <p:txBody>
          <a:bodyPr wrap="square" rtlCol="0">
            <a:spAutoFit/>
          </a:bodyPr>
          <a:lstStyle/>
          <a:p>
            <a:pPr lvl="0" algn="ctr" defTabSz="913765">
              <a:spcBef>
                <a:spcPct val="0"/>
              </a:spcBef>
              <a:defRPr/>
            </a:pPr>
            <a:r>
              <a:rPr lang="en-US" altLang="zh-CN" sz="4000" b="1" dirty="0" err="1">
                <a:solidFill>
                  <a:schemeClr val="bg1"/>
                </a:solidFill>
                <a:latin typeface="Montserrat" panose="00000500000000000000" pitchFamily="2" charset="0"/>
                <a:ea typeface="FZHei-B01S" panose="02010601030101010101" pitchFamily="2" charset="-122"/>
                <a:sym typeface="FZHei-B01S" panose="02010601030101010101" pitchFamily="2" charset="-122"/>
              </a:rPr>
              <a:t>Vận</a:t>
            </a:r>
            <a:r>
              <a:rPr lang="en-US" altLang="zh-CN" sz="4000" b="1" dirty="0">
                <a:solidFill>
                  <a:schemeClr val="bg1"/>
                </a:solidFill>
                <a:latin typeface="Montserrat" panose="00000500000000000000" pitchFamily="2" charset="0"/>
                <a:ea typeface="FZHei-B01S" panose="02010601030101010101" pitchFamily="2" charset="-122"/>
                <a:sym typeface="FZHei-B01S" panose="02010601030101010101" pitchFamily="2" charset="-122"/>
              </a:rPr>
              <a:t> </a:t>
            </a:r>
            <a:r>
              <a:rPr lang="en-US" altLang="zh-CN" sz="4000" b="1" dirty="0" err="1">
                <a:solidFill>
                  <a:schemeClr val="bg1"/>
                </a:solidFill>
                <a:latin typeface="Montserrat" panose="00000500000000000000" pitchFamily="2" charset="0"/>
                <a:ea typeface="FZHei-B01S" panose="02010601030101010101" pitchFamily="2" charset="-122"/>
                <a:sym typeface="FZHei-B01S" panose="02010601030101010101" pitchFamily="2" charset="-122"/>
              </a:rPr>
              <a:t>dụng</a:t>
            </a:r>
            <a:endParaRPr lang="zh-CN" altLang="en-US" sz="4000" b="1"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11" name="文本框 10">
            <a:extLst>
              <a:ext uri="{FF2B5EF4-FFF2-40B4-BE49-F238E27FC236}">
                <a16:creationId xmlns:a16="http://schemas.microsoft.com/office/drawing/2014/main" id="{F7D5FC68-E1A8-4F0D-96BD-4DD2C0112D6F}"/>
              </a:ext>
            </a:extLst>
          </p:cNvPr>
          <p:cNvSpPr txBox="1"/>
          <p:nvPr/>
        </p:nvSpPr>
        <p:spPr>
          <a:xfrm>
            <a:off x="3007126" y="2529212"/>
            <a:ext cx="928459" cy="923330"/>
          </a:xfrm>
          <a:prstGeom prst="rect">
            <a:avLst/>
          </a:prstGeom>
          <a:noFill/>
        </p:spPr>
        <p:txBody>
          <a:bodyPr wrap="none" rtlCol="0">
            <a:spAutoFit/>
          </a:bodyPr>
          <a:lstStyle/>
          <a:p>
            <a:r>
              <a:rPr lang="en-US" altLang="zh-CN" sz="5400" b="1" dirty="0">
                <a:solidFill>
                  <a:schemeClr val="bg1"/>
                </a:solidFill>
                <a:latin typeface="Montserrat" panose="00000500000000000000" pitchFamily="2" charset="0"/>
                <a:ea typeface="FZHei-B01S" panose="02010601030101010101" pitchFamily="2" charset="-122"/>
                <a:sym typeface="FZHei-B01S" panose="02010601030101010101" pitchFamily="2" charset="-122"/>
              </a:rPr>
              <a:t>IV</a:t>
            </a:r>
            <a:endParaRPr lang="zh-CN" altLang="en-US" sz="5400" b="1"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2176869902"/>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6630CC36-0795-5745-9441-D9EFF0555B9C}"/>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flipH="1">
            <a:off x="2851810" y="1557337"/>
            <a:ext cx="6724763" cy="3493200"/>
          </a:xfrm>
          <a:prstGeom prst="rect">
            <a:avLst/>
          </a:prstGeom>
        </p:spPr>
      </p:pic>
      <p:sp>
        <p:nvSpPr>
          <p:cNvPr id="4" name="TextBox 3">
            <a:extLst>
              <a:ext uri="{FF2B5EF4-FFF2-40B4-BE49-F238E27FC236}">
                <a16:creationId xmlns:a16="http://schemas.microsoft.com/office/drawing/2014/main" id="{E882BFA9-EC04-2B45-9121-02A7C1B5EE73}"/>
              </a:ext>
            </a:extLst>
          </p:cNvPr>
          <p:cNvSpPr txBox="1"/>
          <p:nvPr/>
        </p:nvSpPr>
        <p:spPr>
          <a:xfrm>
            <a:off x="4769241" y="2494153"/>
            <a:ext cx="3650364" cy="523220"/>
          </a:xfrm>
          <a:prstGeom prst="rect">
            <a:avLst/>
          </a:prstGeom>
          <a:noFill/>
        </p:spPr>
        <p:txBody>
          <a:bodyPr wrap="square">
            <a:spAutoFit/>
          </a:bodyPr>
          <a:lstStyle/>
          <a:p>
            <a:pPr algn="just"/>
            <a:r>
              <a:rPr lang="vi-VN" sz="2800" b="1"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HS kiểm tra, chữa bài</a:t>
            </a:r>
            <a:endParaRPr lang="en-VN" sz="2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66542851"/>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6DF6D9B-8D7F-4C31-A231-708D56C476FE}"/>
              </a:ext>
            </a:extLst>
          </p:cNvPr>
          <p:cNvSpPr txBox="1"/>
          <p:nvPr/>
        </p:nvSpPr>
        <p:spPr>
          <a:xfrm>
            <a:off x="3219450" y="1222373"/>
            <a:ext cx="6115050" cy="1569660"/>
          </a:xfrm>
          <a:prstGeom prst="rect">
            <a:avLst/>
          </a:prstGeom>
          <a:noFill/>
        </p:spPr>
        <p:txBody>
          <a:bodyPr wrap="square" rtlCol="0">
            <a:spAutoFit/>
          </a:bodyPr>
          <a:lstStyle/>
          <a:p>
            <a:pPr algn="ctr"/>
            <a:r>
              <a:rPr lang="en-US" altLang="zh-CN" sz="9600" b="1" dirty="0">
                <a:solidFill>
                  <a:schemeClr val="bg1"/>
                </a:solidFill>
                <a:effectLst>
                  <a:outerShdw blurRad="38100" dist="38100" dir="2700000" algn="tl">
                    <a:srgbClr val="000000">
                      <a:alpha val="43137"/>
                    </a:srgbClr>
                  </a:outerShdw>
                </a:effectLst>
                <a:latin typeface="Montserrat" panose="00000500000000000000" pitchFamily="2" charset="0"/>
                <a:ea typeface="FZHei-B01S" panose="02010601030101010101" pitchFamily="2" charset="-122"/>
                <a:sym typeface="FZHei-B01S" panose="02010601030101010101" pitchFamily="2" charset="-122"/>
              </a:rPr>
              <a:t>THANKS</a:t>
            </a:r>
            <a:endParaRPr lang="zh-CN" altLang="en-US" sz="9600" b="1" dirty="0">
              <a:solidFill>
                <a:schemeClr val="bg1"/>
              </a:solidFill>
              <a:effectLst>
                <a:outerShdw blurRad="38100" dist="38100" dir="2700000" algn="tl">
                  <a:srgbClr val="000000">
                    <a:alpha val="43137"/>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0" name="文本框 9">
            <a:extLst>
              <a:ext uri="{FF2B5EF4-FFF2-40B4-BE49-F238E27FC236}">
                <a16:creationId xmlns:a16="http://schemas.microsoft.com/office/drawing/2014/main" id="{DC4B32AB-7B5E-4286-A21D-FBBB3F0ECC06}"/>
              </a:ext>
            </a:extLst>
          </p:cNvPr>
          <p:cNvSpPr txBox="1"/>
          <p:nvPr/>
        </p:nvSpPr>
        <p:spPr>
          <a:xfrm>
            <a:off x="2021114" y="2901950"/>
            <a:ext cx="8621627" cy="369332"/>
          </a:xfrm>
          <a:prstGeom prst="rect">
            <a:avLst/>
          </a:prstGeom>
          <a:noFill/>
        </p:spPr>
        <p:txBody>
          <a:bodyPr wrap="square" rtlCol="0">
            <a:spAutoFit/>
          </a:bodyPr>
          <a:lstStyle/>
          <a:p>
            <a:pPr algn="ctr"/>
            <a:r>
              <a:rPr lang="en-US" altLang="zh-CN" dirty="0">
                <a:solidFill>
                  <a:schemeClr val="bg1"/>
                </a:solidFill>
                <a:latin typeface="Montserrat" panose="00000500000000000000" pitchFamily="2" charset="0"/>
                <a:ea typeface="FZHei-B01S" panose="02010601030101010101" pitchFamily="2" charset="-122"/>
                <a:sym typeface="FZHei-B01S" panose="02010601030101010101" pitchFamily="2" charset="-122"/>
              </a:rPr>
              <a:t>DO YOU HAVE ANY QUESTIONS</a:t>
            </a:r>
          </a:p>
        </p:txBody>
      </p:sp>
    </p:spTree>
    <p:extLst>
      <p:ext uri="{BB962C8B-B14F-4D97-AF65-F5344CB8AC3E}">
        <p14:creationId xmlns:p14="http://schemas.microsoft.com/office/powerpoint/2010/main" val="2558685203"/>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F2272B-6EF4-1B45-886E-6BC86F805880}"/>
              </a:ext>
            </a:extLst>
          </p:cNvPr>
          <p:cNvPicPr>
            <a:picLocks noChangeAspect="1"/>
          </p:cNvPicPr>
          <p:nvPr/>
        </p:nvPicPr>
        <p:blipFill rotWithShape="1">
          <a:blip r:embed="rId2">
            <a:extLst>
              <a:ext uri="{28A0092B-C50C-407E-A947-70E740481C1C}">
                <a14:useLocalDpi xmlns:a14="http://schemas.microsoft.com/office/drawing/2010/main" val="0"/>
              </a:ext>
            </a:extLst>
          </a:blip>
          <a:srcRect l="9641" r="8143" b="5833"/>
          <a:stretch/>
        </p:blipFill>
        <p:spPr>
          <a:xfrm>
            <a:off x="0" y="0"/>
            <a:ext cx="4386263" cy="6457950"/>
          </a:xfrm>
          <a:prstGeom prst="rect">
            <a:avLst/>
          </a:prstGeom>
        </p:spPr>
      </p:pic>
      <p:pic>
        <p:nvPicPr>
          <p:cNvPr id="5" name="Picture 4">
            <a:extLst>
              <a:ext uri="{FF2B5EF4-FFF2-40B4-BE49-F238E27FC236}">
                <a16:creationId xmlns:a16="http://schemas.microsoft.com/office/drawing/2014/main" id="{27F36E56-53A6-674A-AFCA-6BA8203869F0}"/>
              </a:ext>
            </a:extLst>
          </p:cNvPr>
          <p:cNvPicPr>
            <a:picLocks noChangeAspect="1"/>
          </p:cNvPicPr>
          <p:nvPr/>
        </p:nvPicPr>
        <p:blipFill rotWithShape="1">
          <a:blip r:embed="rId3">
            <a:extLst>
              <a:ext uri="{28A0092B-C50C-407E-A947-70E740481C1C}">
                <a14:useLocalDpi xmlns:a14="http://schemas.microsoft.com/office/drawing/2010/main" val="0"/>
              </a:ext>
            </a:extLst>
          </a:blip>
          <a:srcRect l="11798" b="4167"/>
          <a:stretch/>
        </p:blipFill>
        <p:spPr>
          <a:xfrm>
            <a:off x="4081464" y="0"/>
            <a:ext cx="4705700" cy="6572250"/>
          </a:xfrm>
          <a:prstGeom prst="rect">
            <a:avLst/>
          </a:prstGeom>
        </p:spPr>
      </p:pic>
      <p:pic>
        <p:nvPicPr>
          <p:cNvPr id="7" name="Picture 6">
            <a:extLst>
              <a:ext uri="{FF2B5EF4-FFF2-40B4-BE49-F238E27FC236}">
                <a16:creationId xmlns:a16="http://schemas.microsoft.com/office/drawing/2014/main" id="{EB931FA8-2C27-AD47-8AE3-D874B0FA4FE9}"/>
              </a:ext>
            </a:extLst>
          </p:cNvPr>
          <p:cNvPicPr>
            <a:picLocks noChangeAspect="1"/>
          </p:cNvPicPr>
          <p:nvPr/>
        </p:nvPicPr>
        <p:blipFill rotWithShape="1">
          <a:blip r:embed="rId4">
            <a:extLst>
              <a:ext uri="{28A0092B-C50C-407E-A947-70E740481C1C}">
                <a14:useLocalDpi xmlns:a14="http://schemas.microsoft.com/office/drawing/2010/main" val="0"/>
              </a:ext>
            </a:extLst>
          </a:blip>
          <a:srcRect l="12874" r="10622" b="5833"/>
          <a:stretch/>
        </p:blipFill>
        <p:spPr>
          <a:xfrm>
            <a:off x="8110537" y="0"/>
            <a:ext cx="4081463" cy="6457950"/>
          </a:xfrm>
          <a:prstGeom prst="rect">
            <a:avLst/>
          </a:prstGeom>
        </p:spPr>
      </p:pic>
    </p:spTree>
    <p:extLst>
      <p:ext uri="{BB962C8B-B14F-4D97-AF65-F5344CB8AC3E}">
        <p14:creationId xmlns:p14="http://schemas.microsoft.com/office/powerpoint/2010/main" val="3287761751"/>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6DF6D9B-8D7F-4C31-A231-708D56C476FE}"/>
              </a:ext>
            </a:extLst>
          </p:cNvPr>
          <p:cNvSpPr txBox="1"/>
          <p:nvPr/>
        </p:nvSpPr>
        <p:spPr>
          <a:xfrm>
            <a:off x="1821543" y="917938"/>
            <a:ext cx="8548914" cy="1834926"/>
          </a:xfrm>
          <a:prstGeom prst="rect">
            <a:avLst/>
          </a:prstGeom>
          <a:noFill/>
        </p:spPr>
        <p:txBody>
          <a:bodyPr wrap="square" rtlCol="0">
            <a:spAutoFit/>
          </a:bodyPr>
          <a:lstStyle/>
          <a:p>
            <a:pPr algn="ctr">
              <a:lnSpc>
                <a:spcPct val="150000"/>
              </a:lnSpc>
            </a:pPr>
            <a:r>
              <a:rPr lang="en-US" altLang="zh-CN" sz="40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VIẾT BÁO CÁO KẾT QUẢ NGHIÊN CỨU VỀ MỘT VẤN ĐỀ</a:t>
            </a:r>
            <a:endParaRPr lang="zh-CN" altLang="en-US" sz="4000" b="1" dirty="0">
              <a:solidFill>
                <a:schemeClr val="bg1"/>
              </a:solidFill>
              <a:effectLst>
                <a:outerShdw blurRad="38100" dist="38100" dir="2700000" algn="tl">
                  <a:srgbClr val="000000">
                    <a:alpha val="43137"/>
                  </a:srgbClr>
                </a:outerShdw>
              </a:effectLst>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spTree>
    <p:extLst>
      <p:ext uri="{BB962C8B-B14F-4D97-AF65-F5344CB8AC3E}">
        <p14:creationId xmlns:p14="http://schemas.microsoft.com/office/powerpoint/2010/main" val="3471975840"/>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4">
            <a:extLst>
              <a:ext uri="{FF2B5EF4-FFF2-40B4-BE49-F238E27FC236}">
                <a16:creationId xmlns:a16="http://schemas.microsoft.com/office/drawing/2014/main" id="{A0FDBBD4-4F22-47A8-8DA7-4A55303854FC}"/>
              </a:ext>
            </a:extLst>
          </p:cNvPr>
          <p:cNvSpPr>
            <a:spLocks noEditPoints="1"/>
          </p:cNvSpPr>
          <p:nvPr/>
        </p:nvSpPr>
        <p:spPr bwMode="auto">
          <a:xfrm>
            <a:off x="10623379"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5" name="任意多边形 18">
            <a:extLst>
              <a:ext uri="{FF2B5EF4-FFF2-40B4-BE49-F238E27FC236}">
                <a16:creationId xmlns:a16="http://schemas.microsoft.com/office/drawing/2014/main" id="{51811E81-3AFB-4DF2-9D1E-A727F46673DF}"/>
              </a:ext>
            </a:extLst>
          </p:cNvPr>
          <p:cNvSpPr/>
          <p:nvPr/>
        </p:nvSpPr>
        <p:spPr>
          <a:xfrm>
            <a:off x="6139306" y="1415702"/>
            <a:ext cx="44148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6" name="文本框 5">
            <a:extLst>
              <a:ext uri="{FF2B5EF4-FFF2-40B4-BE49-F238E27FC236}">
                <a16:creationId xmlns:a16="http://schemas.microsoft.com/office/drawing/2014/main" id="{CA73B40A-9DE6-441F-BA9B-DD27427F9A96}"/>
              </a:ext>
            </a:extLst>
          </p:cNvPr>
          <p:cNvSpPr txBox="1"/>
          <p:nvPr/>
        </p:nvSpPr>
        <p:spPr>
          <a:xfrm>
            <a:off x="7115414" y="1154092"/>
            <a:ext cx="3134775" cy="553998"/>
          </a:xfrm>
          <a:prstGeom prst="rect">
            <a:avLst/>
          </a:prstGeom>
          <a:noFill/>
        </p:spPr>
        <p:txBody>
          <a:bodyPr wrap="square" rtlCol="0">
            <a:spAutoFit/>
          </a:bodyPr>
          <a:lstStyle/>
          <a:p>
            <a:pPr algn="ct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I.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Kiến</a:t>
            </a: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thức</a:t>
            </a: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chung</a:t>
            </a:r>
            <a:endParaRPr lang="zh-CN" altLang="en-US" sz="3000" b="1" dirty="0">
              <a:solidFill>
                <a:schemeClr val="bg1"/>
              </a:solidFill>
              <a:latin typeface="Calibri" panose="020F0502020204030204" pitchFamily="34" charset="0"/>
              <a:cs typeface="Calibri" panose="020F0502020204030204" pitchFamily="34" charset="0"/>
              <a:sym typeface="FZHei-B01S" panose="02010601030101010101" pitchFamily="2" charset="-122"/>
            </a:endParaRPr>
          </a:p>
        </p:txBody>
      </p:sp>
      <p:sp>
        <p:nvSpPr>
          <p:cNvPr id="7" name="Freeform 34">
            <a:extLst>
              <a:ext uri="{FF2B5EF4-FFF2-40B4-BE49-F238E27FC236}">
                <a16:creationId xmlns:a16="http://schemas.microsoft.com/office/drawing/2014/main" id="{0D715B8F-2260-4CCD-BCBD-416FC5E4EC51}"/>
              </a:ext>
            </a:extLst>
          </p:cNvPr>
          <p:cNvSpPr>
            <a:spLocks noEditPoints="1"/>
          </p:cNvSpPr>
          <p:nvPr/>
        </p:nvSpPr>
        <p:spPr bwMode="auto">
          <a:xfrm>
            <a:off x="10654416"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8" name="任意多边形 21">
            <a:extLst>
              <a:ext uri="{FF2B5EF4-FFF2-40B4-BE49-F238E27FC236}">
                <a16:creationId xmlns:a16="http://schemas.microsoft.com/office/drawing/2014/main" id="{16B91AC9-8C80-4C04-A8DA-7F15C17E8D19}"/>
              </a:ext>
            </a:extLst>
          </p:cNvPr>
          <p:cNvSpPr/>
          <p:nvPr/>
        </p:nvSpPr>
        <p:spPr>
          <a:xfrm>
            <a:off x="6115653" y="2844962"/>
            <a:ext cx="446956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9" name="文本框 8">
            <a:extLst>
              <a:ext uri="{FF2B5EF4-FFF2-40B4-BE49-F238E27FC236}">
                <a16:creationId xmlns:a16="http://schemas.microsoft.com/office/drawing/2014/main" id="{5ED90FBC-19D9-4A8D-B4A1-056B14C92D0C}"/>
              </a:ext>
            </a:extLst>
          </p:cNvPr>
          <p:cNvSpPr txBox="1"/>
          <p:nvPr/>
        </p:nvSpPr>
        <p:spPr>
          <a:xfrm>
            <a:off x="7146451" y="2583352"/>
            <a:ext cx="3529685" cy="553998"/>
          </a:xfrm>
          <a:prstGeom prst="rect">
            <a:avLst/>
          </a:prstGeom>
          <a:noFill/>
        </p:spPr>
        <p:txBody>
          <a:bodyPr wrap="square" rtlCol="0">
            <a:spAutoFit/>
          </a:bodyPr>
          <a:lstStyle/>
          <a:p>
            <a:pPr algn="ct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II.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Thực</a:t>
            </a: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hành</a:t>
            </a: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viết</a:t>
            </a:r>
            <a:endParaRPr lang="zh-CN" altLang="en-US" sz="3000" b="1" dirty="0">
              <a:solidFill>
                <a:schemeClr val="bg1"/>
              </a:solidFill>
              <a:latin typeface="Calibri" panose="020F0502020204030204" pitchFamily="34" charset="0"/>
              <a:cs typeface="Calibri" panose="020F0502020204030204" pitchFamily="34" charset="0"/>
              <a:sym typeface="FZHei-B01S" panose="02010601030101010101" pitchFamily="2" charset="-122"/>
            </a:endParaRPr>
          </a:p>
        </p:txBody>
      </p:sp>
      <p:sp>
        <p:nvSpPr>
          <p:cNvPr id="10" name="Freeform 34">
            <a:extLst>
              <a:ext uri="{FF2B5EF4-FFF2-40B4-BE49-F238E27FC236}">
                <a16:creationId xmlns:a16="http://schemas.microsoft.com/office/drawing/2014/main" id="{BAC36EB1-2796-4057-BC49-2A5B2A11F3DA}"/>
              </a:ext>
            </a:extLst>
          </p:cNvPr>
          <p:cNvSpPr>
            <a:spLocks noEditPoints="1"/>
          </p:cNvSpPr>
          <p:nvPr/>
        </p:nvSpPr>
        <p:spPr bwMode="auto">
          <a:xfrm>
            <a:off x="10643427"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11" name="任意多边形 24">
            <a:extLst>
              <a:ext uri="{FF2B5EF4-FFF2-40B4-BE49-F238E27FC236}">
                <a16:creationId xmlns:a16="http://schemas.microsoft.com/office/drawing/2014/main" id="{6AA1A5B4-8EEE-43B8-A48B-F10507D052B1}"/>
              </a:ext>
            </a:extLst>
          </p:cNvPr>
          <p:cNvSpPr/>
          <p:nvPr/>
        </p:nvSpPr>
        <p:spPr>
          <a:xfrm>
            <a:off x="6173534" y="4263597"/>
            <a:ext cx="440069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12" name="文本框 11">
            <a:extLst>
              <a:ext uri="{FF2B5EF4-FFF2-40B4-BE49-F238E27FC236}">
                <a16:creationId xmlns:a16="http://schemas.microsoft.com/office/drawing/2014/main" id="{8D35662C-92DF-4F25-AFDC-D204E8811722}"/>
              </a:ext>
            </a:extLst>
          </p:cNvPr>
          <p:cNvSpPr txBox="1"/>
          <p:nvPr/>
        </p:nvSpPr>
        <p:spPr>
          <a:xfrm>
            <a:off x="7135462" y="4001987"/>
            <a:ext cx="3134775" cy="553998"/>
          </a:xfrm>
          <a:prstGeom prst="rect">
            <a:avLst/>
          </a:prstGeom>
          <a:noFill/>
        </p:spPr>
        <p:txBody>
          <a:bodyPr wrap="square" rtlCol="0">
            <a:spAutoFit/>
          </a:bodyPr>
          <a:lstStyle/>
          <a:p>
            <a:pPr algn="ct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III.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Luyện</a:t>
            </a: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tập</a:t>
            </a:r>
            <a:endParaRPr lang="zh-CN" altLang="en-US" sz="3000" b="1" dirty="0">
              <a:solidFill>
                <a:schemeClr val="bg1"/>
              </a:solidFill>
              <a:latin typeface="Calibri" panose="020F0502020204030204" pitchFamily="34" charset="0"/>
              <a:cs typeface="Calibri" panose="020F0502020204030204" pitchFamily="34" charset="0"/>
              <a:sym typeface="FZHei-B01S" panose="02010601030101010101" pitchFamily="2" charset="-122"/>
            </a:endParaRPr>
          </a:p>
        </p:txBody>
      </p:sp>
      <p:sp>
        <p:nvSpPr>
          <p:cNvPr id="13" name="Freeform 34">
            <a:extLst>
              <a:ext uri="{FF2B5EF4-FFF2-40B4-BE49-F238E27FC236}">
                <a16:creationId xmlns:a16="http://schemas.microsoft.com/office/drawing/2014/main" id="{EACD449C-18CF-45FD-8682-C748B6EAFE6A}"/>
              </a:ext>
            </a:extLst>
          </p:cNvPr>
          <p:cNvSpPr>
            <a:spLocks noEditPoints="1"/>
          </p:cNvSpPr>
          <p:nvPr/>
        </p:nvSpPr>
        <p:spPr bwMode="auto">
          <a:xfrm>
            <a:off x="10635651"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14" name="任意多边形 27">
            <a:extLst>
              <a:ext uri="{FF2B5EF4-FFF2-40B4-BE49-F238E27FC236}">
                <a16:creationId xmlns:a16="http://schemas.microsoft.com/office/drawing/2014/main" id="{44D5DF68-88F3-4168-81D8-EF2BA04E3E11}"/>
              </a:ext>
            </a:extLst>
          </p:cNvPr>
          <p:cNvSpPr/>
          <p:nvPr/>
        </p:nvSpPr>
        <p:spPr>
          <a:xfrm>
            <a:off x="6159850" y="5746089"/>
            <a:ext cx="4406602"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15" name="文本框 14">
            <a:extLst>
              <a:ext uri="{FF2B5EF4-FFF2-40B4-BE49-F238E27FC236}">
                <a16:creationId xmlns:a16="http://schemas.microsoft.com/office/drawing/2014/main" id="{FE4DD33F-2CA7-4997-BA10-7EFF58B8F340}"/>
              </a:ext>
            </a:extLst>
          </p:cNvPr>
          <p:cNvSpPr txBox="1"/>
          <p:nvPr/>
        </p:nvSpPr>
        <p:spPr>
          <a:xfrm>
            <a:off x="7127686" y="5484479"/>
            <a:ext cx="3134775" cy="553998"/>
          </a:xfrm>
          <a:prstGeom prst="rect">
            <a:avLst/>
          </a:prstGeom>
          <a:noFill/>
        </p:spPr>
        <p:txBody>
          <a:bodyPr wrap="square" rtlCol="0">
            <a:spAutoFit/>
          </a:bodyPr>
          <a:lstStyle/>
          <a:p>
            <a:pPr algn="ct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IV.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Vận</a:t>
            </a:r>
            <a:r>
              <a:rPr lang="en-US" altLang="zh-CN" sz="3000" b="1" dirty="0">
                <a:solidFill>
                  <a:schemeClr val="bg1"/>
                </a:solidFill>
                <a:latin typeface="Calibri" panose="020F0502020204030204" pitchFamily="34" charset="0"/>
                <a:cs typeface="Calibri" panose="020F0502020204030204" pitchFamily="34" charset="0"/>
                <a:sym typeface="FZHei-B01S" panose="02010601030101010101" pitchFamily="2" charset="-122"/>
              </a:rPr>
              <a:t> </a:t>
            </a:r>
            <a:r>
              <a:rPr lang="en-US" altLang="zh-CN" sz="3000" b="1" dirty="0" err="1">
                <a:solidFill>
                  <a:schemeClr val="bg1"/>
                </a:solidFill>
                <a:latin typeface="Calibri" panose="020F0502020204030204" pitchFamily="34" charset="0"/>
                <a:cs typeface="Calibri" panose="020F0502020204030204" pitchFamily="34" charset="0"/>
                <a:sym typeface="FZHei-B01S" panose="02010601030101010101" pitchFamily="2" charset="-122"/>
              </a:rPr>
              <a:t>dụng</a:t>
            </a:r>
            <a:endParaRPr lang="zh-CN" altLang="en-US" sz="3000" b="1" dirty="0">
              <a:solidFill>
                <a:schemeClr val="bg1"/>
              </a:solidFill>
              <a:latin typeface="Calibri" panose="020F0502020204030204" pitchFamily="34" charset="0"/>
              <a:cs typeface="Calibri" panose="020F0502020204030204" pitchFamily="34" charset="0"/>
              <a:sym typeface="FZHei-B01S" panose="02010601030101010101" pitchFamily="2" charset="-122"/>
            </a:endParaRPr>
          </a:p>
        </p:txBody>
      </p:sp>
      <p:sp>
        <p:nvSpPr>
          <p:cNvPr id="16" name="Freeform 197">
            <a:extLst>
              <a:ext uri="{FF2B5EF4-FFF2-40B4-BE49-F238E27FC236}">
                <a16:creationId xmlns:a16="http://schemas.microsoft.com/office/drawing/2014/main" id="{0B82D78D-48CF-4F2D-A39B-6EB57A407ED5}"/>
              </a:ext>
            </a:extLst>
          </p:cNvPr>
          <p:cNvSpPr>
            <a:spLocks noEditPoints="1"/>
          </p:cNvSpPr>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17" name="文本框 16">
            <a:extLst>
              <a:ext uri="{FF2B5EF4-FFF2-40B4-BE49-F238E27FC236}">
                <a16:creationId xmlns:a16="http://schemas.microsoft.com/office/drawing/2014/main" id="{4F72A98E-8DCE-4628-BB3D-CE2DBD263B7F}"/>
              </a:ext>
            </a:extLst>
          </p:cNvPr>
          <p:cNvSpPr txBox="1"/>
          <p:nvPr/>
        </p:nvSpPr>
        <p:spPr>
          <a:xfrm>
            <a:off x="1617773" y="3387772"/>
            <a:ext cx="3612251" cy="923330"/>
          </a:xfrm>
          <a:prstGeom prst="rect">
            <a:avLst/>
          </a:prstGeom>
          <a:noFill/>
        </p:spPr>
        <p:txBody>
          <a:bodyPr wrap="square" rtlCol="0">
            <a:spAutoFit/>
          </a:bodyPr>
          <a:lstStyle/>
          <a:p>
            <a:r>
              <a:rPr lang="en-US" altLang="zh-CN" sz="5400"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Nội</a:t>
            </a:r>
            <a:r>
              <a:rPr lang="en-US" altLang="zh-CN" sz="5400"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dung</a:t>
            </a:r>
          </a:p>
        </p:txBody>
      </p:sp>
      <p:grpSp>
        <p:nvGrpSpPr>
          <p:cNvPr id="18" name="Group 4">
            <a:extLst>
              <a:ext uri="{FF2B5EF4-FFF2-40B4-BE49-F238E27FC236}">
                <a16:creationId xmlns:a16="http://schemas.microsoft.com/office/drawing/2014/main" id="{D55CF35B-6AE7-4F29-A44E-438AACE68ECB}"/>
              </a:ext>
            </a:extLst>
          </p:cNvPr>
          <p:cNvGrpSpPr>
            <a:grpSpLocks noChangeAspect="1"/>
          </p:cNvGrpSpPr>
          <p:nvPr/>
        </p:nvGrpSpPr>
        <p:grpSpPr bwMode="auto">
          <a:xfrm flipV="1">
            <a:off x="6159849" y="2068683"/>
            <a:ext cx="739929" cy="763583"/>
            <a:chOff x="1308" y="1009"/>
            <a:chExt cx="1001" cy="1033"/>
          </a:xfrm>
          <a:solidFill>
            <a:schemeClr val="bg1"/>
          </a:solidFill>
        </p:grpSpPr>
        <p:sp>
          <p:nvSpPr>
            <p:cNvPr id="19" name="Freeform 5">
              <a:extLst>
                <a:ext uri="{FF2B5EF4-FFF2-40B4-BE49-F238E27FC236}">
                  <a16:creationId xmlns:a16="http://schemas.microsoft.com/office/drawing/2014/main" id="{6E9DE40B-CADA-46F2-A7C5-B8BEE5571B34}"/>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20" name="Freeform 6">
              <a:extLst>
                <a:ext uri="{FF2B5EF4-FFF2-40B4-BE49-F238E27FC236}">
                  <a16:creationId xmlns:a16="http://schemas.microsoft.com/office/drawing/2014/main" id="{8F79501D-7F35-4A8F-9A24-0950A992C91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21" name="Freeform 7">
              <a:extLst>
                <a:ext uri="{FF2B5EF4-FFF2-40B4-BE49-F238E27FC236}">
                  <a16:creationId xmlns:a16="http://schemas.microsoft.com/office/drawing/2014/main" id="{8C5C1BD4-7C9E-4709-976B-F565AECD0434}"/>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22" name="Freeform 8">
              <a:extLst>
                <a:ext uri="{FF2B5EF4-FFF2-40B4-BE49-F238E27FC236}">
                  <a16:creationId xmlns:a16="http://schemas.microsoft.com/office/drawing/2014/main" id="{14EEAC04-59A0-47AF-8A91-19E8067540F1}"/>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23" name="Freeform 9">
              <a:extLst>
                <a:ext uri="{FF2B5EF4-FFF2-40B4-BE49-F238E27FC236}">
                  <a16:creationId xmlns:a16="http://schemas.microsoft.com/office/drawing/2014/main" id="{4D283131-4385-4235-AF13-78D1730610D9}"/>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24" name="Freeform 10">
              <a:extLst>
                <a:ext uri="{FF2B5EF4-FFF2-40B4-BE49-F238E27FC236}">
                  <a16:creationId xmlns:a16="http://schemas.microsoft.com/office/drawing/2014/main" id="{A17F5C32-8BE9-431D-B761-746EB6F18265}"/>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25" name="Freeform 11">
              <a:extLst>
                <a:ext uri="{FF2B5EF4-FFF2-40B4-BE49-F238E27FC236}">
                  <a16:creationId xmlns:a16="http://schemas.microsoft.com/office/drawing/2014/main" id="{9644B1A2-7619-43D0-B09E-F4A5DC6F2145}"/>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26" name="Freeform 12">
              <a:extLst>
                <a:ext uri="{FF2B5EF4-FFF2-40B4-BE49-F238E27FC236}">
                  <a16:creationId xmlns:a16="http://schemas.microsoft.com/office/drawing/2014/main" id="{F69130E3-057B-40DC-A819-A5D74135F8A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27" name="Freeform 13">
              <a:extLst>
                <a:ext uri="{FF2B5EF4-FFF2-40B4-BE49-F238E27FC236}">
                  <a16:creationId xmlns:a16="http://schemas.microsoft.com/office/drawing/2014/main" id="{15B9FE81-2A57-4BC1-AD8A-3DA288D4619E}"/>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nvGrpSpPr>
          <p:cNvPr id="28" name="Group 4">
            <a:extLst>
              <a:ext uri="{FF2B5EF4-FFF2-40B4-BE49-F238E27FC236}">
                <a16:creationId xmlns:a16="http://schemas.microsoft.com/office/drawing/2014/main" id="{1C678382-0D3F-407F-A199-523640CC9A5D}"/>
              </a:ext>
            </a:extLst>
          </p:cNvPr>
          <p:cNvGrpSpPr>
            <a:grpSpLocks noChangeAspect="1"/>
          </p:cNvGrpSpPr>
          <p:nvPr/>
        </p:nvGrpSpPr>
        <p:grpSpPr bwMode="auto">
          <a:xfrm flipV="1">
            <a:off x="6235431" y="3454727"/>
            <a:ext cx="739929" cy="763583"/>
            <a:chOff x="1308" y="1009"/>
            <a:chExt cx="1001" cy="1033"/>
          </a:xfrm>
          <a:solidFill>
            <a:schemeClr val="bg1"/>
          </a:solidFill>
        </p:grpSpPr>
        <p:sp>
          <p:nvSpPr>
            <p:cNvPr id="29" name="Freeform 5">
              <a:extLst>
                <a:ext uri="{FF2B5EF4-FFF2-40B4-BE49-F238E27FC236}">
                  <a16:creationId xmlns:a16="http://schemas.microsoft.com/office/drawing/2014/main" id="{6B0311C3-73A1-4843-BD7B-E171CE8F57AA}"/>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0" name="Freeform 6">
              <a:extLst>
                <a:ext uri="{FF2B5EF4-FFF2-40B4-BE49-F238E27FC236}">
                  <a16:creationId xmlns:a16="http://schemas.microsoft.com/office/drawing/2014/main" id="{9CCD258D-6C04-45B3-9EFF-876700F4136D}"/>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Freeform 7">
              <a:extLst>
                <a:ext uri="{FF2B5EF4-FFF2-40B4-BE49-F238E27FC236}">
                  <a16:creationId xmlns:a16="http://schemas.microsoft.com/office/drawing/2014/main" id="{6E56ABD3-18D8-44F2-9466-A1C2941634B5}"/>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Freeform 8">
              <a:extLst>
                <a:ext uri="{FF2B5EF4-FFF2-40B4-BE49-F238E27FC236}">
                  <a16:creationId xmlns:a16="http://schemas.microsoft.com/office/drawing/2014/main" id="{86DF8775-2BD1-4F53-B532-6140E0400CBA}"/>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3" name="Freeform 9">
              <a:extLst>
                <a:ext uri="{FF2B5EF4-FFF2-40B4-BE49-F238E27FC236}">
                  <a16:creationId xmlns:a16="http://schemas.microsoft.com/office/drawing/2014/main" id="{468FF75B-0CAC-486F-B16A-B8217AA080C8}"/>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4" name="Freeform 10">
              <a:extLst>
                <a:ext uri="{FF2B5EF4-FFF2-40B4-BE49-F238E27FC236}">
                  <a16:creationId xmlns:a16="http://schemas.microsoft.com/office/drawing/2014/main" id="{1AF1CD2C-EA01-44A9-AF37-44B8251484D0}"/>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5" name="Freeform 11">
              <a:extLst>
                <a:ext uri="{FF2B5EF4-FFF2-40B4-BE49-F238E27FC236}">
                  <a16:creationId xmlns:a16="http://schemas.microsoft.com/office/drawing/2014/main" id="{C65C4BC5-6D65-4EF9-A05C-67DFDF7659F9}"/>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6" name="Freeform 12">
              <a:extLst>
                <a:ext uri="{FF2B5EF4-FFF2-40B4-BE49-F238E27FC236}">
                  <a16:creationId xmlns:a16="http://schemas.microsoft.com/office/drawing/2014/main" id="{CBD1551B-DCA1-4820-947A-7D506C198C08}"/>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7" name="Freeform 13">
              <a:extLst>
                <a:ext uri="{FF2B5EF4-FFF2-40B4-BE49-F238E27FC236}">
                  <a16:creationId xmlns:a16="http://schemas.microsoft.com/office/drawing/2014/main" id="{64F8E6C7-A827-4AED-9D9E-3FD7D25794FE}"/>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nvGrpSpPr>
          <p:cNvPr id="38" name="Group 4">
            <a:extLst>
              <a:ext uri="{FF2B5EF4-FFF2-40B4-BE49-F238E27FC236}">
                <a16:creationId xmlns:a16="http://schemas.microsoft.com/office/drawing/2014/main" id="{AB130E96-7F58-49F4-8701-04F7C4CA96B4}"/>
              </a:ext>
            </a:extLst>
          </p:cNvPr>
          <p:cNvGrpSpPr>
            <a:grpSpLocks noChangeAspect="1"/>
          </p:cNvGrpSpPr>
          <p:nvPr/>
        </p:nvGrpSpPr>
        <p:grpSpPr bwMode="auto">
          <a:xfrm flipV="1">
            <a:off x="6220191" y="620333"/>
            <a:ext cx="739929" cy="763583"/>
            <a:chOff x="1308" y="1009"/>
            <a:chExt cx="1001" cy="1033"/>
          </a:xfrm>
          <a:solidFill>
            <a:schemeClr val="bg1"/>
          </a:solidFill>
        </p:grpSpPr>
        <p:sp>
          <p:nvSpPr>
            <p:cNvPr id="39" name="Freeform 5">
              <a:extLst>
                <a:ext uri="{FF2B5EF4-FFF2-40B4-BE49-F238E27FC236}">
                  <a16:creationId xmlns:a16="http://schemas.microsoft.com/office/drawing/2014/main" id="{75429C15-34D8-4677-92DC-40D07BA9B0D6}"/>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40" name="Freeform 6">
              <a:extLst>
                <a:ext uri="{FF2B5EF4-FFF2-40B4-BE49-F238E27FC236}">
                  <a16:creationId xmlns:a16="http://schemas.microsoft.com/office/drawing/2014/main" id="{D103D441-BED3-4C78-8C04-5C4298FED217}"/>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41" name="Freeform 7">
              <a:extLst>
                <a:ext uri="{FF2B5EF4-FFF2-40B4-BE49-F238E27FC236}">
                  <a16:creationId xmlns:a16="http://schemas.microsoft.com/office/drawing/2014/main" id="{C6AF58AC-B220-4525-8B1F-D8EA71516451}"/>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42" name="Freeform 8">
              <a:extLst>
                <a:ext uri="{FF2B5EF4-FFF2-40B4-BE49-F238E27FC236}">
                  <a16:creationId xmlns:a16="http://schemas.microsoft.com/office/drawing/2014/main" id="{226DC5FC-0CAA-4CDA-A2C3-1037A5BD4B77}"/>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43" name="Freeform 9">
              <a:extLst>
                <a:ext uri="{FF2B5EF4-FFF2-40B4-BE49-F238E27FC236}">
                  <a16:creationId xmlns:a16="http://schemas.microsoft.com/office/drawing/2014/main" id="{375F8665-A99C-4629-9647-5AAF8628FAD5}"/>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44" name="Freeform 10">
              <a:extLst>
                <a:ext uri="{FF2B5EF4-FFF2-40B4-BE49-F238E27FC236}">
                  <a16:creationId xmlns:a16="http://schemas.microsoft.com/office/drawing/2014/main" id="{E97A3884-5515-4AA7-8D50-9A269CB8BCF8}"/>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45" name="Freeform 11">
              <a:extLst>
                <a:ext uri="{FF2B5EF4-FFF2-40B4-BE49-F238E27FC236}">
                  <a16:creationId xmlns:a16="http://schemas.microsoft.com/office/drawing/2014/main" id="{9C721F42-2BFF-4EE0-8A60-772F9A4B6D10}"/>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46" name="Freeform 12">
              <a:extLst>
                <a:ext uri="{FF2B5EF4-FFF2-40B4-BE49-F238E27FC236}">
                  <a16:creationId xmlns:a16="http://schemas.microsoft.com/office/drawing/2014/main" id="{A29867B1-A243-4A52-AA3B-ED2D241119F5}"/>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47" name="Freeform 13">
              <a:extLst>
                <a:ext uri="{FF2B5EF4-FFF2-40B4-BE49-F238E27FC236}">
                  <a16:creationId xmlns:a16="http://schemas.microsoft.com/office/drawing/2014/main" id="{5FD0AEB9-DBE6-415E-834C-4E800C6E5762}"/>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w="3175">
              <a:solidFill>
                <a:srgbClr val="005982"/>
              </a:solidFill>
              <a:round/>
            </a:ln>
          </p:spPr>
          <p:txBody>
            <a:bodyPr vert="horz" wrap="square" lIns="121920" tIns="60960" rIns="121920" bIns="60960" numCol="1" anchor="t" anchorCtr="0" compatLnSpc="1"/>
            <a:lstStyle/>
            <a:p>
              <a:endParaRPr lang="zh-CN" altLang="en-US" sz="2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nvGrpSpPr>
          <p:cNvPr id="48" name="Group 4">
            <a:extLst>
              <a:ext uri="{FF2B5EF4-FFF2-40B4-BE49-F238E27FC236}">
                <a16:creationId xmlns:a16="http://schemas.microsoft.com/office/drawing/2014/main" id="{56704C8B-AA42-4542-B00A-2B65F5365AB3}"/>
              </a:ext>
            </a:extLst>
          </p:cNvPr>
          <p:cNvGrpSpPr>
            <a:grpSpLocks noChangeAspect="1"/>
          </p:cNvGrpSpPr>
          <p:nvPr/>
        </p:nvGrpSpPr>
        <p:grpSpPr bwMode="auto">
          <a:xfrm flipV="1">
            <a:off x="6266098" y="4944569"/>
            <a:ext cx="732153" cy="755559"/>
            <a:chOff x="1308" y="1009"/>
            <a:chExt cx="1001" cy="1033"/>
          </a:xfrm>
          <a:solidFill>
            <a:schemeClr val="bg1"/>
          </a:solidFill>
        </p:grpSpPr>
        <p:sp>
          <p:nvSpPr>
            <p:cNvPr id="49" name="Freeform 5">
              <a:extLst>
                <a:ext uri="{FF2B5EF4-FFF2-40B4-BE49-F238E27FC236}">
                  <a16:creationId xmlns:a16="http://schemas.microsoft.com/office/drawing/2014/main" id="{3DE50D6A-B1E9-42D9-B44B-A678470E0C39}"/>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grpFill/>
            <a:ln w="3175">
              <a:solidFill>
                <a:srgbClr val="005982"/>
              </a:solidFill>
              <a:round/>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50" name="Freeform 6">
              <a:extLst>
                <a:ext uri="{FF2B5EF4-FFF2-40B4-BE49-F238E27FC236}">
                  <a16:creationId xmlns:a16="http://schemas.microsoft.com/office/drawing/2014/main" id="{D834DCBD-0E39-4545-A2BB-8E1265E76BC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w="3175">
              <a:solidFill>
                <a:srgbClr val="005982"/>
              </a:solidFill>
              <a:round/>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51" name="Freeform 7">
              <a:extLst>
                <a:ext uri="{FF2B5EF4-FFF2-40B4-BE49-F238E27FC236}">
                  <a16:creationId xmlns:a16="http://schemas.microsoft.com/office/drawing/2014/main" id="{2FB18CF9-108D-4E46-89F1-FB735F4DE8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w="3175">
              <a:solidFill>
                <a:srgbClr val="005982"/>
              </a:solidFill>
              <a:round/>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52" name="Freeform 8">
              <a:extLst>
                <a:ext uri="{FF2B5EF4-FFF2-40B4-BE49-F238E27FC236}">
                  <a16:creationId xmlns:a16="http://schemas.microsoft.com/office/drawing/2014/main" id="{17DC6995-2EF2-4229-9628-0C1A3EAC6F8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w="3175">
              <a:solidFill>
                <a:srgbClr val="005982"/>
              </a:solidFill>
              <a:round/>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53" name="Freeform 9">
              <a:extLst>
                <a:ext uri="{FF2B5EF4-FFF2-40B4-BE49-F238E27FC236}">
                  <a16:creationId xmlns:a16="http://schemas.microsoft.com/office/drawing/2014/main" id="{93FE0982-F213-48A7-9982-6F27B178A4F8}"/>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w="3175">
              <a:solidFill>
                <a:srgbClr val="005982"/>
              </a:solidFill>
              <a:round/>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54" name="Freeform 10">
              <a:extLst>
                <a:ext uri="{FF2B5EF4-FFF2-40B4-BE49-F238E27FC236}">
                  <a16:creationId xmlns:a16="http://schemas.microsoft.com/office/drawing/2014/main" id="{F8AECD8B-7779-4E7D-B392-C32D396ECFB5}"/>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w="3175">
              <a:solidFill>
                <a:srgbClr val="005982"/>
              </a:solidFill>
              <a:round/>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55" name="Freeform 11">
              <a:extLst>
                <a:ext uri="{FF2B5EF4-FFF2-40B4-BE49-F238E27FC236}">
                  <a16:creationId xmlns:a16="http://schemas.microsoft.com/office/drawing/2014/main" id="{B6E4E52E-A70D-4D4E-8351-4D47A1216347}"/>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w="3175">
              <a:solidFill>
                <a:srgbClr val="005982"/>
              </a:solidFill>
              <a:round/>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56" name="Freeform 12">
              <a:extLst>
                <a:ext uri="{FF2B5EF4-FFF2-40B4-BE49-F238E27FC236}">
                  <a16:creationId xmlns:a16="http://schemas.microsoft.com/office/drawing/2014/main" id="{482D0F78-2DFF-46E0-84CC-A67843538D36}"/>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w="3175">
              <a:solidFill>
                <a:srgbClr val="005982"/>
              </a:solidFill>
              <a:round/>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57" name="Freeform 13">
              <a:extLst>
                <a:ext uri="{FF2B5EF4-FFF2-40B4-BE49-F238E27FC236}">
                  <a16:creationId xmlns:a16="http://schemas.microsoft.com/office/drawing/2014/main" id="{38DC5A71-72B3-4D97-9124-40A372A4267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w="3175">
              <a:solidFill>
                <a:srgbClr val="005982"/>
              </a:solidFill>
              <a:round/>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spTree>
    <p:extLst>
      <p:ext uri="{BB962C8B-B14F-4D97-AF65-F5344CB8AC3E}">
        <p14:creationId xmlns:p14="http://schemas.microsoft.com/office/powerpoint/2010/main" val="3524943022"/>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5"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7"/>
                                        </p:tgtEl>
                                      </p:cBhvr>
                                    </p:animEffect>
                                  </p:childTnLst>
                                </p:cTn>
                              </p:par>
                            </p:childTnLst>
                          </p:cTn>
                        </p:par>
                        <p:par>
                          <p:cTn id="20" fill="hold">
                            <p:stCondLst>
                              <p:cond delay="1750"/>
                            </p:stCondLst>
                            <p:childTnLst>
                              <p:par>
                                <p:cTn id="21" presetID="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0-#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2750"/>
                            </p:stCondLst>
                            <p:childTnLst>
                              <p:par>
                                <p:cTn id="50" presetID="10"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25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50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nodeType="withEffect">
                                  <p:stCondLst>
                                    <p:cond delay="75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par>
                          <p:cTn id="62" fill="hold">
                            <p:stCondLst>
                              <p:cond delay="4000"/>
                            </p:stCondLst>
                            <p:childTnLst>
                              <p:par>
                                <p:cTn id="63" presetID="50" presetClass="entr" presetSubtype="0" decel="10000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ppt_w</p:attrName>
                                        </p:attrNameLst>
                                      </p:cBhvr>
                                      <p:tavLst>
                                        <p:tav tm="0">
                                          <p:val>
                                            <p:strVal val="#ppt_w+.3"/>
                                          </p:val>
                                        </p:tav>
                                        <p:tav tm="100000">
                                          <p:val>
                                            <p:strVal val="#ppt_w"/>
                                          </p:val>
                                        </p:tav>
                                      </p:tavLst>
                                    </p:anim>
                                    <p:anim calcmode="lin" valueType="num">
                                      <p:cBhvr>
                                        <p:cTn id="66" dur="1000" fill="hold"/>
                                        <p:tgtEl>
                                          <p:spTgt spid="6"/>
                                        </p:tgtEl>
                                        <p:attrNameLst>
                                          <p:attrName>ppt_h</p:attrName>
                                        </p:attrNameLst>
                                      </p:cBhvr>
                                      <p:tavLst>
                                        <p:tav tm="0">
                                          <p:val>
                                            <p:strVal val="#ppt_h"/>
                                          </p:val>
                                        </p:tav>
                                        <p:tav tm="100000">
                                          <p:val>
                                            <p:strVal val="#ppt_h"/>
                                          </p:val>
                                        </p:tav>
                                      </p:tavLst>
                                    </p:anim>
                                    <p:animEffect transition="in" filter="fade">
                                      <p:cBhvr>
                                        <p:cTn id="67" dur="1000"/>
                                        <p:tgtEl>
                                          <p:spTgt spid="6"/>
                                        </p:tgtEl>
                                      </p:cBhvr>
                                    </p:animEffect>
                                  </p:childTnLst>
                                </p:cTn>
                              </p:par>
                              <p:par>
                                <p:cTn id="68" presetID="50" presetClass="entr" presetSubtype="0" decel="100000" fill="hold" grpId="0" nodeType="withEffect">
                                  <p:stCondLst>
                                    <p:cond delay="250"/>
                                  </p:stCondLst>
                                  <p:childTnLst>
                                    <p:set>
                                      <p:cBhvr>
                                        <p:cTn id="69" dur="1" fill="hold">
                                          <p:stCondLst>
                                            <p:cond delay="0"/>
                                          </p:stCondLst>
                                        </p:cTn>
                                        <p:tgtEl>
                                          <p:spTgt spid="9"/>
                                        </p:tgtEl>
                                        <p:attrNameLst>
                                          <p:attrName>style.visibility</p:attrName>
                                        </p:attrNameLst>
                                      </p:cBhvr>
                                      <p:to>
                                        <p:strVal val="visible"/>
                                      </p:to>
                                    </p:set>
                                    <p:anim calcmode="lin" valueType="num">
                                      <p:cBhvr>
                                        <p:cTn id="70" dur="1000" fill="hold"/>
                                        <p:tgtEl>
                                          <p:spTgt spid="9"/>
                                        </p:tgtEl>
                                        <p:attrNameLst>
                                          <p:attrName>ppt_w</p:attrName>
                                        </p:attrNameLst>
                                      </p:cBhvr>
                                      <p:tavLst>
                                        <p:tav tm="0">
                                          <p:val>
                                            <p:strVal val="#ppt_w+.3"/>
                                          </p:val>
                                        </p:tav>
                                        <p:tav tm="100000">
                                          <p:val>
                                            <p:strVal val="#ppt_w"/>
                                          </p:val>
                                        </p:tav>
                                      </p:tavLst>
                                    </p:anim>
                                    <p:anim calcmode="lin" valueType="num">
                                      <p:cBhvr>
                                        <p:cTn id="71" dur="1000" fill="hold"/>
                                        <p:tgtEl>
                                          <p:spTgt spid="9"/>
                                        </p:tgtEl>
                                        <p:attrNameLst>
                                          <p:attrName>ppt_h</p:attrName>
                                        </p:attrNameLst>
                                      </p:cBhvr>
                                      <p:tavLst>
                                        <p:tav tm="0">
                                          <p:val>
                                            <p:strVal val="#ppt_h"/>
                                          </p:val>
                                        </p:tav>
                                        <p:tav tm="100000">
                                          <p:val>
                                            <p:strVal val="#ppt_h"/>
                                          </p:val>
                                        </p:tav>
                                      </p:tavLst>
                                    </p:anim>
                                    <p:animEffect transition="in" filter="fade">
                                      <p:cBhvr>
                                        <p:cTn id="72" dur="1000"/>
                                        <p:tgtEl>
                                          <p:spTgt spid="9"/>
                                        </p:tgtEl>
                                      </p:cBhvr>
                                    </p:animEffect>
                                  </p:childTnLst>
                                </p:cTn>
                              </p:par>
                              <p:par>
                                <p:cTn id="73" presetID="50" presetClass="entr" presetSubtype="0" decel="100000" fill="hold" grpId="0" nodeType="withEffect">
                                  <p:stCondLst>
                                    <p:cond delay="500"/>
                                  </p:stCondLst>
                                  <p:childTnLst>
                                    <p:set>
                                      <p:cBhvr>
                                        <p:cTn id="74" dur="1" fill="hold">
                                          <p:stCondLst>
                                            <p:cond delay="0"/>
                                          </p:stCondLst>
                                        </p:cTn>
                                        <p:tgtEl>
                                          <p:spTgt spid="12"/>
                                        </p:tgtEl>
                                        <p:attrNameLst>
                                          <p:attrName>style.visibility</p:attrName>
                                        </p:attrNameLst>
                                      </p:cBhvr>
                                      <p:to>
                                        <p:strVal val="visible"/>
                                      </p:to>
                                    </p:set>
                                    <p:anim calcmode="lin" valueType="num">
                                      <p:cBhvr>
                                        <p:cTn id="75" dur="1000" fill="hold"/>
                                        <p:tgtEl>
                                          <p:spTgt spid="12"/>
                                        </p:tgtEl>
                                        <p:attrNameLst>
                                          <p:attrName>ppt_w</p:attrName>
                                        </p:attrNameLst>
                                      </p:cBhvr>
                                      <p:tavLst>
                                        <p:tav tm="0">
                                          <p:val>
                                            <p:strVal val="#ppt_w+.3"/>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Effect transition="in" filter="fade">
                                      <p:cBhvr>
                                        <p:cTn id="77" dur="1000"/>
                                        <p:tgtEl>
                                          <p:spTgt spid="12"/>
                                        </p:tgtEl>
                                      </p:cBhvr>
                                    </p:animEffect>
                                  </p:childTnLst>
                                </p:cTn>
                              </p:par>
                              <p:par>
                                <p:cTn id="78" presetID="50" presetClass="entr" presetSubtype="0" decel="100000" fill="hold" grpId="0" nodeType="withEffect">
                                  <p:stCondLst>
                                    <p:cond delay="750"/>
                                  </p:stCondLst>
                                  <p:childTnLst>
                                    <p:set>
                                      <p:cBhvr>
                                        <p:cTn id="79" dur="1" fill="hold">
                                          <p:stCondLst>
                                            <p:cond delay="0"/>
                                          </p:stCondLst>
                                        </p:cTn>
                                        <p:tgtEl>
                                          <p:spTgt spid="15"/>
                                        </p:tgtEl>
                                        <p:attrNameLst>
                                          <p:attrName>style.visibility</p:attrName>
                                        </p:attrNameLst>
                                      </p:cBhvr>
                                      <p:to>
                                        <p:strVal val="visible"/>
                                      </p:to>
                                    </p:set>
                                    <p:anim calcmode="lin" valueType="num">
                                      <p:cBhvr>
                                        <p:cTn id="80" dur="1000" fill="hold"/>
                                        <p:tgtEl>
                                          <p:spTgt spid="15"/>
                                        </p:tgtEl>
                                        <p:attrNameLst>
                                          <p:attrName>ppt_w</p:attrName>
                                        </p:attrNameLst>
                                      </p:cBhvr>
                                      <p:tavLst>
                                        <p:tav tm="0">
                                          <p:val>
                                            <p:strVal val="#ppt_w+.3"/>
                                          </p:val>
                                        </p:tav>
                                        <p:tav tm="100000">
                                          <p:val>
                                            <p:strVal val="#ppt_w"/>
                                          </p:val>
                                        </p:tav>
                                      </p:tavLst>
                                    </p:anim>
                                    <p:anim calcmode="lin" valueType="num">
                                      <p:cBhvr>
                                        <p:cTn id="81" dur="1000" fill="hold"/>
                                        <p:tgtEl>
                                          <p:spTgt spid="15"/>
                                        </p:tgtEl>
                                        <p:attrNameLst>
                                          <p:attrName>ppt_h</p:attrName>
                                        </p:attrNameLst>
                                      </p:cBhvr>
                                      <p:tavLst>
                                        <p:tav tm="0">
                                          <p:val>
                                            <p:strVal val="#ppt_h"/>
                                          </p:val>
                                        </p:tav>
                                        <p:tav tm="100000">
                                          <p:val>
                                            <p:strVal val="#ppt_h"/>
                                          </p:val>
                                        </p:tav>
                                      </p:tavLst>
                                    </p:anim>
                                    <p:animEffect transition="in" filter="fade">
                                      <p:cBhvr>
                                        <p:cTn id="8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5726377" y="3172787"/>
            <a:ext cx="5163297" cy="707886"/>
          </a:xfrm>
          <a:prstGeom prst="rect">
            <a:avLst/>
          </a:prstGeom>
          <a:noFill/>
        </p:spPr>
        <p:txBody>
          <a:bodyPr wrap="square" rtlCol="0">
            <a:spAutoFit/>
          </a:bodyPr>
          <a:lstStyle/>
          <a:p>
            <a:pPr lvl="0" algn="ctr" defTabSz="913765">
              <a:spcBef>
                <a:spcPct val="0"/>
              </a:spcBef>
              <a:defRPr/>
            </a:pPr>
            <a:r>
              <a:rPr lang="en-US" altLang="zh-CN" sz="4000" b="1" dirty="0" err="1">
                <a:solidFill>
                  <a:schemeClr val="bg1"/>
                </a:solidFill>
                <a:latin typeface="Montserrat" panose="00000500000000000000" pitchFamily="2" charset="0"/>
                <a:ea typeface="FZHei-B01S" panose="02010601030101010101" pitchFamily="2" charset="-122"/>
                <a:sym typeface="FZHei-B01S" panose="02010601030101010101" pitchFamily="2" charset="-122"/>
              </a:rPr>
              <a:t>Kiến</a:t>
            </a:r>
            <a:r>
              <a:rPr lang="en-US" altLang="zh-CN" sz="4000" b="1" dirty="0">
                <a:solidFill>
                  <a:schemeClr val="bg1"/>
                </a:solidFill>
                <a:latin typeface="Montserrat" panose="00000500000000000000" pitchFamily="2" charset="0"/>
                <a:ea typeface="FZHei-B01S" panose="02010601030101010101" pitchFamily="2" charset="-122"/>
                <a:sym typeface="FZHei-B01S" panose="02010601030101010101" pitchFamily="2" charset="-122"/>
              </a:rPr>
              <a:t> </a:t>
            </a:r>
            <a:r>
              <a:rPr lang="en-US" altLang="zh-CN" sz="4000" b="1" dirty="0" err="1">
                <a:solidFill>
                  <a:schemeClr val="bg1"/>
                </a:solidFill>
                <a:latin typeface="Montserrat" panose="00000500000000000000" pitchFamily="2" charset="0"/>
                <a:ea typeface="FZHei-B01S" panose="02010601030101010101" pitchFamily="2" charset="-122"/>
                <a:sym typeface="FZHei-B01S" panose="02010601030101010101" pitchFamily="2" charset="-122"/>
              </a:rPr>
              <a:t>thức</a:t>
            </a:r>
            <a:r>
              <a:rPr lang="en-US" altLang="zh-CN" sz="4000" b="1" dirty="0">
                <a:solidFill>
                  <a:schemeClr val="bg1"/>
                </a:solidFill>
                <a:latin typeface="Montserrat" panose="00000500000000000000" pitchFamily="2" charset="0"/>
                <a:ea typeface="FZHei-B01S" panose="02010601030101010101" pitchFamily="2" charset="-122"/>
                <a:sym typeface="FZHei-B01S" panose="02010601030101010101" pitchFamily="2" charset="-122"/>
              </a:rPr>
              <a:t> </a:t>
            </a:r>
            <a:r>
              <a:rPr lang="en-US" altLang="zh-CN" sz="4000" b="1" dirty="0" err="1">
                <a:solidFill>
                  <a:schemeClr val="bg1"/>
                </a:solidFill>
                <a:latin typeface="Montserrat" panose="00000500000000000000" pitchFamily="2" charset="0"/>
                <a:ea typeface="FZHei-B01S" panose="02010601030101010101" pitchFamily="2" charset="-122"/>
                <a:sym typeface="FZHei-B01S" panose="02010601030101010101" pitchFamily="2" charset="-122"/>
              </a:rPr>
              <a:t>chung</a:t>
            </a:r>
            <a:endParaRPr lang="zh-CN" altLang="en-US" sz="4000" b="1"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11" name="文本框 10">
            <a:extLst>
              <a:ext uri="{FF2B5EF4-FFF2-40B4-BE49-F238E27FC236}">
                <a16:creationId xmlns:a16="http://schemas.microsoft.com/office/drawing/2014/main" id="{F7D5FC68-E1A8-4F0D-96BD-4DD2C0112D6F}"/>
              </a:ext>
            </a:extLst>
          </p:cNvPr>
          <p:cNvSpPr txBox="1"/>
          <p:nvPr/>
        </p:nvSpPr>
        <p:spPr>
          <a:xfrm>
            <a:off x="3007126" y="2529212"/>
            <a:ext cx="412292" cy="923330"/>
          </a:xfrm>
          <a:prstGeom prst="rect">
            <a:avLst/>
          </a:prstGeom>
          <a:noFill/>
        </p:spPr>
        <p:txBody>
          <a:bodyPr wrap="none" rtlCol="0">
            <a:spAutoFit/>
          </a:bodyPr>
          <a:lstStyle/>
          <a:p>
            <a:r>
              <a:rPr lang="en-US" altLang="zh-CN" sz="5400" b="1" dirty="0">
                <a:solidFill>
                  <a:schemeClr val="bg1"/>
                </a:solidFill>
                <a:latin typeface="Montserrat" panose="00000500000000000000" pitchFamily="2" charset="0"/>
                <a:ea typeface="FZHei-B01S" panose="02010601030101010101" pitchFamily="2" charset="-122"/>
                <a:sym typeface="FZHei-B01S" panose="02010601030101010101" pitchFamily="2" charset="-122"/>
              </a:rPr>
              <a:t>I</a:t>
            </a:r>
            <a:endParaRPr lang="zh-CN" altLang="en-US" sz="5400" b="1"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Tree>
    <p:extLst>
      <p:ext uri="{BB962C8B-B14F-4D97-AF65-F5344CB8AC3E}">
        <p14:creationId xmlns:p14="http://schemas.microsoft.com/office/powerpoint/2010/main" val="244836409"/>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A_矩形 202"/>
          <p:cNvSpPr/>
          <p:nvPr>
            <p:custDataLst>
              <p:tags r:id="rId1"/>
            </p:custDataLst>
          </p:nvPr>
        </p:nvSpPr>
        <p:spPr>
          <a:xfrm>
            <a:off x="822106" y="1934308"/>
            <a:ext cx="10959588" cy="2379784"/>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285750" indent="-285750" algn="just">
              <a:lnSpc>
                <a:spcPct val="150000"/>
              </a:lnSpc>
              <a:buFont typeface="Wingdings" pitchFamily="2" charset="2"/>
              <a:buChar char="ü"/>
            </a:pPr>
            <a:r>
              <a:rPr lang="en-VN" sz="2400" dirty="0">
                <a:latin typeface="Calibri" panose="020F0502020204030204" pitchFamily="34" charset="0"/>
                <a:cs typeface="Calibri" panose="020F0502020204030204" pitchFamily="34" charset="0"/>
              </a:rPr>
              <a:t>Viết báo cáo kết quả nghiên cứu về một vấn đề là viết thu hoạch sau khi nghiên cứu về một đề tài đã được thực hiện. </a:t>
            </a:r>
          </a:p>
        </p:txBody>
      </p:sp>
      <p:grpSp>
        <p:nvGrpSpPr>
          <p:cNvPr id="27" name="组合 26">
            <a:extLst>
              <a:ext uri="{FF2B5EF4-FFF2-40B4-BE49-F238E27FC236}">
                <a16:creationId xmlns:a16="http://schemas.microsoft.com/office/drawing/2014/main" id="{A8E71D47-5E10-4AC6-8A26-EADEB127AD34}"/>
              </a:ext>
            </a:extLst>
          </p:cNvPr>
          <p:cNvGrpSpPr/>
          <p:nvPr/>
        </p:nvGrpSpPr>
        <p:grpSpPr>
          <a:xfrm>
            <a:off x="3225781" y="248086"/>
            <a:ext cx="5883214" cy="693505"/>
            <a:chOff x="1771081" y="-157081"/>
            <a:chExt cx="5883214" cy="693505"/>
          </a:xfrm>
        </p:grpSpPr>
        <p:sp>
          <p:nvSpPr>
            <p:cNvPr id="28" name="文本框 27">
              <a:extLst>
                <a:ext uri="{FF2B5EF4-FFF2-40B4-BE49-F238E27FC236}">
                  <a16:creationId xmlns:a16="http://schemas.microsoft.com/office/drawing/2014/main" id="{59867442-6E5C-4670-8AE3-DCB283CA36EF}"/>
                </a:ext>
              </a:extLst>
            </p:cNvPr>
            <p:cNvSpPr txBox="1"/>
            <p:nvPr/>
          </p:nvSpPr>
          <p:spPr>
            <a:xfrm flipH="1">
              <a:off x="3323396" y="-157081"/>
              <a:ext cx="3668401" cy="584775"/>
            </a:xfrm>
            <a:prstGeom prst="rect">
              <a:avLst/>
            </a:prstGeom>
            <a:noFill/>
          </p:spPr>
          <p:txBody>
            <a:bodyPr wrap="square" rtlCol="0">
              <a:spAutoFit/>
            </a:bodyPr>
            <a:lstStyle/>
            <a:p>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1.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Định</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hướng</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pSp>
          <p:nvGrpSpPr>
            <p:cNvPr id="29" name="组合 28">
              <a:extLst>
                <a:ext uri="{FF2B5EF4-FFF2-40B4-BE49-F238E27FC236}">
                  <a16:creationId xmlns:a16="http://schemas.microsoft.com/office/drawing/2014/main" id="{8C943530-7CDB-4E44-A901-8641B41942F6}"/>
                </a:ext>
              </a:extLst>
            </p:cNvPr>
            <p:cNvGrpSpPr/>
            <p:nvPr/>
          </p:nvGrpSpPr>
          <p:grpSpPr>
            <a:xfrm>
              <a:off x="1771081" y="77061"/>
              <a:ext cx="5883214" cy="459363"/>
              <a:chOff x="3128247" y="5228629"/>
              <a:chExt cx="5883214" cy="459363"/>
            </a:xfrm>
          </p:grpSpPr>
          <p:sp>
            <p:nvSpPr>
              <p:cNvPr id="30" name="Freeform 34">
                <a:extLst>
                  <a:ext uri="{FF2B5EF4-FFF2-40B4-BE49-F238E27FC236}">
                    <a16:creationId xmlns:a16="http://schemas.microsoft.com/office/drawing/2014/main" id="{37828CF7-686C-46D4-8563-5875C0E7ACDE}"/>
                  </a:ext>
                </a:extLst>
              </p:cNvPr>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任意多边形 98">
                <a:extLst>
                  <a:ext uri="{FF2B5EF4-FFF2-40B4-BE49-F238E27FC236}">
                    <a16:creationId xmlns:a16="http://schemas.microsoft.com/office/drawing/2014/main" id="{FB7CE784-2BAE-428C-ABF2-5E3880D94679}"/>
                  </a:ext>
                </a:extLst>
              </p:cNvPr>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任意多边形 99">
                <a:extLst>
                  <a:ext uri="{FF2B5EF4-FFF2-40B4-BE49-F238E27FC236}">
                    <a16:creationId xmlns:a16="http://schemas.microsoft.com/office/drawing/2014/main" id="{C6CFBC4F-3DC0-4FE8-BFC9-9F0CC50FB877}"/>
                  </a:ext>
                </a:extLst>
              </p:cNvPr>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spTree>
    <p:extLst>
      <p:ext uri="{BB962C8B-B14F-4D97-AF65-F5344CB8AC3E}">
        <p14:creationId xmlns:p14="http://schemas.microsoft.com/office/powerpoint/2010/main" val="1663611972"/>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
                                        </p:tgtEl>
                                        <p:attrNameLst>
                                          <p:attrName>style.visibility</p:attrName>
                                        </p:attrNameLst>
                                      </p:cBhvr>
                                      <p:to>
                                        <p:strVal val="visible"/>
                                      </p:to>
                                    </p:set>
                                    <p:anim calcmode="lin" valueType="num">
                                      <p:cBhvr additive="base">
                                        <p:cTn id="13" dur="500" fill="hold"/>
                                        <p:tgtEl>
                                          <p:spTgt spid="203"/>
                                        </p:tgtEl>
                                        <p:attrNameLst>
                                          <p:attrName>ppt_x</p:attrName>
                                        </p:attrNameLst>
                                      </p:cBhvr>
                                      <p:tavLst>
                                        <p:tav tm="0">
                                          <p:val>
                                            <p:strVal val="#ppt_x"/>
                                          </p:val>
                                        </p:tav>
                                        <p:tav tm="100000">
                                          <p:val>
                                            <p:strVal val="#ppt_x"/>
                                          </p:val>
                                        </p:tav>
                                      </p:tavLst>
                                    </p:anim>
                                    <p:anim calcmode="lin" valueType="num">
                                      <p:cBhvr additive="base">
                                        <p:cTn id="14" dur="500" fill="hold"/>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A_矩形 202"/>
          <p:cNvSpPr/>
          <p:nvPr>
            <p:custDataLst>
              <p:tags r:id="rId1"/>
            </p:custDataLst>
          </p:nvPr>
        </p:nvSpPr>
        <p:spPr>
          <a:xfrm>
            <a:off x="786936" y="1441938"/>
            <a:ext cx="10959588" cy="468923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285750" indent="-285750" algn="just">
              <a:lnSpc>
                <a:spcPct val="150000"/>
              </a:lnSpc>
              <a:buFont typeface="Wingdings" pitchFamily="2" charset="2"/>
              <a:buChar char="ü"/>
            </a:pPr>
            <a:r>
              <a:rPr lang="en-VN" sz="2400" dirty="0">
                <a:latin typeface="Calibri" panose="020F0502020204030204" pitchFamily="34" charset="0"/>
                <a:cs typeface="Calibri" panose="020F0502020204030204" pitchFamily="34" charset="0"/>
              </a:rPr>
              <a:t>Vấn đề nghiên cứu rất đa dạng, có thể đó là một vấn đề đặt ra trong học tập:</a:t>
            </a:r>
          </a:p>
          <a:p>
            <a:pPr marL="342900" indent="-342900" algn="just">
              <a:lnSpc>
                <a:spcPct val="150000"/>
              </a:lnSpc>
              <a:buFont typeface="Courier New" panose="02070309020205020404" pitchFamily="49" charset="0"/>
              <a:buChar char="o"/>
            </a:pPr>
            <a:r>
              <a:rPr lang="en-VN" sz="2400" dirty="0">
                <a:latin typeface="Calibri" panose="020F0502020204030204" pitchFamily="34" charset="0"/>
                <a:cs typeface="Calibri" panose="020F0502020204030204" pitchFamily="34" charset="0"/>
              </a:rPr>
              <a:t>Đặc điểm các nhân vật trong các đoạn trích Chiến thắng Mtao Mxây (sử thi Tây Nguyên) và Ra-ma buộc tội (sử thi Ấn Độ)</a:t>
            </a:r>
          </a:p>
          <a:p>
            <a:pPr marL="342900" indent="-342900" algn="just">
              <a:lnSpc>
                <a:spcPct val="150000"/>
              </a:lnSpc>
              <a:buFont typeface="Courier New" panose="02070309020205020404" pitchFamily="49" charset="0"/>
              <a:buChar char="o"/>
            </a:pPr>
            <a:r>
              <a:rPr lang="en-VN" sz="2400" dirty="0">
                <a:latin typeface="Calibri" panose="020F0502020204030204" pitchFamily="34" charset="0"/>
                <a:cs typeface="Calibri" panose="020F0502020204030204" pitchFamily="34" charset="0"/>
              </a:rPr>
              <a:t>Thân phận người phụ nữ trong các bài thơ của Hồ Xuân Hương hoặc qua các nhân vật phụ nữ trong hai vở chèo Kim Nham và Quan Âm Thị Kính.</a:t>
            </a:r>
          </a:p>
          <a:p>
            <a:pPr marL="342900" indent="-342900" algn="just">
              <a:lnSpc>
                <a:spcPct val="150000"/>
              </a:lnSpc>
              <a:buFont typeface="Courier New" panose="02070309020205020404" pitchFamily="49" charset="0"/>
              <a:buChar char="o"/>
            </a:pPr>
            <a:r>
              <a:rPr lang="en-VN" sz="2400" dirty="0">
                <a:latin typeface="Calibri" panose="020F0502020204030204" pitchFamily="34" charset="0"/>
                <a:cs typeface="Calibri" panose="020F0502020204030204" pitchFamily="34" charset="0"/>
              </a:rPr>
              <a:t>Những vấn đề nghiên cứu cũng có thể xuất phát từ thực tiễn cuộc sống, đã và đang đặt ra trong cuộc sống. </a:t>
            </a:r>
          </a:p>
        </p:txBody>
      </p:sp>
      <p:grpSp>
        <p:nvGrpSpPr>
          <p:cNvPr id="27" name="组合 26">
            <a:extLst>
              <a:ext uri="{FF2B5EF4-FFF2-40B4-BE49-F238E27FC236}">
                <a16:creationId xmlns:a16="http://schemas.microsoft.com/office/drawing/2014/main" id="{A8E71D47-5E10-4AC6-8A26-EADEB127AD34}"/>
              </a:ext>
            </a:extLst>
          </p:cNvPr>
          <p:cNvGrpSpPr/>
          <p:nvPr/>
        </p:nvGrpSpPr>
        <p:grpSpPr>
          <a:xfrm>
            <a:off x="3225781" y="248086"/>
            <a:ext cx="5883214" cy="693505"/>
            <a:chOff x="1771081" y="-157081"/>
            <a:chExt cx="5883214" cy="693505"/>
          </a:xfrm>
        </p:grpSpPr>
        <p:sp>
          <p:nvSpPr>
            <p:cNvPr id="28" name="文本框 27">
              <a:extLst>
                <a:ext uri="{FF2B5EF4-FFF2-40B4-BE49-F238E27FC236}">
                  <a16:creationId xmlns:a16="http://schemas.microsoft.com/office/drawing/2014/main" id="{59867442-6E5C-4670-8AE3-DCB283CA36EF}"/>
                </a:ext>
              </a:extLst>
            </p:cNvPr>
            <p:cNvSpPr txBox="1"/>
            <p:nvPr/>
          </p:nvSpPr>
          <p:spPr>
            <a:xfrm flipH="1">
              <a:off x="3323396" y="-157081"/>
              <a:ext cx="3668401" cy="584775"/>
            </a:xfrm>
            <a:prstGeom prst="rect">
              <a:avLst/>
            </a:prstGeom>
            <a:noFill/>
          </p:spPr>
          <p:txBody>
            <a:bodyPr wrap="square" rtlCol="0">
              <a:spAutoFit/>
            </a:bodyPr>
            <a:lstStyle/>
            <a:p>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1.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Định</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hướng</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pSp>
          <p:nvGrpSpPr>
            <p:cNvPr id="29" name="组合 28">
              <a:extLst>
                <a:ext uri="{FF2B5EF4-FFF2-40B4-BE49-F238E27FC236}">
                  <a16:creationId xmlns:a16="http://schemas.microsoft.com/office/drawing/2014/main" id="{8C943530-7CDB-4E44-A901-8641B41942F6}"/>
                </a:ext>
              </a:extLst>
            </p:cNvPr>
            <p:cNvGrpSpPr/>
            <p:nvPr/>
          </p:nvGrpSpPr>
          <p:grpSpPr>
            <a:xfrm>
              <a:off x="1771081" y="77061"/>
              <a:ext cx="5883214" cy="459363"/>
              <a:chOff x="3128247" y="5228629"/>
              <a:chExt cx="5883214" cy="459363"/>
            </a:xfrm>
          </p:grpSpPr>
          <p:sp>
            <p:nvSpPr>
              <p:cNvPr id="30" name="Freeform 34">
                <a:extLst>
                  <a:ext uri="{FF2B5EF4-FFF2-40B4-BE49-F238E27FC236}">
                    <a16:creationId xmlns:a16="http://schemas.microsoft.com/office/drawing/2014/main" id="{37828CF7-686C-46D4-8563-5875C0E7ACDE}"/>
                  </a:ext>
                </a:extLst>
              </p:cNvPr>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任意多边形 98">
                <a:extLst>
                  <a:ext uri="{FF2B5EF4-FFF2-40B4-BE49-F238E27FC236}">
                    <a16:creationId xmlns:a16="http://schemas.microsoft.com/office/drawing/2014/main" id="{FB7CE784-2BAE-428C-ABF2-5E3880D94679}"/>
                  </a:ext>
                </a:extLst>
              </p:cNvPr>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任意多边形 99">
                <a:extLst>
                  <a:ext uri="{FF2B5EF4-FFF2-40B4-BE49-F238E27FC236}">
                    <a16:creationId xmlns:a16="http://schemas.microsoft.com/office/drawing/2014/main" id="{C6CFBC4F-3DC0-4FE8-BFC9-9F0CC50FB877}"/>
                  </a:ext>
                </a:extLst>
              </p:cNvPr>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spTree>
    <p:extLst>
      <p:ext uri="{BB962C8B-B14F-4D97-AF65-F5344CB8AC3E}">
        <p14:creationId xmlns:p14="http://schemas.microsoft.com/office/powerpoint/2010/main" val="2374046213"/>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fill="hold"/>
                                        <p:tgtEl>
                                          <p:spTgt spid="203"/>
                                        </p:tgtEl>
                                        <p:attrNameLst>
                                          <p:attrName>ppt_x</p:attrName>
                                        </p:attrNameLst>
                                      </p:cBhvr>
                                      <p:tavLst>
                                        <p:tav tm="0">
                                          <p:val>
                                            <p:strVal val="#ppt_x"/>
                                          </p:val>
                                        </p:tav>
                                        <p:tav tm="100000">
                                          <p:val>
                                            <p:strVal val="#ppt_x"/>
                                          </p:val>
                                        </p:tav>
                                      </p:tavLst>
                                    </p:anim>
                                    <p:anim calcmode="lin" valueType="num">
                                      <p:cBhvr additive="base">
                                        <p:cTn id="8" dur="500" fill="hold"/>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A8E71D47-5E10-4AC6-8A26-EADEB127AD34}"/>
              </a:ext>
            </a:extLst>
          </p:cNvPr>
          <p:cNvGrpSpPr/>
          <p:nvPr/>
        </p:nvGrpSpPr>
        <p:grpSpPr>
          <a:xfrm>
            <a:off x="3225781" y="248086"/>
            <a:ext cx="5883214" cy="693505"/>
            <a:chOff x="1771081" y="-157081"/>
            <a:chExt cx="5883214" cy="693505"/>
          </a:xfrm>
        </p:grpSpPr>
        <p:sp>
          <p:nvSpPr>
            <p:cNvPr id="28" name="文本框 27">
              <a:extLst>
                <a:ext uri="{FF2B5EF4-FFF2-40B4-BE49-F238E27FC236}">
                  <a16:creationId xmlns:a16="http://schemas.microsoft.com/office/drawing/2014/main" id="{59867442-6E5C-4670-8AE3-DCB283CA36EF}"/>
                </a:ext>
              </a:extLst>
            </p:cNvPr>
            <p:cNvSpPr txBox="1"/>
            <p:nvPr/>
          </p:nvSpPr>
          <p:spPr>
            <a:xfrm flipH="1">
              <a:off x="3192500" y="-157081"/>
              <a:ext cx="3668401" cy="584775"/>
            </a:xfrm>
            <a:prstGeom prst="rect">
              <a:avLst/>
            </a:prstGeom>
            <a:noFill/>
          </p:spPr>
          <p:txBody>
            <a:bodyPr wrap="square" rtlCol="0">
              <a:spAutoFit/>
            </a:bodyPr>
            <a:lstStyle/>
            <a:p>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2.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Tìm</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hiểu</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ví</a:t>
              </a:r>
              <a:r>
                <a:rPr lang="en-US" altLang="zh-CN"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 </a:t>
              </a:r>
              <a:r>
                <a:rPr lang="en-US" altLang="zh-CN" sz="3200" b="1" dirty="0" err="1">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dụ</a:t>
              </a:r>
              <a:endParaRPr lang="zh-CN" altLang="en-US" sz="3200" b="1" dirty="0">
                <a:solidFill>
                  <a:schemeClr val="bg1"/>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endParaRPr>
            </a:p>
          </p:txBody>
        </p:sp>
        <p:grpSp>
          <p:nvGrpSpPr>
            <p:cNvPr id="29" name="组合 28">
              <a:extLst>
                <a:ext uri="{FF2B5EF4-FFF2-40B4-BE49-F238E27FC236}">
                  <a16:creationId xmlns:a16="http://schemas.microsoft.com/office/drawing/2014/main" id="{8C943530-7CDB-4E44-A901-8641B41942F6}"/>
                </a:ext>
              </a:extLst>
            </p:cNvPr>
            <p:cNvGrpSpPr/>
            <p:nvPr/>
          </p:nvGrpSpPr>
          <p:grpSpPr>
            <a:xfrm>
              <a:off x="1771081" y="77061"/>
              <a:ext cx="5883214" cy="459363"/>
              <a:chOff x="3128247" y="5228629"/>
              <a:chExt cx="5883214" cy="459363"/>
            </a:xfrm>
          </p:grpSpPr>
          <p:sp>
            <p:nvSpPr>
              <p:cNvPr id="30" name="Freeform 34">
                <a:extLst>
                  <a:ext uri="{FF2B5EF4-FFF2-40B4-BE49-F238E27FC236}">
                    <a16:creationId xmlns:a16="http://schemas.microsoft.com/office/drawing/2014/main" id="{37828CF7-686C-46D4-8563-5875C0E7ACDE}"/>
                  </a:ext>
                </a:extLst>
              </p:cNvPr>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1" name="任意多边形 98">
                <a:extLst>
                  <a:ext uri="{FF2B5EF4-FFF2-40B4-BE49-F238E27FC236}">
                    <a16:creationId xmlns:a16="http://schemas.microsoft.com/office/drawing/2014/main" id="{FB7CE784-2BAE-428C-ABF2-5E3880D94679}"/>
                  </a:ext>
                </a:extLst>
              </p:cNvPr>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sp>
            <p:nvSpPr>
              <p:cNvPr id="32" name="任意多边形 99">
                <a:extLst>
                  <a:ext uri="{FF2B5EF4-FFF2-40B4-BE49-F238E27FC236}">
                    <a16:creationId xmlns:a16="http://schemas.microsoft.com/office/drawing/2014/main" id="{C6CFBC4F-3DC0-4FE8-BFC9-9F0CC50FB877}"/>
                  </a:ext>
                </a:extLst>
              </p:cNvPr>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Montserrat" panose="00000500000000000000" pitchFamily="2" charset="0"/>
                  <a:ea typeface="FZHei-B01S" panose="02010601030101010101" pitchFamily="2" charset="-122"/>
                  <a:sym typeface="FZHei-B01S" panose="02010601030101010101" pitchFamily="2" charset="-122"/>
                </a:endParaRPr>
              </a:p>
            </p:txBody>
          </p:sp>
        </p:grpSp>
      </p:grpSp>
      <p:grpSp>
        <p:nvGrpSpPr>
          <p:cNvPr id="9" name="组 47">
            <a:extLst>
              <a:ext uri="{FF2B5EF4-FFF2-40B4-BE49-F238E27FC236}">
                <a16:creationId xmlns:a16="http://schemas.microsoft.com/office/drawing/2014/main" id="{60970AC1-A0DD-0D49-BA81-828B0C5F8F0A}"/>
              </a:ext>
            </a:extLst>
          </p:cNvPr>
          <p:cNvGrpSpPr/>
          <p:nvPr/>
        </p:nvGrpSpPr>
        <p:grpSpPr>
          <a:xfrm rot="408232">
            <a:off x="1509842" y="1981198"/>
            <a:ext cx="2925914" cy="3578226"/>
            <a:chOff x="829100" y="2206816"/>
            <a:chExt cx="4556482" cy="4874704"/>
          </a:xfrm>
        </p:grpSpPr>
        <p:grpSp>
          <p:nvGrpSpPr>
            <p:cNvPr id="10" name="Group 32">
              <a:extLst>
                <a:ext uri="{FF2B5EF4-FFF2-40B4-BE49-F238E27FC236}">
                  <a16:creationId xmlns:a16="http://schemas.microsoft.com/office/drawing/2014/main" id="{9DC5D9BF-BDEB-CF4F-8B70-96A612EA67F4}"/>
                </a:ext>
              </a:extLst>
            </p:cNvPr>
            <p:cNvGrpSpPr/>
            <p:nvPr/>
          </p:nvGrpSpPr>
          <p:grpSpPr>
            <a:xfrm rot="20904357">
              <a:off x="829100" y="2206816"/>
              <a:ext cx="4556482" cy="4874704"/>
              <a:chOff x="88900" y="0"/>
              <a:chExt cx="2639505" cy="2823847"/>
            </a:xfrm>
          </p:grpSpPr>
          <p:sp>
            <p:nvSpPr>
              <p:cNvPr id="17" name="chenying0907 29">
                <a:extLst>
                  <a:ext uri="{FF2B5EF4-FFF2-40B4-BE49-F238E27FC236}">
                    <a16:creationId xmlns:a16="http://schemas.microsoft.com/office/drawing/2014/main" id="{899AE9AC-6BBE-6147-80F7-FDCFCC7EE8AB}"/>
                  </a:ext>
                </a:extLst>
              </p:cNvPr>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Montserrat" panose="00000500000000000000" pitchFamily="2" charset="0"/>
                  <a:ea typeface="FZHei-B01S" panose="02010601030101010101" pitchFamily="2" charset="-122"/>
                  <a:sym typeface="FZHei-B01S" panose="02010601030101010101" pitchFamily="2" charset="-122"/>
                </a:endParaRPr>
              </a:p>
            </p:txBody>
          </p:sp>
          <p:sp>
            <p:nvSpPr>
              <p:cNvPr id="18" name="chenying0907 30">
                <a:extLst>
                  <a:ext uri="{FF2B5EF4-FFF2-40B4-BE49-F238E27FC236}">
                    <a16:creationId xmlns:a16="http://schemas.microsoft.com/office/drawing/2014/main" id="{FA7B64C7-09E8-9B47-9955-3DE4AC876A26}"/>
                  </a:ext>
                </a:extLst>
              </p:cNvPr>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Montserrat" panose="00000500000000000000" pitchFamily="2" charset="0"/>
                  <a:ea typeface="FZHei-B01S" panose="02010601030101010101" pitchFamily="2" charset="-122"/>
                  <a:sym typeface="FZHei-B01S" panose="02010601030101010101" pitchFamily="2" charset="-122"/>
                </a:endParaRPr>
              </a:p>
            </p:txBody>
          </p:sp>
        </p:grpSp>
        <p:sp>
          <p:nvSpPr>
            <p:cNvPr id="11" name="任意形状 41">
              <a:extLst>
                <a:ext uri="{FF2B5EF4-FFF2-40B4-BE49-F238E27FC236}">
                  <a16:creationId xmlns:a16="http://schemas.microsoft.com/office/drawing/2014/main" id="{FF0C032E-24C8-014C-AF73-B30561EB88AE}"/>
                </a:ext>
              </a:extLst>
            </p:cNvPr>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2" name="任意形状 42">
              <a:extLst>
                <a:ext uri="{FF2B5EF4-FFF2-40B4-BE49-F238E27FC236}">
                  <a16:creationId xmlns:a16="http://schemas.microsoft.com/office/drawing/2014/main" id="{5A656C9F-47C6-FD4E-8007-B4C0D93A8E83}"/>
                </a:ext>
              </a:extLst>
            </p:cNvPr>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3" name="任意形状 43">
              <a:extLst>
                <a:ext uri="{FF2B5EF4-FFF2-40B4-BE49-F238E27FC236}">
                  <a16:creationId xmlns:a16="http://schemas.microsoft.com/office/drawing/2014/main" id="{10543297-7FE3-5E40-8589-41D11F70DE75}"/>
                </a:ext>
              </a:extLst>
            </p:cNvPr>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4" name="任意形状 44">
              <a:extLst>
                <a:ext uri="{FF2B5EF4-FFF2-40B4-BE49-F238E27FC236}">
                  <a16:creationId xmlns:a16="http://schemas.microsoft.com/office/drawing/2014/main" id="{DFFCC595-2099-8A42-835C-2B5378AAC95E}"/>
                </a:ext>
              </a:extLst>
            </p:cNvPr>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5" name="任意形状 45">
              <a:extLst>
                <a:ext uri="{FF2B5EF4-FFF2-40B4-BE49-F238E27FC236}">
                  <a16:creationId xmlns:a16="http://schemas.microsoft.com/office/drawing/2014/main" id="{BD9EFEBF-263C-3148-B041-25A0943C86EE}"/>
                </a:ext>
              </a:extLst>
            </p:cNvPr>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sp>
          <p:nvSpPr>
            <p:cNvPr id="16" name="任意形状 46">
              <a:extLst>
                <a:ext uri="{FF2B5EF4-FFF2-40B4-BE49-F238E27FC236}">
                  <a16:creationId xmlns:a16="http://schemas.microsoft.com/office/drawing/2014/main" id="{16D1B682-C32E-5147-A470-BBA9613911B8}"/>
                </a:ext>
              </a:extLst>
            </p:cNvPr>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latin typeface="Montserrat" panose="00000500000000000000" pitchFamily="2" charset="0"/>
                <a:ea typeface="FZHei-B01S" panose="02010601030101010101" pitchFamily="2" charset="-122"/>
                <a:sym typeface="FZHei-B01S" panose="02010601030101010101" pitchFamily="2" charset="-122"/>
              </a:endParaRPr>
            </a:p>
          </p:txBody>
        </p:sp>
      </p:grpSp>
    </p:spTree>
    <p:extLst>
      <p:ext uri="{BB962C8B-B14F-4D97-AF65-F5344CB8AC3E}">
        <p14:creationId xmlns:p14="http://schemas.microsoft.com/office/powerpoint/2010/main" val="4068608442"/>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3-0806-14">
  <a:themeElements>
    <a:clrScheme name="自定义 127">
      <a:dk1>
        <a:sysClr val="windowText" lastClr="000000"/>
      </a:dk1>
      <a:lt1>
        <a:sysClr val="window" lastClr="FFFFFF"/>
      </a:lt1>
      <a:dk2>
        <a:srgbClr val="44546A"/>
      </a:dk2>
      <a:lt2>
        <a:srgbClr val="E7E6E6"/>
      </a:lt2>
      <a:accent1>
        <a:srgbClr val="FFFFFF"/>
      </a:accent1>
      <a:accent2>
        <a:srgbClr val="FFFFFF"/>
      </a:accent2>
      <a:accent3>
        <a:srgbClr val="FFFFFF"/>
      </a:accent3>
      <a:accent4>
        <a:srgbClr val="FFFFFF"/>
      </a:accent4>
      <a:accent5>
        <a:srgbClr val="FFFFFF"/>
      </a:accent5>
      <a:accent6>
        <a:srgbClr val="FFFFFF"/>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3-0806-14</Template>
  <TotalTime>74</TotalTime>
  <Words>1356</Words>
  <Application>Microsoft Macintosh PowerPoint</Application>
  <PresentationFormat>Widescreen</PresentationFormat>
  <Paragraphs>114</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等线</vt:lpstr>
      <vt:lpstr>等线 Light</vt:lpstr>
      <vt:lpstr>Arial</vt:lpstr>
      <vt:lpstr>Calibri</vt:lpstr>
      <vt:lpstr>Courier New</vt:lpstr>
      <vt:lpstr>Montserrat</vt:lpstr>
      <vt:lpstr>Wingdings</vt:lpstr>
      <vt:lpstr>3-0806-14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Microsoft Office User</cp:lastModifiedBy>
  <cp:revision>7</cp:revision>
  <dcterms:created xsi:type="dcterms:W3CDTF">2018-12-13T14:13:31Z</dcterms:created>
  <dcterms:modified xsi:type="dcterms:W3CDTF">2022-07-17T13:20:39Z</dcterms:modified>
</cp:coreProperties>
</file>